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 id="2147483672" r:id="rId6"/>
    <p:sldMasterId id="2147483692" r:id="rId7"/>
  </p:sldMasterIdLst>
  <p:notesMasterIdLst>
    <p:notesMasterId r:id="rId53"/>
  </p:notesMasterIdLst>
  <p:sldIdLst>
    <p:sldId id="4487" r:id="rId8"/>
    <p:sldId id="4485" r:id="rId9"/>
    <p:sldId id="441" r:id="rId10"/>
    <p:sldId id="533" r:id="rId11"/>
    <p:sldId id="790" r:id="rId12"/>
    <p:sldId id="798" r:id="rId13"/>
    <p:sldId id="263" r:id="rId14"/>
    <p:sldId id="426" r:id="rId15"/>
    <p:sldId id="4467" r:id="rId16"/>
    <p:sldId id="4488" r:id="rId17"/>
    <p:sldId id="4496" r:id="rId18"/>
    <p:sldId id="4495" r:id="rId19"/>
    <p:sldId id="4498" r:id="rId20"/>
    <p:sldId id="4497" r:id="rId21"/>
    <p:sldId id="4500" r:id="rId22"/>
    <p:sldId id="333" r:id="rId23"/>
    <p:sldId id="321" r:id="rId24"/>
    <p:sldId id="4476" r:id="rId25"/>
    <p:sldId id="4486" r:id="rId26"/>
    <p:sldId id="4477" r:id="rId27"/>
    <p:sldId id="4479" r:id="rId28"/>
    <p:sldId id="4475" r:id="rId29"/>
    <p:sldId id="4480" r:id="rId30"/>
    <p:sldId id="4481" r:id="rId31"/>
    <p:sldId id="4484" r:id="rId32"/>
    <p:sldId id="380" r:id="rId33"/>
    <p:sldId id="4469" r:id="rId34"/>
    <p:sldId id="271" r:id="rId35"/>
    <p:sldId id="4503" r:id="rId36"/>
    <p:sldId id="381" r:id="rId37"/>
    <p:sldId id="382" r:id="rId38"/>
    <p:sldId id="4493" r:id="rId39"/>
    <p:sldId id="445" r:id="rId40"/>
    <p:sldId id="256" r:id="rId41"/>
    <p:sldId id="259" r:id="rId42"/>
    <p:sldId id="257" r:id="rId43"/>
    <p:sldId id="448" r:id="rId44"/>
    <p:sldId id="383" r:id="rId45"/>
    <p:sldId id="4483" r:id="rId46"/>
    <p:sldId id="788" r:id="rId47"/>
    <p:sldId id="4501" r:id="rId48"/>
    <p:sldId id="4502" r:id="rId49"/>
    <p:sldId id="447" r:id="rId50"/>
    <p:sldId id="265" r:id="rId51"/>
    <p:sldId id="410" r:id="rId52"/>
  </p:sldIdLst>
  <p:sldSz cx="12192000" cy="6858000"/>
  <p:notesSz cx="6858000" cy="1428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ramo introduction and quick facts" id="{97A33EB8-25DD-48F8-8B80-36AE7E006429}">
          <p14:sldIdLst>
            <p14:sldId id="4487"/>
            <p14:sldId id="4485"/>
            <p14:sldId id="441"/>
            <p14:sldId id="533"/>
            <p14:sldId id="790"/>
            <p14:sldId id="798"/>
            <p14:sldId id="263"/>
            <p14:sldId id="426"/>
            <p14:sldId id="4467"/>
          </p14:sldIdLst>
        </p14:section>
        <p14:section name="Leading partner in services" id="{CBE60EAD-2C09-4689-9430-11B7963D015C}">
          <p14:sldIdLst>
            <p14:sldId id="4488"/>
            <p14:sldId id="4496"/>
            <p14:sldId id="4495"/>
            <p14:sldId id="4498"/>
            <p14:sldId id="4497"/>
          </p14:sldIdLst>
        </p14:section>
        <p14:section name="Customer cases" id="{D74EFAE4-15FB-4CE1-AB89-4F75BF040A1C}">
          <p14:sldIdLst>
            <p14:sldId id="4500"/>
            <p14:sldId id="333"/>
            <p14:sldId id="321"/>
          </p14:sldIdLst>
        </p14:section>
        <p14:section name="Digital leadership" id="{59588072-E139-4397-AFF6-631C7377C955}">
          <p14:sldIdLst>
            <p14:sldId id="4476"/>
            <p14:sldId id="4486"/>
            <p14:sldId id="4477"/>
            <p14:sldId id="4479"/>
            <p14:sldId id="4475"/>
            <p14:sldId id="4480"/>
            <p14:sldId id="4481"/>
            <p14:sldId id="4484"/>
          </p14:sldIdLst>
        </p14:section>
        <p14:section name="Sustainability" id="{578EBC48-771E-4173-B5A1-3EDA9E6A1570}">
          <p14:sldIdLst>
            <p14:sldId id="380"/>
            <p14:sldId id="4469"/>
            <p14:sldId id="271"/>
            <p14:sldId id="4503"/>
            <p14:sldId id="381"/>
            <p14:sldId id="382"/>
            <p14:sldId id="4493"/>
            <p14:sldId id="445"/>
            <p14:sldId id="256"/>
            <p14:sldId id="259"/>
            <p14:sldId id="257"/>
            <p14:sldId id="448"/>
            <p14:sldId id="383"/>
            <p14:sldId id="4483"/>
            <p14:sldId id="788"/>
            <p14:sldId id="4501"/>
            <p14:sldId id="4502"/>
          </p14:sldIdLst>
        </p14:section>
        <p14:section name="Contact Cramo" id="{25A47492-9F11-492F-A0D6-A2401E3848AD}">
          <p14:sldIdLst>
            <p14:sldId id="447"/>
            <p14:sldId id="265"/>
            <p14:sldId id="410"/>
          </p14:sldIdLst>
        </p14:section>
      </p14:sectionLst>
    </p:ext>
    <p:ext uri="{EFAFB233-063F-42B5-8137-9DF3F51BA10A}">
      <p15:sldGuideLst xmlns:p15="http://schemas.microsoft.com/office/powerpoint/2012/main">
        <p15:guide id="1" orient="horz" pos="3090" userDrawn="1">
          <p15:clr>
            <a:srgbClr val="A4A3A4"/>
          </p15:clr>
        </p15:guide>
        <p15:guide id="2" pos="33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hardsson Petra" initials="GP" lastIdx="5" clrIdx="0">
    <p:extLst>
      <p:ext uri="{19B8F6BF-5375-455C-9EA6-DF929625EA0E}">
        <p15:presenceInfo xmlns:p15="http://schemas.microsoft.com/office/powerpoint/2012/main" userId="S::petra.gerhardsson@cramo.com::d38162bd-faeb-4e49-acd7-579636c903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DEB03"/>
    <a:srgbClr val="193250"/>
    <a:srgbClr val="B91E00"/>
    <a:srgbClr val="B82C0B"/>
    <a:srgbClr val="9E3012"/>
    <a:srgbClr val="E5E8E8"/>
    <a:srgbClr val="E4E5E3"/>
    <a:srgbClr val="DEDFD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DAD41-E672-4DCB-9D72-09044D72A7A1}" v="9" dt="2021-03-08T14:32:37.961"/>
    <p1510:client id="{3D8C6BE1-AD76-DADA-3435-AD725076D649}" v="1" dt="2021-03-10T12:06:24.100"/>
    <p1510:client id="{C7A0167A-AACE-4FD3-B967-B0F70FD6B7A5}" v="29" dt="2021-03-04T15:47:16.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13" autoAdjust="0"/>
  </p:normalViewPr>
  <p:slideViewPr>
    <p:cSldViewPr snapToGrid="0">
      <p:cViewPr varScale="1">
        <p:scale>
          <a:sx n="59" d="100"/>
          <a:sy n="59" d="100"/>
        </p:scale>
        <p:origin x="1512" y="53"/>
      </p:cViewPr>
      <p:guideLst>
        <p:guide orient="horz" pos="3090"/>
        <p:guide pos="3364"/>
      </p:guideLst>
    </p:cSldViewPr>
  </p:slideViewPr>
  <p:notesTextViewPr>
    <p:cViewPr>
      <p:scale>
        <a:sx n="1" d="1"/>
        <a:sy n="1" d="1"/>
      </p:scale>
      <p:origin x="0" y="0"/>
    </p:cViewPr>
  </p:notesTextViewPr>
  <p:sorterViewPr>
    <p:cViewPr>
      <p:scale>
        <a:sx n="100" d="100"/>
        <a:sy n="100" d="100"/>
      </p:scale>
      <p:origin x="0" y="-153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AD8DE27-B35B-4E2E-8C34-872DC65BCA89}" type="datetimeFigureOut">
              <a:rPr lang="fi-FI" smtClean="0"/>
              <a:t>12.4.2021</a:t>
            </a:fld>
            <a:endParaRPr lang="fi-FI"/>
          </a:p>
        </p:txBody>
      </p:sp>
      <p:sp>
        <p:nvSpPr>
          <p:cNvPr id="4" name="Dian kuvan paikkamerkki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3C1AA10-FF0F-4FB0-851A-00196163A6CF}" type="slidenum">
              <a:rPr lang="fi-FI" smtClean="0"/>
              <a:t>‹#›</a:t>
            </a:fld>
            <a:endParaRPr lang="fi-FI"/>
          </a:p>
        </p:txBody>
      </p:sp>
    </p:spTree>
    <p:extLst>
      <p:ext uri="{BB962C8B-B14F-4D97-AF65-F5344CB8AC3E}">
        <p14:creationId xmlns:p14="http://schemas.microsoft.com/office/powerpoint/2010/main" val="51245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C1AA10-FF0F-4FB0-851A-00196163A6CF}" type="slidenum">
              <a:rPr lang="fi-FI" smtClean="0"/>
              <a:t>1</a:t>
            </a:fld>
            <a:endParaRPr lang="fi-FI"/>
          </a:p>
        </p:txBody>
      </p:sp>
    </p:spTree>
    <p:extLst>
      <p:ext uri="{BB962C8B-B14F-4D97-AF65-F5344CB8AC3E}">
        <p14:creationId xmlns:p14="http://schemas.microsoft.com/office/powerpoint/2010/main" val="3217722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t>Pre-planning</a:t>
            </a:r>
            <a:br>
              <a:rPr lang="en-US">
                <a:cs typeface="+mn-lt"/>
              </a:rPr>
            </a:br>
            <a:r>
              <a:rPr lang="en-US"/>
              <a:t>The unique need of the project is being documented, models for logistics and communication ensure that you get a well-coordinated setup that reduces lead-times.</a:t>
            </a:r>
            <a:endParaRPr lang="sv-SE"/>
          </a:p>
          <a:p>
            <a:endParaRPr lang="en-US"/>
          </a:p>
          <a:p>
            <a:r>
              <a:rPr lang="en-US" b="1"/>
              <a:t>On-site logistics management</a:t>
            </a:r>
            <a:br>
              <a:rPr lang="en-US">
                <a:cs typeface="+mn-lt"/>
              </a:rPr>
            </a:br>
            <a:r>
              <a:rPr lang="en-US"/>
              <a:t>Logistic solutions are continuously aligned with the production plan and communicated to all stake holders. With the focus on on-going planning you are always one step ahead and can concentrate fully on production.</a:t>
            </a:r>
            <a:endParaRPr lang="sv-SE">
              <a:cs typeface="Calibri"/>
            </a:endParaRPr>
          </a:p>
          <a:p>
            <a:endParaRPr lang="en-US" b="1"/>
          </a:p>
          <a:p>
            <a:r>
              <a:rPr lang="en-US" b="1"/>
              <a:t>Transport coordination</a:t>
            </a:r>
            <a:br>
              <a:rPr lang="en-US">
                <a:cs typeface="+mn-lt"/>
              </a:rPr>
            </a:br>
            <a:r>
              <a:rPr lang="en-US"/>
              <a:t>Coordinated deliveries ensure correct timing and reduce the risk of accidents at work. A planning and logging tool enables transport sharing models, thus contributing to environmental sustainability.</a:t>
            </a:r>
            <a:endParaRPr lang="sv-SE">
              <a:cs typeface="Calibri"/>
            </a:endParaRPr>
          </a:p>
          <a:p>
            <a:endParaRPr lang="en-US"/>
          </a:p>
          <a:p>
            <a:r>
              <a:rPr lang="en-US" b="1"/>
              <a:t>On-site logistics</a:t>
            </a:r>
            <a:br>
              <a:rPr lang="en-US">
                <a:cs typeface="+mn-lt"/>
              </a:rPr>
            </a:br>
            <a:r>
              <a:rPr lang="en-US"/>
              <a:t>A smooth flow of materials from unloading to installation area eliminates bottle necks. A tidy site prevents misplacement of materials and equipment. Clear traffic signs increase safety on site.</a:t>
            </a:r>
            <a:endParaRPr lang="sv-SE">
              <a:cs typeface="Calibri"/>
            </a:endParaRPr>
          </a:p>
          <a:p>
            <a:endParaRPr lang="en-US" b="1"/>
          </a:p>
          <a:p>
            <a:r>
              <a:rPr lang="en-US" b="1"/>
              <a:t>Material management</a:t>
            </a:r>
            <a:br>
              <a:rPr lang="en-US">
                <a:cs typeface="+mn-lt"/>
              </a:rPr>
            </a:br>
            <a:r>
              <a:rPr lang="en-US"/>
              <a:t>Goods control at reception and optimized storage solutions prevent materials from being misplaced, damaged or lost. Increased material availability reduces search time for workers, thanks to smart storage areas, proactive replenishment and possible kitting.</a:t>
            </a:r>
            <a:endParaRPr lang="sv-SE">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63C1AA10-FF0F-4FB0-851A-00196163A6CF}" type="slidenum">
              <a:rPr lang="fi-FI" smtClean="0"/>
              <a:t>12</a:t>
            </a:fld>
            <a:endParaRPr lang="fi-FI"/>
          </a:p>
        </p:txBody>
      </p:sp>
    </p:spTree>
    <p:extLst>
      <p:ext uri="{BB962C8B-B14F-4D97-AF65-F5344CB8AC3E}">
        <p14:creationId xmlns:p14="http://schemas.microsoft.com/office/powerpoint/2010/main" val="4251750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13</a:t>
            </a:fld>
            <a:endParaRPr lang="fi-FI"/>
          </a:p>
        </p:txBody>
      </p:sp>
    </p:spTree>
    <p:extLst>
      <p:ext uri="{BB962C8B-B14F-4D97-AF65-F5344CB8AC3E}">
        <p14:creationId xmlns:p14="http://schemas.microsoft.com/office/powerpoint/2010/main" val="25208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defTabSz="914400">
              <a:lnSpc>
                <a:spcPct val="90000"/>
              </a:lnSpc>
              <a:spcAft>
                <a:spcPts val="600"/>
              </a:spcAft>
              <a:buFont typeface="Arial" panose="020B0604020202020204" pitchFamily="34" charset="0"/>
              <a:buChar char="•"/>
            </a:pPr>
            <a:r>
              <a:rPr lang="en-US" sz="1200" b="0" i="0">
                <a:effectLst/>
              </a:rPr>
              <a:t>Proper, up-to-date knowledge and skills on how to use the equipment is key to improve safety and efficiency at the work sites.</a:t>
            </a:r>
          </a:p>
          <a:p>
            <a:pPr indent="-228600" defTabSz="914400">
              <a:lnSpc>
                <a:spcPct val="90000"/>
              </a:lnSpc>
              <a:spcAft>
                <a:spcPts val="600"/>
              </a:spcAft>
              <a:buFont typeface="Arial" panose="020B0604020202020204" pitchFamily="34" charset="0"/>
              <a:buChar char="•"/>
            </a:pPr>
            <a:r>
              <a:rPr lang="en-US" sz="1200" b="0" i="0">
                <a:effectLst/>
              </a:rPr>
              <a:t>Many years of experience from the equipment rental industry, and various customers, projects and applications, has built a competence within Cramo that we share with our customers in professional training. Either as class-room trainings or customized on the customer’s site.</a:t>
            </a:r>
          </a:p>
          <a:p>
            <a:pPr indent="-228600" defTabSz="914400">
              <a:lnSpc>
                <a:spcPct val="90000"/>
              </a:lnSpc>
              <a:spcAft>
                <a:spcPts val="600"/>
              </a:spcAft>
              <a:buFont typeface="Arial" panose="020B0604020202020204" pitchFamily="34" charset="0"/>
              <a:buChar char="•"/>
            </a:pPr>
            <a:endParaRPr lang="en-US" sz="1200" b="0" i="0">
              <a:effectLst/>
            </a:endParaRPr>
          </a:p>
          <a:p>
            <a:pPr indent="-228600" defTabSz="914400">
              <a:lnSpc>
                <a:spcPct val="90000"/>
              </a:lnSpc>
              <a:spcAft>
                <a:spcPts val="600"/>
              </a:spcAft>
              <a:buFont typeface="Arial" panose="020B0604020202020204" pitchFamily="34" charset="0"/>
              <a:buChar char="•"/>
            </a:pPr>
            <a:r>
              <a:rPr lang="en-US" sz="1200" b="0" i="0">
                <a:effectLst/>
              </a:rPr>
              <a:t>We carry out both internal and external training with the objective of increasing competency within a number of different sectors. As a customer, you may take part in courses carried out by Cramo, e.g. a lift operator course or a scaffolding course. In order to raise the level of our environmental and quality work, all employees at Cramo complete an interactive environmental and quality training course.</a:t>
            </a:r>
          </a:p>
          <a:p>
            <a:pPr indent="-228600" defTabSz="914400">
              <a:lnSpc>
                <a:spcPct val="90000"/>
              </a:lnSpc>
              <a:spcAft>
                <a:spcPts val="600"/>
              </a:spcAft>
              <a:buFont typeface="Arial" panose="020B0604020202020204" pitchFamily="34" charset="0"/>
              <a:buChar char="•"/>
            </a:pPr>
            <a:endParaRPr lang="en-US" sz="1200" b="0" i="0">
              <a:effectLst/>
            </a:endParaRPr>
          </a:p>
          <a:p>
            <a:pPr indent="-228600" defTabSz="914400">
              <a:lnSpc>
                <a:spcPct val="90000"/>
              </a:lnSpc>
              <a:spcAft>
                <a:spcPts val="600"/>
              </a:spcAft>
              <a:buFont typeface="Arial" panose="020B0604020202020204" pitchFamily="34" charset="0"/>
              <a:buChar char="•"/>
            </a:pPr>
            <a:r>
              <a:rPr lang="en-US" sz="1200" b="0" i="0">
                <a:effectLst/>
              </a:rPr>
              <a:t>External safety training is provided in Finland, Sweden, Norway, Lithuania</a:t>
            </a:r>
            <a:endParaRPr lang="en-GB" sz="1200">
              <a:solidFill>
                <a:srgbClr val="000000"/>
              </a:solidFill>
              <a:latin typeface="Arial"/>
              <a:cs typeface="Arial" panose="020B0604020202020204" pitchFamily="34" charset="0"/>
            </a:endParaRPr>
          </a:p>
        </p:txBody>
      </p:sp>
      <p:sp>
        <p:nvSpPr>
          <p:cNvPr id="4" name="Slide Number Placeholder 3"/>
          <p:cNvSpPr>
            <a:spLocks noGrp="1"/>
          </p:cNvSpPr>
          <p:nvPr>
            <p:ph type="sldNum" sz="quarter" idx="5"/>
          </p:nvPr>
        </p:nvSpPr>
        <p:spPr/>
        <p:txBody>
          <a:bodyPr/>
          <a:lstStyle/>
          <a:p>
            <a:fld id="{D7350A68-4A67-49BF-8127-C793F1300D13}" type="slidenum">
              <a:rPr lang="nl-NL" smtClean="0"/>
              <a:pPr/>
              <a:t>14</a:t>
            </a:fld>
            <a:endParaRPr lang="nl-NL"/>
          </a:p>
        </p:txBody>
      </p:sp>
    </p:spTree>
    <p:extLst>
      <p:ext uri="{BB962C8B-B14F-4D97-AF65-F5344CB8AC3E}">
        <p14:creationId xmlns:p14="http://schemas.microsoft.com/office/powerpoint/2010/main" val="1852985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15</a:t>
            </a:fld>
            <a:endParaRPr lang="fi-FI"/>
          </a:p>
        </p:txBody>
      </p:sp>
    </p:spTree>
    <p:extLst>
      <p:ext uri="{BB962C8B-B14F-4D97-AF65-F5344CB8AC3E}">
        <p14:creationId xmlns:p14="http://schemas.microsoft.com/office/powerpoint/2010/main" val="43589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18</a:t>
            </a:fld>
            <a:endParaRPr lang="fi-FI"/>
          </a:p>
        </p:txBody>
      </p:sp>
    </p:spTree>
    <p:extLst>
      <p:ext uri="{BB962C8B-B14F-4D97-AF65-F5344CB8AC3E}">
        <p14:creationId xmlns:p14="http://schemas.microsoft.com/office/powerpoint/2010/main" val="134971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0" i="0" u="none" strike="noStrike" kern="1200">
                <a:solidFill>
                  <a:schemeClr val="tx1"/>
                </a:solidFill>
                <a:effectLst/>
                <a:latin typeface="+mn-lt"/>
                <a:ea typeface="+mn-ea"/>
                <a:cs typeface="+mn-cs"/>
              </a:rPr>
              <a:t>We intend to be the frontrunner for digitally enabled business models in our industry. </a:t>
            </a:r>
          </a:p>
          <a:p>
            <a:pPr fontAlgn="base"/>
            <a:r>
              <a:rPr lang="en-US" sz="1200" b="0" i="0" u="none" strike="noStrike" kern="1200">
                <a:solidFill>
                  <a:schemeClr val="tx1"/>
                </a:solidFill>
                <a:effectLst/>
                <a:latin typeface="+mn-lt"/>
                <a:ea typeface="+mn-ea"/>
                <a:cs typeface="+mn-cs"/>
              </a:rPr>
              <a:t>Insights collected throughout our operating countries guide our investment in digital solutions. </a:t>
            </a:r>
          </a:p>
          <a:p>
            <a:pPr fontAlgn="base"/>
            <a:r>
              <a:rPr lang="en-US" sz="1200" b="0" i="0" u="none" strike="noStrike" kern="1200">
                <a:solidFill>
                  <a:schemeClr val="tx1"/>
                </a:solidFill>
                <a:effectLst/>
                <a:latin typeface="+mn-lt"/>
                <a:ea typeface="+mn-ea"/>
                <a:cs typeface="+mn-cs"/>
              </a:rPr>
              <a:t>These solutions help us to ensure that we are serving our customers with clear value-adds in productivity, sustainability and safety.</a:t>
            </a:r>
          </a:p>
          <a:p>
            <a:pPr fontAlgn="base"/>
            <a:r>
              <a:rPr lang="en-US" sz="1200" b="0" i="0" u="none" strike="noStrike" kern="1200">
                <a:solidFill>
                  <a:schemeClr val="tx1"/>
                </a:solidFill>
                <a:effectLst/>
                <a:latin typeface="+mn-lt"/>
                <a:ea typeface="+mn-ea"/>
                <a:cs typeface="+mn-cs"/>
              </a:rPr>
              <a:t>To achieve this, we digitally streamline our internal operations, increase our fleet </a:t>
            </a:r>
            <a:r>
              <a:rPr lang="en-US" sz="1200" b="0" i="0" u="none" strike="noStrike" kern="1200" err="1">
                <a:solidFill>
                  <a:schemeClr val="tx1"/>
                </a:solidFill>
                <a:effectLst/>
                <a:latin typeface="+mn-lt"/>
                <a:ea typeface="+mn-ea"/>
                <a:cs typeface="+mn-cs"/>
              </a:rPr>
              <a:t>utilisation</a:t>
            </a:r>
            <a:r>
              <a:rPr lang="en-US" sz="1200" b="0" i="0" u="none" strike="noStrike" kern="1200">
                <a:solidFill>
                  <a:schemeClr val="tx1"/>
                </a:solidFill>
                <a:effectLst/>
                <a:latin typeface="+mn-lt"/>
                <a:ea typeface="+mn-ea"/>
                <a:cs typeface="+mn-cs"/>
              </a:rPr>
              <a:t> and, foremost, create added value for our customers through our digitally connected fleet and the data we receive from it. </a:t>
            </a:r>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19</a:t>
            </a:fld>
            <a:endParaRPr lang="fi-FI"/>
          </a:p>
        </p:txBody>
      </p:sp>
    </p:spTree>
    <p:extLst>
      <p:ext uri="{BB962C8B-B14F-4D97-AF65-F5344CB8AC3E}">
        <p14:creationId xmlns:p14="http://schemas.microsoft.com/office/powerpoint/2010/main" val="2170705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0" i="0" u="none" strike="noStrike" kern="1200">
                <a:solidFill>
                  <a:schemeClr val="tx1"/>
                </a:solidFill>
                <a:effectLst/>
                <a:latin typeface="+mn-lt"/>
                <a:ea typeface="+mn-ea"/>
                <a:cs typeface="+mn-cs"/>
              </a:rPr>
              <a:t>Our digital eCommerce platform is more than a rental tool – it gives our customers easy management of their rental fleet and rental costs. </a:t>
            </a:r>
          </a:p>
          <a:p>
            <a:pPr fontAlgn="base"/>
            <a:r>
              <a:rPr lang="en-US" sz="1200" b="0" i="0" u="none" strike="noStrike" kern="1200">
                <a:solidFill>
                  <a:schemeClr val="tx1"/>
                </a:solidFill>
                <a:effectLst/>
                <a:latin typeface="+mn-lt"/>
                <a:ea typeface="+mn-ea"/>
                <a:cs typeface="+mn-cs"/>
              </a:rPr>
              <a:t>Every day, our sales forces work flexibly with our customers using our eCommerce offering, giving them access to the offering and up-to-date data and information whenever needed throughout the day.</a:t>
            </a:r>
          </a:p>
          <a:p>
            <a:pPr fontAlgn="base"/>
            <a:r>
              <a:rPr lang="en-US" sz="1200" b="0" i="0" u="none" strike="noStrike" kern="1200">
                <a:solidFill>
                  <a:schemeClr val="tx1"/>
                </a:solidFill>
                <a:effectLst/>
                <a:latin typeface="+mn-lt"/>
                <a:ea typeface="+mn-ea"/>
                <a:cs typeface="+mn-cs"/>
              </a:rPr>
              <a:t>We are constantly adding more services to our eCommerce platform. </a:t>
            </a:r>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20</a:t>
            </a:fld>
            <a:endParaRPr lang="fi-FI"/>
          </a:p>
        </p:txBody>
      </p:sp>
    </p:spTree>
    <p:extLst>
      <p:ext uri="{BB962C8B-B14F-4D97-AF65-F5344CB8AC3E}">
        <p14:creationId xmlns:p14="http://schemas.microsoft.com/office/powerpoint/2010/main" val="2588916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With the Cramo app you can rent and return equipment online.</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The Product Viewer feature gives customers access to machine- and tool-specific documents, such as machine registration, maintenance information and safety instructions. Site managers can use Product Viewer to find very detailed information, such as what kind of oil has been used in a specific machine, which can be useful information in case of an oil leakage. The app guarantees instant access to detailed product information – a feature that is new today, but will surely be an expectation in the future.</a:t>
            </a:r>
            <a:endParaRPr lang="en-US" sz="1200" b="0" i="0" u="none" strike="noStrike" kern="1200">
              <a:solidFill>
                <a:schemeClr val="tx1"/>
              </a:solidFill>
              <a:effectLst/>
              <a:latin typeface="+mn-lt"/>
              <a:ea typeface="+mn-ea"/>
              <a:cs typeface="+mn-cs"/>
            </a:endParaRPr>
          </a:p>
          <a:p>
            <a:endParaRPr lang="sv-SE"/>
          </a:p>
          <a:p>
            <a:r>
              <a:rPr lang="en-US" sz="1200" b="0" i="0" kern="1200">
                <a:solidFill>
                  <a:schemeClr val="tx1"/>
                </a:solidFill>
                <a:effectLst/>
                <a:latin typeface="+mn-lt"/>
                <a:ea typeface="+mn-ea"/>
                <a:cs typeface="+mn-cs"/>
              </a:rPr>
              <a:t>The My Equipment functionality shows the customer what they have on rent. For example, in Stockholm there are construction sites with hundreds of units of equipment on site at any given time. The customer is usually not well equipped to keep track of these as that is outside the scope of their core business  </a:t>
            </a:r>
            <a:r>
              <a:rPr lang="en-US" sz="1200" b="0" i="0" kern="1200" err="1">
                <a:solidFill>
                  <a:schemeClr val="tx1"/>
                </a:solidFill>
                <a:effectLst/>
                <a:latin typeface="+mn-lt"/>
                <a:ea typeface="+mn-ea"/>
                <a:cs typeface="+mn-cs"/>
              </a:rPr>
              <a:t>MyEquipment</a:t>
            </a:r>
            <a:r>
              <a:rPr lang="en-US" sz="1200" b="0" i="0" kern="1200">
                <a:solidFill>
                  <a:schemeClr val="tx1"/>
                </a:solidFill>
                <a:effectLst/>
                <a:latin typeface="+mn-lt"/>
                <a:ea typeface="+mn-ea"/>
                <a:cs typeface="+mn-cs"/>
              </a:rPr>
              <a:t> shows the customer what they have on rent. For example, in Stockholm there are construction sites with hundreds of units of equipment on site at any given time. The customer is usually not well equipped to keep track of these as that is outside the scope of their core business, which makes it a time-consuming and additional task. My Equipment gives the customer full transparency of what they have on rent at each construction sites, which makes it a time-consuming and additional task. My Equipment gives the customer full transparency of what they have on rent at each construction site.</a:t>
            </a:r>
          </a:p>
          <a:p>
            <a:endParaRPr lang="en-US" sz="1200" b="0" i="0" kern="120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63C1AA10-FF0F-4FB0-851A-00196163A6CF}" type="slidenum">
              <a:rPr lang="fi-FI" smtClean="0"/>
              <a:t>21</a:t>
            </a:fld>
            <a:endParaRPr lang="fi-FI"/>
          </a:p>
        </p:txBody>
      </p:sp>
    </p:spTree>
    <p:extLst>
      <p:ext uri="{BB962C8B-B14F-4D97-AF65-F5344CB8AC3E}">
        <p14:creationId xmlns:p14="http://schemas.microsoft.com/office/powerpoint/2010/main" val="3170141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22</a:t>
            </a:fld>
            <a:endParaRPr lang="fi-FI"/>
          </a:p>
        </p:txBody>
      </p:sp>
    </p:spTree>
    <p:extLst>
      <p:ext uri="{BB962C8B-B14F-4D97-AF65-F5344CB8AC3E}">
        <p14:creationId xmlns:p14="http://schemas.microsoft.com/office/powerpoint/2010/main" val="1153454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800" b="1" i="0" u="none" strike="noStrike" baseline="0" dirty="0">
                <a:solidFill>
                  <a:srgbClr val="000000"/>
                </a:solidFill>
                <a:latin typeface="DIN Pro" panose="020B0504020201010104" pitchFamily="34" charset="0"/>
              </a:rPr>
              <a:t>1. </a:t>
            </a:r>
            <a:r>
              <a:rPr lang="sv-SE" sz="1800" b="1" i="0" u="none" strike="noStrike" baseline="0" dirty="0" err="1">
                <a:solidFill>
                  <a:srgbClr val="000000"/>
                </a:solidFill>
                <a:latin typeface="DIN Pro" panose="020B0504020201010104" pitchFamily="34" charset="0"/>
              </a:rPr>
              <a:t>Moving</a:t>
            </a:r>
            <a:r>
              <a:rPr lang="sv-SE" sz="1800" b="1" i="0" u="none" strike="noStrike" baseline="0" dirty="0">
                <a:solidFill>
                  <a:srgbClr val="000000"/>
                </a:solidFill>
                <a:latin typeface="DIN Pro" panose="020B0504020201010104" pitchFamily="34" charset="0"/>
              </a:rPr>
              <a:t> </a:t>
            </a:r>
            <a:r>
              <a:rPr lang="sv-SE" sz="1800" b="1" i="0" u="none" strike="noStrike" baseline="0" dirty="0" err="1">
                <a:solidFill>
                  <a:srgbClr val="000000"/>
                </a:solidFill>
                <a:latin typeface="DIN Pro" panose="020B0504020201010104" pitchFamily="34" charset="0"/>
              </a:rPr>
              <a:t>towards</a:t>
            </a:r>
            <a:r>
              <a:rPr lang="sv-SE" sz="1800" b="1" i="0" u="none" strike="noStrike" baseline="0" dirty="0">
                <a:solidFill>
                  <a:srgbClr val="000000"/>
                </a:solidFill>
                <a:latin typeface="DIN Pro" panose="020B0504020201010104" pitchFamily="34" charset="0"/>
              </a:rPr>
              <a:t> </a:t>
            </a:r>
            <a:r>
              <a:rPr lang="sv-SE" sz="1800" b="1" i="0" u="none" strike="noStrike" baseline="0" dirty="0" err="1">
                <a:solidFill>
                  <a:srgbClr val="000000"/>
                </a:solidFill>
                <a:latin typeface="DIN Pro" panose="020B0504020201010104" pitchFamily="34" charset="0"/>
              </a:rPr>
              <a:t>circularity</a:t>
            </a:r>
            <a:endParaRPr lang="sv-SE" sz="1800" b="1" i="0" u="none" strike="noStrike" baseline="0" dirty="0">
              <a:solidFill>
                <a:srgbClr val="000000"/>
              </a:solidFill>
              <a:latin typeface="DIN Pro" panose="020B0504020201010104" pitchFamily="34" charset="0"/>
            </a:endParaRPr>
          </a:p>
          <a:p>
            <a:r>
              <a:rPr lang="en-US" sz="1800" b="0" i="0" u="none" strike="noStrike" baseline="0" dirty="0">
                <a:solidFill>
                  <a:srgbClr val="303132"/>
                </a:solidFill>
                <a:latin typeface="DIN Pro" panose="020B0504020201010104" pitchFamily="34" charset="0"/>
              </a:rPr>
              <a:t>The circular economy aims to design out waste and introduces a strict differentiation between consumable and durable components of a product. It also replaces the concept of a consumer with that of a user, something that is well known to Cramo through our rental business model. </a:t>
            </a:r>
          </a:p>
          <a:p>
            <a:r>
              <a:rPr lang="en-US" sz="1800" b="1" i="0" u="none" strike="noStrike" baseline="0" dirty="0">
                <a:solidFill>
                  <a:srgbClr val="303132"/>
                </a:solidFill>
                <a:latin typeface="DIN Pro" panose="020B0504020201010104" pitchFamily="34" charset="0"/>
              </a:rPr>
              <a:t>Responsible sharing of resources is the core of our business </a:t>
            </a:r>
            <a:r>
              <a:rPr lang="en-US" sz="1800" b="0" i="0" u="none" strike="noStrike" baseline="0" dirty="0">
                <a:solidFill>
                  <a:srgbClr val="303132"/>
                </a:solidFill>
                <a:latin typeface="DIN Pro" panose="020B0504020201010104" pitchFamily="34" charset="0"/>
              </a:rPr>
              <a:t>and we see a great potential in our business model since it enables more efficient use of equipment and facilitates the transition to a circular economy. Our ambition is to work together with our customers and other stakeholders to further decrease the environmental and social footprint of rental equipment and to meet customer demands by focusing on sustainable customer use, transports and logistics and sustainable sourcing. </a:t>
            </a:r>
          </a:p>
          <a:p>
            <a:endParaRPr lang="en-US" sz="1800" b="0" i="0" u="none" strike="noStrike" baseline="0" dirty="0">
              <a:solidFill>
                <a:srgbClr val="303132"/>
              </a:solidFill>
              <a:latin typeface="DIN Pro" panose="020B0504020201010104" pitchFamily="34" charset="0"/>
            </a:endParaRPr>
          </a:p>
          <a:p>
            <a:pPr algn="l"/>
            <a:r>
              <a:rPr lang="sv-SE" sz="1800" b="1" i="0" u="none" strike="noStrike" baseline="0" dirty="0">
                <a:solidFill>
                  <a:srgbClr val="000000"/>
                </a:solidFill>
                <a:latin typeface="DIN Pro" panose="020B0504020201010104" pitchFamily="34" charset="0"/>
              </a:rPr>
              <a:t>2. Cramo Care</a:t>
            </a:r>
          </a:p>
          <a:p>
            <a:r>
              <a:rPr lang="en-US" sz="1800" b="0" i="0" u="none" strike="noStrike" baseline="0" dirty="0">
                <a:solidFill>
                  <a:srgbClr val="303132"/>
                </a:solidFill>
                <a:latin typeface="DIN Pro" panose="020B0504020201010104" pitchFamily="34" charset="0"/>
              </a:rPr>
              <a:t>Cramo Care is our model for responsible business, integrating sustainability into all parts of our </a:t>
            </a:r>
            <a:r>
              <a:rPr lang="en-US" sz="1800" b="0" i="0" u="none" strike="noStrike" baseline="0" dirty="0" err="1">
                <a:solidFill>
                  <a:srgbClr val="303132"/>
                </a:solidFill>
                <a:latin typeface="DIN Pro" panose="020B0504020201010104" pitchFamily="34" charset="0"/>
              </a:rPr>
              <a:t>organisation</a:t>
            </a:r>
            <a:r>
              <a:rPr lang="en-US" sz="1800" b="0" i="0" u="none" strike="noStrike" baseline="0" dirty="0">
                <a:solidFill>
                  <a:srgbClr val="303132"/>
                </a:solidFill>
                <a:latin typeface="DIN Pro" panose="020B0504020201010104" pitchFamily="34" charset="0"/>
              </a:rPr>
              <a:t>. We have a strong focus on business ethics, occupational health and safety, mitigating our environmental impact and taking an active role in the communities we operate in. Se more on slide 36.</a:t>
            </a:r>
            <a:endParaRPr lang="sv-SE" dirty="0"/>
          </a:p>
        </p:txBody>
      </p:sp>
      <p:sp>
        <p:nvSpPr>
          <p:cNvPr id="4" name="Platshållare för bildnummer 3"/>
          <p:cNvSpPr>
            <a:spLocks noGrp="1"/>
          </p:cNvSpPr>
          <p:nvPr>
            <p:ph type="sldNum" sz="quarter" idx="5"/>
          </p:nvPr>
        </p:nvSpPr>
        <p:spPr/>
        <p:txBody>
          <a:bodyPr/>
          <a:lstStyle/>
          <a:p>
            <a:fld id="{63C1AA10-FF0F-4FB0-851A-00196163A6CF}" type="slidenum">
              <a:rPr lang="fi-FI" smtClean="0"/>
              <a:t>28</a:t>
            </a:fld>
            <a:endParaRPr lang="fi-FI"/>
          </a:p>
        </p:txBody>
      </p:sp>
    </p:spTree>
    <p:extLst>
      <p:ext uri="{BB962C8B-B14F-4D97-AF65-F5344CB8AC3E}">
        <p14:creationId xmlns:p14="http://schemas.microsoft.com/office/powerpoint/2010/main" val="99876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63C1AA10-FF0F-4FB0-851A-00196163A6CF}" type="slidenum">
              <a:rPr lang="fi-FI" smtClean="0"/>
              <a:t>3</a:t>
            </a:fld>
            <a:endParaRPr lang="fi-FI"/>
          </a:p>
        </p:txBody>
      </p:sp>
    </p:spTree>
    <p:extLst>
      <p:ext uri="{BB962C8B-B14F-4D97-AF65-F5344CB8AC3E}">
        <p14:creationId xmlns:p14="http://schemas.microsoft.com/office/powerpoint/2010/main" val="354124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en-US" b="1" dirty="0"/>
              <a:t>Rental replaces the concept of a consumer </a:t>
            </a:r>
            <a:r>
              <a:rPr lang="en-US" dirty="0"/>
              <a:t>with that of a user, which enables more efficient use of equipment and reduces the demand for non-renewable resources. By providing users with easy access to a modern, efficient fleet of machinery and equipment, just for the time they need them, Cramo helps customers achieve their own sustainability targets and facilitates the transition to a circular economy. Depending on specific user practice, it’s estimated that renting instead of owning can lead to significant reductions in CO2 emissions, in the range of 30% and in some cases up to over 50%.</a:t>
            </a:r>
          </a:p>
          <a:p>
            <a:pPr marL="228600" indent="-228600">
              <a:buAutoNum type="arabicPeriod"/>
            </a:pPr>
            <a:endParaRPr lang="en-US" dirty="0"/>
          </a:p>
          <a:p>
            <a:pPr marL="228600" indent="-228600">
              <a:buAutoNum type="arabicPeriod"/>
            </a:pPr>
            <a:r>
              <a:rPr lang="en-US" dirty="0" err="1"/>
              <a:t>Cramo’s</a:t>
            </a:r>
            <a:r>
              <a:rPr lang="en-US" dirty="0"/>
              <a:t> ambition is to step-by-step increase </a:t>
            </a:r>
            <a:r>
              <a:rPr lang="en-US" b="1" dirty="0"/>
              <a:t>the use of renewable energy </a:t>
            </a:r>
            <a:r>
              <a:rPr lang="en-US" dirty="0"/>
              <a:t>internally as well as among customers. Our target is to have 90% electric-powered units within the energy-powered fleet by 2023 and more than 90% renewable electricity at our depots. We are also implementing the use of biofuels in our machines as an alternative to decrease the carbon footprint of our equipment and we participate in projects aiming to create CO2-free and emission free construction sites. Our contribution to these projects has varied from the provision of battery driven equipment to providing fossil-free heating solutions.</a:t>
            </a:r>
          </a:p>
          <a:p>
            <a:pPr marL="228600" indent="-228600">
              <a:buAutoNum type="arabicPeriod"/>
            </a:pPr>
            <a:endParaRPr lang="en-US" dirty="0"/>
          </a:p>
          <a:p>
            <a:pPr marL="228600" indent="-228600">
              <a:buAutoNum type="arabicPeriod"/>
            </a:pPr>
            <a:r>
              <a:rPr lang="en-US" dirty="0"/>
              <a:t>In order to further improve our work and move towards a more </a:t>
            </a:r>
            <a:r>
              <a:rPr lang="en-US" b="1" dirty="0"/>
              <a:t>sustainable sourcing</a:t>
            </a:r>
            <a:r>
              <a:rPr lang="en-US" dirty="0"/>
              <a:t>, we focus on increasing the share of spend from suppliers that have signed our Code of Conduct and on developing anti-corruption, human rights, health and safety and environmental risk assessments on critical suppliers. Our aim is to work together with </a:t>
            </a:r>
            <a:r>
              <a:rPr lang="en-US" dirty="0" err="1"/>
              <a:t>suppli-ers</a:t>
            </a:r>
            <a:r>
              <a:rPr lang="en-US" dirty="0"/>
              <a:t> to decrease negative environmental and social impact from rental equipment and site huts.</a:t>
            </a:r>
          </a:p>
          <a:p>
            <a:pPr marL="0" indent="0">
              <a:buNone/>
            </a:pPr>
            <a:endParaRPr lang="en-US" dirty="0"/>
          </a:p>
          <a:p>
            <a:pPr marL="228600" indent="-228600">
              <a:buAutoNum type="arabicPeriod"/>
            </a:pPr>
            <a:r>
              <a:rPr lang="en-US" dirty="0"/>
              <a:t>We have developed a systematic </a:t>
            </a:r>
            <a:r>
              <a:rPr lang="en-US" b="0" dirty="0"/>
              <a:t>way of </a:t>
            </a:r>
            <a:r>
              <a:rPr lang="en-US" b="1" dirty="0"/>
              <a:t>prolonging the lifetime of our assets </a:t>
            </a:r>
            <a:r>
              <a:rPr lang="en-US" dirty="0"/>
              <a:t>by upgrading parts and functionalities. By steering the right level of main-</a:t>
            </a:r>
            <a:r>
              <a:rPr lang="en-US" dirty="0" err="1"/>
              <a:t>tenance</a:t>
            </a:r>
            <a:r>
              <a:rPr lang="en-US" dirty="0"/>
              <a:t>, we ensure that we </a:t>
            </a:r>
            <a:r>
              <a:rPr lang="en-US" dirty="0" err="1"/>
              <a:t>maximise</a:t>
            </a:r>
            <a:r>
              <a:rPr lang="en-US" dirty="0"/>
              <a:t> the lifetime of our equipment, thus saving resources. In all </a:t>
            </a:r>
            <a:r>
              <a:rPr lang="en-US" dirty="0" err="1"/>
              <a:t>appli</a:t>
            </a:r>
            <a:r>
              <a:rPr lang="en-US" dirty="0"/>
              <a:t>-cable maintenance situations, we use products with low environmental impact, for example </a:t>
            </a:r>
            <a:r>
              <a:rPr lang="en-US" dirty="0" err="1"/>
              <a:t>biodegrada-ble</a:t>
            </a:r>
            <a:r>
              <a:rPr lang="en-US" dirty="0"/>
              <a:t> hydraulic oil. We also continuously reallocate our equipment based on the current demand, in order to increase </a:t>
            </a:r>
            <a:r>
              <a:rPr lang="en-US" dirty="0" err="1"/>
              <a:t>utilisation</a:t>
            </a:r>
            <a:r>
              <a:rPr lang="en-US" dirty="0"/>
              <a:t> and </a:t>
            </a:r>
            <a:r>
              <a:rPr lang="en-US" dirty="0" err="1"/>
              <a:t>minimise</a:t>
            </a:r>
            <a:r>
              <a:rPr lang="en-US" dirty="0"/>
              <a:t> our stock levels.</a:t>
            </a:r>
            <a:endParaRPr lang="sv-SE" dirty="0"/>
          </a:p>
        </p:txBody>
      </p:sp>
      <p:sp>
        <p:nvSpPr>
          <p:cNvPr id="4" name="Platshållare för bildnummer 3"/>
          <p:cNvSpPr>
            <a:spLocks noGrp="1"/>
          </p:cNvSpPr>
          <p:nvPr>
            <p:ph type="sldNum" sz="quarter" idx="5"/>
          </p:nvPr>
        </p:nvSpPr>
        <p:spPr/>
        <p:txBody>
          <a:bodyPr/>
          <a:lstStyle/>
          <a:p>
            <a:fld id="{63C1AA10-FF0F-4FB0-851A-00196163A6CF}" type="slidenum">
              <a:rPr lang="fi-FI" smtClean="0"/>
              <a:t>29</a:t>
            </a:fld>
            <a:endParaRPr lang="fi-FI"/>
          </a:p>
        </p:txBody>
      </p:sp>
    </p:spTree>
    <p:extLst>
      <p:ext uri="{BB962C8B-B14F-4D97-AF65-F5344CB8AC3E}">
        <p14:creationId xmlns:p14="http://schemas.microsoft.com/office/powerpoint/2010/main" val="380471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defTabSz="914400">
              <a:lnSpc>
                <a:spcPct val="90000"/>
              </a:lnSpc>
              <a:spcAft>
                <a:spcPts val="600"/>
              </a:spcAft>
              <a:buFont typeface="Arial" panose="020B0604020202020204" pitchFamily="34" charset="0"/>
              <a:buChar char="•"/>
            </a:pPr>
            <a:r>
              <a:rPr lang="en-US" sz="1200" b="0" i="0">
                <a:effectLst/>
              </a:rPr>
              <a:t>Proper, up-to-date knowledge and skills on how to use the equipment is key to improve safety and efficiency at the work sites.</a:t>
            </a:r>
          </a:p>
          <a:p>
            <a:pPr indent="-228600" defTabSz="914400">
              <a:lnSpc>
                <a:spcPct val="90000"/>
              </a:lnSpc>
              <a:spcAft>
                <a:spcPts val="600"/>
              </a:spcAft>
              <a:buFont typeface="Arial" panose="020B0604020202020204" pitchFamily="34" charset="0"/>
              <a:buChar char="•"/>
            </a:pPr>
            <a:r>
              <a:rPr lang="en-US" sz="1200" b="0" i="0">
                <a:effectLst/>
              </a:rPr>
              <a:t>Many years of experience from the equipment rental industry, and various customers, projects and applications, has built a competence within Cramo that we share with our customers in professional training. Either as class-room trainings or customized on the customer’s site.</a:t>
            </a:r>
          </a:p>
          <a:p>
            <a:pPr indent="-228600" defTabSz="914400">
              <a:lnSpc>
                <a:spcPct val="90000"/>
              </a:lnSpc>
              <a:spcAft>
                <a:spcPts val="600"/>
              </a:spcAft>
              <a:buFont typeface="Arial" panose="020B0604020202020204" pitchFamily="34" charset="0"/>
              <a:buChar char="•"/>
            </a:pPr>
            <a:endParaRPr lang="en-US" sz="1200" b="0" i="0">
              <a:effectLst/>
            </a:endParaRPr>
          </a:p>
          <a:p>
            <a:pPr indent="-228600" defTabSz="914400">
              <a:lnSpc>
                <a:spcPct val="90000"/>
              </a:lnSpc>
              <a:spcAft>
                <a:spcPts val="600"/>
              </a:spcAft>
              <a:buFont typeface="Arial" panose="020B0604020202020204" pitchFamily="34" charset="0"/>
              <a:buChar char="•"/>
            </a:pPr>
            <a:r>
              <a:rPr lang="en-US" sz="1200" b="0" i="0">
                <a:effectLst/>
              </a:rPr>
              <a:t>We carry out both internal and external training with the objective of increasing competency within a number of different sectors. As a customer, you may take part in courses carried out by Cramo, e.g. a lift operator course or a scaffolding course. In order to raise the level of our environmental and quality work, all employees at Cramo complete an interactive environmental and quality training course.</a:t>
            </a:r>
          </a:p>
          <a:p>
            <a:pPr indent="-228600" defTabSz="914400">
              <a:lnSpc>
                <a:spcPct val="90000"/>
              </a:lnSpc>
              <a:spcAft>
                <a:spcPts val="600"/>
              </a:spcAft>
              <a:buFont typeface="Arial" panose="020B0604020202020204" pitchFamily="34" charset="0"/>
              <a:buChar char="•"/>
            </a:pPr>
            <a:endParaRPr lang="en-US" sz="1200" b="0" i="0">
              <a:effectLst/>
            </a:endParaRPr>
          </a:p>
          <a:p>
            <a:pPr indent="-228600" defTabSz="914400">
              <a:lnSpc>
                <a:spcPct val="90000"/>
              </a:lnSpc>
              <a:spcAft>
                <a:spcPts val="600"/>
              </a:spcAft>
              <a:buFont typeface="Arial" panose="020B0604020202020204" pitchFamily="34" charset="0"/>
              <a:buChar char="•"/>
            </a:pPr>
            <a:r>
              <a:rPr lang="en-US" sz="1200" b="0" i="0">
                <a:effectLst/>
              </a:rPr>
              <a:t>External safety training is provided in Finland, Sweden, Norway, Lithuania</a:t>
            </a:r>
            <a:endParaRPr lang="en-GB" sz="1200">
              <a:solidFill>
                <a:srgbClr val="000000"/>
              </a:solidFill>
              <a:latin typeface="Arial"/>
              <a:cs typeface="Arial" panose="020B0604020202020204" pitchFamily="34" charset="0"/>
            </a:endParaRPr>
          </a:p>
        </p:txBody>
      </p:sp>
      <p:sp>
        <p:nvSpPr>
          <p:cNvPr id="4" name="Slide Number Placeholder 3"/>
          <p:cNvSpPr>
            <a:spLocks noGrp="1"/>
          </p:cNvSpPr>
          <p:nvPr>
            <p:ph type="sldNum" sz="quarter" idx="5"/>
          </p:nvPr>
        </p:nvSpPr>
        <p:spPr/>
        <p:txBody>
          <a:bodyPr/>
          <a:lstStyle/>
          <a:p>
            <a:fld id="{D7350A68-4A67-49BF-8127-C793F1300D13}" type="slidenum">
              <a:rPr lang="nl-NL" smtClean="0"/>
              <a:pPr/>
              <a:t>32</a:t>
            </a:fld>
            <a:endParaRPr lang="nl-NL"/>
          </a:p>
        </p:txBody>
      </p:sp>
    </p:spTree>
    <p:extLst>
      <p:ext uri="{BB962C8B-B14F-4D97-AF65-F5344CB8AC3E}">
        <p14:creationId xmlns:p14="http://schemas.microsoft.com/office/powerpoint/2010/main" val="405209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US"/>
              <a:t>Further actions to reduce energy use in transport, lighting and heating needed</a:t>
            </a:r>
          </a:p>
          <a:p>
            <a:pPr lvl="1" fontAlgn="base"/>
            <a:r>
              <a:rPr lang="en-US"/>
              <a:t>Energy use increased in 2018 to 92.5 MWh/MEUR (89.2)</a:t>
            </a:r>
          </a:p>
          <a:p>
            <a:pPr lvl="1" fontAlgn="base"/>
            <a:r>
              <a:rPr lang="en-US"/>
              <a:t>All depot signage upgraded to LED lightning completed. 65% cut in energy use and cost expected.</a:t>
            </a:r>
          </a:p>
          <a:p>
            <a:pPr fontAlgn="base"/>
            <a:r>
              <a:rPr lang="en-US"/>
              <a:t>Renewable energy use increased to 75% (56%)</a:t>
            </a:r>
          </a:p>
          <a:p>
            <a:pPr lvl="1" fontAlgn="base"/>
            <a:r>
              <a:rPr lang="en-US"/>
              <a:t>CO</a:t>
            </a:r>
            <a:r>
              <a:rPr lang="en-US" baseline="-25000"/>
              <a:t>2</a:t>
            </a:r>
            <a:r>
              <a:rPr lang="en-US"/>
              <a:t> emissions 15.6 </a:t>
            </a:r>
            <a:r>
              <a:rPr lang="en-US" err="1"/>
              <a:t>tonnes</a:t>
            </a:r>
            <a:r>
              <a:rPr lang="en-US"/>
              <a:t>/MEUR (17.5 </a:t>
            </a:r>
            <a:r>
              <a:rPr lang="en-US" err="1"/>
              <a:t>tonnes</a:t>
            </a:r>
            <a:r>
              <a:rPr lang="en-US"/>
              <a:t>/MEUR)</a:t>
            </a:r>
          </a:p>
          <a:p>
            <a:pPr lvl="1" fontAlgn="base"/>
            <a:r>
              <a:rPr lang="en-US"/>
              <a:t>Switch to renewable energy in Finland in 2018</a:t>
            </a:r>
          </a:p>
          <a:p>
            <a:pPr fontAlgn="base"/>
            <a:r>
              <a:rPr lang="en-US"/>
              <a:t>Mixed waste reduced to 28% (30)</a:t>
            </a:r>
          </a:p>
          <a:p>
            <a:pPr marL="0" lvl="0" indent="0">
              <a:lnSpc>
                <a:spcPct val="100000"/>
              </a:lnSpc>
              <a:spcBef>
                <a:spcPts val="0"/>
              </a:spcBef>
              <a:spcAft>
                <a:spcPts val="0"/>
              </a:spcAft>
              <a:buClrTx/>
              <a:buNone/>
              <a:defRPr/>
            </a:pPr>
            <a:endParaRPr lang="en-US"/>
          </a:p>
          <a:p>
            <a:endParaRPr lang="fi-FI"/>
          </a:p>
        </p:txBody>
      </p:sp>
      <p:sp>
        <p:nvSpPr>
          <p:cNvPr id="4" name="Dian numeron paikkamerkki 3"/>
          <p:cNvSpPr>
            <a:spLocks noGrp="1"/>
          </p:cNvSpPr>
          <p:nvPr>
            <p:ph type="sldNum" sz="quarter" idx="5"/>
          </p:nvPr>
        </p:nvSpPr>
        <p:spPr/>
        <p:txBody>
          <a:bodyPr/>
          <a:lstStyle/>
          <a:p>
            <a:fld id="{63C1AA10-FF0F-4FB0-851A-00196163A6CF}" type="slidenum">
              <a:rPr lang="fi-FI" smtClean="0"/>
              <a:t>33</a:t>
            </a:fld>
            <a:endParaRPr lang="fi-FI"/>
          </a:p>
        </p:txBody>
      </p:sp>
    </p:spTree>
    <p:extLst>
      <p:ext uri="{BB962C8B-B14F-4D97-AF65-F5344CB8AC3E}">
        <p14:creationId xmlns:p14="http://schemas.microsoft.com/office/powerpoint/2010/main" val="3275904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fontAlgn="base">
              <a:buNone/>
            </a:pPr>
            <a:r>
              <a:rPr lang="en" sz="2000" b="1">
                <a:solidFill>
                  <a:schemeClr val="bg2"/>
                </a:solidFill>
              </a:rPr>
              <a:t>Credibility, Creativity and Commitment</a:t>
            </a:r>
          </a:p>
          <a:p>
            <a:pPr fontAlgn="base">
              <a:buClr>
                <a:schemeClr val="bg1"/>
              </a:buClr>
            </a:pPr>
            <a:r>
              <a:rPr lang="en" sz="1600">
                <a:solidFill>
                  <a:schemeClr val="bg2"/>
                </a:solidFill>
              </a:rPr>
              <a:t>33% of employees received Code of Conduct training (CoC introduced in 2017)</a:t>
            </a:r>
          </a:p>
          <a:p>
            <a:pPr fontAlgn="base">
              <a:buClr>
                <a:schemeClr val="bg1"/>
              </a:buClr>
            </a:pPr>
            <a:r>
              <a:rPr lang="en" sz="1600">
                <a:solidFill>
                  <a:schemeClr val="bg2"/>
                </a:solidFill>
              </a:rPr>
              <a:t>5 (1) whistleblow cases reported and investigated </a:t>
            </a:r>
          </a:p>
          <a:p>
            <a:pPr fontAlgn="base">
              <a:buClr>
                <a:schemeClr val="bg1"/>
              </a:buClr>
            </a:pPr>
            <a:r>
              <a:rPr lang="en" sz="1600">
                <a:solidFill>
                  <a:schemeClr val="bg2"/>
                </a:solidFill>
              </a:rPr>
              <a:t>Cramopol -game to engage and facilitate discussions about ethical dilemmas and how to deal with them further developed in 2018.</a:t>
            </a:r>
          </a:p>
          <a:p>
            <a:pPr marL="0" indent="0" fontAlgn="base">
              <a:lnSpc>
                <a:spcPct val="100000"/>
              </a:lnSpc>
              <a:spcAft>
                <a:spcPts val="0"/>
              </a:spcAft>
              <a:buClr>
                <a:srgbClr val="B91E00"/>
              </a:buClr>
              <a:buNone/>
            </a:pPr>
            <a:endParaRPr lang="en-US" sz="1600" b="1">
              <a:solidFill>
                <a:schemeClr val="bg1"/>
              </a:solidFill>
            </a:endParaRPr>
          </a:p>
          <a:p>
            <a:pPr marL="0" indent="0" fontAlgn="base">
              <a:lnSpc>
                <a:spcPct val="100000"/>
              </a:lnSpc>
              <a:spcAft>
                <a:spcPts val="0"/>
              </a:spcAft>
              <a:buClr>
                <a:srgbClr val="B91E00"/>
              </a:buClr>
              <a:buNone/>
            </a:pPr>
            <a:r>
              <a:rPr lang="en-US" sz="1600" b="1">
                <a:solidFill>
                  <a:schemeClr val="bg1"/>
                </a:solidFill>
              </a:rPr>
              <a:t>Cramo main sponsor of Children’s Village</a:t>
            </a:r>
          </a:p>
          <a:p>
            <a:pPr>
              <a:lnSpc>
                <a:spcPct val="100000"/>
              </a:lnSpc>
              <a:spcAft>
                <a:spcPts val="0"/>
              </a:spcAft>
              <a:buClr>
                <a:schemeClr val="bg1"/>
              </a:buClr>
            </a:pPr>
            <a:r>
              <a:rPr lang="en-US" sz="1200">
                <a:solidFill>
                  <a:schemeClr val="bg1"/>
                </a:solidFill>
              </a:rPr>
              <a:t>Lunch and dinner to 13 families for 6 years</a:t>
            </a:r>
          </a:p>
          <a:p>
            <a:pPr>
              <a:lnSpc>
                <a:spcPct val="100000"/>
              </a:lnSpc>
              <a:spcAft>
                <a:spcPts val="0"/>
              </a:spcAft>
              <a:buClr>
                <a:schemeClr val="bg1"/>
              </a:buClr>
            </a:pPr>
            <a:r>
              <a:rPr lang="en-US" sz="1200">
                <a:solidFill>
                  <a:schemeClr val="bg1"/>
                </a:solidFill>
              </a:rPr>
              <a:t>Home for 88 children in a Children’s Village for 1 year</a:t>
            </a:r>
          </a:p>
          <a:p>
            <a:pPr>
              <a:lnSpc>
                <a:spcPct val="100000"/>
              </a:lnSpc>
              <a:spcAft>
                <a:spcPts val="0"/>
              </a:spcAft>
              <a:buClr>
                <a:schemeClr val="bg1"/>
              </a:buClr>
            </a:pPr>
            <a:r>
              <a:rPr lang="en-US" sz="1200">
                <a:solidFill>
                  <a:schemeClr val="bg1"/>
                </a:solidFill>
              </a:rPr>
              <a:t>Family-strengthening support to 92 children and adults for 1 year</a:t>
            </a:r>
          </a:p>
          <a:p>
            <a:pPr>
              <a:lnSpc>
                <a:spcPct val="100000"/>
              </a:lnSpc>
              <a:spcAft>
                <a:spcPts val="0"/>
              </a:spcAft>
              <a:buClr>
                <a:schemeClr val="bg1"/>
              </a:buClr>
            </a:pPr>
            <a:r>
              <a:rPr lang="en-US" sz="1200">
                <a:solidFill>
                  <a:schemeClr val="bg1"/>
                </a:solidFill>
              </a:rPr>
              <a:t>Assistance to children in 6,017 emergency cases in disaster areas</a:t>
            </a:r>
            <a:endParaRPr lang="en" sz="1200">
              <a:solidFill>
                <a:schemeClr val="bg1"/>
              </a:solidFill>
            </a:endParaRPr>
          </a:p>
          <a:p>
            <a:endParaRPr lang="fi-FI"/>
          </a:p>
        </p:txBody>
      </p:sp>
      <p:sp>
        <p:nvSpPr>
          <p:cNvPr id="4" name="Dian numeron paikkamerkki 3"/>
          <p:cNvSpPr>
            <a:spLocks noGrp="1"/>
          </p:cNvSpPr>
          <p:nvPr>
            <p:ph type="sldNum" sz="quarter" idx="5"/>
          </p:nvPr>
        </p:nvSpPr>
        <p:spPr/>
        <p:txBody>
          <a:bodyPr/>
          <a:lstStyle/>
          <a:p>
            <a:fld id="{63C1AA10-FF0F-4FB0-851A-00196163A6CF}" type="slidenum">
              <a:rPr lang="fi-FI" smtClean="0"/>
              <a:t>37</a:t>
            </a:fld>
            <a:endParaRPr lang="fi-FI"/>
          </a:p>
        </p:txBody>
      </p:sp>
    </p:spTree>
    <p:extLst>
      <p:ext uri="{BB962C8B-B14F-4D97-AF65-F5344CB8AC3E}">
        <p14:creationId xmlns:p14="http://schemas.microsoft.com/office/powerpoint/2010/main" val="4265488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39</a:t>
            </a:fld>
            <a:endParaRPr lang="fi-FI"/>
          </a:p>
        </p:txBody>
      </p:sp>
    </p:spTree>
    <p:extLst>
      <p:ext uri="{BB962C8B-B14F-4D97-AF65-F5344CB8AC3E}">
        <p14:creationId xmlns:p14="http://schemas.microsoft.com/office/powerpoint/2010/main" val="3449612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solidFill>
                <a:srgbClr val="000000"/>
              </a:solidFill>
              <a:latin typeface="Arial"/>
              <a:cs typeface="Arial" panose="020B0604020202020204" pitchFamily="34" charset="0"/>
            </a:endParaRPr>
          </a:p>
        </p:txBody>
      </p:sp>
      <p:sp>
        <p:nvSpPr>
          <p:cNvPr id="4" name="Slide Number Placeholder 3"/>
          <p:cNvSpPr>
            <a:spLocks noGrp="1"/>
          </p:cNvSpPr>
          <p:nvPr>
            <p:ph type="sldNum" sz="quarter" idx="5"/>
          </p:nvPr>
        </p:nvSpPr>
        <p:spPr/>
        <p:txBody>
          <a:bodyPr/>
          <a:lstStyle/>
          <a:p>
            <a:fld id="{D7350A68-4A67-49BF-8127-C793F1300D13}" type="slidenum">
              <a:rPr lang="nl-NL" smtClean="0"/>
              <a:pPr/>
              <a:t>40</a:t>
            </a:fld>
            <a:endParaRPr lang="nl-NL"/>
          </a:p>
        </p:txBody>
      </p:sp>
    </p:spTree>
    <p:extLst>
      <p:ext uri="{BB962C8B-B14F-4D97-AF65-F5344CB8AC3E}">
        <p14:creationId xmlns:p14="http://schemas.microsoft.com/office/powerpoint/2010/main" val="1358225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800" b="0" i="0" u="none" strike="noStrike" baseline="0" dirty="0">
                <a:solidFill>
                  <a:srgbClr val="303132"/>
                </a:solidFill>
                <a:latin typeface="DIN Pro" panose="020B0504020201010104" pitchFamily="34" charset="0"/>
              </a:rPr>
              <a:t>The Sustainable Development Goals, established by the United Nations, address global challenges such as poverty, inequality, climate change, environmental degradation and peace and justice. The 17 goals are all interconnected, aiming at achieving a better and more sustainable future by 2030. They are relevant to each person, public and non-governmental </a:t>
            </a:r>
            <a:r>
              <a:rPr lang="en-US" sz="1800" b="0" i="0" u="none" strike="noStrike" baseline="0" dirty="0" err="1">
                <a:solidFill>
                  <a:srgbClr val="303132"/>
                </a:solidFill>
                <a:latin typeface="DIN Pro" panose="020B0504020201010104" pitchFamily="34" charset="0"/>
              </a:rPr>
              <a:t>organisation</a:t>
            </a:r>
            <a:r>
              <a:rPr lang="en-US" sz="1800" b="0" i="0" u="none" strike="noStrike" baseline="0" dirty="0">
                <a:solidFill>
                  <a:srgbClr val="303132"/>
                </a:solidFill>
                <a:latin typeface="DIN Pro" panose="020B0504020201010104" pitchFamily="34" charset="0"/>
              </a:rPr>
              <a:t> as well as to each company.</a:t>
            </a:r>
          </a:p>
          <a:p>
            <a:endParaRPr lang="en-US" sz="1800" b="0" i="0" u="none" strike="noStrike" baseline="0" dirty="0">
              <a:solidFill>
                <a:srgbClr val="303132"/>
              </a:solidFill>
              <a:latin typeface="DIN Pro" panose="020B0504020201010104" pitchFamily="34" charset="0"/>
            </a:endParaRPr>
          </a:p>
          <a:p>
            <a:r>
              <a:rPr lang="en-US" sz="1800" b="0" i="0" u="none" strike="noStrike" baseline="0" dirty="0">
                <a:solidFill>
                  <a:srgbClr val="303132"/>
                </a:solidFill>
                <a:latin typeface="DIN Pro" panose="020B0504020201010104" pitchFamily="34" charset="0"/>
              </a:rPr>
              <a:t>We have identified three goals where our actions have the highest impact. These, as well as all the other goals, are taken into consideration throughout our operations.</a:t>
            </a:r>
          </a:p>
          <a:p>
            <a:endParaRPr lang="en-US" sz="1800" b="0" i="0" u="none" strike="noStrike" baseline="0" dirty="0">
              <a:solidFill>
                <a:srgbClr val="303132"/>
              </a:solidFill>
              <a:latin typeface="DIN Pro" panose="020B0504020201010104" pitchFamily="34" charset="0"/>
            </a:endParaRPr>
          </a:p>
          <a:p>
            <a:r>
              <a:rPr lang="en-US" dirty="0"/>
              <a:t>#5 Gender equality. A corporate culture based on diversity contributes to the positive future development of Cramo. Our target is to have 15% </a:t>
            </a:r>
            <a:r>
              <a:rPr lang="en-US" dirty="0" err="1"/>
              <a:t>fe</a:t>
            </a:r>
            <a:r>
              <a:rPr lang="en-US" dirty="0"/>
              <a:t>-male employees within the operational </a:t>
            </a:r>
            <a:r>
              <a:rPr lang="en-US" dirty="0" err="1"/>
              <a:t>organisation</a:t>
            </a:r>
            <a:r>
              <a:rPr lang="en-US" dirty="0"/>
              <a:t> and 20% female man-agers by 2023. We also want to develop alternative ways of meeting the de-mands from customers regarding diversity and gender equality. One such example is the projects we are running together with some of our major customers regarding gender equal site huts, i.e. site huts with solutions that enables for example separate changing facilities for men and women. </a:t>
            </a:r>
          </a:p>
          <a:p>
            <a:endParaRPr lang="en-US" dirty="0"/>
          </a:p>
          <a:p>
            <a:r>
              <a:rPr lang="en-US" dirty="0"/>
              <a:t>#8 Decent work and economic growth. Safety is our first priority and integral to our business. We have established solid processes and guidance to ensure the safe handling of our equipment. At all times and throughout the Cramo Group, priority is given to systematic and precautionary safety work, including risk assessment and identification of potential hazards. We aim for zero accidents at job sites.</a:t>
            </a:r>
          </a:p>
          <a:p>
            <a:endParaRPr lang="en-US" dirty="0"/>
          </a:p>
          <a:p>
            <a:r>
              <a:rPr lang="en-US" dirty="0"/>
              <a:t>#12 Responsible consumption and production. Responsible sharing of resources is the core of our business. Our ambition is to work together with our customers and other stakeholders to further decrease the environmental and social impact of rental equipment and to meet customer demands by focusing on sustainable customer use, transports and logistics and sustainable sourcing. One such example is Cramo Eco Choice, our </a:t>
            </a:r>
            <a:r>
              <a:rPr lang="en-US" dirty="0" err="1"/>
              <a:t>programme</a:t>
            </a:r>
            <a:r>
              <a:rPr lang="en-US" dirty="0"/>
              <a:t> to support our customers in replacing non-renewable fuels with renewable energy by promoting emission free and hybrid alternatives to diesel or petrol driven equipment.</a:t>
            </a:r>
            <a:endParaRPr lang="sv-SE" dirty="0"/>
          </a:p>
        </p:txBody>
      </p:sp>
      <p:sp>
        <p:nvSpPr>
          <p:cNvPr id="4" name="Platshållare för bildnummer 3"/>
          <p:cNvSpPr>
            <a:spLocks noGrp="1"/>
          </p:cNvSpPr>
          <p:nvPr>
            <p:ph type="sldNum" sz="quarter" idx="5"/>
          </p:nvPr>
        </p:nvSpPr>
        <p:spPr/>
        <p:txBody>
          <a:bodyPr/>
          <a:lstStyle/>
          <a:p>
            <a:fld id="{63C1AA10-FF0F-4FB0-851A-00196163A6CF}" type="slidenum">
              <a:rPr lang="fi-FI" smtClean="0"/>
              <a:t>41</a:t>
            </a:fld>
            <a:endParaRPr lang="fi-FI"/>
          </a:p>
        </p:txBody>
      </p:sp>
    </p:spTree>
    <p:extLst>
      <p:ext uri="{BB962C8B-B14F-4D97-AF65-F5344CB8AC3E}">
        <p14:creationId xmlns:p14="http://schemas.microsoft.com/office/powerpoint/2010/main" val="771560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2020, Lithuania </a:t>
            </a:r>
            <a:r>
              <a:rPr lang="en-US" dirty="0" err="1"/>
              <a:t>finalised</a:t>
            </a:r>
            <a:r>
              <a:rPr lang="en-US" dirty="0"/>
              <a:t> its certification process for ISO 9001, ISO 14001 and ISO 45001.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ISO 9001 and ISO 14001 have now been implemented in all Cramo markets and ISO 45001 has been implemented in Sweden, Finland, Estonia, and Lithuania.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Norway is due to have the ISO 45001 certification or the like by the end of the current strategy period.</a:t>
            </a:r>
            <a:endParaRPr lang="sv-SE" dirty="0"/>
          </a:p>
          <a:p>
            <a:endParaRPr lang="sv-SE" dirty="0"/>
          </a:p>
        </p:txBody>
      </p:sp>
      <p:sp>
        <p:nvSpPr>
          <p:cNvPr id="4" name="Platshållare för bildnummer 3"/>
          <p:cNvSpPr>
            <a:spLocks noGrp="1"/>
          </p:cNvSpPr>
          <p:nvPr>
            <p:ph type="sldNum" sz="quarter" idx="5"/>
          </p:nvPr>
        </p:nvSpPr>
        <p:spPr/>
        <p:txBody>
          <a:bodyPr/>
          <a:lstStyle/>
          <a:p>
            <a:fld id="{63C1AA10-FF0F-4FB0-851A-00196163A6CF}" type="slidenum">
              <a:rPr lang="fi-FI" smtClean="0"/>
              <a:t>42</a:t>
            </a:fld>
            <a:endParaRPr lang="fi-FI"/>
          </a:p>
        </p:txBody>
      </p:sp>
    </p:spTree>
    <p:extLst>
      <p:ext uri="{BB962C8B-B14F-4D97-AF65-F5344CB8AC3E}">
        <p14:creationId xmlns:p14="http://schemas.microsoft.com/office/powerpoint/2010/main" val="1311743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43</a:t>
            </a:fld>
            <a:endParaRPr lang="fi-FI"/>
          </a:p>
        </p:txBody>
      </p:sp>
    </p:spTree>
    <p:extLst>
      <p:ext uri="{BB962C8B-B14F-4D97-AF65-F5344CB8AC3E}">
        <p14:creationId xmlns:p14="http://schemas.microsoft.com/office/powerpoint/2010/main" val="2141550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63C1AA10-FF0F-4FB0-851A-00196163A6CF}" type="slidenum">
              <a:rPr lang="fi-FI" smtClean="0"/>
              <a:t>45</a:t>
            </a:fld>
            <a:endParaRPr lang="fi-FI"/>
          </a:p>
        </p:txBody>
      </p:sp>
    </p:spTree>
    <p:extLst>
      <p:ext uri="{BB962C8B-B14F-4D97-AF65-F5344CB8AC3E}">
        <p14:creationId xmlns:p14="http://schemas.microsoft.com/office/powerpoint/2010/main" val="330587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5E5B9F4-9AB5-4372-9D3B-7A6072CD4895}" type="slidenum">
              <a:rPr lang="sv-SE" smtClean="0"/>
              <a:t>4</a:t>
            </a:fld>
            <a:endParaRPr lang="sv-SE"/>
          </a:p>
        </p:txBody>
      </p:sp>
    </p:spTree>
    <p:extLst>
      <p:ext uri="{BB962C8B-B14F-4D97-AF65-F5344CB8AC3E}">
        <p14:creationId xmlns:p14="http://schemas.microsoft.com/office/powerpoint/2010/main" val="35073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D7350A68-4A67-49BF-8127-C793F1300D13}" type="slidenum">
              <a:rPr lang="nl-NL" smtClean="0"/>
              <a:pPr/>
              <a:t>5</a:t>
            </a:fld>
            <a:endParaRPr lang="nl-NL"/>
          </a:p>
        </p:txBody>
      </p:sp>
    </p:spTree>
    <p:extLst>
      <p:ext uri="{BB962C8B-B14F-4D97-AF65-F5344CB8AC3E}">
        <p14:creationId xmlns:p14="http://schemas.microsoft.com/office/powerpoint/2010/main" val="268839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350A68-4A67-49BF-8127-C793F1300D13}" type="slidenum">
              <a:rPr lang="nl-NL" smtClean="0"/>
              <a:pPr/>
              <a:t>6</a:t>
            </a:fld>
            <a:endParaRPr lang="nl-NL"/>
          </a:p>
        </p:txBody>
      </p:sp>
    </p:spTree>
    <p:extLst>
      <p:ext uri="{BB962C8B-B14F-4D97-AF65-F5344CB8AC3E}">
        <p14:creationId xmlns:p14="http://schemas.microsoft.com/office/powerpoint/2010/main" val="134610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7</a:t>
            </a:fld>
            <a:endParaRPr lang="fi-FI"/>
          </a:p>
        </p:txBody>
      </p:sp>
    </p:spTree>
    <p:extLst>
      <p:ext uri="{BB962C8B-B14F-4D97-AF65-F5344CB8AC3E}">
        <p14:creationId xmlns:p14="http://schemas.microsoft.com/office/powerpoint/2010/main" val="380280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We serve the entire construction industry – from the planning phase to the finished construction site – and focus on helping our customers increase their productivity and work safety. Our digital applications enable 24/7 communication, allowing our customers to manage their fleet when convenient. Through our digital tools we also learn how customers behave by collecting data, and can transform it into service offerings that enhance our capability to be a productivity partner in our industry.</a:t>
            </a:r>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9</a:t>
            </a:fld>
            <a:endParaRPr lang="fi-FI"/>
          </a:p>
        </p:txBody>
      </p:sp>
    </p:spTree>
    <p:extLst>
      <p:ext uri="{BB962C8B-B14F-4D97-AF65-F5344CB8AC3E}">
        <p14:creationId xmlns:p14="http://schemas.microsoft.com/office/powerpoint/2010/main" val="5857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en-US" b="0" i="0">
                <a:solidFill>
                  <a:srgbClr val="000000"/>
                </a:solidFill>
                <a:effectLst/>
                <a:latin typeface="PFDINTextPro-Medium"/>
              </a:rPr>
              <a:t>For more than 60 years Cramo has been a pioneering force in the rental industry. Being in the forefront doesn’t only require the ability to meet customers’ needs when it comes to rental equipment, it also requires a thorough understanding of how our customers daily work is carried out.</a:t>
            </a:r>
          </a:p>
          <a:p>
            <a:pPr algn="l"/>
            <a:endParaRPr lang="en-US" b="0" i="0">
              <a:solidFill>
                <a:srgbClr val="000000"/>
              </a:solidFill>
              <a:effectLst/>
              <a:latin typeface="PFDINTextPro-Regular"/>
            </a:endParaRPr>
          </a:p>
          <a:p>
            <a:pPr algn="l"/>
            <a:r>
              <a:rPr lang="en-US" b="0" i="0">
                <a:solidFill>
                  <a:srgbClr val="000000"/>
                </a:solidFill>
                <a:effectLst/>
                <a:latin typeface="PFDINTextPro-Regular"/>
              </a:rPr>
              <a:t>Only with this understanding we have been able to create services to help, support and strengthen you. Our services are designed to optimize your working process, lifting your business and bringing you a great day at work. We offer services related directly to our equipment as well as certain on-site services. We also provide total solutions in selected areas.</a:t>
            </a:r>
          </a:p>
          <a:p>
            <a:pPr fontAlgn="base"/>
            <a:endParaRPr lang="sv-SE"/>
          </a:p>
        </p:txBody>
      </p:sp>
      <p:sp>
        <p:nvSpPr>
          <p:cNvPr id="4" name="Platshållare för bildnummer 3"/>
          <p:cNvSpPr>
            <a:spLocks noGrp="1"/>
          </p:cNvSpPr>
          <p:nvPr>
            <p:ph type="sldNum" sz="quarter" idx="5"/>
          </p:nvPr>
        </p:nvSpPr>
        <p:spPr/>
        <p:txBody>
          <a:bodyPr/>
          <a:lstStyle/>
          <a:p>
            <a:fld id="{63C1AA10-FF0F-4FB0-851A-00196163A6CF}" type="slidenum">
              <a:rPr lang="fi-FI" smtClean="0"/>
              <a:t>10</a:t>
            </a:fld>
            <a:endParaRPr lang="fi-FI"/>
          </a:p>
        </p:txBody>
      </p:sp>
    </p:spTree>
    <p:extLst>
      <p:ext uri="{BB962C8B-B14F-4D97-AF65-F5344CB8AC3E}">
        <p14:creationId xmlns:p14="http://schemas.microsoft.com/office/powerpoint/2010/main" val="251073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a:effectLst/>
                <a:latin typeface="Arial" panose="020B0604020202020204" pitchFamily="34" charset="0"/>
                <a:cs typeface="Arial" panose="020B0604020202020204" pitchFamily="34" charset="0"/>
              </a:rPr>
              <a:t>Increased productivity</a:t>
            </a:r>
          </a:p>
          <a:p>
            <a:r>
              <a:rPr lang="en-US" sz="1200" b="0">
                <a:effectLst/>
                <a:latin typeface="Arial" panose="020B0604020202020204" pitchFamily="34" charset="0"/>
                <a:cs typeface="Arial" panose="020B0604020202020204" pitchFamily="34" charset="0"/>
              </a:rPr>
              <a:t>Collective studies show that construction workers spend a lot of working time waiting or handling materials. In the worst case, non-value-added data can take up to 70% of working time. With improved logistics, non-productive work can be reduced and the construction process can thus be accelerated.</a:t>
            </a:r>
          </a:p>
          <a:p>
            <a:endParaRPr lang="en-US" sz="1200" b="0">
              <a:effectLst/>
              <a:latin typeface="Arial" panose="020B0604020202020204" pitchFamily="34" charset="0"/>
              <a:cs typeface="Arial" panose="020B0604020202020204" pitchFamily="34" charset="0"/>
            </a:endParaRPr>
          </a:p>
          <a:p>
            <a:r>
              <a:rPr lang="en-US" sz="1200" b="1">
                <a:effectLst/>
                <a:latin typeface="Arial" panose="020B0604020202020204" pitchFamily="34" charset="0"/>
                <a:cs typeface="Arial" panose="020B0604020202020204" pitchFamily="34" charset="0"/>
              </a:rPr>
              <a:t>Lower costs</a:t>
            </a:r>
          </a:p>
          <a:p>
            <a:r>
              <a:rPr lang="en-US" sz="1200" b="0">
                <a:effectLst/>
                <a:latin typeface="Arial" panose="020B0604020202020204" pitchFamily="34" charset="0"/>
                <a:cs typeface="Arial" panose="020B0604020202020204" pitchFamily="34" charset="0"/>
              </a:rPr>
              <a:t>An early analysis of needs and conditions creates opportunities for cost-effective production. Less time on redundant or non-productive tasks enables focus on core competencies and helps to reduce total production costs.</a:t>
            </a:r>
          </a:p>
          <a:p>
            <a:endParaRPr lang="en-US" sz="1200" b="0">
              <a:effectLst/>
              <a:latin typeface="Arial" panose="020B0604020202020204" pitchFamily="34" charset="0"/>
              <a:cs typeface="Arial" panose="020B0604020202020204" pitchFamily="34" charset="0"/>
            </a:endParaRPr>
          </a:p>
          <a:p>
            <a:r>
              <a:rPr lang="en-US" sz="1200" b="1">
                <a:effectLst/>
                <a:latin typeface="Arial" panose="020B0604020202020204" pitchFamily="34" charset="0"/>
                <a:cs typeface="Arial" panose="020B0604020202020204" pitchFamily="34" charset="0"/>
              </a:rPr>
              <a:t>Improved security</a:t>
            </a:r>
          </a:p>
          <a:p>
            <a:r>
              <a:rPr lang="en-US" sz="1200" b="0">
                <a:effectLst/>
                <a:latin typeface="Arial" panose="020B0604020202020204" pitchFamily="34" charset="0"/>
                <a:cs typeface="Arial" panose="020B0604020202020204" pitchFamily="34" charset="0"/>
              </a:rPr>
              <a:t>A clear structure for how to move vehicles, materials and people outside and inside the construction site creates a safer working environment. On-the-job training and communication can advantageously be included to ensure a safe and smooth workflow.</a:t>
            </a:r>
          </a:p>
          <a:p>
            <a:endParaRPr lang="en-US" sz="1200" b="0">
              <a:effectLst/>
              <a:latin typeface="Arial" panose="020B0604020202020204" pitchFamily="34" charset="0"/>
              <a:cs typeface="Arial" panose="020B0604020202020204" pitchFamily="34" charset="0"/>
            </a:endParaRPr>
          </a:p>
          <a:p>
            <a:r>
              <a:rPr lang="en-US" sz="1200" b="1">
                <a:effectLst/>
                <a:latin typeface="Arial" panose="020B0604020202020204" pitchFamily="34" charset="0"/>
                <a:cs typeface="Arial" panose="020B0604020202020204" pitchFamily="34" charset="0"/>
              </a:rPr>
              <a:t>Reduced climate impact</a:t>
            </a:r>
          </a:p>
          <a:p>
            <a:r>
              <a:rPr lang="en-US" sz="1200" b="0">
                <a:effectLst/>
                <a:latin typeface="Arial" panose="020B0604020202020204" pitchFamily="34" charset="0"/>
                <a:cs typeface="Arial" panose="020B0604020202020204" pitchFamily="34" charset="0"/>
              </a:rPr>
              <a:t>By centralizing and consolidating the logistics flows, fewer transports go to the project site, which reduces the environmental impact and costs</a:t>
            </a:r>
            <a:endParaRPr lang="sv-SE" sz="1200">
              <a:effectLst/>
              <a:latin typeface="Arial" panose="020B0604020202020204" pitchFamily="34" charset="0"/>
              <a:cs typeface="Arial" panose="020B0604020202020204" pitchFamily="34" charset="0"/>
            </a:endParaRPr>
          </a:p>
          <a:p>
            <a:endParaRPr lang="en-US">
              <a:cs typeface="Calibri"/>
            </a:endParaRPr>
          </a:p>
        </p:txBody>
      </p:sp>
      <p:sp>
        <p:nvSpPr>
          <p:cNvPr id="4" name="Platshållare för bildnummer 3"/>
          <p:cNvSpPr>
            <a:spLocks noGrp="1"/>
          </p:cNvSpPr>
          <p:nvPr>
            <p:ph type="sldNum" sz="quarter" idx="5"/>
          </p:nvPr>
        </p:nvSpPr>
        <p:spPr/>
        <p:txBody>
          <a:bodyPr/>
          <a:lstStyle/>
          <a:p>
            <a:fld id="{63C1AA10-FF0F-4FB0-851A-00196163A6CF}" type="slidenum">
              <a:rPr lang="fi-FI" smtClean="0"/>
              <a:t>11</a:t>
            </a:fld>
            <a:endParaRPr lang="fi-FI"/>
          </a:p>
        </p:txBody>
      </p:sp>
    </p:spTree>
    <p:extLst>
      <p:ext uri="{BB962C8B-B14F-4D97-AF65-F5344CB8AC3E}">
        <p14:creationId xmlns:p14="http://schemas.microsoft.com/office/powerpoint/2010/main" val="359591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0160" y="1125062"/>
            <a:ext cx="10859004" cy="449738"/>
          </a:xfrm>
        </p:spPr>
        <p:txBody>
          <a:bodyPr numCol="1"/>
          <a:lstStyle>
            <a:lvl1pPr marL="0" indent="0" algn="l">
              <a:buNone/>
              <a:defRPr sz="1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0"/>
          <p:cNvSpPr>
            <a:spLocks noGrp="1"/>
          </p:cNvSpPr>
          <p:nvPr>
            <p:ph type="title" hasCustomPrompt="1"/>
          </p:nvPr>
        </p:nvSpPr>
        <p:spPr>
          <a:xfrm>
            <a:off x="540000" y="540001"/>
            <a:ext cx="10859004" cy="506479"/>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96742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start page with heading">
    <p:spTree>
      <p:nvGrpSpPr>
        <p:cNvPr id="1" name=""/>
        <p:cNvGrpSpPr/>
        <p:nvPr/>
      </p:nvGrpSpPr>
      <p:grpSpPr>
        <a:xfrm>
          <a:off x="0" y="0"/>
          <a:ext cx="0" cy="0"/>
          <a:chOff x="0" y="0"/>
          <a:chExt cx="0" cy="0"/>
        </a:xfrm>
      </p:grpSpPr>
      <p:sp>
        <p:nvSpPr>
          <p:cNvPr id="4" name="Platshållare för bild 4"/>
          <p:cNvSpPr>
            <a:spLocks noGrp="1"/>
          </p:cNvSpPr>
          <p:nvPr>
            <p:ph type="pic" sz="quarter" idx="11"/>
          </p:nvPr>
        </p:nvSpPr>
        <p:spPr>
          <a:xfrm>
            <a:off x="0" y="-2"/>
            <a:ext cx="12193200" cy="6165852"/>
          </a:xfrm>
          <a:solidFill>
            <a:schemeClr val="accent1"/>
          </a:solidFill>
        </p:spPr>
        <p:txBody>
          <a:bodyPr/>
          <a:lstStyle>
            <a:lvl1pPr marL="0" indent="0">
              <a:buNone/>
              <a:defRPr>
                <a:solidFill>
                  <a:schemeClr val="bg1"/>
                </a:solidFill>
              </a:defRPr>
            </a:lvl1pPr>
          </a:lstStyle>
          <a:p>
            <a:r>
              <a:rPr lang="en-US"/>
              <a:t>Click icon to add picture</a:t>
            </a:r>
            <a:endParaRPr lang="sv-SE"/>
          </a:p>
        </p:txBody>
      </p:sp>
      <p:sp>
        <p:nvSpPr>
          <p:cNvPr id="2" name="Title 1"/>
          <p:cNvSpPr>
            <a:spLocks noGrp="1"/>
          </p:cNvSpPr>
          <p:nvPr>
            <p:ph type="title" hasCustomPrompt="1"/>
          </p:nvPr>
        </p:nvSpPr>
        <p:spPr>
          <a:xfrm>
            <a:off x="838800" y="1788161"/>
            <a:ext cx="10515600" cy="2897048"/>
          </a:xfrm>
        </p:spPr>
        <p:txBody>
          <a:bodyPr anchor="ctr" anchorCtr="0"/>
          <a:lstStyle>
            <a:lvl1pPr algn="ctr">
              <a:lnSpc>
                <a:spcPct val="80000"/>
              </a:lnSpc>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57125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Intro or Outro">
    <p:spTree>
      <p:nvGrpSpPr>
        <p:cNvPr id="1" name=""/>
        <p:cNvGrpSpPr/>
        <p:nvPr/>
      </p:nvGrpSpPr>
      <p:grpSpPr>
        <a:xfrm>
          <a:off x="0" y="0"/>
          <a:ext cx="0" cy="0"/>
          <a:chOff x="0" y="0"/>
          <a:chExt cx="0" cy="0"/>
        </a:xfrm>
      </p:grpSpPr>
      <p:sp>
        <p:nvSpPr>
          <p:cNvPr id="2" name="Platshållare för bild 4"/>
          <p:cNvSpPr>
            <a:spLocks noGrp="1"/>
          </p:cNvSpPr>
          <p:nvPr>
            <p:ph type="pic" sz="quarter" idx="11"/>
          </p:nvPr>
        </p:nvSpPr>
        <p:spPr>
          <a:xfrm>
            <a:off x="0" y="0"/>
            <a:ext cx="12192000" cy="6858000"/>
          </a:xfrm>
        </p:spPr>
        <p:txBody>
          <a:bodyPr/>
          <a:lstStyle/>
          <a:p>
            <a:r>
              <a:rPr lang="en-US"/>
              <a:t>Click icon to add picture</a:t>
            </a:r>
            <a:endParaRPr lang="sv-SE"/>
          </a:p>
        </p:txBody>
      </p:sp>
      <p:sp>
        <p:nvSpPr>
          <p:cNvPr id="3" name="Picture Placeholder 4"/>
          <p:cNvSpPr>
            <a:spLocks noGrp="1" noChangeAspect="1"/>
          </p:cNvSpPr>
          <p:nvPr>
            <p:ph type="pic" sz="quarter" idx="12" hasCustomPrompt="1"/>
          </p:nvPr>
        </p:nvSpPr>
        <p:spPr>
          <a:xfrm>
            <a:off x="2471880" y="2609850"/>
            <a:ext cx="7248240" cy="1638300"/>
          </a:xfrm>
          <a:blipFill dpi="0" rotWithShape="1">
            <a:blip r:embed="rId2">
              <a:extLst>
                <a:ext uri="{28A0092B-C50C-407E-A947-70E740481C1C}">
                  <a14:useLocalDpi xmlns:a14="http://schemas.microsoft.com/office/drawing/2010/main" val="0"/>
                </a:ext>
              </a:extLst>
            </a:blip>
            <a:srcRect/>
            <a:stretch>
              <a:fillRect/>
            </a:stretch>
          </a:blipFill>
        </p:spPr>
        <p:txBody>
          <a:bodyPr anchor="ctr" anchorCtr="0"/>
          <a:lstStyle>
            <a:lvl1pPr marL="0" indent="0">
              <a:buNone/>
              <a:defRPr/>
            </a:lvl1pPr>
          </a:lstStyle>
          <a:p>
            <a:r>
              <a:rPr lang="fi-FI"/>
              <a:t> </a:t>
            </a:r>
            <a:endParaRPr lang="en-US"/>
          </a:p>
        </p:txBody>
      </p:sp>
    </p:spTree>
    <p:extLst>
      <p:ext uri="{BB962C8B-B14F-4D97-AF65-F5344CB8AC3E}">
        <p14:creationId xmlns:p14="http://schemas.microsoft.com/office/powerpoint/2010/main" val="67890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tsikkodi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5C83A-FF9C-1C4B-B8E9-296297DE0424}"/>
              </a:ext>
            </a:extLst>
          </p:cNvPr>
          <p:cNvPicPr>
            <a:picLocks noChangeAspect="1"/>
          </p:cNvPicPr>
          <p:nvPr userDrawn="1"/>
        </p:nvPicPr>
        <p:blipFill>
          <a:blip r:embed="rId2"/>
          <a:stretch>
            <a:fillRect/>
          </a:stretch>
        </p:blipFill>
        <p:spPr>
          <a:xfrm>
            <a:off x="1805" y="0"/>
            <a:ext cx="12188389" cy="6858000"/>
          </a:xfrm>
          <a:prstGeom prst="rect">
            <a:avLst/>
          </a:prstGeom>
        </p:spPr>
      </p:pic>
      <p:pic>
        <p:nvPicPr>
          <p:cNvPr id="8" name="Picture 7" descr="CRAMO_RGB">
            <a:extLst>
              <a:ext uri="{FF2B5EF4-FFF2-40B4-BE49-F238E27FC236}">
                <a16:creationId xmlns:a16="http://schemas.microsoft.com/office/drawing/2014/main" id="{F9085480-4C0D-814B-92D7-B0CB195E84DD}"/>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1524000" y="3602038"/>
            <a:ext cx="9144000" cy="1655762"/>
          </a:xfrm>
        </p:spPr>
        <p:txBody>
          <a:bodyPr numCol="1"/>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7" name="Title 6"/>
          <p:cNvSpPr>
            <a:spLocks noGrp="1"/>
          </p:cNvSpPr>
          <p:nvPr>
            <p:ph type="title" hasCustomPrompt="1"/>
          </p:nvPr>
        </p:nvSpPr>
        <p:spPr>
          <a:xfrm>
            <a:off x="540000" y="540000"/>
            <a:ext cx="10859004" cy="2952500"/>
          </a:xfrm>
        </p:spPr>
        <p:txBody>
          <a:bodyPr anchor="b"/>
          <a:lstStyle>
            <a:lvl1pPr algn="ctr">
              <a:defRPr sz="6000" cap="none">
                <a:solidFill>
                  <a:schemeClr val="bg1"/>
                </a:solidFill>
              </a:defRPr>
            </a:lvl1pPr>
          </a:lstStyle>
          <a:p>
            <a:r>
              <a:rPr lang="fi-FI"/>
              <a:t>MUOKKAA PERUSTYYL. NAPSAUTT.</a:t>
            </a:r>
            <a:endParaRPr lang="en-US"/>
          </a:p>
        </p:txBody>
      </p:sp>
    </p:spTree>
    <p:extLst>
      <p:ext uri="{BB962C8B-B14F-4D97-AF65-F5344CB8AC3E}">
        <p14:creationId xmlns:p14="http://schemas.microsoft.com/office/powerpoint/2010/main" val="192627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Custo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A682C-0AEF-AD40-B6FE-B1AE98548462}"/>
              </a:ext>
            </a:extLst>
          </p:cNvPr>
          <p:cNvPicPr>
            <a:picLocks noChangeAspect="1"/>
          </p:cNvPicPr>
          <p:nvPr userDrawn="1"/>
        </p:nvPicPr>
        <p:blipFill>
          <a:blip r:embed="rId2"/>
          <a:stretch>
            <a:fillRect/>
          </a:stretch>
        </p:blipFill>
        <p:spPr>
          <a:xfrm>
            <a:off x="1805" y="0"/>
            <a:ext cx="12188389" cy="6858000"/>
          </a:xfrm>
          <a:prstGeom prst="rect">
            <a:avLst/>
          </a:prstGeom>
        </p:spPr>
      </p:pic>
      <p:pic>
        <p:nvPicPr>
          <p:cNvPr id="6" name="Picture 5" descr="CRAMO_RGB">
            <a:extLst>
              <a:ext uri="{FF2B5EF4-FFF2-40B4-BE49-F238E27FC236}">
                <a16:creationId xmlns:a16="http://schemas.microsoft.com/office/drawing/2014/main" id="{8E1CABBF-6368-9242-B220-BB70EB72575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1524000" y="3602038"/>
            <a:ext cx="9144000" cy="1655762"/>
          </a:xfrm>
        </p:spPr>
        <p:txBody>
          <a:bodyPr numCol="1"/>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7" name="Title 6"/>
          <p:cNvSpPr>
            <a:spLocks noGrp="1"/>
          </p:cNvSpPr>
          <p:nvPr>
            <p:ph type="title" hasCustomPrompt="1"/>
          </p:nvPr>
        </p:nvSpPr>
        <p:spPr>
          <a:xfrm>
            <a:off x="540000" y="540000"/>
            <a:ext cx="10859004" cy="2952500"/>
          </a:xfrm>
        </p:spPr>
        <p:txBody>
          <a:bodyPr anchor="b"/>
          <a:lstStyle>
            <a:lvl1pPr algn="ctr">
              <a:defRPr sz="6000" cap="none">
                <a:solidFill>
                  <a:schemeClr val="bg1"/>
                </a:solidFill>
              </a:defRPr>
            </a:lvl1pPr>
          </a:lstStyle>
          <a:p>
            <a:r>
              <a:rPr lang="fi-FI"/>
              <a:t>MUOKKAA PERUSTYYL. NAPSAUTT.</a:t>
            </a:r>
            <a:endParaRPr lang="en-US"/>
          </a:p>
        </p:txBody>
      </p:sp>
    </p:spTree>
    <p:extLst>
      <p:ext uri="{BB962C8B-B14F-4D97-AF65-F5344CB8AC3E}">
        <p14:creationId xmlns:p14="http://schemas.microsoft.com/office/powerpoint/2010/main" val="1292204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ing, subheading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859003" cy="505029"/>
          </a:xfrm>
          <a:prstGeom prst="rect">
            <a:avLst/>
          </a:prstGeom>
        </p:spPr>
        <p:txBody>
          <a:bodyPr/>
          <a:lstStyle>
            <a:lvl1pPr>
              <a:defRPr cap="none"/>
            </a:lvl1pPr>
          </a:lstStyle>
          <a:p>
            <a:r>
              <a:rPr lang="fi-FI"/>
              <a:t>MUOKKAA PERUSTYYL. NAPSAUTT.</a:t>
            </a:r>
            <a:endParaRPr lang="sv-SE"/>
          </a:p>
        </p:txBody>
      </p:sp>
      <p:sp>
        <p:nvSpPr>
          <p:cNvPr id="5" name="Platshållare för text 11"/>
          <p:cNvSpPr>
            <a:spLocks noGrp="1"/>
          </p:cNvSpPr>
          <p:nvPr>
            <p:ph type="body" idx="10"/>
          </p:nvPr>
        </p:nvSpPr>
        <p:spPr>
          <a:xfrm>
            <a:off x="555652" y="1120916"/>
            <a:ext cx="10843351" cy="446088"/>
          </a:xfrm>
        </p:spPr>
        <p:txBody>
          <a:bodyPr numCol="1"/>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a:t>
            </a:r>
          </a:p>
        </p:txBody>
      </p:sp>
      <p:sp>
        <p:nvSpPr>
          <p:cNvPr id="6" name="Platshållare för innehåll 3"/>
          <p:cNvSpPr>
            <a:spLocks noGrp="1"/>
          </p:cNvSpPr>
          <p:nvPr>
            <p:ph sz="half" idx="11"/>
          </p:nvPr>
        </p:nvSpPr>
        <p:spPr>
          <a:xfrm>
            <a:off x="539999" y="1825625"/>
            <a:ext cx="10859003" cy="4097380"/>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fi-FI"/>
              <a:t>Muokkaa tekstin perustyylejä</a:t>
            </a:r>
          </a:p>
        </p:txBody>
      </p:sp>
    </p:spTree>
    <p:extLst>
      <p:ext uri="{BB962C8B-B14F-4D97-AF65-F5344CB8AC3E}">
        <p14:creationId xmlns:p14="http://schemas.microsoft.com/office/powerpoint/2010/main" val="248880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ing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859003" cy="1062377"/>
          </a:xfrm>
          <a:prstGeom prst="rect">
            <a:avLst/>
          </a:prstGeom>
        </p:spPr>
        <p:txBody>
          <a:bodyPr/>
          <a:lstStyle>
            <a:lvl1pPr>
              <a:defRPr cap="none"/>
            </a:lvl1pPr>
          </a:lstStyle>
          <a:p>
            <a:r>
              <a:rPr lang="fi-FI"/>
              <a:t>MUOKKAA PERUSTYYL. NAPSAUTT.</a:t>
            </a:r>
            <a:endParaRPr lang="sv-SE"/>
          </a:p>
        </p:txBody>
      </p:sp>
      <p:sp>
        <p:nvSpPr>
          <p:cNvPr id="5" name="Platshållare för innehåll 3"/>
          <p:cNvSpPr>
            <a:spLocks noGrp="1"/>
          </p:cNvSpPr>
          <p:nvPr>
            <p:ph sz="half" idx="10"/>
          </p:nvPr>
        </p:nvSpPr>
        <p:spPr>
          <a:xfrm>
            <a:off x="539999" y="1825625"/>
            <a:ext cx="10859003" cy="4097380"/>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fi-FI"/>
              <a:t>Muokkaa tekstin perustyylejä</a:t>
            </a:r>
          </a:p>
        </p:txBody>
      </p:sp>
      <p:sp>
        <p:nvSpPr>
          <p:cNvPr id="3" name="Footer Placeholder 2"/>
          <p:cNvSpPr>
            <a:spLocks noGrp="1"/>
          </p:cNvSpPr>
          <p:nvPr>
            <p:ph type="ftr" sz="quarter" idx="11"/>
          </p:nvPr>
        </p:nvSpPr>
        <p:spPr>
          <a:xfrm>
            <a:off x="10619794" y="6350794"/>
            <a:ext cx="1361310" cy="303503"/>
          </a:xfrm>
          <a:prstGeom prst="rect">
            <a:avLst/>
          </a:prstGeom>
        </p:spPr>
        <p:txBody>
          <a:bodyPr/>
          <a:lstStyle/>
          <a:p>
            <a:endParaRPr lang="en-US"/>
          </a:p>
        </p:txBody>
      </p:sp>
    </p:spTree>
    <p:extLst>
      <p:ext uri="{BB962C8B-B14F-4D97-AF65-F5344CB8AC3E}">
        <p14:creationId xmlns:p14="http://schemas.microsoft.com/office/powerpoint/2010/main" val="2522607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515600" cy="1325563"/>
          </a:xfrm>
          <a:prstGeom prst="rect">
            <a:avLst/>
          </a:prstGeom>
        </p:spPr>
        <p:txBody>
          <a:bodyPr/>
          <a:lstStyle>
            <a:lvl1pPr>
              <a:defRPr cap="none"/>
            </a:lvl1pPr>
          </a:lstStyle>
          <a:p>
            <a:r>
              <a:rPr lang="fi-FI"/>
              <a:t>MUOKKAA PERUSTYYL. NAPSAUTT.</a:t>
            </a:r>
            <a:endParaRPr lang="sv-SE"/>
          </a:p>
        </p:txBody>
      </p:sp>
    </p:spTree>
    <p:extLst>
      <p:ext uri="{BB962C8B-B14F-4D97-AF65-F5344CB8AC3E}">
        <p14:creationId xmlns:p14="http://schemas.microsoft.com/office/powerpoint/2010/main" val="3221096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562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lide with heading and subhead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88AE68-F973-5A4A-9D15-06B865BA16F9}"/>
              </a:ext>
            </a:extLst>
          </p:cNvPr>
          <p:cNvPicPr>
            <a:picLocks noChangeAspect="1"/>
          </p:cNvPicPr>
          <p:nvPr userDrawn="1"/>
        </p:nvPicPr>
        <p:blipFill>
          <a:blip r:embed="rId2"/>
          <a:stretch>
            <a:fillRect/>
          </a:stretch>
        </p:blipFill>
        <p:spPr>
          <a:xfrm>
            <a:off x="1805" y="0"/>
            <a:ext cx="12188389" cy="6858000"/>
          </a:xfrm>
          <a:prstGeom prst="rect">
            <a:avLst/>
          </a:prstGeom>
        </p:spPr>
      </p:pic>
      <p:pic>
        <p:nvPicPr>
          <p:cNvPr id="8" name="Picture 7" descr="CRAMO_RGB">
            <a:extLst>
              <a:ext uri="{FF2B5EF4-FFF2-40B4-BE49-F238E27FC236}">
                <a16:creationId xmlns:a16="http://schemas.microsoft.com/office/drawing/2014/main" id="{32B7A24C-89F7-0340-9EC6-7DCF1CF2180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ubrik 1"/>
          <p:cNvSpPr>
            <a:spLocks noGrp="1"/>
          </p:cNvSpPr>
          <p:nvPr>
            <p:ph type="title" hasCustomPrompt="1"/>
          </p:nvPr>
        </p:nvSpPr>
        <p:spPr>
          <a:xfrm>
            <a:off x="540000" y="540000"/>
            <a:ext cx="10781143" cy="533372"/>
          </a:xfrm>
          <a:prstGeom prst="rect">
            <a:avLst/>
          </a:prstGeom>
        </p:spPr>
        <p:txBody>
          <a:bodyPr/>
          <a:lstStyle>
            <a:lvl1pPr>
              <a:defRPr cap="none">
                <a:solidFill>
                  <a:schemeClr val="bg1"/>
                </a:solidFill>
              </a:defRPr>
            </a:lvl1pPr>
          </a:lstStyle>
          <a:p>
            <a:r>
              <a:rPr lang="fi-FI"/>
              <a:t>MUOKKAA PERUSTYYL. NAPSAUTT.</a:t>
            </a:r>
            <a:endParaRPr lang="sv-SE"/>
          </a:p>
        </p:txBody>
      </p:sp>
      <p:sp>
        <p:nvSpPr>
          <p:cNvPr id="7" name="Platshållare för text 11"/>
          <p:cNvSpPr>
            <a:spLocks noGrp="1"/>
          </p:cNvSpPr>
          <p:nvPr>
            <p:ph type="body" idx="10"/>
          </p:nvPr>
        </p:nvSpPr>
        <p:spPr>
          <a:xfrm>
            <a:off x="555652" y="1120916"/>
            <a:ext cx="10765491" cy="446088"/>
          </a:xfrm>
        </p:spPr>
        <p:txBody>
          <a:bodyPr numCol="1"/>
          <a:lstStyle>
            <a:lvl1pPr marL="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a:t>
            </a:r>
          </a:p>
        </p:txBody>
      </p:sp>
    </p:spTree>
    <p:extLst>
      <p:ext uri="{BB962C8B-B14F-4D97-AF65-F5344CB8AC3E}">
        <p14:creationId xmlns:p14="http://schemas.microsoft.com/office/powerpoint/2010/main" val="116433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column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515600" cy="785105"/>
          </a:xfrm>
          <a:prstGeom prst="rect">
            <a:avLst/>
          </a:prstGeom>
        </p:spPr>
        <p:txBody>
          <a:bodyPr/>
          <a:lstStyle>
            <a:lvl1pPr>
              <a:defRPr cap="none"/>
            </a:lvl1pPr>
          </a:lstStyle>
          <a:p>
            <a:r>
              <a:rPr lang="fi-FI"/>
              <a:t>MUOKKAA PERUSTYYL. NAPSAUTT.</a:t>
            </a:r>
            <a:endParaRPr lang="sv-SE"/>
          </a:p>
        </p:txBody>
      </p:sp>
      <p:sp>
        <p:nvSpPr>
          <p:cNvPr id="5" name="Platshållare för innehåll 3"/>
          <p:cNvSpPr>
            <a:spLocks noGrp="1"/>
          </p:cNvSpPr>
          <p:nvPr>
            <p:ph sz="half" idx="2"/>
          </p:nvPr>
        </p:nvSpPr>
        <p:spPr>
          <a:xfrm>
            <a:off x="540000" y="1781175"/>
            <a:ext cx="5157787" cy="401002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fi-FI"/>
              <a:t>Muokkaa tekstin perustyylejä</a:t>
            </a:r>
          </a:p>
        </p:txBody>
      </p:sp>
      <p:sp>
        <p:nvSpPr>
          <p:cNvPr id="6" name="Platshållare för innehåll 3"/>
          <p:cNvSpPr>
            <a:spLocks noGrp="1"/>
          </p:cNvSpPr>
          <p:nvPr>
            <p:ph sz="half" idx="10"/>
          </p:nvPr>
        </p:nvSpPr>
        <p:spPr>
          <a:xfrm>
            <a:off x="5897813" y="1781175"/>
            <a:ext cx="5157787" cy="401002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fi-FI"/>
              <a:t>Muokkaa tekstin perustyylejä</a:t>
            </a:r>
          </a:p>
        </p:txBody>
      </p:sp>
    </p:spTree>
    <p:extLst>
      <p:ext uri="{BB962C8B-B14F-4D97-AF65-F5344CB8AC3E}">
        <p14:creationId xmlns:p14="http://schemas.microsoft.com/office/powerpoint/2010/main" val="23048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ing, subheading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859003" cy="505029"/>
          </a:xfrm>
          <a:prstGeom prst="rect">
            <a:avLst/>
          </a:prstGeom>
        </p:spPr>
        <p:txBody>
          <a:bodyPr/>
          <a:lstStyle/>
          <a:p>
            <a:r>
              <a:rPr lang="en-US"/>
              <a:t>CLICK TO EDIT MASTER TITLE STYLE</a:t>
            </a:r>
            <a:endParaRPr lang="sv-SE"/>
          </a:p>
        </p:txBody>
      </p:sp>
      <p:sp>
        <p:nvSpPr>
          <p:cNvPr id="5" name="Platshållare för text 11"/>
          <p:cNvSpPr>
            <a:spLocks noGrp="1"/>
          </p:cNvSpPr>
          <p:nvPr>
            <p:ph type="body" idx="10"/>
          </p:nvPr>
        </p:nvSpPr>
        <p:spPr>
          <a:xfrm>
            <a:off x="555652" y="1120916"/>
            <a:ext cx="10843351" cy="446088"/>
          </a:xfrm>
        </p:spPr>
        <p:txBody>
          <a:bodyPr numCol="1"/>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latshållare för innehåll 3"/>
          <p:cNvSpPr>
            <a:spLocks noGrp="1"/>
          </p:cNvSpPr>
          <p:nvPr>
            <p:ph sz="half" idx="11"/>
          </p:nvPr>
        </p:nvSpPr>
        <p:spPr>
          <a:xfrm>
            <a:off x="539999" y="1825625"/>
            <a:ext cx="10859003" cy="4097380"/>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Tree>
    <p:extLst>
      <p:ext uri="{BB962C8B-B14F-4D97-AF65-F5344CB8AC3E}">
        <p14:creationId xmlns:p14="http://schemas.microsoft.com/office/powerpoint/2010/main" val="668979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515600" cy="916841"/>
          </a:xfrm>
          <a:prstGeom prst="rect">
            <a:avLst/>
          </a:prstGeom>
        </p:spPr>
        <p:txBody>
          <a:bodyPr/>
          <a:lstStyle>
            <a:lvl1pPr>
              <a:defRPr cap="none"/>
            </a:lvl1pPr>
          </a:lstStyle>
          <a:p>
            <a:r>
              <a:rPr lang="fi-FI"/>
              <a:t>MUOKKAA PERUSTYYL. NAPSAUTT.</a:t>
            </a:r>
            <a:endParaRPr lang="sv-SE"/>
          </a:p>
        </p:txBody>
      </p:sp>
      <p:sp>
        <p:nvSpPr>
          <p:cNvPr id="3" name="Platshållare för text 2"/>
          <p:cNvSpPr>
            <a:spLocks noGrp="1"/>
          </p:cNvSpPr>
          <p:nvPr>
            <p:ph type="body" idx="1"/>
          </p:nvPr>
        </p:nvSpPr>
        <p:spPr>
          <a:xfrm>
            <a:off x="540000" y="1490663"/>
            <a:ext cx="5157787" cy="573840"/>
          </a:xfrm>
        </p:spPr>
        <p:txBody>
          <a:bodyPr numCol="1" anchor="b" anchorCtr="0"/>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Platshållare för innehåll 3"/>
          <p:cNvSpPr>
            <a:spLocks noGrp="1"/>
          </p:cNvSpPr>
          <p:nvPr>
            <p:ph sz="half" idx="2"/>
          </p:nvPr>
        </p:nvSpPr>
        <p:spPr>
          <a:xfrm>
            <a:off x="540000" y="2185745"/>
            <a:ext cx="5157787" cy="360545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fi-FI"/>
              <a:t>Muokkaa tekstin perustyylejä</a:t>
            </a:r>
          </a:p>
        </p:txBody>
      </p:sp>
      <p:sp>
        <p:nvSpPr>
          <p:cNvPr id="5" name="Platshållare för text 4"/>
          <p:cNvSpPr>
            <a:spLocks noGrp="1"/>
          </p:cNvSpPr>
          <p:nvPr>
            <p:ph type="body" sz="quarter" idx="3"/>
          </p:nvPr>
        </p:nvSpPr>
        <p:spPr>
          <a:xfrm>
            <a:off x="5872412" y="1490663"/>
            <a:ext cx="5183188" cy="573840"/>
          </a:xfrm>
        </p:spPr>
        <p:txBody>
          <a:bodyPr numCol="1" anchor="b" anchorCtr="0"/>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7" name="Platshållare för innehåll 3"/>
          <p:cNvSpPr>
            <a:spLocks noGrp="1"/>
          </p:cNvSpPr>
          <p:nvPr>
            <p:ph sz="half" idx="10"/>
          </p:nvPr>
        </p:nvSpPr>
        <p:spPr>
          <a:xfrm>
            <a:off x="5897813" y="2185745"/>
            <a:ext cx="5157787" cy="360545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fi-FI"/>
              <a:t>Muokkaa tekstin perustyylejä</a:t>
            </a:r>
          </a:p>
        </p:txBody>
      </p:sp>
    </p:spTree>
    <p:extLst>
      <p:ext uri="{BB962C8B-B14F-4D97-AF65-F5344CB8AC3E}">
        <p14:creationId xmlns:p14="http://schemas.microsoft.com/office/powerpoint/2010/main" val="3487301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3932237" cy="1506514"/>
          </a:xfrm>
          <a:prstGeom prst="rect">
            <a:avLst/>
          </a:prstGeom>
        </p:spPr>
        <p:txBody>
          <a:bodyPr anchor="t" anchorCtr="0"/>
          <a:lstStyle>
            <a:lvl1pPr>
              <a:defRPr sz="3600" cap="none"/>
            </a:lvl1pPr>
          </a:lstStyle>
          <a:p>
            <a:r>
              <a:rPr lang="fi-FI"/>
              <a:t>MUOKKAA PERUSTYYL. NAPSAUTT.</a:t>
            </a:r>
            <a:endParaRPr lang="sv-SE"/>
          </a:p>
        </p:txBody>
      </p:sp>
      <p:sp>
        <p:nvSpPr>
          <p:cNvPr id="4" name="Platshållare för text 3"/>
          <p:cNvSpPr>
            <a:spLocks noGrp="1"/>
          </p:cNvSpPr>
          <p:nvPr>
            <p:ph type="body" sz="half" idx="2"/>
          </p:nvPr>
        </p:nvSpPr>
        <p:spPr>
          <a:xfrm>
            <a:off x="540000" y="2435475"/>
            <a:ext cx="3932237" cy="3516313"/>
          </a:xfrm>
        </p:spPr>
        <p:txBody>
          <a:bodyPr numCol="1"/>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7" name="Platshållare för innehåll 3"/>
          <p:cNvSpPr>
            <a:spLocks noGrp="1"/>
          </p:cNvSpPr>
          <p:nvPr>
            <p:ph sz="half" idx="10"/>
          </p:nvPr>
        </p:nvSpPr>
        <p:spPr>
          <a:xfrm>
            <a:off x="5029200" y="540000"/>
            <a:ext cx="6172200" cy="5411788"/>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fi-FI"/>
              <a:t>Muokkaa tekstin perustyylejä</a:t>
            </a:r>
          </a:p>
        </p:txBody>
      </p:sp>
    </p:spTree>
    <p:extLst>
      <p:ext uri="{BB962C8B-B14F-4D97-AF65-F5344CB8AC3E}">
        <p14:creationId xmlns:p14="http://schemas.microsoft.com/office/powerpoint/2010/main" val="694071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tart page with head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F4D46-0999-8E46-B0D2-B9B654AF174B}"/>
              </a:ext>
            </a:extLst>
          </p:cNvPr>
          <p:cNvPicPr>
            <a:picLocks noChangeAspect="1"/>
          </p:cNvPicPr>
          <p:nvPr userDrawn="1"/>
        </p:nvPicPr>
        <p:blipFill>
          <a:blip r:embed="rId2"/>
          <a:stretch>
            <a:fillRect/>
          </a:stretch>
        </p:blipFill>
        <p:spPr>
          <a:xfrm>
            <a:off x="1805" y="0"/>
            <a:ext cx="12188389" cy="6858000"/>
          </a:xfrm>
          <a:prstGeom prst="rect">
            <a:avLst/>
          </a:prstGeom>
        </p:spPr>
      </p:pic>
      <p:pic>
        <p:nvPicPr>
          <p:cNvPr id="6" name="Picture 5" descr="CRAMO_RGB">
            <a:extLst>
              <a:ext uri="{FF2B5EF4-FFF2-40B4-BE49-F238E27FC236}">
                <a16:creationId xmlns:a16="http://schemas.microsoft.com/office/drawing/2014/main" id="{5653C40D-07C6-A64F-9B68-76232BFF8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hasCustomPrompt="1"/>
          </p:nvPr>
        </p:nvSpPr>
        <p:spPr>
          <a:xfrm>
            <a:off x="838800" y="1788161"/>
            <a:ext cx="10515600" cy="2897048"/>
          </a:xfrm>
        </p:spPr>
        <p:txBody>
          <a:bodyPr anchor="ctr" anchorCtr="0"/>
          <a:lstStyle>
            <a:lvl1pPr algn="ctr">
              <a:lnSpc>
                <a:spcPct val="80000"/>
              </a:lnSpc>
              <a:defRPr sz="6000" cap="none">
                <a:solidFill>
                  <a:schemeClr val="bg1"/>
                </a:solidFill>
              </a:defRPr>
            </a:lvl1pPr>
          </a:lstStyle>
          <a:p>
            <a:r>
              <a:rPr lang="fi-FI"/>
              <a:t>MUOKKAA PERUSTYYL. NAPSAUTT.</a:t>
            </a:r>
            <a:endParaRPr lang="en-US"/>
          </a:p>
        </p:txBody>
      </p:sp>
    </p:spTree>
    <p:extLst>
      <p:ext uri="{BB962C8B-B14F-4D97-AF65-F5344CB8AC3E}">
        <p14:creationId xmlns:p14="http://schemas.microsoft.com/office/powerpoint/2010/main" val="161320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Intro or Outro">
    <p:spTree>
      <p:nvGrpSpPr>
        <p:cNvPr id="1" name=""/>
        <p:cNvGrpSpPr/>
        <p:nvPr/>
      </p:nvGrpSpPr>
      <p:grpSpPr>
        <a:xfrm>
          <a:off x="0" y="0"/>
          <a:ext cx="0" cy="0"/>
          <a:chOff x="0" y="0"/>
          <a:chExt cx="0" cy="0"/>
        </a:xfrm>
      </p:grpSpPr>
      <p:sp>
        <p:nvSpPr>
          <p:cNvPr id="2" name="Platshållare för bild 4"/>
          <p:cNvSpPr>
            <a:spLocks noGrp="1"/>
          </p:cNvSpPr>
          <p:nvPr>
            <p:ph type="pic" sz="quarter" idx="11"/>
          </p:nvPr>
        </p:nvSpPr>
        <p:spPr>
          <a:xfrm>
            <a:off x="0" y="0"/>
            <a:ext cx="12192000" cy="6858000"/>
          </a:xfrm>
          <a:blipFill dpi="0" rotWithShape="1">
            <a:blip r:embed="rId2"/>
            <a:srcRect/>
            <a:tile tx="317500" ty="508000" sx="80000" sy="80000" flip="none" algn="ctr"/>
          </a:blipFill>
        </p:spPr>
        <p:txBody>
          <a:bodyPr/>
          <a:lstStyle/>
          <a:p>
            <a:r>
              <a:rPr lang="fi-FI"/>
              <a:t>Lisää kuva napsauttamalla kuvaketta</a:t>
            </a:r>
            <a:endParaRPr lang="sv-SE"/>
          </a:p>
        </p:txBody>
      </p:sp>
      <p:sp>
        <p:nvSpPr>
          <p:cNvPr id="3" name="Picture Placeholder 4"/>
          <p:cNvSpPr>
            <a:spLocks noGrp="1" noChangeAspect="1"/>
          </p:cNvSpPr>
          <p:nvPr>
            <p:ph type="pic" sz="quarter" idx="12" hasCustomPrompt="1"/>
          </p:nvPr>
        </p:nvSpPr>
        <p:spPr>
          <a:xfrm>
            <a:off x="2471880" y="2609850"/>
            <a:ext cx="7248240" cy="1638300"/>
          </a:xfrm>
          <a:blipFill dpi="0" rotWithShape="1">
            <a:blip r:embed="rId3" cstate="screen">
              <a:extLst>
                <a:ext uri="{28A0092B-C50C-407E-A947-70E740481C1C}">
                  <a14:useLocalDpi xmlns:a14="http://schemas.microsoft.com/office/drawing/2010/main"/>
                </a:ext>
              </a:extLst>
            </a:blip>
            <a:srcRect/>
            <a:stretch>
              <a:fillRect/>
            </a:stretch>
          </a:blipFill>
        </p:spPr>
        <p:txBody>
          <a:bodyPr anchor="ctr" anchorCtr="0"/>
          <a:lstStyle>
            <a:lvl1pPr marL="0" indent="0">
              <a:buNone/>
              <a:defRPr/>
            </a:lvl1pPr>
          </a:lstStyle>
          <a:p>
            <a:r>
              <a:rPr lang="fi-FI"/>
              <a:t> </a:t>
            </a:r>
            <a:endParaRPr lang="en-US"/>
          </a:p>
        </p:txBody>
      </p:sp>
    </p:spTree>
    <p:extLst>
      <p:ext uri="{BB962C8B-B14F-4D97-AF65-F5344CB8AC3E}">
        <p14:creationId xmlns:p14="http://schemas.microsoft.com/office/powerpoint/2010/main" val="35022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Heading, subheading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972301" y="540000"/>
            <a:ext cx="6630237" cy="963680"/>
          </a:xfrm>
          <a:prstGeom prst="rect">
            <a:avLst/>
          </a:prstGeom>
        </p:spPr>
        <p:txBody>
          <a:bodyPr/>
          <a:lstStyle>
            <a:lvl1pPr>
              <a:defRPr cap="none"/>
            </a:lvl1pPr>
          </a:lstStyle>
          <a:p>
            <a:r>
              <a:rPr lang="en-US"/>
              <a:t>CLICK TO EDIT MASTER TITLE STYLE</a:t>
            </a:r>
            <a:endParaRPr lang="sv-SE"/>
          </a:p>
        </p:txBody>
      </p:sp>
      <p:sp>
        <p:nvSpPr>
          <p:cNvPr id="5" name="Platshållare för text 11"/>
          <p:cNvSpPr>
            <a:spLocks noGrp="1"/>
          </p:cNvSpPr>
          <p:nvPr>
            <p:ph type="body" idx="10"/>
          </p:nvPr>
        </p:nvSpPr>
        <p:spPr>
          <a:xfrm>
            <a:off x="4987953" y="1618756"/>
            <a:ext cx="6620680" cy="446088"/>
          </a:xfrm>
        </p:spPr>
        <p:txBody>
          <a:bodyPr numCol="1"/>
          <a:lstStyle>
            <a:lvl1pPr marL="0" indent="0">
              <a:buNone/>
              <a:defRPr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latshållare för innehåll 3"/>
          <p:cNvSpPr>
            <a:spLocks noGrp="1"/>
          </p:cNvSpPr>
          <p:nvPr>
            <p:ph sz="half" idx="11"/>
          </p:nvPr>
        </p:nvSpPr>
        <p:spPr>
          <a:xfrm>
            <a:off x="4972300" y="2285999"/>
            <a:ext cx="6635500" cy="3637006"/>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
        <p:nvSpPr>
          <p:cNvPr id="7" name="Picture Placeholder 6"/>
          <p:cNvSpPr>
            <a:spLocks noGrp="1"/>
          </p:cNvSpPr>
          <p:nvPr>
            <p:ph type="pic" sz="quarter" idx="12"/>
          </p:nvPr>
        </p:nvSpPr>
        <p:spPr>
          <a:xfrm>
            <a:off x="0" y="0"/>
            <a:ext cx="4328160" cy="6857999"/>
          </a:xfrm>
          <a:blipFill dpi="0" rotWithShape="1">
            <a:blip r:embed="rId2" cstate="screen">
              <a:extLst>
                <a:ext uri="{28A0092B-C50C-407E-A947-70E740481C1C}">
                  <a14:useLocalDpi xmlns:a14="http://schemas.microsoft.com/office/drawing/2010/main"/>
                </a:ext>
              </a:extLst>
            </a:blip>
            <a:srcRect/>
            <a:tile tx="-4572000" ty="-889000" sx="35000" sy="35000" flip="none" algn="tl"/>
          </a:blipFill>
        </p:spPr>
        <p:txBody>
          <a:bodyPr numCol="1"/>
          <a:lstStyle>
            <a:lvl1pPr marL="0" indent="0">
              <a:buNone/>
              <a:defRPr/>
            </a:lvl1pPr>
          </a:lstStyle>
          <a:p>
            <a:r>
              <a:rPr lang="en-US"/>
              <a:t>Click icon to add picture</a:t>
            </a:r>
          </a:p>
        </p:txBody>
      </p:sp>
    </p:spTree>
    <p:extLst>
      <p:ext uri="{BB962C8B-B14F-4D97-AF65-F5344CB8AC3E}">
        <p14:creationId xmlns:p14="http://schemas.microsoft.com/office/powerpoint/2010/main" val="2518751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cap="none">
                <a:solidFill>
                  <a:schemeClr val="tx1"/>
                </a:solidFill>
                <a:latin typeface="Arial"/>
                <a:cs typeface="Arial"/>
              </a:defRPr>
            </a:lvl1pPr>
          </a:lstStyle>
          <a:p>
            <a:endParaRPr lang="fi-FI"/>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4/12/2021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272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515600" cy="1325563"/>
          </a:xfrm>
          <a:prstGeom prst="rect">
            <a:avLst/>
          </a:prstGeom>
        </p:spPr>
        <p:txBody>
          <a:bodyPr/>
          <a:lstStyle>
            <a:lvl1pPr>
              <a:defRPr cap="none"/>
            </a:lvl1pPr>
          </a:lstStyle>
          <a:p>
            <a:r>
              <a:rPr lang="sv-SE"/>
              <a:t>KLICKA HÄR FÖR ATT ÄNDRA FORMAT</a:t>
            </a:r>
          </a:p>
        </p:txBody>
      </p:sp>
      <p:sp>
        <p:nvSpPr>
          <p:cNvPr id="4" name="Picture Placeholder 3">
            <a:extLst>
              <a:ext uri="{FF2B5EF4-FFF2-40B4-BE49-F238E27FC236}">
                <a16:creationId xmlns:a16="http://schemas.microsoft.com/office/drawing/2014/main" id="{A66AAFB1-F6E9-4C4E-BC4B-6B9F1894E7C3}"/>
              </a:ext>
            </a:extLst>
          </p:cNvPr>
          <p:cNvSpPr>
            <a:spLocks noGrp="1"/>
          </p:cNvSpPr>
          <p:nvPr>
            <p:ph type="pic" sz="quarter" idx="10"/>
          </p:nvPr>
        </p:nvSpPr>
        <p:spPr>
          <a:xfrm>
            <a:off x="576616" y="4018314"/>
            <a:ext cx="2052000" cy="2052000"/>
          </a:xfrm>
        </p:spPr>
        <p:txBody>
          <a:bodyPr/>
          <a:lstStyle/>
          <a:p>
            <a:endParaRPr lang="en-SE"/>
          </a:p>
        </p:txBody>
      </p:sp>
      <p:sp>
        <p:nvSpPr>
          <p:cNvPr id="5" name="Picture Placeholder 3">
            <a:extLst>
              <a:ext uri="{FF2B5EF4-FFF2-40B4-BE49-F238E27FC236}">
                <a16:creationId xmlns:a16="http://schemas.microsoft.com/office/drawing/2014/main" id="{A7ABD9A3-D852-4378-A95B-B2679D99400A}"/>
              </a:ext>
            </a:extLst>
          </p:cNvPr>
          <p:cNvSpPr>
            <a:spLocks noGrp="1"/>
          </p:cNvSpPr>
          <p:nvPr>
            <p:ph type="pic" sz="quarter" idx="11"/>
          </p:nvPr>
        </p:nvSpPr>
        <p:spPr>
          <a:xfrm>
            <a:off x="2830227" y="4018314"/>
            <a:ext cx="2052000" cy="2052000"/>
          </a:xfrm>
        </p:spPr>
        <p:txBody>
          <a:bodyPr/>
          <a:lstStyle/>
          <a:p>
            <a:endParaRPr lang="en-SE"/>
          </a:p>
        </p:txBody>
      </p:sp>
      <p:sp>
        <p:nvSpPr>
          <p:cNvPr id="6" name="Picture Placeholder 3">
            <a:extLst>
              <a:ext uri="{FF2B5EF4-FFF2-40B4-BE49-F238E27FC236}">
                <a16:creationId xmlns:a16="http://schemas.microsoft.com/office/drawing/2014/main" id="{B17595BB-94F9-44E7-A12B-B94D7D7FCD9A}"/>
              </a:ext>
            </a:extLst>
          </p:cNvPr>
          <p:cNvSpPr>
            <a:spLocks noGrp="1"/>
          </p:cNvSpPr>
          <p:nvPr>
            <p:ph type="pic" sz="quarter" idx="12"/>
          </p:nvPr>
        </p:nvSpPr>
        <p:spPr>
          <a:xfrm>
            <a:off x="5083838" y="4018314"/>
            <a:ext cx="2052000" cy="2052000"/>
          </a:xfrm>
        </p:spPr>
        <p:txBody>
          <a:bodyPr/>
          <a:lstStyle/>
          <a:p>
            <a:endParaRPr lang="en-SE"/>
          </a:p>
        </p:txBody>
      </p:sp>
      <p:sp>
        <p:nvSpPr>
          <p:cNvPr id="8" name="Picture Placeholder 3">
            <a:extLst>
              <a:ext uri="{FF2B5EF4-FFF2-40B4-BE49-F238E27FC236}">
                <a16:creationId xmlns:a16="http://schemas.microsoft.com/office/drawing/2014/main" id="{7DC4C1A4-D944-48A6-94BA-892423572BA5}"/>
              </a:ext>
            </a:extLst>
          </p:cNvPr>
          <p:cNvSpPr>
            <a:spLocks noGrp="1"/>
          </p:cNvSpPr>
          <p:nvPr>
            <p:ph type="pic" sz="quarter" idx="14"/>
          </p:nvPr>
        </p:nvSpPr>
        <p:spPr>
          <a:xfrm>
            <a:off x="7337449" y="4018314"/>
            <a:ext cx="2052000" cy="2052000"/>
          </a:xfrm>
        </p:spPr>
        <p:txBody>
          <a:bodyPr/>
          <a:lstStyle/>
          <a:p>
            <a:endParaRPr lang="en-SE"/>
          </a:p>
        </p:txBody>
      </p:sp>
      <p:sp>
        <p:nvSpPr>
          <p:cNvPr id="9" name="Picture Placeholder 3">
            <a:extLst>
              <a:ext uri="{FF2B5EF4-FFF2-40B4-BE49-F238E27FC236}">
                <a16:creationId xmlns:a16="http://schemas.microsoft.com/office/drawing/2014/main" id="{E58F4AE8-988F-48DD-B453-2165C229C388}"/>
              </a:ext>
            </a:extLst>
          </p:cNvPr>
          <p:cNvSpPr>
            <a:spLocks noGrp="1"/>
          </p:cNvSpPr>
          <p:nvPr>
            <p:ph type="pic" sz="quarter" idx="15"/>
          </p:nvPr>
        </p:nvSpPr>
        <p:spPr>
          <a:xfrm>
            <a:off x="9591060" y="4018314"/>
            <a:ext cx="2052000" cy="2052000"/>
          </a:xfrm>
        </p:spPr>
        <p:txBody>
          <a:bodyPr/>
          <a:lstStyle/>
          <a:p>
            <a:endParaRPr lang="en-SE"/>
          </a:p>
        </p:txBody>
      </p:sp>
      <p:sp>
        <p:nvSpPr>
          <p:cNvPr id="12" name="Text Placeholder 11">
            <a:extLst>
              <a:ext uri="{FF2B5EF4-FFF2-40B4-BE49-F238E27FC236}">
                <a16:creationId xmlns:a16="http://schemas.microsoft.com/office/drawing/2014/main" id="{7528E556-6491-4F68-BB3C-95A8C3138113}"/>
              </a:ext>
            </a:extLst>
          </p:cNvPr>
          <p:cNvSpPr>
            <a:spLocks noGrp="1"/>
          </p:cNvSpPr>
          <p:nvPr>
            <p:ph type="body" sz="quarter" idx="16"/>
          </p:nvPr>
        </p:nvSpPr>
        <p:spPr>
          <a:xfrm>
            <a:off x="576616" y="1944688"/>
            <a:ext cx="2052638" cy="2052000"/>
          </a:xfrm>
        </p:spPr>
        <p:txBody>
          <a:bodyPr anchor="ctr" anchorCtr="0"/>
          <a:lstStyle>
            <a:lvl1pPr marL="0" indent="0" algn="ctr">
              <a:buNone/>
              <a:defRPr/>
            </a:lvl1pPr>
            <a:lvl2pPr marL="457200" indent="0">
              <a:buNone/>
              <a:defRPr/>
            </a:lvl2pPr>
          </a:lstStyle>
          <a:p>
            <a:pPr lvl="0"/>
            <a:r>
              <a:rPr lang="en-US"/>
              <a:t>Edit Master text styles</a:t>
            </a:r>
          </a:p>
        </p:txBody>
      </p:sp>
      <p:sp>
        <p:nvSpPr>
          <p:cNvPr id="14" name="Text Placeholder 11">
            <a:extLst>
              <a:ext uri="{FF2B5EF4-FFF2-40B4-BE49-F238E27FC236}">
                <a16:creationId xmlns:a16="http://schemas.microsoft.com/office/drawing/2014/main" id="{7798F5CC-0344-49A0-BD99-77AB38A90333}"/>
              </a:ext>
            </a:extLst>
          </p:cNvPr>
          <p:cNvSpPr>
            <a:spLocks noGrp="1"/>
          </p:cNvSpPr>
          <p:nvPr>
            <p:ph type="body" sz="quarter" idx="17"/>
          </p:nvPr>
        </p:nvSpPr>
        <p:spPr>
          <a:xfrm>
            <a:off x="2830067" y="1944688"/>
            <a:ext cx="2052638" cy="2052000"/>
          </a:xfrm>
        </p:spPr>
        <p:txBody>
          <a:bodyPr anchor="ctr" anchorCtr="0"/>
          <a:lstStyle>
            <a:lvl1pPr marL="0" indent="0" algn="ctr">
              <a:buNone/>
              <a:defRPr/>
            </a:lvl1pPr>
            <a:lvl2pPr marL="457200" indent="0">
              <a:buNone/>
              <a:defRPr/>
            </a:lvl2pPr>
          </a:lstStyle>
          <a:p>
            <a:pPr lvl="0"/>
            <a:r>
              <a:rPr lang="en-US"/>
              <a:t>Edit Master text styles</a:t>
            </a:r>
          </a:p>
        </p:txBody>
      </p:sp>
      <p:sp>
        <p:nvSpPr>
          <p:cNvPr id="15" name="Text Placeholder 11">
            <a:extLst>
              <a:ext uri="{FF2B5EF4-FFF2-40B4-BE49-F238E27FC236}">
                <a16:creationId xmlns:a16="http://schemas.microsoft.com/office/drawing/2014/main" id="{D5A437DE-B08B-44EB-94D9-CA905AA9A80B}"/>
              </a:ext>
            </a:extLst>
          </p:cNvPr>
          <p:cNvSpPr>
            <a:spLocks noGrp="1"/>
          </p:cNvSpPr>
          <p:nvPr>
            <p:ph type="body" sz="quarter" idx="18"/>
          </p:nvPr>
        </p:nvSpPr>
        <p:spPr>
          <a:xfrm>
            <a:off x="5083519" y="1944688"/>
            <a:ext cx="2052638" cy="2052000"/>
          </a:xfrm>
        </p:spPr>
        <p:txBody>
          <a:bodyPr anchor="ctr" anchorCtr="0"/>
          <a:lstStyle>
            <a:lvl1pPr marL="0" indent="0" algn="ctr">
              <a:buNone/>
              <a:defRPr/>
            </a:lvl1pPr>
            <a:lvl2pPr marL="457200" indent="0">
              <a:buNone/>
              <a:defRPr/>
            </a:lvl2pPr>
          </a:lstStyle>
          <a:p>
            <a:pPr lvl="0"/>
            <a:r>
              <a:rPr lang="en-US"/>
              <a:t>Edit Master text styles</a:t>
            </a:r>
          </a:p>
        </p:txBody>
      </p:sp>
      <p:sp>
        <p:nvSpPr>
          <p:cNvPr id="16" name="Text Placeholder 11">
            <a:extLst>
              <a:ext uri="{FF2B5EF4-FFF2-40B4-BE49-F238E27FC236}">
                <a16:creationId xmlns:a16="http://schemas.microsoft.com/office/drawing/2014/main" id="{C8702032-2621-4C65-8F2E-52CEA03B13D7}"/>
              </a:ext>
            </a:extLst>
          </p:cNvPr>
          <p:cNvSpPr>
            <a:spLocks noGrp="1"/>
          </p:cNvSpPr>
          <p:nvPr>
            <p:ph type="body" sz="quarter" idx="19"/>
          </p:nvPr>
        </p:nvSpPr>
        <p:spPr>
          <a:xfrm>
            <a:off x="7336971" y="1944688"/>
            <a:ext cx="2052638" cy="2052000"/>
          </a:xfrm>
        </p:spPr>
        <p:txBody>
          <a:bodyPr anchor="ctr" anchorCtr="0"/>
          <a:lstStyle>
            <a:lvl1pPr marL="0" indent="0" algn="ctr">
              <a:buNone/>
              <a:defRPr/>
            </a:lvl1pPr>
            <a:lvl2pPr marL="457200" indent="0">
              <a:buNone/>
              <a:defRPr/>
            </a:lvl2pPr>
          </a:lstStyle>
          <a:p>
            <a:pPr lvl="0"/>
            <a:r>
              <a:rPr lang="en-US"/>
              <a:t>Edit Master text styles</a:t>
            </a:r>
          </a:p>
        </p:txBody>
      </p:sp>
      <p:sp>
        <p:nvSpPr>
          <p:cNvPr id="17" name="Text Placeholder 11">
            <a:extLst>
              <a:ext uri="{FF2B5EF4-FFF2-40B4-BE49-F238E27FC236}">
                <a16:creationId xmlns:a16="http://schemas.microsoft.com/office/drawing/2014/main" id="{B30BFEF9-ADA2-4689-97CC-3F1AB42AE252}"/>
              </a:ext>
            </a:extLst>
          </p:cNvPr>
          <p:cNvSpPr>
            <a:spLocks noGrp="1"/>
          </p:cNvSpPr>
          <p:nvPr>
            <p:ph type="body" sz="quarter" idx="20"/>
          </p:nvPr>
        </p:nvSpPr>
        <p:spPr>
          <a:xfrm>
            <a:off x="9590422" y="1944688"/>
            <a:ext cx="2052638" cy="2052000"/>
          </a:xfrm>
        </p:spPr>
        <p:txBody>
          <a:bodyPr anchor="ctr" anchorCtr="0"/>
          <a:lstStyle>
            <a:lvl1pPr marL="0" indent="0" algn="ctr">
              <a:buNone/>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7296039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1410146" cy="1062377"/>
          </a:xfrm>
          <a:prstGeom prst="rect">
            <a:avLst/>
          </a:prstGeom>
        </p:spPr>
        <p:txBody>
          <a:bodyPr/>
          <a:lstStyle>
            <a:lvl1pPr>
              <a:defRPr cap="none"/>
            </a:lvl1pPr>
          </a:lstStyle>
          <a:p>
            <a:r>
              <a:rPr lang="sv-SE"/>
              <a:t>KLICKA HÄR FÖR ATT ÄNDRA FORMAT</a:t>
            </a:r>
          </a:p>
        </p:txBody>
      </p:sp>
      <p:sp>
        <p:nvSpPr>
          <p:cNvPr id="3" name="Platshållare för innehåll 2"/>
          <p:cNvSpPr>
            <a:spLocks noGrp="1"/>
          </p:cNvSpPr>
          <p:nvPr>
            <p:ph idx="1"/>
          </p:nvPr>
        </p:nvSpPr>
        <p:spPr/>
        <p:txBody>
          <a:bodyPr numCol="2" spcCol="180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14145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mage slide with heading and subheading">
    <p:spTree>
      <p:nvGrpSpPr>
        <p:cNvPr id="1" name=""/>
        <p:cNvGrpSpPr/>
        <p:nvPr/>
      </p:nvGrpSpPr>
      <p:grpSpPr>
        <a:xfrm>
          <a:off x="0" y="0"/>
          <a:ext cx="0" cy="0"/>
          <a:chOff x="0" y="0"/>
          <a:chExt cx="0" cy="0"/>
        </a:xfrm>
      </p:grpSpPr>
      <p:sp>
        <p:nvSpPr>
          <p:cNvPr id="5" name="Platshållare för bild 4"/>
          <p:cNvSpPr>
            <a:spLocks noGrp="1"/>
          </p:cNvSpPr>
          <p:nvPr>
            <p:ph type="pic" sz="quarter" idx="11"/>
          </p:nvPr>
        </p:nvSpPr>
        <p:spPr>
          <a:xfrm>
            <a:off x="0" y="0"/>
            <a:ext cx="12192000" cy="6129338"/>
          </a:xfrm>
          <a:solidFill>
            <a:schemeClr val="accent1"/>
          </a:solidFill>
        </p:spPr>
        <p:txBody>
          <a:bodyPr/>
          <a:lstStyle>
            <a:lvl1pPr marL="0" indent="0">
              <a:buNone/>
              <a:defRPr>
                <a:solidFill>
                  <a:schemeClr val="bg1"/>
                </a:solidFill>
              </a:defRPr>
            </a:lvl1pPr>
          </a:lstStyle>
          <a:p>
            <a:r>
              <a:rPr lang="en-GB"/>
              <a:t>Click icon to add picture</a:t>
            </a:r>
            <a:endParaRPr lang="sv-SE"/>
          </a:p>
        </p:txBody>
      </p:sp>
      <p:sp>
        <p:nvSpPr>
          <p:cNvPr id="3" name="Title 2">
            <a:extLst>
              <a:ext uri="{FF2B5EF4-FFF2-40B4-BE49-F238E27FC236}">
                <a16:creationId xmlns:a16="http://schemas.microsoft.com/office/drawing/2014/main" id="{9804254A-AF38-5B4E-8807-F8F62011E0D9}"/>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6" name="Subtitle 2">
            <a:extLst>
              <a:ext uri="{FF2B5EF4-FFF2-40B4-BE49-F238E27FC236}">
                <a16:creationId xmlns:a16="http://schemas.microsoft.com/office/drawing/2014/main" id="{0E501061-051A-1341-A112-20780FA24320}"/>
              </a:ext>
            </a:extLst>
          </p:cNvPr>
          <p:cNvSpPr>
            <a:spLocks noGrp="1"/>
          </p:cNvSpPr>
          <p:nvPr>
            <p:ph type="subTitle" idx="1"/>
          </p:nvPr>
        </p:nvSpPr>
        <p:spPr>
          <a:xfrm>
            <a:off x="550863" y="1201719"/>
            <a:ext cx="11090275" cy="249299"/>
          </a:xfrm>
        </p:spPr>
        <p:txBody>
          <a:bodyPr numCol="1">
            <a:sp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Slide Number Placeholder 5">
            <a:extLst>
              <a:ext uri="{FF2B5EF4-FFF2-40B4-BE49-F238E27FC236}">
                <a16:creationId xmlns:a16="http://schemas.microsoft.com/office/drawing/2014/main" id="{57B6DAE4-B88D-884A-839A-D28CEA474AAE}"/>
              </a:ext>
            </a:extLst>
          </p:cNvPr>
          <p:cNvSpPr>
            <a:spLocks noGrp="1"/>
          </p:cNvSpPr>
          <p:nvPr>
            <p:ph type="sldNum" sz="quarter" idx="4"/>
          </p:nvPr>
        </p:nvSpPr>
        <p:spPr>
          <a:xfrm>
            <a:off x="9622220" y="6395545"/>
            <a:ext cx="804042" cy="220718"/>
          </a:xfrm>
          <a:prstGeom prst="rect">
            <a:avLst/>
          </a:prstGeom>
        </p:spPr>
        <p:txBody>
          <a:bodyPr lIns="0" tIns="0" rIns="0" bIns="0" anchor="ctr" anchorCtr="0"/>
          <a:lstStyle>
            <a:lvl1pPr algn="r">
              <a:defRPr sz="1050"/>
            </a:lvl1pPr>
          </a:lstStyle>
          <a:p>
            <a:fld id="{57F431F7-6854-D342-9C02-5C9D6F446518}" type="slidenum">
              <a:rPr lang="en-GB"/>
              <a:pPr/>
              <a:t>‹#›</a:t>
            </a:fld>
            <a:endParaRPr lang="en-GB"/>
          </a:p>
        </p:txBody>
      </p:sp>
    </p:spTree>
    <p:extLst>
      <p:ext uri="{BB962C8B-B14F-4D97-AF65-F5344CB8AC3E}">
        <p14:creationId xmlns:p14="http://schemas.microsoft.com/office/powerpoint/2010/main" val="3273683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29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ing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859003" cy="1062377"/>
          </a:xfrm>
          <a:prstGeom prst="rect">
            <a:avLst/>
          </a:prstGeom>
        </p:spPr>
        <p:txBody>
          <a:bodyPr/>
          <a:lstStyle/>
          <a:p>
            <a:r>
              <a:rPr lang="en-US"/>
              <a:t>CLICK TO EDIT MASTER TITLE STYLE</a:t>
            </a:r>
            <a:endParaRPr lang="sv-SE"/>
          </a:p>
        </p:txBody>
      </p:sp>
      <p:sp>
        <p:nvSpPr>
          <p:cNvPr id="5" name="Platshållare för innehåll 3"/>
          <p:cNvSpPr>
            <a:spLocks noGrp="1"/>
          </p:cNvSpPr>
          <p:nvPr>
            <p:ph sz="half" idx="10"/>
          </p:nvPr>
        </p:nvSpPr>
        <p:spPr>
          <a:xfrm>
            <a:off x="539999" y="1825625"/>
            <a:ext cx="10859003" cy="4097380"/>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Tree>
    <p:extLst>
      <p:ext uri="{BB962C8B-B14F-4D97-AF65-F5344CB8AC3E}">
        <p14:creationId xmlns:p14="http://schemas.microsoft.com/office/powerpoint/2010/main" val="1546694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59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515600" cy="1325563"/>
          </a:xfrm>
          <a:prstGeom prst="rect">
            <a:avLst/>
          </a:prstGeom>
        </p:spPr>
        <p:txBody>
          <a:bodyPr/>
          <a:lstStyle/>
          <a:p>
            <a:r>
              <a:rPr lang="en-US"/>
              <a:t>CLICK TO EDIT MASTER TITLE STYLE</a:t>
            </a:r>
            <a:endParaRPr lang="sv-SE"/>
          </a:p>
        </p:txBody>
      </p:sp>
    </p:spTree>
    <p:extLst>
      <p:ext uri="{BB962C8B-B14F-4D97-AF65-F5344CB8AC3E}">
        <p14:creationId xmlns:p14="http://schemas.microsoft.com/office/powerpoint/2010/main" val="268924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984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slide with heading and subheading">
    <p:spTree>
      <p:nvGrpSpPr>
        <p:cNvPr id="1" name=""/>
        <p:cNvGrpSpPr/>
        <p:nvPr/>
      </p:nvGrpSpPr>
      <p:grpSpPr>
        <a:xfrm>
          <a:off x="0" y="0"/>
          <a:ext cx="0" cy="0"/>
          <a:chOff x="0" y="0"/>
          <a:chExt cx="0" cy="0"/>
        </a:xfrm>
      </p:grpSpPr>
      <p:sp>
        <p:nvSpPr>
          <p:cNvPr id="5" name="Platshållare för bild 4"/>
          <p:cNvSpPr>
            <a:spLocks noGrp="1"/>
          </p:cNvSpPr>
          <p:nvPr>
            <p:ph type="pic" sz="quarter" idx="11"/>
          </p:nvPr>
        </p:nvSpPr>
        <p:spPr>
          <a:xfrm>
            <a:off x="0" y="0"/>
            <a:ext cx="12192000" cy="6178550"/>
          </a:xfrm>
          <a:solidFill>
            <a:schemeClr val="accent1"/>
          </a:solidFill>
        </p:spPr>
        <p:txBody>
          <a:bodyPr/>
          <a:lstStyle>
            <a:lvl1pPr marL="0" indent="0">
              <a:buNone/>
              <a:defRPr>
                <a:solidFill>
                  <a:schemeClr val="bg1"/>
                </a:solidFill>
              </a:defRPr>
            </a:lvl1pPr>
          </a:lstStyle>
          <a:p>
            <a:r>
              <a:rPr lang="en-US"/>
              <a:t>Click icon to add picture</a:t>
            </a:r>
            <a:endParaRPr lang="sv-SE"/>
          </a:p>
        </p:txBody>
      </p:sp>
      <p:sp>
        <p:nvSpPr>
          <p:cNvPr id="2" name="Rubrik 1"/>
          <p:cNvSpPr>
            <a:spLocks noGrp="1"/>
          </p:cNvSpPr>
          <p:nvPr>
            <p:ph type="title" hasCustomPrompt="1"/>
          </p:nvPr>
        </p:nvSpPr>
        <p:spPr>
          <a:xfrm>
            <a:off x="540000" y="540000"/>
            <a:ext cx="10781143" cy="533372"/>
          </a:xfrm>
          <a:prstGeom prst="rect">
            <a:avLst/>
          </a:prstGeom>
        </p:spPr>
        <p:txBody>
          <a:bodyPr/>
          <a:lstStyle>
            <a:lvl1pPr>
              <a:defRPr>
                <a:solidFill>
                  <a:schemeClr val="bg1"/>
                </a:solidFill>
              </a:defRPr>
            </a:lvl1pPr>
          </a:lstStyle>
          <a:p>
            <a:r>
              <a:rPr lang="en-US"/>
              <a:t>CLICK TO EDIT MASTER TITLE STYLE</a:t>
            </a:r>
            <a:endParaRPr lang="sv-SE"/>
          </a:p>
        </p:txBody>
      </p:sp>
      <p:sp>
        <p:nvSpPr>
          <p:cNvPr id="7" name="Platshållare för text 11"/>
          <p:cNvSpPr>
            <a:spLocks noGrp="1"/>
          </p:cNvSpPr>
          <p:nvPr>
            <p:ph type="body" idx="10"/>
          </p:nvPr>
        </p:nvSpPr>
        <p:spPr>
          <a:xfrm>
            <a:off x="555652" y="1120916"/>
            <a:ext cx="10765491" cy="446088"/>
          </a:xfrm>
        </p:spPr>
        <p:txBody>
          <a:bodyPr numCol="1"/>
          <a:lstStyle>
            <a:lvl1pPr marL="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4268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column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515600" cy="785105"/>
          </a:xfrm>
          <a:prstGeom prst="rect">
            <a:avLst/>
          </a:prstGeom>
        </p:spPr>
        <p:txBody>
          <a:bodyPr/>
          <a:lstStyle/>
          <a:p>
            <a:r>
              <a:rPr lang="en-US"/>
              <a:t>CLICK TO EDIT MASTER TITLE STYLE</a:t>
            </a:r>
            <a:endParaRPr lang="sv-SE"/>
          </a:p>
        </p:txBody>
      </p:sp>
      <p:sp>
        <p:nvSpPr>
          <p:cNvPr id="5" name="Platshållare för innehåll 3"/>
          <p:cNvSpPr>
            <a:spLocks noGrp="1"/>
          </p:cNvSpPr>
          <p:nvPr>
            <p:ph sz="half" idx="2"/>
          </p:nvPr>
        </p:nvSpPr>
        <p:spPr>
          <a:xfrm>
            <a:off x="540000" y="1781175"/>
            <a:ext cx="5157787" cy="401002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
        <p:nvSpPr>
          <p:cNvPr id="6" name="Platshållare för innehåll 3"/>
          <p:cNvSpPr>
            <a:spLocks noGrp="1"/>
          </p:cNvSpPr>
          <p:nvPr>
            <p:ph sz="half" idx="10"/>
          </p:nvPr>
        </p:nvSpPr>
        <p:spPr>
          <a:xfrm>
            <a:off x="5897813" y="1781175"/>
            <a:ext cx="5157787" cy="401002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Tree>
    <p:extLst>
      <p:ext uri="{BB962C8B-B14F-4D97-AF65-F5344CB8AC3E}">
        <p14:creationId xmlns:p14="http://schemas.microsoft.com/office/powerpoint/2010/main" val="311370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10515600" cy="916841"/>
          </a:xfrm>
          <a:prstGeom prst="rect">
            <a:avLst/>
          </a:prstGeom>
        </p:spPr>
        <p:txBody>
          <a:bodyPr/>
          <a:lstStyle/>
          <a:p>
            <a:r>
              <a:rPr lang="en-US"/>
              <a:t>CLICK TO EDIT MASTER TITLE STYLE</a:t>
            </a:r>
            <a:endParaRPr lang="sv-SE"/>
          </a:p>
        </p:txBody>
      </p:sp>
      <p:sp>
        <p:nvSpPr>
          <p:cNvPr id="3" name="Platshållare för text 2"/>
          <p:cNvSpPr>
            <a:spLocks noGrp="1"/>
          </p:cNvSpPr>
          <p:nvPr>
            <p:ph type="body" idx="1"/>
          </p:nvPr>
        </p:nvSpPr>
        <p:spPr>
          <a:xfrm>
            <a:off x="540000" y="1490663"/>
            <a:ext cx="5157787" cy="573840"/>
          </a:xfrm>
        </p:spPr>
        <p:txBody>
          <a:bodyPr numCol="1" anchor="b" anchorCtr="0"/>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tshållare för innehåll 3"/>
          <p:cNvSpPr>
            <a:spLocks noGrp="1"/>
          </p:cNvSpPr>
          <p:nvPr>
            <p:ph sz="half" idx="2"/>
          </p:nvPr>
        </p:nvSpPr>
        <p:spPr>
          <a:xfrm>
            <a:off x="540000" y="2185745"/>
            <a:ext cx="5157787" cy="360545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
        <p:nvSpPr>
          <p:cNvPr id="5" name="Platshållare för text 4"/>
          <p:cNvSpPr>
            <a:spLocks noGrp="1"/>
          </p:cNvSpPr>
          <p:nvPr>
            <p:ph type="body" sz="quarter" idx="3"/>
          </p:nvPr>
        </p:nvSpPr>
        <p:spPr>
          <a:xfrm>
            <a:off x="5872412" y="1490663"/>
            <a:ext cx="5183188" cy="573840"/>
          </a:xfrm>
        </p:spPr>
        <p:txBody>
          <a:bodyPr numCol="1" anchor="b" anchorCtr="0"/>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Platshållare för innehåll 3"/>
          <p:cNvSpPr>
            <a:spLocks noGrp="1"/>
          </p:cNvSpPr>
          <p:nvPr>
            <p:ph sz="half" idx="10"/>
          </p:nvPr>
        </p:nvSpPr>
        <p:spPr>
          <a:xfrm>
            <a:off x="5897813" y="2185745"/>
            <a:ext cx="5157787" cy="3605455"/>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Tree>
    <p:extLst>
      <p:ext uri="{BB962C8B-B14F-4D97-AF65-F5344CB8AC3E}">
        <p14:creationId xmlns:p14="http://schemas.microsoft.com/office/powerpoint/2010/main" val="125684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wit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40000" y="540000"/>
            <a:ext cx="3932237" cy="1506514"/>
          </a:xfrm>
          <a:prstGeom prst="rect">
            <a:avLst/>
          </a:prstGeom>
        </p:spPr>
        <p:txBody>
          <a:bodyPr anchor="t" anchorCtr="0"/>
          <a:lstStyle>
            <a:lvl1pPr>
              <a:defRPr sz="3600"/>
            </a:lvl1pPr>
          </a:lstStyle>
          <a:p>
            <a:r>
              <a:rPr lang="en-US"/>
              <a:t>CLICK TO EDIT MASTER TITLE STYLE</a:t>
            </a:r>
            <a:endParaRPr lang="sv-SE"/>
          </a:p>
        </p:txBody>
      </p:sp>
      <p:sp>
        <p:nvSpPr>
          <p:cNvPr id="4" name="Platshållare för text 3"/>
          <p:cNvSpPr>
            <a:spLocks noGrp="1"/>
          </p:cNvSpPr>
          <p:nvPr>
            <p:ph type="body" sz="half" idx="2"/>
          </p:nvPr>
        </p:nvSpPr>
        <p:spPr>
          <a:xfrm>
            <a:off x="540000" y="2435475"/>
            <a:ext cx="3932237" cy="3516313"/>
          </a:xfrm>
        </p:spPr>
        <p:txBody>
          <a:bodyPr numCol="1"/>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Platshållare för innehåll 3"/>
          <p:cNvSpPr>
            <a:spLocks noGrp="1"/>
          </p:cNvSpPr>
          <p:nvPr>
            <p:ph sz="half" idx="10"/>
          </p:nvPr>
        </p:nvSpPr>
        <p:spPr>
          <a:xfrm>
            <a:off x="5029200" y="540000"/>
            <a:ext cx="6172200" cy="5411788"/>
          </a:xfrm>
        </p:spPr>
        <p:txBody>
          <a:bodyPr numCol="1"/>
          <a:lstStyle>
            <a:lvl1pPr marL="228600" indent="-228600">
              <a:lnSpc>
                <a:spcPct val="90000"/>
              </a:lnSpc>
              <a:spcBef>
                <a:spcPts val="800"/>
              </a:spcBef>
              <a:spcAft>
                <a:spcPts val="300"/>
              </a:spcAft>
              <a:buClr>
                <a:schemeClr val="accent1"/>
              </a:buClr>
              <a:buFont typeface="Wingdings" panose="05000000000000000000" pitchFamily="2" charset="2"/>
              <a:buChar char="§"/>
              <a:defRPr/>
            </a:lvl1pPr>
            <a:lvl2pPr marL="542925" indent="-228600">
              <a:lnSpc>
                <a:spcPct val="80000"/>
              </a:lnSpc>
              <a:spcBef>
                <a:spcPts val="600"/>
              </a:spcBef>
              <a:spcAft>
                <a:spcPts val="300"/>
              </a:spcAft>
              <a:buFont typeface="Wingdings" panose="05000000000000000000" pitchFamily="2" charset="2"/>
              <a:buChar char="§"/>
              <a:defRPr/>
            </a:lvl2pPr>
            <a:lvl3pPr marL="895350" indent="-180975">
              <a:lnSpc>
                <a:spcPct val="90000"/>
              </a:lnSpc>
              <a:spcBef>
                <a:spcPts val="400"/>
              </a:spcBef>
              <a:spcAft>
                <a:spcPts val="200"/>
              </a:spcAft>
              <a:buFont typeface="Wingdings" panose="05000000000000000000" pitchFamily="2" charset="2"/>
              <a:buChar char="§"/>
              <a:defRPr/>
            </a:lvl3pPr>
            <a:lvl4pPr marL="1600200" indent="-228600">
              <a:lnSpc>
                <a:spcPct val="80000"/>
              </a:lnSpc>
              <a:buFont typeface="Wingdings" panose="05000000000000000000" pitchFamily="2" charset="2"/>
              <a:buChar char="§"/>
              <a:defRPr/>
            </a:lvl4pPr>
            <a:lvl5pPr marL="2057400" indent="-228600">
              <a:lnSpc>
                <a:spcPct val="80000"/>
              </a:lnSpc>
              <a:buFont typeface="Wingdings" panose="05000000000000000000" pitchFamily="2" charset="2"/>
              <a:buChar char="§"/>
              <a:defRPr/>
            </a:lvl5pPr>
          </a:lstStyle>
          <a:p>
            <a:pPr lvl="0"/>
            <a:r>
              <a:rPr lang="en-US"/>
              <a:t>Click to edit Master text styles</a:t>
            </a:r>
          </a:p>
        </p:txBody>
      </p:sp>
    </p:spTree>
    <p:extLst>
      <p:ext uri="{BB962C8B-B14F-4D97-AF65-F5344CB8AC3E}">
        <p14:creationId xmlns:p14="http://schemas.microsoft.com/office/powerpoint/2010/main" val="313607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ceholder for text 2"/>
          <p:cNvSpPr>
            <a:spLocks noGrp="1"/>
          </p:cNvSpPr>
          <p:nvPr>
            <p:ph type="body" idx="1"/>
          </p:nvPr>
        </p:nvSpPr>
        <p:spPr>
          <a:xfrm>
            <a:off x="540000" y="1825625"/>
            <a:ext cx="10859003" cy="4097380"/>
          </a:xfrm>
          <a:prstGeom prst="rect">
            <a:avLst/>
          </a:prstGeom>
        </p:spPr>
        <p:txBody>
          <a:bodyPr vert="horz" lIns="0" tIns="0" rIns="0" bIns="0" numCol="2" spcCol="180000" rtlCol="0">
            <a:noAutofit/>
          </a:bodyPr>
          <a:lstStyle/>
          <a:p>
            <a:pPr lvl="0"/>
            <a:endParaRPr lang="sv-SE"/>
          </a:p>
        </p:txBody>
      </p:sp>
      <p:pic>
        <p:nvPicPr>
          <p:cNvPr id="7" name="Picture 7" descr="CRAMO_RGB"/>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Placeholder for headline"/>
          <p:cNvSpPr>
            <a:spLocks noGrp="1"/>
          </p:cNvSpPr>
          <p:nvPr>
            <p:ph type="title"/>
          </p:nvPr>
        </p:nvSpPr>
        <p:spPr>
          <a:xfrm>
            <a:off x="540000" y="540000"/>
            <a:ext cx="10859004" cy="1068691"/>
          </a:xfrm>
          <a:prstGeom prst="rect">
            <a:avLst/>
          </a:prstGeom>
        </p:spPr>
        <p:txBody>
          <a:bodyPr vert="horz" lIns="0" tIns="0" rIns="0" bIns="0" rtlCol="0" anchor="t" anchorCtr="0">
            <a:noAutofit/>
          </a:bodyPr>
          <a:lstStyle/>
          <a:p>
            <a:endParaRPr lang="sv-SE"/>
          </a:p>
        </p:txBody>
      </p:sp>
      <p:pic>
        <p:nvPicPr>
          <p:cNvPr id="5" name="Picture 7" descr="CRAMO_RGB"/>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1421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1" r:id="rId12"/>
  </p:sldLayoutIdLst>
  <p:txStyles>
    <p:titleStyle>
      <a:lvl1pPr algn="l" defTabSz="914400" rtl="0" eaLnBrk="1" latinLnBrk="0" hangingPunct="1">
        <a:lnSpc>
          <a:spcPct val="90000"/>
        </a:lnSpc>
        <a:spcBef>
          <a:spcPct val="0"/>
        </a:spcBef>
        <a:buNone/>
        <a:defRPr sz="3600" b="1" i="0" kern="1200" cap="none"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800"/>
        </a:spcBef>
        <a:spcAft>
          <a:spcPts val="2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90000"/>
        </a:lnSpc>
        <a:spcBef>
          <a:spcPts val="200"/>
        </a:spcBef>
        <a:spcAft>
          <a:spcPts val="200"/>
        </a:spcAft>
        <a:buFont typeface="Arial"/>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200"/>
        </a:spcBef>
        <a:spcAft>
          <a:spcPts val="200"/>
        </a:spcAft>
        <a:buFont typeface="Arial"/>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Font typeface="Arial"/>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197" userDrawn="1">
          <p15:clr>
            <a:srgbClr val="F26B43"/>
          </p15:clr>
        </p15:guide>
        <p15:guide id="4" pos="347" userDrawn="1">
          <p15:clr>
            <a:srgbClr val="F26B43"/>
          </p15:clr>
        </p15:guide>
        <p15:guide id="5" orient="horz" pos="3748" userDrawn="1">
          <p15:clr>
            <a:srgbClr val="F26B43"/>
          </p15:clr>
        </p15:guide>
        <p15:guide id="6" orient="horz" pos="323" userDrawn="1">
          <p15:clr>
            <a:srgbClr val="F26B43"/>
          </p15:clr>
        </p15:guide>
        <p15:guide id="7" orient="horz" pos="3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ceholder for text 2"/>
          <p:cNvSpPr>
            <a:spLocks noGrp="1"/>
          </p:cNvSpPr>
          <p:nvPr>
            <p:ph type="body" idx="1"/>
          </p:nvPr>
        </p:nvSpPr>
        <p:spPr>
          <a:xfrm>
            <a:off x="540000" y="1825625"/>
            <a:ext cx="10859003" cy="4097380"/>
          </a:xfrm>
          <a:prstGeom prst="rect">
            <a:avLst/>
          </a:prstGeom>
        </p:spPr>
        <p:txBody>
          <a:bodyPr vert="horz" lIns="0" tIns="0" rIns="0" bIns="0" numCol="2" spcCol="180000" rtlCol="0">
            <a:noAutofit/>
          </a:bodyPr>
          <a:lstStyle/>
          <a:p>
            <a:pPr lvl="0"/>
            <a:endParaRPr lang="sv-SE"/>
          </a:p>
        </p:txBody>
      </p:sp>
      <p:sp>
        <p:nvSpPr>
          <p:cNvPr id="11" name="Placeholder for headline"/>
          <p:cNvSpPr>
            <a:spLocks noGrp="1"/>
          </p:cNvSpPr>
          <p:nvPr>
            <p:ph type="title"/>
          </p:nvPr>
        </p:nvSpPr>
        <p:spPr>
          <a:xfrm>
            <a:off x="540000" y="540000"/>
            <a:ext cx="10859004" cy="1068691"/>
          </a:xfrm>
          <a:prstGeom prst="rect">
            <a:avLst/>
          </a:prstGeom>
        </p:spPr>
        <p:txBody>
          <a:bodyPr vert="horz" lIns="0" tIns="0" rIns="0" bIns="0" rtlCol="0" anchor="t" anchorCtr="0">
            <a:noAutofit/>
          </a:bodyPr>
          <a:lstStyle/>
          <a:p>
            <a:endParaRPr lang="sv-SE"/>
          </a:p>
        </p:txBody>
      </p:sp>
      <p:pic>
        <p:nvPicPr>
          <p:cNvPr id="5" name="Picture 7" descr="CRAMO_RGB"/>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98268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 id="2147483688" r:id="rId14"/>
    <p:sldLayoutId id="2147483689" r:id="rId15"/>
    <p:sldLayoutId id="2147483696" r:id="rId16"/>
  </p:sldLayoutIdLst>
  <p:txStyles>
    <p:titleStyle>
      <a:lvl1pPr algn="l" defTabSz="914400" rtl="0" eaLnBrk="1" latinLnBrk="0" hangingPunct="1">
        <a:lnSpc>
          <a:spcPct val="90000"/>
        </a:lnSpc>
        <a:spcBef>
          <a:spcPct val="0"/>
        </a:spcBef>
        <a:buNone/>
        <a:defRPr sz="3600" b="1" i="0" kern="1200" cap="none"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800"/>
        </a:spcBef>
        <a:spcAft>
          <a:spcPts val="2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90000"/>
        </a:lnSpc>
        <a:spcBef>
          <a:spcPts val="200"/>
        </a:spcBef>
        <a:spcAft>
          <a:spcPts val="200"/>
        </a:spcAft>
        <a:buFont typeface="Arial"/>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200"/>
        </a:spcBef>
        <a:spcAft>
          <a:spcPts val="200"/>
        </a:spcAft>
        <a:buFont typeface="Arial"/>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Font typeface="Arial"/>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820809"/>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914400" rtl="0" eaLnBrk="1" latinLnBrk="0" hangingPunct="1">
        <a:lnSpc>
          <a:spcPct val="90000"/>
        </a:lnSpc>
        <a:spcBef>
          <a:spcPct val="0"/>
        </a:spcBef>
        <a:buNone/>
        <a:defRPr sz="3600" b="1" i="0" kern="1200" cap="none"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800"/>
        </a:spcBef>
        <a:spcAft>
          <a:spcPts val="2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90000"/>
        </a:lnSpc>
        <a:spcBef>
          <a:spcPts val="200"/>
        </a:spcBef>
        <a:spcAft>
          <a:spcPts val="200"/>
        </a:spcAft>
        <a:buFont typeface="Arial"/>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200"/>
        </a:spcBef>
        <a:spcAft>
          <a:spcPts val="200"/>
        </a:spcAft>
        <a:buFont typeface="Arial"/>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Font typeface="Arial"/>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video" Target="https://www.youtube.com/embed/AORG3iy9a1o?feature=oembed" TargetMode="Externa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tags" Target="../tags/tag3.xml"/><Relationship Id="rId7" Type="http://schemas.openxmlformats.org/officeDocument/2006/relationships/image" Target="../media/image6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5.xml"/><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73.sv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sv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4.sv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4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3.emf"/><Relationship Id="rId4" Type="http://schemas.openxmlformats.org/officeDocument/2006/relationships/image" Target="../media/image112.emf"/></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118.jpeg"/><Relationship Id="rId11" Type="http://schemas.openxmlformats.org/officeDocument/2006/relationships/image" Target="../media/image123.jpeg"/><Relationship Id="rId5" Type="http://schemas.openxmlformats.org/officeDocument/2006/relationships/image" Target="../media/image117.pn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8.emf"/></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3.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4.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himmel, utomhus&#10;&#10;Automatiskt genererad beskrivning">
            <a:extLst>
              <a:ext uri="{FF2B5EF4-FFF2-40B4-BE49-F238E27FC236}">
                <a16:creationId xmlns:a16="http://schemas.microsoft.com/office/drawing/2014/main" id="{34419ED6-15C5-4FCD-AF82-0F1823E1A97A}"/>
              </a:ext>
            </a:extLst>
          </p:cNvPr>
          <p:cNvPicPr>
            <a:picLocks noChangeAspect="1"/>
          </p:cNvPicPr>
          <p:nvPr/>
        </p:nvPicPr>
        <p:blipFill rotWithShape="1">
          <a:blip r:embed="rId3"/>
          <a:srcRect l="779" t="19227" r="21247" b="21936"/>
          <a:stretch/>
        </p:blipFill>
        <p:spPr>
          <a:xfrm>
            <a:off x="0" y="0"/>
            <a:ext cx="12192000" cy="6129338"/>
          </a:xfrm>
          <a:prstGeom prst="rect">
            <a:avLst/>
          </a:prstGeom>
        </p:spPr>
      </p:pic>
      <p:sp>
        <p:nvSpPr>
          <p:cNvPr id="3" name="Rectangle 2">
            <a:extLst>
              <a:ext uri="{FF2B5EF4-FFF2-40B4-BE49-F238E27FC236}">
                <a16:creationId xmlns:a16="http://schemas.microsoft.com/office/drawing/2014/main" id="{5DB5A862-6C53-064E-BB39-60C1DDD8F44F}"/>
              </a:ext>
            </a:extLst>
          </p:cNvPr>
          <p:cNvSpPr>
            <a:spLocks noChangeAspect="1"/>
          </p:cNvSpPr>
          <p:nvPr/>
        </p:nvSpPr>
        <p:spPr>
          <a:xfrm>
            <a:off x="1003224" y="857869"/>
            <a:ext cx="4413600" cy="441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GB" sz="2800" b="1"/>
              <a:t>CRAMO</a:t>
            </a:r>
            <a:endParaRPr lang="sv-SE" sz="2800">
              <a:ea typeface="+mn-lt"/>
              <a:cs typeface="+mn-lt"/>
            </a:endParaRPr>
          </a:p>
          <a:p>
            <a:pPr algn="ctr"/>
            <a:endParaRPr lang="en-GB" sz="2800">
              <a:ea typeface="+mn-lt"/>
              <a:cs typeface="+mn-lt"/>
            </a:endParaRPr>
          </a:p>
          <a:p>
            <a:pPr algn="ctr"/>
            <a:r>
              <a:rPr lang="en-GB" sz="2800" b="1">
                <a:ea typeface="+mn-lt"/>
                <a:cs typeface="+mn-lt"/>
              </a:rPr>
              <a:t>Shared Resources Simplified</a:t>
            </a:r>
          </a:p>
          <a:p>
            <a:pPr algn="ctr"/>
            <a:endParaRPr lang="en-GB" sz="2800" b="1">
              <a:ea typeface="+mn-lt"/>
              <a:cs typeface="+mn-lt"/>
            </a:endParaRPr>
          </a:p>
        </p:txBody>
      </p:sp>
    </p:spTree>
    <p:extLst>
      <p:ext uri="{BB962C8B-B14F-4D97-AF65-F5344CB8AC3E}">
        <p14:creationId xmlns:p14="http://schemas.microsoft.com/office/powerpoint/2010/main" val="3848632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enhetlig&#10;&#10;Automatiskt genererad beskrivning">
            <a:extLst>
              <a:ext uri="{FF2B5EF4-FFF2-40B4-BE49-F238E27FC236}">
                <a16:creationId xmlns:a16="http://schemas.microsoft.com/office/drawing/2014/main" id="{EFA1F8D2-207B-4E87-A05E-3FCD377C0988}"/>
              </a:ext>
            </a:extLst>
          </p:cNvPr>
          <p:cNvPicPr>
            <a:picLocks noChangeAspect="1"/>
          </p:cNvPicPr>
          <p:nvPr/>
        </p:nvPicPr>
        <p:blipFill rotWithShape="1">
          <a:blip r:embed="rId3"/>
          <a:srcRect l="15156" t="6501" b="20718"/>
          <a:stretch/>
        </p:blipFill>
        <p:spPr>
          <a:xfrm>
            <a:off x="0" y="0"/>
            <a:ext cx="12192000" cy="6974379"/>
          </a:xfrm>
          <a:prstGeom prst="rect">
            <a:avLst/>
          </a:prstGeom>
        </p:spPr>
      </p:pic>
      <p:sp>
        <p:nvSpPr>
          <p:cNvPr id="5" name="TextBox 6">
            <a:extLst>
              <a:ext uri="{FF2B5EF4-FFF2-40B4-BE49-F238E27FC236}">
                <a16:creationId xmlns:a16="http://schemas.microsoft.com/office/drawing/2014/main" id="{3E52A4B7-324F-4E94-9CA1-4D6210645C25}"/>
              </a:ext>
            </a:extLst>
          </p:cNvPr>
          <p:cNvSpPr txBox="1"/>
          <p:nvPr/>
        </p:nvSpPr>
        <p:spPr>
          <a:xfrm>
            <a:off x="7154518" y="1269000"/>
            <a:ext cx="4320000" cy="4320000"/>
          </a:xfrm>
          <a:prstGeom prst="rect">
            <a:avLst/>
          </a:prstGeom>
          <a:solidFill>
            <a:schemeClr val="accent1"/>
          </a:solidFill>
          <a:ln w="6350">
            <a:noFill/>
          </a:ln>
        </p:spPr>
        <p:txBody>
          <a:bodyPr wrap="square" lIns="216000" tIns="216000" rIns="216000" bIns="216000" rtlCol="0" anchor="ctr" anchorCtr="0">
            <a:noAutofit/>
          </a:bodyPr>
          <a:lstStyle/>
          <a:p>
            <a:pPr algn="ctr" defTabSz="685800">
              <a:spcBef>
                <a:spcPct val="0"/>
              </a:spcBef>
              <a:spcAft>
                <a:spcPct val="0"/>
              </a:spcAft>
              <a:defRPr/>
            </a:pPr>
            <a:r>
              <a:rPr lang="sv-SE" sz="3600" b="1">
                <a:solidFill>
                  <a:srgbClr val="FFFFFF"/>
                </a:solidFill>
                <a:latin typeface="Arial"/>
              </a:rPr>
              <a:t>Leading partner in services</a:t>
            </a:r>
            <a:endParaRPr lang="sv-SE">
              <a:ea typeface="+mn-ea"/>
              <a:cs typeface="+mn-cs"/>
            </a:endParaRPr>
          </a:p>
        </p:txBody>
      </p:sp>
    </p:spTree>
    <p:extLst>
      <p:ext uri="{BB962C8B-B14F-4D97-AF65-F5344CB8AC3E}">
        <p14:creationId xmlns:p14="http://schemas.microsoft.com/office/powerpoint/2010/main" val="393214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3BA511-884F-4AC2-95F4-D54533A0FCD3}"/>
              </a:ext>
            </a:extLst>
          </p:cNvPr>
          <p:cNvSpPr>
            <a:spLocks noGrp="1"/>
          </p:cNvSpPr>
          <p:nvPr>
            <p:ph type="title"/>
          </p:nvPr>
        </p:nvSpPr>
        <p:spPr/>
        <p:txBody>
          <a:bodyPr/>
          <a:lstStyle/>
          <a:p>
            <a:r>
              <a:rPr lang="sv-SE">
                <a:latin typeface="Arial"/>
                <a:cs typeface="Arial"/>
              </a:rPr>
              <a:t>Construction </a:t>
            </a:r>
            <a:r>
              <a:rPr lang="sv-SE" err="1">
                <a:latin typeface="Arial"/>
                <a:cs typeface="Arial"/>
              </a:rPr>
              <a:t>logistics</a:t>
            </a:r>
            <a:r>
              <a:rPr lang="sv-SE">
                <a:latin typeface="Arial"/>
                <a:cs typeface="Arial"/>
              </a:rPr>
              <a:t> services</a:t>
            </a:r>
            <a:endParaRPr lang="sv-SE"/>
          </a:p>
        </p:txBody>
      </p:sp>
      <p:sp>
        <p:nvSpPr>
          <p:cNvPr id="5" name="Platshållare för text 4">
            <a:extLst>
              <a:ext uri="{FF2B5EF4-FFF2-40B4-BE49-F238E27FC236}">
                <a16:creationId xmlns:a16="http://schemas.microsoft.com/office/drawing/2014/main" id="{1A535CA7-F36D-4F49-9280-23D3D6BA75C4}"/>
              </a:ext>
            </a:extLst>
          </p:cNvPr>
          <p:cNvSpPr>
            <a:spLocks noGrp="1"/>
          </p:cNvSpPr>
          <p:nvPr>
            <p:ph type="body" sz="half" idx="2"/>
          </p:nvPr>
        </p:nvSpPr>
        <p:spPr>
          <a:xfrm>
            <a:off x="539999" y="2379868"/>
            <a:ext cx="3932237" cy="3516313"/>
          </a:xfrm>
        </p:spPr>
        <p:txBody>
          <a:bodyPr/>
          <a:lstStyle/>
          <a:p>
            <a:pPr marL="285750" indent="-285750">
              <a:buClr>
                <a:schemeClr val="accent1"/>
              </a:buClr>
              <a:buFont typeface="Wingdings" panose="05000000000000000000" pitchFamily="2" charset="2"/>
              <a:buChar char="§"/>
            </a:pPr>
            <a:r>
              <a:rPr lang="en-US" sz="2000">
                <a:effectLst/>
                <a:latin typeface="Arial" panose="020B0604020202020204" pitchFamily="34" charset="0"/>
                <a:cs typeface="Arial" panose="020B0604020202020204" pitchFamily="34" charset="0"/>
              </a:rPr>
              <a:t>Increased productivity</a:t>
            </a:r>
          </a:p>
          <a:p>
            <a:pPr marL="285750" indent="-285750">
              <a:buClr>
                <a:schemeClr val="accent1"/>
              </a:buClr>
              <a:buFont typeface="Wingdings" panose="05000000000000000000" pitchFamily="2" charset="2"/>
              <a:buChar char="§"/>
            </a:pPr>
            <a:endParaRPr lang="en-US" sz="2000">
              <a:effectLst/>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en-US" sz="2000">
                <a:effectLst/>
                <a:latin typeface="Arial" panose="020B0604020202020204" pitchFamily="34" charset="0"/>
                <a:cs typeface="Arial" panose="020B0604020202020204" pitchFamily="34" charset="0"/>
              </a:rPr>
              <a:t>Lower costs</a:t>
            </a:r>
          </a:p>
          <a:p>
            <a:pPr marL="285750" indent="-285750">
              <a:buClr>
                <a:schemeClr val="accent1"/>
              </a:buClr>
              <a:buFont typeface="Wingdings" panose="05000000000000000000" pitchFamily="2" charset="2"/>
              <a:buChar char="§"/>
            </a:pPr>
            <a:endParaRPr lang="en-US" sz="2000">
              <a:effectLst/>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en-US" sz="2000">
                <a:effectLst/>
                <a:latin typeface="Arial" panose="020B0604020202020204" pitchFamily="34" charset="0"/>
                <a:cs typeface="Arial" panose="020B0604020202020204" pitchFamily="34" charset="0"/>
              </a:rPr>
              <a:t>Improved security</a:t>
            </a:r>
          </a:p>
          <a:p>
            <a:pPr marL="285750" indent="-285750">
              <a:buClr>
                <a:schemeClr val="accent1"/>
              </a:buClr>
              <a:buFont typeface="Wingdings" panose="05000000000000000000" pitchFamily="2" charset="2"/>
              <a:buChar char="§"/>
            </a:pPr>
            <a:endParaRPr lang="en-US" sz="2000">
              <a:effectLst/>
              <a:latin typeface="Arial" panose="020B0604020202020204" pitchFamily="34" charset="0"/>
              <a:cs typeface="Arial" panose="020B0604020202020204" pitchFamily="34" charset="0"/>
            </a:endParaRPr>
          </a:p>
          <a:p>
            <a:pPr marL="285750" indent="-285750">
              <a:buClr>
                <a:schemeClr val="accent1"/>
              </a:buClr>
              <a:buFont typeface="Wingdings" panose="05000000000000000000" pitchFamily="2" charset="2"/>
              <a:buChar char="§"/>
            </a:pPr>
            <a:r>
              <a:rPr lang="en-US" sz="2000">
                <a:effectLst/>
                <a:latin typeface="Arial" panose="020B0604020202020204" pitchFamily="34" charset="0"/>
                <a:cs typeface="Arial" panose="020B0604020202020204" pitchFamily="34" charset="0"/>
              </a:rPr>
              <a:t>Reduced climate impact</a:t>
            </a:r>
            <a:endParaRPr lang="sv-SE" sz="2000"/>
          </a:p>
        </p:txBody>
      </p:sp>
      <p:sp>
        <p:nvSpPr>
          <p:cNvPr id="6" name="Platshållare för innehåll 5">
            <a:extLst>
              <a:ext uri="{FF2B5EF4-FFF2-40B4-BE49-F238E27FC236}">
                <a16:creationId xmlns:a16="http://schemas.microsoft.com/office/drawing/2014/main" id="{A324D22C-C094-47C6-85DB-119C666CABE5}"/>
              </a:ext>
            </a:extLst>
          </p:cNvPr>
          <p:cNvSpPr>
            <a:spLocks noGrp="1"/>
          </p:cNvSpPr>
          <p:nvPr>
            <p:ph sz="half" idx="10"/>
          </p:nvPr>
        </p:nvSpPr>
        <p:spPr/>
        <p:txBody>
          <a:bodyPr/>
          <a:lstStyle/>
          <a:p>
            <a:endParaRPr lang="sv-SE"/>
          </a:p>
        </p:txBody>
      </p:sp>
      <p:pic>
        <p:nvPicPr>
          <p:cNvPr id="4" name="Bildobjekt 3" descr="En bild som visar text, person, militäruniform&#10;&#10;Automatiskt genererad beskrivning">
            <a:extLst>
              <a:ext uri="{FF2B5EF4-FFF2-40B4-BE49-F238E27FC236}">
                <a16:creationId xmlns:a16="http://schemas.microsoft.com/office/drawing/2014/main" id="{CF6BD3C1-45A7-4CED-8196-6F566ACFF5B9}"/>
              </a:ext>
            </a:extLst>
          </p:cNvPr>
          <p:cNvPicPr>
            <a:picLocks noChangeAspect="1"/>
          </p:cNvPicPr>
          <p:nvPr/>
        </p:nvPicPr>
        <p:blipFill rotWithShape="1">
          <a:blip r:embed="rId3"/>
          <a:srcRect t="19271" b="12350"/>
          <a:stretch/>
        </p:blipFill>
        <p:spPr>
          <a:xfrm>
            <a:off x="5503656" y="0"/>
            <a:ext cx="6688344" cy="6858000"/>
          </a:xfrm>
          <a:prstGeom prst="rect">
            <a:avLst/>
          </a:prstGeom>
        </p:spPr>
      </p:pic>
    </p:spTree>
    <p:extLst>
      <p:ext uri="{BB962C8B-B14F-4D97-AF65-F5344CB8AC3E}">
        <p14:creationId xmlns:p14="http://schemas.microsoft.com/office/powerpoint/2010/main" val="3045001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3BA511-884F-4AC2-95F4-D54533A0FCD3}"/>
              </a:ext>
            </a:extLst>
          </p:cNvPr>
          <p:cNvSpPr>
            <a:spLocks noGrp="1"/>
          </p:cNvSpPr>
          <p:nvPr>
            <p:ph type="title"/>
          </p:nvPr>
        </p:nvSpPr>
        <p:spPr>
          <a:xfrm>
            <a:off x="540000" y="540000"/>
            <a:ext cx="12787222" cy="1325563"/>
          </a:xfrm>
        </p:spPr>
        <p:txBody>
          <a:bodyPr/>
          <a:lstStyle/>
          <a:p>
            <a:r>
              <a:rPr lang="sv-SE">
                <a:latin typeface="Arial"/>
                <a:cs typeface="Arial"/>
              </a:rPr>
              <a:t>Construction </a:t>
            </a:r>
            <a:r>
              <a:rPr lang="sv-SE" err="1">
                <a:latin typeface="Arial"/>
                <a:cs typeface="Arial"/>
              </a:rPr>
              <a:t>logistics</a:t>
            </a:r>
            <a:r>
              <a:rPr lang="sv-SE">
                <a:latin typeface="Arial"/>
                <a:cs typeface="Arial"/>
              </a:rPr>
              <a:t> services</a:t>
            </a:r>
            <a:endParaRPr lang="sv-SE"/>
          </a:p>
        </p:txBody>
      </p:sp>
      <p:pic>
        <p:nvPicPr>
          <p:cNvPr id="3" name="Bildobjekt 3">
            <a:hlinkClick r:id="" action="ppaction://media"/>
            <a:extLst>
              <a:ext uri="{FF2B5EF4-FFF2-40B4-BE49-F238E27FC236}">
                <a16:creationId xmlns:a16="http://schemas.microsoft.com/office/drawing/2014/main" id="{EA277034-CEB5-495C-A123-8FBA5C91436B}"/>
              </a:ext>
            </a:extLst>
          </p:cNvPr>
          <p:cNvPicPr>
            <a:picLocks noRot="1" noChangeAspect="1"/>
          </p:cNvPicPr>
          <p:nvPr>
            <a:videoFile r:link="rId1"/>
          </p:nvPr>
        </p:nvPicPr>
        <p:blipFill>
          <a:blip r:embed="rId4"/>
          <a:stretch>
            <a:fillRect/>
          </a:stretch>
        </p:blipFill>
        <p:spPr>
          <a:xfrm>
            <a:off x="5417455" y="1663038"/>
            <a:ext cx="5999161" cy="3652063"/>
          </a:xfrm>
          <a:prstGeom prst="rect">
            <a:avLst/>
          </a:prstGeom>
        </p:spPr>
      </p:pic>
      <p:sp>
        <p:nvSpPr>
          <p:cNvPr id="4" name="textruta 3">
            <a:extLst>
              <a:ext uri="{FF2B5EF4-FFF2-40B4-BE49-F238E27FC236}">
                <a16:creationId xmlns:a16="http://schemas.microsoft.com/office/drawing/2014/main" id="{9657A9F0-AF07-4D20-AB23-04488617ABF8}"/>
              </a:ext>
            </a:extLst>
          </p:cNvPr>
          <p:cNvSpPr txBox="1"/>
          <p:nvPr/>
        </p:nvSpPr>
        <p:spPr>
          <a:xfrm>
            <a:off x="540000" y="1747715"/>
            <a:ext cx="411053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Clr>
                <a:srgbClr val="C00000"/>
              </a:buClr>
              <a:buFont typeface="Wingdings" panose="05000000000000000000" pitchFamily="2" charset="2"/>
              <a:buChar char="§"/>
            </a:pPr>
            <a:r>
              <a:rPr lang="sv-SE" sz="2000"/>
              <a:t>Pre-planning</a:t>
            </a:r>
            <a:endParaRPr lang="sv-SE" sz="2000">
              <a:cs typeface="Arial"/>
            </a:endParaRPr>
          </a:p>
          <a:p>
            <a:pPr marL="342900" indent="-342900">
              <a:buClr>
                <a:srgbClr val="C00000"/>
              </a:buClr>
              <a:buFont typeface="Wingdings" panose="05000000000000000000" pitchFamily="2" charset="2"/>
              <a:buChar char="§"/>
            </a:pPr>
            <a:endParaRPr lang="sv-SE" sz="2000">
              <a:cs typeface="Arial"/>
            </a:endParaRPr>
          </a:p>
          <a:p>
            <a:pPr marL="342900" indent="-342900">
              <a:buClr>
                <a:srgbClr val="C00000"/>
              </a:buClr>
              <a:buFont typeface="Wingdings" panose="05000000000000000000" pitchFamily="2" charset="2"/>
              <a:buChar char="§"/>
            </a:pPr>
            <a:r>
              <a:rPr lang="sv-SE" sz="2000">
                <a:cs typeface="Arial"/>
              </a:rPr>
              <a:t>On-site </a:t>
            </a:r>
            <a:r>
              <a:rPr lang="sv-SE" sz="2000" err="1">
                <a:cs typeface="Arial"/>
              </a:rPr>
              <a:t>logistics</a:t>
            </a:r>
            <a:r>
              <a:rPr lang="sv-SE" sz="2000">
                <a:cs typeface="Arial"/>
              </a:rPr>
              <a:t> management</a:t>
            </a:r>
          </a:p>
          <a:p>
            <a:pPr marL="342900" indent="-342900">
              <a:buClr>
                <a:srgbClr val="C00000"/>
              </a:buClr>
              <a:buFont typeface="Wingdings" panose="05000000000000000000" pitchFamily="2" charset="2"/>
              <a:buChar char="§"/>
            </a:pPr>
            <a:endParaRPr lang="sv-SE" sz="2000">
              <a:cs typeface="Arial"/>
            </a:endParaRPr>
          </a:p>
          <a:p>
            <a:pPr marL="342900" indent="-342900">
              <a:buClr>
                <a:srgbClr val="C00000"/>
              </a:buClr>
              <a:buFont typeface="Wingdings" panose="05000000000000000000" pitchFamily="2" charset="2"/>
              <a:buChar char="§"/>
            </a:pPr>
            <a:r>
              <a:rPr lang="sv-SE" sz="2000" err="1">
                <a:cs typeface="Arial"/>
              </a:rPr>
              <a:t>Transportation</a:t>
            </a:r>
            <a:r>
              <a:rPr lang="sv-SE" sz="2000">
                <a:cs typeface="Arial"/>
              </a:rPr>
              <a:t> co-ordination</a:t>
            </a:r>
          </a:p>
          <a:p>
            <a:pPr marL="342900" indent="-342900">
              <a:buClr>
                <a:srgbClr val="C00000"/>
              </a:buClr>
              <a:buFont typeface="Wingdings" panose="05000000000000000000" pitchFamily="2" charset="2"/>
              <a:buChar char="§"/>
            </a:pPr>
            <a:endParaRPr lang="sv-SE" sz="2000">
              <a:cs typeface="Arial"/>
            </a:endParaRPr>
          </a:p>
          <a:p>
            <a:pPr marL="342900" indent="-342900">
              <a:buClr>
                <a:srgbClr val="C00000"/>
              </a:buClr>
              <a:buFont typeface="Wingdings" panose="05000000000000000000" pitchFamily="2" charset="2"/>
              <a:buChar char="§"/>
            </a:pPr>
            <a:r>
              <a:rPr lang="sv-SE" sz="2000">
                <a:cs typeface="Arial"/>
              </a:rPr>
              <a:t>On-site </a:t>
            </a:r>
            <a:r>
              <a:rPr lang="sv-SE" sz="2000" err="1">
                <a:cs typeface="Arial"/>
              </a:rPr>
              <a:t>logistics</a:t>
            </a:r>
            <a:endParaRPr lang="sv-SE" sz="2000">
              <a:cs typeface="Arial"/>
            </a:endParaRPr>
          </a:p>
          <a:p>
            <a:pPr marL="342900" indent="-342900">
              <a:buClr>
                <a:srgbClr val="C00000"/>
              </a:buClr>
              <a:buFont typeface="Wingdings" panose="05000000000000000000" pitchFamily="2" charset="2"/>
              <a:buChar char="§"/>
            </a:pPr>
            <a:endParaRPr lang="sv-SE" sz="2000">
              <a:cs typeface="Arial"/>
            </a:endParaRPr>
          </a:p>
          <a:p>
            <a:pPr marL="342900" indent="-342900">
              <a:buClr>
                <a:srgbClr val="C00000"/>
              </a:buClr>
              <a:buFont typeface="Wingdings" panose="05000000000000000000" pitchFamily="2" charset="2"/>
              <a:buChar char="§"/>
            </a:pPr>
            <a:r>
              <a:rPr lang="sv-SE" sz="2000">
                <a:cs typeface="Arial"/>
              </a:rPr>
              <a:t>Material management</a:t>
            </a:r>
          </a:p>
          <a:p>
            <a:endParaRPr lang="sv-SE">
              <a:cs typeface="Arial"/>
            </a:endParaRPr>
          </a:p>
        </p:txBody>
      </p:sp>
    </p:spTree>
    <p:extLst>
      <p:ext uri="{BB962C8B-B14F-4D97-AF65-F5344CB8AC3E}">
        <p14:creationId xmlns:p14="http://schemas.microsoft.com/office/powerpoint/2010/main" val="372049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5BD4696-01A9-437A-A655-DAEE0859079B}"/>
              </a:ext>
            </a:extLst>
          </p:cNvPr>
          <p:cNvSpPr/>
          <p:nvPr/>
        </p:nvSpPr>
        <p:spPr>
          <a:xfrm rot="2738719">
            <a:off x="1217175" y="5288455"/>
            <a:ext cx="848312" cy="855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B893EFDB-D118-CF40-A9B8-8855F51FDF7D}"/>
              </a:ext>
            </a:extLst>
          </p:cNvPr>
          <p:cNvSpPr>
            <a:spLocks noGrp="1"/>
          </p:cNvSpPr>
          <p:nvPr>
            <p:ph type="title"/>
          </p:nvPr>
        </p:nvSpPr>
        <p:spPr>
          <a:xfrm>
            <a:off x="550864" y="1167593"/>
            <a:ext cx="5365750" cy="387798"/>
          </a:xfrm>
        </p:spPr>
        <p:txBody>
          <a:bodyPr/>
          <a:lstStyle/>
          <a:p>
            <a:r>
              <a:rPr lang="en-GB">
                <a:latin typeface="Arial"/>
                <a:cs typeface="Arial"/>
              </a:rPr>
              <a:t>Delivery container</a:t>
            </a:r>
            <a:endParaRPr lang="sv-SE"/>
          </a:p>
        </p:txBody>
      </p:sp>
      <p:sp>
        <p:nvSpPr>
          <p:cNvPr id="3" name="Slide Number Placeholder 2">
            <a:extLst>
              <a:ext uri="{FF2B5EF4-FFF2-40B4-BE49-F238E27FC236}">
                <a16:creationId xmlns:a16="http://schemas.microsoft.com/office/drawing/2014/main" id="{0B10C5F8-0F46-C24A-8242-30D0AB82D65F}"/>
              </a:ext>
            </a:extLst>
          </p:cNvPr>
          <p:cNvSpPr>
            <a:spLocks noGrp="1"/>
          </p:cNvSpPr>
          <p:nvPr>
            <p:ph type="sldNum" sz="quarter" idx="4"/>
          </p:nvPr>
        </p:nvSpPr>
        <p:spPr>
          <a:xfrm>
            <a:off x="9622220" y="6395545"/>
            <a:ext cx="804042" cy="220718"/>
          </a:xfrm>
          <a:prstGeom prst="rect">
            <a:avLst/>
          </a:prstGeom>
        </p:spPr>
        <p:txBody>
          <a:bodyPr lIns="0" tIns="0" rIns="0" bIns="0" anchor="ctr" anchorCtr="0"/>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F431F7-6854-D342-9C02-5C9D6F446518}" type="slidenum">
              <a:rPr lang="en-GB" smtClean="0"/>
              <a:pPr/>
              <a:t>13</a:t>
            </a:fld>
            <a:endParaRPr lang="en-GB">
              <a:solidFill>
                <a:schemeClr val="bg1"/>
              </a:solidFill>
            </a:endParaRPr>
          </a:p>
        </p:txBody>
      </p:sp>
      <p:sp>
        <p:nvSpPr>
          <p:cNvPr id="48" name="Rectangle 47">
            <a:extLst>
              <a:ext uri="{FF2B5EF4-FFF2-40B4-BE49-F238E27FC236}">
                <a16:creationId xmlns:a16="http://schemas.microsoft.com/office/drawing/2014/main" id="{2B8CDB73-FA6F-F149-9247-5BBC490F0C8B}"/>
              </a:ext>
            </a:extLst>
          </p:cNvPr>
          <p:cNvSpPr>
            <a:spLocks noChangeAspect="1"/>
          </p:cNvSpPr>
          <p:nvPr/>
        </p:nvSpPr>
        <p:spPr>
          <a:xfrm>
            <a:off x="10017259" y="0"/>
            <a:ext cx="432000" cy="43245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661161DE-C289-914D-9340-8B9C9F3E07B0}"/>
              </a:ext>
            </a:extLst>
          </p:cNvPr>
          <p:cNvSpPr txBox="1">
            <a:spLocks/>
          </p:cNvSpPr>
          <p:nvPr/>
        </p:nvSpPr>
        <p:spPr>
          <a:xfrm>
            <a:off x="550864" y="802825"/>
            <a:ext cx="1824588"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i="0" kern="1200" cap="all" baseline="0">
                <a:solidFill>
                  <a:schemeClr val="tx1"/>
                </a:solidFill>
                <a:latin typeface="Arial" charset="0"/>
                <a:ea typeface="Arial" charset="0"/>
                <a:cs typeface="Arial" charset="0"/>
              </a:defRPr>
            </a:lvl1pPr>
          </a:lstStyle>
          <a:p>
            <a:r>
              <a:rPr lang="en-GB" sz="1600" cap="none">
                <a:solidFill>
                  <a:schemeClr val="accent1"/>
                </a:solidFill>
                <a:latin typeface="Arial"/>
                <a:cs typeface="Arial"/>
              </a:rPr>
              <a:t>Customer case</a:t>
            </a:r>
            <a:endParaRPr lang="en-GB" sz="1600" cap="none">
              <a:solidFill>
                <a:schemeClr val="accent1"/>
              </a:solidFill>
            </a:endParaRPr>
          </a:p>
        </p:txBody>
      </p:sp>
      <p:pic>
        <p:nvPicPr>
          <p:cNvPr id="16" name="Picture 7" descr="CRAMO_RGB">
            <a:extLst>
              <a:ext uri="{FF2B5EF4-FFF2-40B4-BE49-F238E27FC236}">
                <a16:creationId xmlns:a16="http://schemas.microsoft.com/office/drawing/2014/main" id="{913D630D-4261-564F-89BD-12EF90A589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9">
            <a:extLst>
              <a:ext uri="{FF2B5EF4-FFF2-40B4-BE49-F238E27FC236}">
                <a16:creationId xmlns:a16="http://schemas.microsoft.com/office/drawing/2014/main" id="{EB2349CE-3026-4F77-9E88-60FA0A9D7CA8}"/>
              </a:ext>
            </a:extLst>
          </p:cNvPr>
          <p:cNvSpPr>
            <a:spLocks noChangeAspect="1"/>
          </p:cNvSpPr>
          <p:nvPr/>
        </p:nvSpPr>
        <p:spPr>
          <a:xfrm>
            <a:off x="590448" y="2530676"/>
            <a:ext cx="5059104" cy="33106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90000" rIns="360000" bIns="270000" rtlCol="0" anchor="ctr"/>
          <a:lstStyle/>
          <a:p>
            <a:pPr marL="1270">
              <a:lnSpc>
                <a:spcPct val="100000"/>
              </a:lnSpc>
              <a:spcBef>
                <a:spcPts val="0"/>
              </a:spcBef>
              <a:spcAft>
                <a:spcPts val="300"/>
              </a:spcAft>
              <a:buClr>
                <a:srgbClr val="B91E00"/>
              </a:buClr>
            </a:pPr>
            <a:endParaRPr lang="en-US" sz="1200" i="1">
              <a:solidFill>
                <a:schemeClr val="bg1"/>
              </a:solidFill>
              <a:cs typeface="Arial"/>
            </a:endParaRPr>
          </a:p>
          <a:p>
            <a:pPr marL="1270">
              <a:spcAft>
                <a:spcPts val="300"/>
              </a:spcAft>
              <a:buClr>
                <a:srgbClr val="B91E00"/>
              </a:buClr>
            </a:pPr>
            <a:r>
              <a:rPr lang="en-US" sz="1600" b="0" i="0">
                <a:solidFill>
                  <a:schemeClr val="bg1"/>
                </a:solidFill>
                <a:effectLst/>
              </a:rPr>
              <a:t>Logistics is about having the right thing at the right time in the right place and with a delivery container, we minimize our efforts in coordinating those parameters. The container has two doors on each end, it is arranged so that it cuts through the workplace fence - one door out onto the street and the other in towards the building. It is a rather simple solution but has increased the efficiency at the work site to a large extent.</a:t>
            </a:r>
            <a:endParaRPr lang="sv-SE" sz="1600">
              <a:solidFill>
                <a:schemeClr val="bg1"/>
              </a:solidFill>
            </a:endParaRPr>
          </a:p>
          <a:p>
            <a:pPr marL="1270">
              <a:spcAft>
                <a:spcPts val="300"/>
              </a:spcAft>
              <a:buClr>
                <a:srgbClr val="B91E00"/>
              </a:buClr>
            </a:pPr>
            <a:endParaRPr lang="en-US"/>
          </a:p>
        </p:txBody>
      </p:sp>
      <p:sp>
        <p:nvSpPr>
          <p:cNvPr id="6" name="textruta 5">
            <a:extLst>
              <a:ext uri="{FF2B5EF4-FFF2-40B4-BE49-F238E27FC236}">
                <a16:creationId xmlns:a16="http://schemas.microsoft.com/office/drawing/2014/main" id="{0FCDEC7F-6983-4413-98D3-60B555F8836C}"/>
              </a:ext>
            </a:extLst>
          </p:cNvPr>
          <p:cNvSpPr txBox="1"/>
          <p:nvPr/>
        </p:nvSpPr>
        <p:spPr>
          <a:xfrm>
            <a:off x="2679205" y="6020790"/>
            <a:ext cx="29752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b="1">
                <a:solidFill>
                  <a:srgbClr val="212529"/>
                </a:solidFill>
                <a:effectLst/>
              </a:rPr>
              <a:t>Ronny Blomqvist, </a:t>
            </a:r>
          </a:p>
          <a:p>
            <a:r>
              <a:rPr lang="sv-SE" sz="1600" b="0">
                <a:solidFill>
                  <a:srgbClr val="212529"/>
                </a:solidFill>
                <a:effectLst/>
              </a:rPr>
              <a:t>Site Manager, NCC, Sweden </a:t>
            </a:r>
            <a:endParaRPr lang="sv-SE" sz="1600"/>
          </a:p>
        </p:txBody>
      </p:sp>
      <p:pic>
        <p:nvPicPr>
          <p:cNvPr id="15" name="Bildobjekt 14" descr="En bild som visar text, person, person, grön&#10;&#10;Automatiskt genererad beskrivning">
            <a:extLst>
              <a:ext uri="{FF2B5EF4-FFF2-40B4-BE49-F238E27FC236}">
                <a16:creationId xmlns:a16="http://schemas.microsoft.com/office/drawing/2014/main" id="{BCAFADCA-934B-4113-8B08-929D20947DA8}"/>
              </a:ext>
            </a:extLst>
          </p:cNvPr>
          <p:cNvPicPr>
            <a:picLocks noChangeAspect="1"/>
          </p:cNvPicPr>
          <p:nvPr/>
        </p:nvPicPr>
        <p:blipFill rotWithShape="1">
          <a:blip r:embed="rId4"/>
          <a:srcRect l="29391" r="24573"/>
          <a:stretch/>
        </p:blipFill>
        <p:spPr>
          <a:xfrm>
            <a:off x="6244516" y="-1146853"/>
            <a:ext cx="5947483" cy="8612777"/>
          </a:xfrm>
          <a:prstGeom prst="rect">
            <a:avLst/>
          </a:prstGeom>
        </p:spPr>
      </p:pic>
      <p:sp>
        <p:nvSpPr>
          <p:cNvPr id="17" name="textruta 16">
            <a:extLst>
              <a:ext uri="{FF2B5EF4-FFF2-40B4-BE49-F238E27FC236}">
                <a16:creationId xmlns:a16="http://schemas.microsoft.com/office/drawing/2014/main" id="{FEB8A6E4-BED7-44DA-898B-4FAF97161B55}"/>
              </a:ext>
            </a:extLst>
          </p:cNvPr>
          <p:cNvSpPr txBox="1"/>
          <p:nvPr/>
        </p:nvSpPr>
        <p:spPr>
          <a:xfrm>
            <a:off x="550864" y="1734820"/>
            <a:ext cx="9420328" cy="646331"/>
          </a:xfrm>
          <a:prstGeom prst="rect">
            <a:avLst/>
          </a:prstGeom>
          <a:noFill/>
        </p:spPr>
        <p:txBody>
          <a:bodyPr wrap="square">
            <a:spAutoFit/>
          </a:bodyPr>
          <a:lstStyle/>
          <a:p>
            <a:pPr>
              <a:lnSpc>
                <a:spcPct val="100000"/>
              </a:lnSpc>
              <a:spcBef>
                <a:spcPts val="0"/>
              </a:spcBef>
              <a:spcAft>
                <a:spcPts val="600"/>
              </a:spcAft>
              <a:buClr>
                <a:srgbClr val="B91E00"/>
              </a:buClr>
            </a:pPr>
            <a:r>
              <a:rPr lang="en-GB" b="1">
                <a:latin typeface="Arial"/>
                <a:cs typeface="Arial"/>
              </a:rPr>
              <a:t>for smooth delivery and return of tools </a:t>
            </a:r>
            <a:br>
              <a:rPr lang="en-GB" b="1">
                <a:latin typeface="Arial"/>
                <a:cs typeface="Arial"/>
              </a:rPr>
            </a:br>
            <a:r>
              <a:rPr lang="en-GB" b="1">
                <a:latin typeface="Arial"/>
                <a:cs typeface="Arial"/>
              </a:rPr>
              <a:t>and equipment at the work site</a:t>
            </a:r>
            <a:endParaRPr kumimoji="0" lang="sv-SE" b="1" i="0" u="none" strike="noStrike" kern="1200" cap="none" spc="0" normalizeH="0" baseline="0" noProof="0">
              <a:ln>
                <a:noFill/>
              </a:ln>
              <a:effectLst/>
              <a:uLnTx/>
              <a:uFillTx/>
              <a:latin typeface="Arial"/>
              <a:ea typeface="+mn-ea"/>
              <a:cs typeface="+mn-cs"/>
            </a:endParaRPr>
          </a:p>
        </p:txBody>
      </p:sp>
    </p:spTree>
    <p:extLst>
      <p:ext uri="{BB962C8B-B14F-4D97-AF65-F5344CB8AC3E}">
        <p14:creationId xmlns:p14="http://schemas.microsoft.com/office/powerpoint/2010/main" val="352609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8240377-767B-4E39-81A1-AA9892265C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20" t="9091" r="23033"/>
          <a:stretch/>
        </p:blipFill>
        <p:spPr bwMode="auto">
          <a:xfrm>
            <a:off x="6096000" y="10"/>
            <a:ext cx="6483926"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ubrik 3">
            <a:extLst>
              <a:ext uri="{FF2B5EF4-FFF2-40B4-BE49-F238E27FC236}">
                <a16:creationId xmlns:a16="http://schemas.microsoft.com/office/drawing/2014/main" id="{8F5A6B19-373C-4849-8726-47A71BA61A8C}"/>
              </a:ext>
            </a:extLst>
          </p:cNvPr>
          <p:cNvSpPr>
            <a:spLocks noGrp="1"/>
          </p:cNvSpPr>
          <p:nvPr>
            <p:ph type="title"/>
          </p:nvPr>
        </p:nvSpPr>
        <p:spPr/>
        <p:txBody>
          <a:bodyPr vert="horz" lIns="91440" tIns="45720" rIns="91440" bIns="45720" rtlCol="0" anchor="b">
            <a:noAutofit/>
          </a:bodyPr>
          <a:lstStyle/>
          <a:p>
            <a:r>
              <a:rPr lang="en-US">
                <a:latin typeface="+mn-lt"/>
                <a:ea typeface="+mj-ea"/>
                <a:cs typeface="+mj-cs"/>
              </a:rPr>
              <a:t>Cramo school</a:t>
            </a:r>
            <a:br>
              <a:rPr lang="en-US">
                <a:latin typeface="+mj-lt"/>
                <a:ea typeface="+mj-ea"/>
                <a:cs typeface="+mj-cs"/>
              </a:rPr>
            </a:br>
            <a:endParaRPr lang="en-US">
              <a:latin typeface="+mj-lt"/>
              <a:ea typeface="+mj-ea"/>
              <a:cs typeface="+mj-cs"/>
            </a:endParaRPr>
          </a:p>
        </p:txBody>
      </p:sp>
      <p:sp>
        <p:nvSpPr>
          <p:cNvPr id="16" name="Platshållare för innehåll 15">
            <a:extLst>
              <a:ext uri="{FF2B5EF4-FFF2-40B4-BE49-F238E27FC236}">
                <a16:creationId xmlns:a16="http://schemas.microsoft.com/office/drawing/2014/main" id="{5F12CDBC-4A41-45B2-9F6A-084BF6CD40B8}"/>
              </a:ext>
            </a:extLst>
          </p:cNvPr>
          <p:cNvSpPr>
            <a:spLocks noGrp="1"/>
          </p:cNvSpPr>
          <p:nvPr>
            <p:ph sz="half" idx="10"/>
          </p:nvPr>
        </p:nvSpPr>
        <p:spPr>
          <a:xfrm>
            <a:off x="539999" y="1825625"/>
            <a:ext cx="4683165" cy="4097380"/>
          </a:xfrm>
        </p:spPr>
        <p:txBody>
          <a:bodyPr/>
          <a:lstStyle/>
          <a:p>
            <a:pPr indent="-228600" defTabSz="914400">
              <a:lnSpc>
                <a:spcPct val="90000"/>
              </a:lnSpc>
              <a:spcAft>
                <a:spcPts val="600"/>
              </a:spcAft>
              <a:buFont typeface="Arial" panose="020B0604020202020204" pitchFamily="34" charset="0"/>
              <a:buChar char="•"/>
            </a:pPr>
            <a:r>
              <a:rPr lang="en-US" sz="1800" b="0" i="0">
                <a:effectLst/>
              </a:rPr>
              <a:t>Proper, up-to-date knowledge and skills on how to use the equipment is key to improve safety and efficiency at the work sites.</a:t>
            </a:r>
          </a:p>
          <a:p>
            <a:pPr indent="-228600" defTabSz="914400">
              <a:lnSpc>
                <a:spcPct val="90000"/>
              </a:lnSpc>
              <a:spcAft>
                <a:spcPts val="600"/>
              </a:spcAft>
              <a:buFont typeface="Arial" panose="020B0604020202020204" pitchFamily="34" charset="0"/>
              <a:buChar char="•"/>
            </a:pPr>
            <a:r>
              <a:rPr lang="en-US" sz="1800" b="0" i="0">
                <a:effectLst/>
              </a:rPr>
              <a:t>Many years of experience from the equipment rental industry</a:t>
            </a:r>
          </a:p>
          <a:p>
            <a:pPr indent="-228600" defTabSz="914400">
              <a:lnSpc>
                <a:spcPct val="90000"/>
              </a:lnSpc>
              <a:spcAft>
                <a:spcPts val="600"/>
              </a:spcAft>
              <a:buFont typeface="Arial" panose="020B0604020202020204" pitchFamily="34" charset="0"/>
              <a:buChar char="•"/>
            </a:pPr>
            <a:r>
              <a:rPr lang="en-US" sz="1800" b="0" i="0">
                <a:effectLst/>
              </a:rPr>
              <a:t>Both internal and external training with the objective of increasing competency within a number of different sectors. </a:t>
            </a:r>
          </a:p>
          <a:p>
            <a:pPr indent="-228600" defTabSz="914400">
              <a:lnSpc>
                <a:spcPct val="90000"/>
              </a:lnSpc>
              <a:spcAft>
                <a:spcPts val="600"/>
              </a:spcAft>
              <a:buFont typeface="Arial" panose="020B0604020202020204" pitchFamily="34" charset="0"/>
              <a:buChar char="•"/>
            </a:pPr>
            <a:r>
              <a:rPr lang="en-US" sz="1800" b="0" i="0">
                <a:effectLst/>
              </a:rPr>
              <a:t>External safety training is provided in Finland, Sweden, Norway, Lithuania</a:t>
            </a:r>
            <a:endParaRPr lang="sv-SE"/>
          </a:p>
        </p:txBody>
      </p:sp>
      <p:sp>
        <p:nvSpPr>
          <p:cNvPr id="27" name="Vertical Text Placeholder 1">
            <a:extLst>
              <a:ext uri="{FF2B5EF4-FFF2-40B4-BE49-F238E27FC236}">
                <a16:creationId xmlns:a16="http://schemas.microsoft.com/office/drawing/2014/main" id="{3DF5C436-A9DF-47B0-B7C4-A79F36D7EB66}"/>
              </a:ext>
            </a:extLst>
          </p:cNvPr>
          <p:cNvSpPr txBox="1">
            <a:spLocks/>
          </p:cNvSpPr>
          <p:nvPr/>
        </p:nvSpPr>
        <p:spPr>
          <a:xfrm>
            <a:off x="4872925" y="3108382"/>
            <a:ext cx="2639412" cy="4945063"/>
          </a:xfrm>
          <a:prstGeom prst="rect">
            <a:avLst/>
          </a:prstGeom>
        </p:spPr>
        <p:txBody>
          <a:bodyPr vert="horz" lIns="0" tIns="45720" rIns="91440" bIns="45720" rtlCol="0">
            <a:noAutofit/>
          </a:bodyPr>
          <a:lstStyle>
            <a:lvl1pPr marL="182563" indent="-182563"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kern="1200">
                <a:ln w="3175">
                  <a:noFill/>
                  <a:miter lim="800000"/>
                </a:ln>
                <a:solidFill>
                  <a:schemeClr val="tx1">
                    <a:lumMod val="85000"/>
                    <a:lumOff val="15000"/>
                  </a:schemeClr>
                </a:solidFill>
                <a:latin typeface="+mn-lt"/>
                <a:ea typeface="+mn-ea"/>
                <a:cs typeface="Helvetica" panose="020B0604020202020204" pitchFamily="34" charset="0"/>
              </a:defRPr>
            </a:lvl1pPr>
            <a:lvl2pPr marL="361950"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kern="1200" baseline="0">
                <a:ln w="3175">
                  <a:noFill/>
                  <a:miter lim="800000"/>
                </a:ln>
                <a:solidFill>
                  <a:schemeClr val="tx1">
                    <a:lumMod val="85000"/>
                    <a:lumOff val="15000"/>
                  </a:schemeClr>
                </a:solidFill>
                <a:latin typeface="+mn-lt"/>
                <a:ea typeface="+mn-ea"/>
                <a:cs typeface="Helvetica" panose="020B0604020202020204" pitchFamily="34" charset="0"/>
              </a:defRPr>
            </a:lvl2pPr>
            <a:lvl3pPr marL="539750" indent="-182563"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b="0" kern="1200">
                <a:ln w="3175">
                  <a:noFill/>
                  <a:miter lim="800000"/>
                </a:ln>
                <a:solidFill>
                  <a:schemeClr val="tx1">
                    <a:lumMod val="85000"/>
                    <a:lumOff val="15000"/>
                  </a:schemeClr>
                </a:solidFill>
                <a:latin typeface="+mn-lt"/>
                <a:ea typeface="+mn-ea"/>
                <a:cs typeface="Helvetica" panose="020B0604020202020204" pitchFamily="34" charset="0"/>
              </a:defRPr>
            </a:lvl3pPr>
            <a:lvl4pPr marL="0" indent="0" algn="l" defTabSz="914400" rtl="0" eaLnBrk="1" latinLnBrk="0" hangingPunct="1">
              <a:lnSpc>
                <a:spcPct val="90000"/>
              </a:lnSpc>
              <a:spcBef>
                <a:spcPts val="600"/>
              </a:spcBef>
              <a:spcAft>
                <a:spcPts val="600"/>
              </a:spcAft>
              <a:buFontTx/>
              <a:buNone/>
              <a:defRPr lang="nl-NL" sz="1600" i="0" kern="1200" baseline="0" dirty="0" smtClean="0">
                <a:ln w="3175">
                  <a:noFill/>
                  <a:miter lim="800000"/>
                </a:ln>
                <a:solidFill>
                  <a:schemeClr val="tx1">
                    <a:lumMod val="85000"/>
                    <a:lumOff val="15000"/>
                  </a:schemeClr>
                </a:solidFill>
                <a:latin typeface="+mn-lt"/>
                <a:ea typeface="+mn-ea"/>
                <a:cs typeface="Helvetica" panose="020B0604020202020204" pitchFamily="34" charset="0"/>
              </a:defRPr>
            </a:lvl4pPr>
            <a:lvl5pPr marL="0" indent="0" algn="l" defTabSz="914400" rtl="0" eaLnBrk="1" latinLnBrk="0" hangingPunct="1">
              <a:lnSpc>
                <a:spcPct val="90000"/>
              </a:lnSpc>
              <a:spcBef>
                <a:spcPts val="600"/>
              </a:spcBef>
              <a:spcAft>
                <a:spcPts val="600"/>
              </a:spcAft>
              <a:buFontTx/>
              <a:buNone/>
              <a:defRPr sz="1800" b="1" i="0" kern="1200">
                <a:ln w="3175">
                  <a:noFill/>
                  <a:miter lim="800000"/>
                </a:ln>
                <a:solidFill>
                  <a:schemeClr val="tx1">
                    <a:lumMod val="85000"/>
                    <a:lumOff val="15000"/>
                  </a:schemeClr>
                </a:solidFill>
                <a:latin typeface="+mj-lt"/>
                <a:ea typeface="+mn-ea"/>
                <a:cs typeface="Helvetica" panose="020B0604020202020204" pitchFamily="34" charset="0"/>
              </a:defRPr>
            </a:lvl5pPr>
            <a:lvl6pPr marL="182563" indent="-182563" algn="l" defTabSz="914400" rtl="0" eaLnBrk="1" latinLnBrk="0" hangingPunct="1">
              <a:lnSpc>
                <a:spcPct val="90000"/>
              </a:lnSpc>
              <a:spcBef>
                <a:spcPts val="600"/>
              </a:spcBef>
              <a:spcAft>
                <a:spcPts val="600"/>
              </a:spcAft>
              <a:buClr>
                <a:schemeClr val="accent1"/>
              </a:buClr>
              <a:buFont typeface="+mj-lt"/>
              <a:buAutoNum type="arabicPeriod"/>
              <a:defRPr sz="1600" i="0" kern="1200">
                <a:ln w="3175">
                  <a:noFill/>
                  <a:miter lim="800000"/>
                </a:ln>
                <a:solidFill>
                  <a:schemeClr val="tx1">
                    <a:lumMod val="85000"/>
                    <a:lumOff val="15000"/>
                  </a:schemeClr>
                </a:solidFill>
                <a:latin typeface="+mn-lt"/>
                <a:ea typeface="+mn-ea"/>
                <a:cs typeface="Helvetica" panose="020B0604020202020204" pitchFamily="34" charset="0"/>
              </a:defRPr>
            </a:lvl6pPr>
            <a:lvl7pPr marL="444500" indent="-174625" algn="l" defTabSz="914400" rtl="0" eaLnBrk="1" latinLnBrk="0" hangingPunct="1">
              <a:lnSpc>
                <a:spcPct val="90000"/>
              </a:lnSpc>
              <a:spcBef>
                <a:spcPts val="600"/>
              </a:spcBef>
              <a:spcAft>
                <a:spcPts val="600"/>
              </a:spcAft>
              <a:buClr>
                <a:schemeClr val="accent1"/>
              </a:buClr>
              <a:buFont typeface="+mj-lt"/>
              <a:buAutoNum type="alphaLcPeriod"/>
              <a:defRPr sz="1400" kern="1200">
                <a:solidFill>
                  <a:schemeClr val="tx1">
                    <a:lumMod val="85000"/>
                    <a:lumOff val="15000"/>
                  </a:schemeClr>
                </a:solidFill>
                <a:latin typeface="+mn-lt"/>
                <a:ea typeface="+mn-ea"/>
                <a:cs typeface="Helvetica" panose="020B0604020202020204" pitchFamily="34" charset="0"/>
              </a:defRPr>
            </a:lvl7pPr>
            <a:lvl8pPr marL="627063" indent="-182563"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kern="1200" baseline="0">
                <a:solidFill>
                  <a:schemeClr val="tx1">
                    <a:lumMod val="85000"/>
                    <a:lumOff val="15000"/>
                  </a:schemeClr>
                </a:solidFill>
                <a:latin typeface="+mn-lt"/>
                <a:ea typeface="+mn-ea"/>
                <a:cs typeface="Helvetica" panose="020B0604020202020204" pitchFamily="34" charset="0"/>
              </a:defRPr>
            </a:lvl8pPr>
            <a:lvl9pPr marL="0" indent="0" algn="l" defTabSz="914400" rtl="0" eaLnBrk="1" latinLnBrk="0" hangingPunct="1">
              <a:lnSpc>
                <a:spcPct val="90000"/>
              </a:lnSpc>
              <a:spcBef>
                <a:spcPts val="600"/>
              </a:spcBef>
              <a:spcAft>
                <a:spcPts val="600"/>
              </a:spcAft>
              <a:buFontTx/>
              <a:buNone/>
              <a:defRPr sz="1600" i="1" kern="1200">
                <a:solidFill>
                  <a:schemeClr val="tx1">
                    <a:lumMod val="85000"/>
                    <a:lumOff val="15000"/>
                  </a:schemeClr>
                </a:solidFill>
                <a:latin typeface="+mn-lt"/>
                <a:ea typeface="+mn-ea"/>
                <a:cs typeface="Helvetica" panose="020B0604020202020204" pitchFamily="34" charset="0"/>
              </a:defRPr>
            </a:lvl9pPr>
          </a:lstStyle>
          <a:p>
            <a:pPr marL="0" indent="0">
              <a:buFont typeface="Wingdings" panose="05000000000000000000" pitchFamily="2" charset="2"/>
              <a:buNone/>
            </a:pPr>
            <a:endParaRPr lang="en-US" sz="1400">
              <a:solidFill>
                <a:schemeClr val="bg1"/>
              </a:solidFill>
            </a:endParaRPr>
          </a:p>
        </p:txBody>
      </p:sp>
    </p:spTree>
    <p:extLst>
      <p:ext uri="{BB962C8B-B14F-4D97-AF65-F5344CB8AC3E}">
        <p14:creationId xmlns:p14="http://schemas.microsoft.com/office/powerpoint/2010/main" val="1051006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4"/>
          <p:cNvSpPr>
            <a:spLocks noGrp="1"/>
          </p:cNvSpPr>
          <p:nvPr>
            <p:ph type="body" idx="10"/>
          </p:nvPr>
        </p:nvSpPr>
        <p:spPr>
          <a:xfrm>
            <a:off x="497211" y="557746"/>
            <a:ext cx="10843351" cy="446088"/>
          </a:xfrm>
        </p:spPr>
        <p:txBody>
          <a:bodyPr/>
          <a:lstStyle/>
          <a:p>
            <a:r>
              <a:rPr lang="et-EE" err="1"/>
              <a:t>Customer</a:t>
            </a:r>
            <a:r>
              <a:rPr lang="et-EE"/>
              <a:t> </a:t>
            </a:r>
            <a:r>
              <a:rPr lang="et-EE" err="1"/>
              <a:t>case</a:t>
            </a:r>
            <a:endParaRPr lang="sv-SE"/>
          </a:p>
        </p:txBody>
      </p:sp>
      <p:sp>
        <p:nvSpPr>
          <p:cNvPr id="6" name="Platshållare för innehåll 1"/>
          <p:cNvSpPr>
            <a:spLocks noGrp="1"/>
          </p:cNvSpPr>
          <p:nvPr>
            <p:ph sz="half" idx="11"/>
          </p:nvPr>
        </p:nvSpPr>
        <p:spPr>
          <a:xfrm>
            <a:off x="461643" y="1868557"/>
            <a:ext cx="5414456" cy="4805707"/>
          </a:xfrm>
        </p:spPr>
        <p:txBody>
          <a:bodyPr/>
          <a:lstStyle/>
          <a:p>
            <a:pPr marL="0" indent="0">
              <a:lnSpc>
                <a:spcPct val="150000"/>
              </a:lnSpc>
              <a:buNone/>
            </a:pPr>
            <a:r>
              <a:rPr lang="en-GB" sz="1400" b="1">
                <a:effectLst/>
                <a:latin typeface="+mn-lt"/>
                <a:ea typeface="Calibri" panose="020F0502020204030204" pitchFamily="34" charset="0"/>
              </a:rPr>
              <a:t>Customer:</a:t>
            </a:r>
            <a:r>
              <a:rPr lang="en-GB" sz="1400">
                <a:effectLst/>
                <a:latin typeface="+mn-lt"/>
                <a:ea typeface="Calibri" panose="020F0502020204030204" pitchFamily="34" charset="0"/>
              </a:rPr>
              <a:t> </a:t>
            </a:r>
            <a:r>
              <a:rPr lang="en-GB" sz="1400" err="1">
                <a:effectLst/>
                <a:latin typeface="+mn-lt"/>
                <a:ea typeface="Calibri" panose="020F0502020204030204" pitchFamily="34" charset="0"/>
              </a:rPr>
              <a:t>Merko</a:t>
            </a:r>
            <a:r>
              <a:rPr lang="en-GB" sz="1400">
                <a:effectLst/>
                <a:latin typeface="+mn-lt"/>
                <a:ea typeface="Calibri" panose="020F0502020204030204" pitchFamily="34" charset="0"/>
              </a:rPr>
              <a:t> </a:t>
            </a:r>
            <a:r>
              <a:rPr lang="en-GB" sz="1400" err="1">
                <a:effectLst/>
                <a:latin typeface="+mn-lt"/>
                <a:ea typeface="Calibri" panose="020F0502020204030204" pitchFamily="34" charset="0"/>
              </a:rPr>
              <a:t>Ehitus</a:t>
            </a:r>
            <a:r>
              <a:rPr lang="en-GB" sz="1400">
                <a:effectLst/>
                <a:latin typeface="+mn-lt"/>
                <a:ea typeface="Calibri" panose="020F0502020204030204" pitchFamily="34" charset="0"/>
              </a:rPr>
              <a:t> Eesti AS</a:t>
            </a:r>
            <a:br>
              <a:rPr lang="en-GB" sz="1400">
                <a:effectLst/>
                <a:latin typeface="+mn-lt"/>
                <a:ea typeface="Calibri" panose="020F0502020204030204" pitchFamily="34" charset="0"/>
              </a:rPr>
            </a:br>
            <a:r>
              <a:rPr lang="en-GB" sz="1400" b="1">
                <a:effectLst/>
                <a:latin typeface="+mn-lt"/>
                <a:ea typeface="Calibri" panose="020F0502020204030204" pitchFamily="34" charset="0"/>
              </a:rPr>
              <a:t>Total project size:</a:t>
            </a:r>
            <a:r>
              <a:rPr lang="en-GB" sz="1400">
                <a:effectLst/>
                <a:latin typeface="+mn-lt"/>
                <a:ea typeface="Calibri" panose="020F0502020204030204" pitchFamily="34" charset="0"/>
              </a:rPr>
              <a:t> 40m EUR </a:t>
            </a:r>
            <a:br>
              <a:rPr lang="en-GB" sz="1400">
                <a:effectLst/>
                <a:latin typeface="+mn-lt"/>
                <a:ea typeface="Calibri" panose="020F0502020204030204" pitchFamily="34" charset="0"/>
              </a:rPr>
            </a:br>
            <a:r>
              <a:rPr lang="en-GB" sz="1400" b="1">
                <a:effectLst/>
                <a:latin typeface="+mn-lt"/>
                <a:ea typeface="Calibri" panose="020F0502020204030204" pitchFamily="34" charset="0"/>
              </a:rPr>
              <a:t>Project schedule:</a:t>
            </a:r>
            <a:r>
              <a:rPr lang="en-GB" sz="1400">
                <a:effectLst/>
                <a:latin typeface="+mn-lt"/>
                <a:ea typeface="Calibri" panose="020F0502020204030204" pitchFamily="34" charset="0"/>
              </a:rPr>
              <a:t> July 2020 to January 2023</a:t>
            </a:r>
          </a:p>
          <a:p>
            <a:pPr marL="0" lvl="0" indent="0">
              <a:buNone/>
            </a:pPr>
            <a:r>
              <a:rPr lang="en-GB" sz="1600" b="1">
                <a:effectLst/>
                <a:latin typeface="+mn-lt"/>
                <a:ea typeface="Times New Roman" panose="02020603050405020304" pitchFamily="18" charset="0"/>
              </a:rPr>
              <a:t>Cra</a:t>
            </a:r>
            <a:r>
              <a:rPr lang="en-GB" sz="1600" b="1">
                <a:latin typeface="+mn-lt"/>
                <a:ea typeface="Times New Roman" panose="02020603050405020304" pitchFamily="18" charset="0"/>
              </a:rPr>
              <a:t>mo delivers</a:t>
            </a:r>
          </a:p>
          <a:p>
            <a:pPr>
              <a:lnSpc>
                <a:spcPct val="100000"/>
              </a:lnSpc>
              <a:spcBef>
                <a:spcPts val="600"/>
              </a:spcBef>
              <a:spcAft>
                <a:spcPts val="0"/>
              </a:spcAft>
              <a:buFont typeface="Arial" panose="020B0604020202020204" pitchFamily="34" charset="0"/>
              <a:buChar char="•"/>
            </a:pPr>
            <a:r>
              <a:rPr lang="en-GB" sz="1200">
                <a:latin typeface="+mn-lt"/>
                <a:ea typeface="Times New Roman" panose="02020603050405020304" pitchFamily="18" charset="0"/>
              </a:rPr>
              <a:t>Large site hut campus</a:t>
            </a:r>
            <a:r>
              <a:rPr lang="en-GB" sz="1200">
                <a:effectLst/>
                <a:latin typeface="+mn-lt"/>
                <a:ea typeface="Times New Roman" panose="02020603050405020304" pitchFamily="18" charset="0"/>
              </a:rPr>
              <a:t> (for construction </a:t>
            </a:r>
            <a:r>
              <a:rPr lang="et-EE" sz="1200" err="1">
                <a:effectLst/>
                <a:latin typeface="+mn-lt"/>
                <a:ea typeface="Times New Roman" panose="02020603050405020304" pitchFamily="18" charset="0"/>
              </a:rPr>
              <a:t>personnel</a:t>
            </a:r>
            <a:r>
              <a:rPr lang="et-EE" sz="1200">
                <a:effectLst/>
                <a:latin typeface="+mn-lt"/>
                <a:ea typeface="Times New Roman" panose="02020603050405020304" pitchFamily="18" charset="0"/>
              </a:rPr>
              <a:t> </a:t>
            </a:r>
            <a:r>
              <a:rPr lang="en-GB" sz="1200">
                <a:effectLst/>
                <a:latin typeface="+mn-lt"/>
                <a:ea typeface="Times New Roman" panose="02020603050405020304" pitchFamily="18" charset="0"/>
              </a:rPr>
              <a:t>as well as temporary facilities for medical functions)</a:t>
            </a:r>
          </a:p>
          <a:p>
            <a:pPr>
              <a:lnSpc>
                <a:spcPct val="100000"/>
              </a:lnSpc>
              <a:spcBef>
                <a:spcPts val="600"/>
              </a:spcBef>
              <a:spcAft>
                <a:spcPts val="0"/>
              </a:spcAft>
              <a:buFont typeface="Arial" panose="020B0604020202020204" pitchFamily="34" charset="0"/>
              <a:buChar char="•"/>
            </a:pPr>
            <a:r>
              <a:rPr lang="en-GB" sz="1200">
                <a:effectLst/>
                <a:latin typeface="+mn-lt"/>
                <a:ea typeface="Times New Roman" panose="02020603050405020304" pitchFamily="18" charset="0"/>
              </a:rPr>
              <a:t>Lifts for people and materials</a:t>
            </a:r>
          </a:p>
          <a:p>
            <a:pPr>
              <a:lnSpc>
                <a:spcPct val="100000"/>
              </a:lnSpc>
              <a:spcBef>
                <a:spcPts val="600"/>
              </a:spcBef>
              <a:spcAft>
                <a:spcPts val="0"/>
              </a:spcAft>
              <a:buFont typeface="Arial" panose="020B0604020202020204" pitchFamily="34" charset="0"/>
              <a:buChar char="•"/>
            </a:pPr>
            <a:r>
              <a:rPr lang="en-GB" sz="1200">
                <a:latin typeface="+mn-lt"/>
                <a:ea typeface="Calibri" panose="020F0502020204030204" pitchFamily="34" charset="0"/>
              </a:rPr>
              <a:t>Fencing</a:t>
            </a:r>
          </a:p>
          <a:p>
            <a:pPr>
              <a:lnSpc>
                <a:spcPct val="100000"/>
              </a:lnSpc>
              <a:spcBef>
                <a:spcPts val="600"/>
              </a:spcBef>
              <a:spcAft>
                <a:spcPts val="0"/>
              </a:spcAft>
              <a:buFont typeface="Arial" panose="020B0604020202020204" pitchFamily="34" charset="0"/>
              <a:buChar char="•"/>
            </a:pPr>
            <a:r>
              <a:rPr lang="en-GB" sz="1200">
                <a:effectLst/>
                <a:latin typeface="+mn-lt"/>
                <a:ea typeface="Calibri" panose="020F0502020204030204" pitchFamily="34" charset="0"/>
              </a:rPr>
              <a:t>Scaffoldi</a:t>
            </a:r>
            <a:r>
              <a:rPr lang="en-GB" sz="1200">
                <a:latin typeface="+mn-lt"/>
                <a:ea typeface="Calibri" panose="020F0502020204030204" pitchFamily="34" charset="0"/>
              </a:rPr>
              <a:t>ng and masts</a:t>
            </a:r>
          </a:p>
          <a:p>
            <a:pPr>
              <a:lnSpc>
                <a:spcPct val="100000"/>
              </a:lnSpc>
              <a:spcBef>
                <a:spcPts val="600"/>
              </a:spcBef>
              <a:spcAft>
                <a:spcPts val="0"/>
              </a:spcAft>
              <a:buFont typeface="Arial" panose="020B0604020202020204" pitchFamily="34" charset="0"/>
              <a:buChar char="•"/>
            </a:pPr>
            <a:r>
              <a:rPr lang="en-GB" sz="1200">
                <a:effectLst/>
                <a:latin typeface="+mn-lt"/>
                <a:ea typeface="Times New Roman" panose="02020603050405020304" pitchFamily="18" charset="0"/>
              </a:rPr>
              <a:t>Temporary tunnel</a:t>
            </a:r>
            <a:r>
              <a:rPr lang="en-GB" sz="1200">
                <a:latin typeface="+mn-lt"/>
                <a:ea typeface="Times New Roman" panose="02020603050405020304" pitchFamily="18" charset="0"/>
              </a:rPr>
              <a:t> solution made of scaffolding</a:t>
            </a:r>
          </a:p>
          <a:p>
            <a:pPr>
              <a:lnSpc>
                <a:spcPct val="100000"/>
              </a:lnSpc>
              <a:spcBef>
                <a:spcPts val="600"/>
              </a:spcBef>
              <a:spcAft>
                <a:spcPts val="0"/>
              </a:spcAft>
              <a:buFont typeface="Arial" panose="020B0604020202020204" pitchFamily="34" charset="0"/>
              <a:buChar char="•"/>
            </a:pPr>
            <a:r>
              <a:rPr lang="en-GB" sz="1200">
                <a:effectLst/>
                <a:latin typeface="+mn-lt"/>
                <a:ea typeface="Calibri" panose="020F0502020204030204" pitchFamily="34" charset="0"/>
              </a:rPr>
              <a:t>Transport and assembly/disassembly</a:t>
            </a:r>
            <a:endParaRPr lang="en-GB" sz="1200">
              <a:latin typeface="+mn-lt"/>
              <a:ea typeface="Calibri" panose="020F0502020204030204" pitchFamily="34" charset="0"/>
            </a:endParaRPr>
          </a:p>
          <a:p>
            <a:pPr>
              <a:lnSpc>
                <a:spcPct val="100000"/>
              </a:lnSpc>
              <a:spcBef>
                <a:spcPts val="600"/>
              </a:spcBef>
              <a:spcAft>
                <a:spcPts val="0"/>
              </a:spcAft>
              <a:buFont typeface="Arial" panose="020B0604020202020204" pitchFamily="34" charset="0"/>
              <a:buChar char="•"/>
            </a:pPr>
            <a:r>
              <a:rPr lang="en-GB" sz="1200">
                <a:effectLst/>
                <a:latin typeface="+mn-lt"/>
                <a:ea typeface="Times New Roman" panose="02020603050405020304" pitchFamily="18" charset="0"/>
              </a:rPr>
              <a:t>Telehandler services</a:t>
            </a:r>
          </a:p>
          <a:p>
            <a:pPr>
              <a:lnSpc>
                <a:spcPct val="100000"/>
              </a:lnSpc>
              <a:spcBef>
                <a:spcPts val="600"/>
              </a:spcBef>
              <a:spcAft>
                <a:spcPts val="0"/>
              </a:spcAft>
              <a:buFont typeface="Arial" panose="020B0604020202020204" pitchFamily="34" charset="0"/>
              <a:buChar char="•"/>
            </a:pPr>
            <a:r>
              <a:rPr lang="en-GB" sz="1200">
                <a:latin typeface="+mn-lt"/>
                <a:ea typeface="Times New Roman" panose="02020603050405020304" pitchFamily="18" charset="0"/>
              </a:rPr>
              <a:t>Temporary traffic management equipment</a:t>
            </a:r>
          </a:p>
          <a:p>
            <a:pPr>
              <a:lnSpc>
                <a:spcPct val="100000"/>
              </a:lnSpc>
              <a:spcBef>
                <a:spcPts val="600"/>
              </a:spcBef>
              <a:spcAft>
                <a:spcPts val="0"/>
              </a:spcAft>
              <a:buFont typeface="Arial" panose="020B0604020202020204" pitchFamily="34" charset="0"/>
              <a:buChar char="•"/>
            </a:pPr>
            <a:r>
              <a:rPr lang="en-GB" sz="1200">
                <a:effectLst/>
                <a:latin typeface="+mn-lt"/>
                <a:ea typeface="Times New Roman" panose="02020603050405020304" pitchFamily="18" charset="0"/>
              </a:rPr>
              <a:t>Heating services</a:t>
            </a:r>
          </a:p>
          <a:p>
            <a:pPr>
              <a:lnSpc>
                <a:spcPct val="100000"/>
              </a:lnSpc>
              <a:spcBef>
                <a:spcPts val="600"/>
              </a:spcBef>
              <a:spcAft>
                <a:spcPts val="0"/>
              </a:spcAft>
              <a:buFont typeface="Arial" panose="020B0604020202020204" pitchFamily="34" charset="0"/>
              <a:buChar char="•"/>
            </a:pPr>
            <a:r>
              <a:rPr lang="en-GB" sz="1200">
                <a:effectLst/>
                <a:latin typeface="+mn-lt"/>
                <a:ea typeface="Calibri" panose="020F0502020204030204" pitchFamily="34" charset="0"/>
              </a:rPr>
              <a:t>Safety railings and </a:t>
            </a:r>
            <a:r>
              <a:rPr lang="en-GB" sz="1200" err="1">
                <a:effectLst/>
                <a:latin typeface="+mn-lt"/>
                <a:ea typeface="Calibri" panose="020F0502020204030204" pitchFamily="34" charset="0"/>
              </a:rPr>
              <a:t>Combisafe</a:t>
            </a:r>
            <a:r>
              <a:rPr lang="en-GB" sz="1200">
                <a:effectLst/>
                <a:latin typeface="+mn-lt"/>
                <a:ea typeface="Calibri" panose="020F0502020204030204" pitchFamily="34" charset="0"/>
              </a:rPr>
              <a:t> solutions</a:t>
            </a:r>
          </a:p>
          <a:p>
            <a:pPr>
              <a:lnSpc>
                <a:spcPct val="100000"/>
              </a:lnSpc>
              <a:spcBef>
                <a:spcPts val="600"/>
              </a:spcBef>
              <a:spcAft>
                <a:spcPts val="0"/>
              </a:spcAft>
              <a:buFont typeface="Arial" panose="020B0604020202020204" pitchFamily="34" charset="0"/>
              <a:buChar char="•"/>
            </a:pPr>
            <a:r>
              <a:rPr lang="en-GB" sz="1200">
                <a:latin typeface="+mn-lt"/>
                <a:ea typeface="Calibri" panose="020F0502020204030204" pitchFamily="34" charset="0"/>
              </a:rPr>
              <a:t>Fuel taxi for fuelling heaters and Access equipment</a:t>
            </a:r>
            <a:endParaRPr lang="en-GB" sz="1200">
              <a:effectLst/>
              <a:latin typeface="+mn-lt"/>
              <a:ea typeface="Calibri" panose="020F0502020204030204" pitchFamily="34" charset="0"/>
            </a:endParaRPr>
          </a:p>
          <a:p>
            <a:pPr marL="0" indent="0">
              <a:buNone/>
            </a:pPr>
            <a:endParaRPr lang="en-GB"/>
          </a:p>
        </p:txBody>
      </p:sp>
      <p:sp>
        <p:nvSpPr>
          <p:cNvPr id="9" name="Platshållare för text 4">
            <a:extLst>
              <a:ext uri="{FF2B5EF4-FFF2-40B4-BE49-F238E27FC236}">
                <a16:creationId xmlns:a16="http://schemas.microsoft.com/office/drawing/2014/main" id="{1E91BD2E-4F3D-4EA0-8B34-508C713398BD}"/>
              </a:ext>
            </a:extLst>
          </p:cNvPr>
          <p:cNvSpPr txBox="1">
            <a:spLocks/>
          </p:cNvSpPr>
          <p:nvPr/>
        </p:nvSpPr>
        <p:spPr>
          <a:xfrm>
            <a:off x="497211" y="1080164"/>
            <a:ext cx="10843351" cy="446088"/>
          </a:xfrm>
          <a:prstGeom prst="rect">
            <a:avLst/>
          </a:prstGeom>
        </p:spPr>
        <p:txBody>
          <a:bodyPr vert="horz" lIns="0" tIns="0" rIns="0" bIns="0" numCol="1" spcCol="180000" rtlCol="0">
            <a:noAutofit/>
          </a:bodyPr>
          <a:lstStyle>
            <a:lvl1pPr marL="0" indent="0" algn="l" defTabSz="914400" rtl="0" eaLnBrk="1" latinLnBrk="0" hangingPunct="1">
              <a:lnSpc>
                <a:spcPct val="90000"/>
              </a:lnSpc>
              <a:spcBef>
                <a:spcPts val="800"/>
              </a:spcBef>
              <a:spcAft>
                <a:spcPts val="200"/>
              </a:spcAft>
              <a:buClr>
                <a:schemeClr val="accent1"/>
              </a:buClr>
              <a:buFont typeface="Wingdings" panose="05000000000000000000" pitchFamily="2" charset="2"/>
              <a:buNone/>
              <a:defRPr sz="1800" b="1" kern="120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200"/>
              </a:spcBef>
              <a:spcAft>
                <a:spcPts val="200"/>
              </a:spcAft>
              <a:buFont typeface="Arial"/>
              <a:buNone/>
              <a:tabLst>
                <a:tab pos="542925" algn="l"/>
              </a:tabLst>
              <a:defRPr sz="16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200"/>
              </a:spcBef>
              <a:spcAft>
                <a:spcPts val="200"/>
              </a:spcAft>
              <a:buFont typeface="Arial"/>
              <a:buNone/>
              <a:defRPr sz="1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spcAft>
                <a:spcPts val="600"/>
              </a:spcAft>
              <a:buFont typeface="Arial"/>
              <a:buNone/>
              <a:defRPr sz="12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spcAft>
                <a:spcPts val="600"/>
              </a:spcAft>
              <a:buFont typeface="Arial"/>
              <a:buNone/>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sz="2400">
                <a:solidFill>
                  <a:schemeClr val="tx1"/>
                </a:solidFill>
                <a:latin typeface="+mn-lt"/>
              </a:rPr>
              <a:t>North Estonia Regional Hospital’s </a:t>
            </a:r>
            <a:br>
              <a:rPr lang="sv-SE" sz="2400">
                <a:solidFill>
                  <a:schemeClr val="tx1"/>
                </a:solidFill>
                <a:latin typeface="+mn-lt"/>
              </a:rPr>
            </a:br>
            <a:r>
              <a:rPr lang="et-EE" sz="2400">
                <a:solidFill>
                  <a:schemeClr val="tx1"/>
                </a:solidFill>
                <a:latin typeface="+mn-lt"/>
              </a:rPr>
              <a:t>Cancer Treatment Centre of Excellence</a:t>
            </a:r>
            <a:endParaRPr lang="sv-SE" sz="2400">
              <a:solidFill>
                <a:schemeClr val="tx1"/>
              </a:solidFill>
              <a:latin typeface="+mn-lt"/>
            </a:endParaRPr>
          </a:p>
        </p:txBody>
      </p:sp>
      <p:pic>
        <p:nvPicPr>
          <p:cNvPr id="10" name="Picture 9">
            <a:extLst>
              <a:ext uri="{FF2B5EF4-FFF2-40B4-BE49-F238E27FC236}">
                <a16:creationId xmlns:a16="http://schemas.microsoft.com/office/drawing/2014/main" id="{475CB1B4-CB9C-477E-BB7F-23807D90B8E8}"/>
              </a:ext>
            </a:extLst>
          </p:cNvPr>
          <p:cNvPicPr>
            <a:picLocks noChangeAspect="1"/>
          </p:cNvPicPr>
          <p:nvPr/>
        </p:nvPicPr>
        <p:blipFill rotWithShape="1">
          <a:blip r:embed="rId3"/>
          <a:srcRect l="30235" r="21122"/>
          <a:stretch/>
        </p:blipFill>
        <p:spPr>
          <a:xfrm>
            <a:off x="6315901" y="0"/>
            <a:ext cx="6004505" cy="6858000"/>
          </a:xfrm>
          <a:prstGeom prst="rect">
            <a:avLst/>
          </a:prstGeom>
        </p:spPr>
      </p:pic>
      <p:sp>
        <p:nvSpPr>
          <p:cNvPr id="11" name="TextBox 10">
            <a:extLst>
              <a:ext uri="{FF2B5EF4-FFF2-40B4-BE49-F238E27FC236}">
                <a16:creationId xmlns:a16="http://schemas.microsoft.com/office/drawing/2014/main" id="{DD48F43D-7C14-4EA6-AEFF-B6725D7FD21E}"/>
              </a:ext>
            </a:extLst>
          </p:cNvPr>
          <p:cNvSpPr txBox="1"/>
          <p:nvPr/>
        </p:nvSpPr>
        <p:spPr>
          <a:xfrm>
            <a:off x="349254" y="6318184"/>
            <a:ext cx="5264209" cy="338554"/>
          </a:xfrm>
          <a:prstGeom prst="rect">
            <a:avLst/>
          </a:prstGeom>
          <a:noFill/>
        </p:spPr>
        <p:txBody>
          <a:bodyPr wrap="square" rtlCol="0">
            <a:spAutoFit/>
          </a:bodyPr>
          <a:lstStyle/>
          <a:p>
            <a:r>
              <a:rPr lang="et-EE" sz="1600"/>
              <a:t>Cramo revenue: ~</a:t>
            </a:r>
            <a:r>
              <a:rPr lang="et-EE" sz="1600">
                <a:cs typeface="Times New Roman" panose="02020603050405020304" pitchFamily="18" charset="0"/>
              </a:rPr>
              <a:t> €</a:t>
            </a:r>
            <a:r>
              <a:rPr lang="et-EE" sz="1600"/>
              <a:t>200,000</a:t>
            </a:r>
          </a:p>
        </p:txBody>
      </p:sp>
    </p:spTree>
    <p:extLst>
      <p:ext uri="{BB962C8B-B14F-4D97-AF65-F5344CB8AC3E}">
        <p14:creationId xmlns:p14="http://schemas.microsoft.com/office/powerpoint/2010/main" val="224978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E02506-8AD7-A647-BA31-76B9DCB0CB62}"/>
              </a:ext>
            </a:extLst>
          </p:cNvPr>
          <p:cNvPicPr>
            <a:picLocks noChangeAspect="1"/>
          </p:cNvPicPr>
          <p:nvPr/>
        </p:nvPicPr>
        <p:blipFill rotWithShape="1">
          <a:blip r:embed="rId2"/>
          <a:srcRect l="23383" r="28088"/>
          <a:stretch/>
        </p:blipFill>
        <p:spPr>
          <a:xfrm>
            <a:off x="6275388" y="0"/>
            <a:ext cx="5916612" cy="6858000"/>
          </a:xfrm>
          <a:prstGeom prst="rect">
            <a:avLst/>
          </a:prstGeom>
        </p:spPr>
      </p:pic>
      <p:sp>
        <p:nvSpPr>
          <p:cNvPr id="2" name="Title 1">
            <a:extLst>
              <a:ext uri="{FF2B5EF4-FFF2-40B4-BE49-F238E27FC236}">
                <a16:creationId xmlns:a16="http://schemas.microsoft.com/office/drawing/2014/main" id="{B893EFDB-D118-CF40-A9B8-8855F51FDF7D}"/>
              </a:ext>
            </a:extLst>
          </p:cNvPr>
          <p:cNvSpPr>
            <a:spLocks noGrp="1"/>
          </p:cNvSpPr>
          <p:nvPr>
            <p:ph type="title"/>
          </p:nvPr>
        </p:nvSpPr>
        <p:spPr>
          <a:xfrm>
            <a:off x="550864" y="1690687"/>
            <a:ext cx="4826206" cy="775597"/>
          </a:xfrm>
        </p:spPr>
        <p:txBody>
          <a:bodyPr/>
          <a:lstStyle/>
          <a:p>
            <a:r>
              <a:rPr lang="en-GB"/>
              <a:t>Industrial maintenance breaks</a:t>
            </a:r>
          </a:p>
        </p:txBody>
      </p:sp>
      <p:sp>
        <p:nvSpPr>
          <p:cNvPr id="10" name="Title 1">
            <a:extLst>
              <a:ext uri="{FF2B5EF4-FFF2-40B4-BE49-F238E27FC236}">
                <a16:creationId xmlns:a16="http://schemas.microsoft.com/office/drawing/2014/main" id="{661161DE-C289-914D-9340-8B9C9F3E07B0}"/>
              </a:ext>
            </a:extLst>
          </p:cNvPr>
          <p:cNvSpPr txBox="1">
            <a:spLocks/>
          </p:cNvSpPr>
          <p:nvPr/>
        </p:nvSpPr>
        <p:spPr>
          <a:xfrm>
            <a:off x="550864" y="1325919"/>
            <a:ext cx="1824588"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i="0" kern="1200" cap="all" baseline="0">
                <a:solidFill>
                  <a:schemeClr val="tx1"/>
                </a:solidFill>
                <a:latin typeface="Arial" charset="0"/>
                <a:ea typeface="Arial" charset="0"/>
                <a:cs typeface="Arial" charset="0"/>
              </a:defRPr>
            </a:lvl1pPr>
          </a:lstStyle>
          <a:p>
            <a:r>
              <a:rPr lang="en-GB" sz="1600" cap="none">
                <a:solidFill>
                  <a:schemeClr val="accent1"/>
                </a:solidFill>
              </a:rPr>
              <a:t>Customer case</a:t>
            </a:r>
          </a:p>
        </p:txBody>
      </p:sp>
      <p:pic>
        <p:nvPicPr>
          <p:cNvPr id="16" name="Picture 7" descr="CRAMO_RGB">
            <a:extLst>
              <a:ext uri="{FF2B5EF4-FFF2-40B4-BE49-F238E27FC236}">
                <a16:creationId xmlns:a16="http://schemas.microsoft.com/office/drawing/2014/main" id="{913D630D-4261-564F-89BD-12EF90A589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 Placeholder 12">
            <a:extLst>
              <a:ext uri="{FF2B5EF4-FFF2-40B4-BE49-F238E27FC236}">
                <a16:creationId xmlns:a16="http://schemas.microsoft.com/office/drawing/2014/main" id="{0D31450C-B4A7-014C-8018-BA20630B7EB2}"/>
              </a:ext>
            </a:extLst>
          </p:cNvPr>
          <p:cNvSpPr txBox="1">
            <a:spLocks/>
          </p:cNvSpPr>
          <p:nvPr/>
        </p:nvSpPr>
        <p:spPr>
          <a:xfrm>
            <a:off x="588187" y="2822710"/>
            <a:ext cx="5168180" cy="2985433"/>
          </a:xfrm>
          <a:prstGeom prst="rect">
            <a:avLst/>
          </a:prstGeom>
        </p:spPr>
        <p:txBody>
          <a:bodyPr vert="horz" wrap="square" lIns="0" tIns="0" rIns="0" bIns="0" numCol="1" spcCol="180000" rtlCol="0">
            <a:spAutoFit/>
          </a:bodyPr>
          <a:lstStyle>
            <a:lvl1pPr marL="0" indent="0" algn="l" defTabSz="914400" rtl="0" eaLnBrk="1" latinLnBrk="0" hangingPunct="1">
              <a:lnSpc>
                <a:spcPct val="90000"/>
              </a:lnSpc>
              <a:spcBef>
                <a:spcPts val="800"/>
              </a:spcBef>
              <a:spcAft>
                <a:spcPts val="200"/>
              </a:spcAft>
              <a:buClr>
                <a:schemeClr val="accent1"/>
              </a:buClr>
              <a:buFont typeface="Wingdings" panose="05000000000000000000" pitchFamily="2" charset="2"/>
              <a:buNone/>
              <a:defRPr sz="1800" b="1" kern="1200">
                <a:solidFill>
                  <a:schemeClr val="accent1"/>
                </a:solidFill>
                <a:latin typeface="Arial" charset="0"/>
                <a:ea typeface="Arial" charset="0"/>
                <a:cs typeface="Arial" charset="0"/>
              </a:defRPr>
            </a:lvl1pPr>
            <a:lvl2pPr marL="457200" indent="0" algn="ctr" defTabSz="914400" rtl="0" eaLnBrk="1" latinLnBrk="0" hangingPunct="1">
              <a:lnSpc>
                <a:spcPct val="90000"/>
              </a:lnSpc>
              <a:spcBef>
                <a:spcPts val="200"/>
              </a:spcBef>
              <a:spcAft>
                <a:spcPts val="200"/>
              </a:spcAft>
              <a:buFont typeface="Arial"/>
              <a:buNone/>
              <a:tabLst>
                <a:tab pos="542925" algn="l"/>
              </a:tabLst>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200"/>
              </a:spcBef>
              <a:spcAft>
                <a:spcPts val="200"/>
              </a:spcAft>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spcAft>
                <a:spcPts val="600"/>
              </a:spcAft>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spcAft>
                <a:spcPts val="600"/>
              </a:spcAft>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spcAft>
                <a:spcPts val="600"/>
              </a:spcAft>
              <a:buClr>
                <a:srgbClr val="B91E00"/>
              </a:buClr>
            </a:pPr>
            <a:r>
              <a:rPr lang="en-GB" sz="1400">
                <a:solidFill>
                  <a:srgbClr val="000000"/>
                </a:solidFill>
              </a:rPr>
              <a:t>Customer: </a:t>
            </a:r>
            <a:r>
              <a:rPr lang="en-GB" sz="1400" b="0">
                <a:solidFill>
                  <a:srgbClr val="000000"/>
                </a:solidFill>
              </a:rPr>
              <a:t>Power plants, Pulp mills, steel production plants etc.</a:t>
            </a:r>
          </a:p>
          <a:p>
            <a:pPr>
              <a:lnSpc>
                <a:spcPct val="100000"/>
              </a:lnSpc>
              <a:spcBef>
                <a:spcPts val="0"/>
              </a:spcBef>
              <a:spcAft>
                <a:spcPts val="600"/>
              </a:spcAft>
              <a:buClr>
                <a:srgbClr val="B91E00"/>
              </a:buClr>
            </a:pPr>
            <a:r>
              <a:rPr lang="en-GB" sz="1400">
                <a:solidFill>
                  <a:srgbClr val="000000"/>
                </a:solidFill>
              </a:rPr>
              <a:t>Projects: </a:t>
            </a:r>
            <a:r>
              <a:rPr lang="en-GB" sz="1400" b="0">
                <a:solidFill>
                  <a:srgbClr val="000000"/>
                </a:solidFill>
              </a:rPr>
              <a:t>1–3 month, 100–1500 workers each</a:t>
            </a:r>
          </a:p>
          <a:p>
            <a:pPr>
              <a:lnSpc>
                <a:spcPct val="100000"/>
              </a:lnSpc>
              <a:spcBef>
                <a:spcPts val="0"/>
              </a:spcBef>
              <a:spcAft>
                <a:spcPts val="600"/>
              </a:spcAft>
              <a:buClr>
                <a:srgbClr val="B91E00"/>
              </a:buClr>
            </a:pPr>
            <a:r>
              <a:rPr lang="en-GB" sz="1400">
                <a:solidFill>
                  <a:srgbClr val="000000"/>
                </a:solidFill>
              </a:rPr>
              <a:t>Project schedule: </a:t>
            </a:r>
            <a:r>
              <a:rPr lang="en-GB" sz="1400" b="0">
                <a:solidFill>
                  <a:srgbClr val="000000"/>
                </a:solidFill>
              </a:rPr>
              <a:t>Yearly</a:t>
            </a:r>
          </a:p>
          <a:p>
            <a:pPr>
              <a:lnSpc>
                <a:spcPct val="100000"/>
              </a:lnSpc>
              <a:spcBef>
                <a:spcPts val="0"/>
              </a:spcBef>
              <a:spcAft>
                <a:spcPts val="600"/>
              </a:spcAft>
              <a:buClr>
                <a:srgbClr val="B91E00"/>
              </a:buClr>
            </a:pPr>
            <a:endParaRPr lang="en-GB" sz="1400">
              <a:solidFill>
                <a:srgbClr val="000000"/>
              </a:solidFill>
            </a:endParaRPr>
          </a:p>
          <a:p>
            <a:pPr>
              <a:lnSpc>
                <a:spcPct val="100000"/>
              </a:lnSpc>
              <a:spcBef>
                <a:spcPts val="0"/>
              </a:spcBef>
              <a:spcAft>
                <a:spcPts val="600"/>
              </a:spcAft>
              <a:buClr>
                <a:srgbClr val="B91E00"/>
              </a:buClr>
            </a:pPr>
            <a:r>
              <a:rPr lang="en-GB" sz="1400">
                <a:solidFill>
                  <a:srgbClr val="000000"/>
                </a:solidFill>
              </a:rPr>
              <a:t>Cramo delivers:</a:t>
            </a:r>
          </a:p>
          <a:p>
            <a:pPr marL="172800" indent="-17280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Site offices &amp; locker rooms</a:t>
            </a:r>
          </a:p>
          <a:p>
            <a:pPr marL="172800" indent="-17280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Warehouse, storage containers</a:t>
            </a:r>
          </a:p>
          <a:p>
            <a:pPr marL="172800" indent="-17280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Access equipment</a:t>
            </a:r>
          </a:p>
          <a:p>
            <a:pPr marL="172800" indent="-17280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Telehandlers</a:t>
            </a:r>
          </a:p>
          <a:p>
            <a:pPr marL="172800" indent="-17280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Tools</a:t>
            </a:r>
          </a:p>
          <a:p>
            <a:pPr marL="172800" indent="-17280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Site electricity</a:t>
            </a:r>
          </a:p>
          <a:p>
            <a:pPr marL="172800" indent="-17280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Etc.</a:t>
            </a:r>
            <a:endParaRPr lang="en-GB" sz="1600">
              <a:solidFill>
                <a:srgbClr val="000000"/>
              </a:solidFill>
            </a:endParaRPr>
          </a:p>
        </p:txBody>
      </p:sp>
    </p:spTree>
    <p:extLst>
      <p:ext uri="{BB962C8B-B14F-4D97-AF65-F5344CB8AC3E}">
        <p14:creationId xmlns:p14="http://schemas.microsoft.com/office/powerpoint/2010/main" val="2468222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B0B890-376C-484A-9063-0E352FD346F5}"/>
              </a:ext>
            </a:extLst>
          </p:cNvPr>
          <p:cNvPicPr>
            <a:picLocks noChangeAspect="1"/>
          </p:cNvPicPr>
          <p:nvPr/>
        </p:nvPicPr>
        <p:blipFill rotWithShape="1">
          <a:blip r:embed="rId2"/>
          <a:srcRect l="21641" r="29830"/>
          <a:stretch/>
        </p:blipFill>
        <p:spPr>
          <a:xfrm>
            <a:off x="6275388" y="0"/>
            <a:ext cx="5916612" cy="6858000"/>
          </a:xfrm>
          <a:prstGeom prst="rect">
            <a:avLst/>
          </a:prstGeom>
        </p:spPr>
      </p:pic>
      <p:sp>
        <p:nvSpPr>
          <p:cNvPr id="2" name="Title 1">
            <a:extLst>
              <a:ext uri="{FF2B5EF4-FFF2-40B4-BE49-F238E27FC236}">
                <a16:creationId xmlns:a16="http://schemas.microsoft.com/office/drawing/2014/main" id="{B893EFDB-D118-CF40-A9B8-8855F51FDF7D}"/>
              </a:ext>
            </a:extLst>
          </p:cNvPr>
          <p:cNvSpPr>
            <a:spLocks noGrp="1"/>
          </p:cNvSpPr>
          <p:nvPr>
            <p:ph type="title"/>
          </p:nvPr>
        </p:nvSpPr>
        <p:spPr>
          <a:xfrm>
            <a:off x="550864" y="1167593"/>
            <a:ext cx="5365750" cy="387798"/>
          </a:xfrm>
        </p:spPr>
        <p:txBody>
          <a:bodyPr/>
          <a:lstStyle/>
          <a:p>
            <a:r>
              <a:rPr lang="en-GB"/>
              <a:t>New Children's Hospital</a:t>
            </a:r>
          </a:p>
        </p:txBody>
      </p:sp>
      <p:sp>
        <p:nvSpPr>
          <p:cNvPr id="46" name="Rectangle 45">
            <a:extLst>
              <a:ext uri="{FF2B5EF4-FFF2-40B4-BE49-F238E27FC236}">
                <a16:creationId xmlns:a16="http://schemas.microsoft.com/office/drawing/2014/main" id="{00FDBEF0-A38F-A648-9145-166BD1784DE6}"/>
              </a:ext>
            </a:extLst>
          </p:cNvPr>
          <p:cNvSpPr>
            <a:spLocks noChangeAspect="1"/>
          </p:cNvSpPr>
          <p:nvPr/>
        </p:nvSpPr>
        <p:spPr>
          <a:xfrm>
            <a:off x="11518147" y="0"/>
            <a:ext cx="432000" cy="43245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2B8CDB73-FA6F-F149-9247-5BBC490F0C8B}"/>
              </a:ext>
            </a:extLst>
          </p:cNvPr>
          <p:cNvSpPr>
            <a:spLocks noChangeAspect="1"/>
          </p:cNvSpPr>
          <p:nvPr/>
        </p:nvSpPr>
        <p:spPr>
          <a:xfrm>
            <a:off x="10017259" y="0"/>
            <a:ext cx="432000" cy="43245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ED9F013-AAE2-094E-ABA6-64BB89A5B834}"/>
              </a:ext>
            </a:extLst>
          </p:cNvPr>
          <p:cNvSpPr>
            <a:spLocks noChangeAspect="1"/>
          </p:cNvSpPr>
          <p:nvPr/>
        </p:nvSpPr>
        <p:spPr>
          <a:xfrm>
            <a:off x="10517555" y="0"/>
            <a:ext cx="432000" cy="43245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661161DE-C289-914D-9340-8B9C9F3E07B0}"/>
              </a:ext>
            </a:extLst>
          </p:cNvPr>
          <p:cNvSpPr txBox="1">
            <a:spLocks/>
          </p:cNvSpPr>
          <p:nvPr/>
        </p:nvSpPr>
        <p:spPr>
          <a:xfrm>
            <a:off x="550864" y="802825"/>
            <a:ext cx="1824588"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i="0" kern="1200" cap="all" baseline="0">
                <a:solidFill>
                  <a:schemeClr val="tx1"/>
                </a:solidFill>
                <a:latin typeface="Arial" charset="0"/>
                <a:ea typeface="Arial" charset="0"/>
                <a:cs typeface="Arial" charset="0"/>
              </a:defRPr>
            </a:lvl1pPr>
          </a:lstStyle>
          <a:p>
            <a:r>
              <a:rPr lang="en-GB" sz="1600" cap="none">
                <a:solidFill>
                  <a:schemeClr val="accent1"/>
                </a:solidFill>
              </a:rPr>
              <a:t>Customer case</a:t>
            </a:r>
          </a:p>
        </p:txBody>
      </p:sp>
      <p:pic>
        <p:nvPicPr>
          <p:cNvPr id="16" name="Picture 7" descr="CRAMO_RGB">
            <a:extLst>
              <a:ext uri="{FF2B5EF4-FFF2-40B4-BE49-F238E27FC236}">
                <a16:creationId xmlns:a16="http://schemas.microsoft.com/office/drawing/2014/main" id="{913D630D-4261-564F-89BD-12EF90A589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Placeholder 12">
            <a:extLst>
              <a:ext uri="{FF2B5EF4-FFF2-40B4-BE49-F238E27FC236}">
                <a16:creationId xmlns:a16="http://schemas.microsoft.com/office/drawing/2014/main" id="{1B09D558-5C94-2E43-A605-770A04F4D8F0}"/>
              </a:ext>
            </a:extLst>
          </p:cNvPr>
          <p:cNvSpPr txBox="1">
            <a:spLocks/>
          </p:cNvSpPr>
          <p:nvPr/>
        </p:nvSpPr>
        <p:spPr>
          <a:xfrm>
            <a:off x="588187" y="1853291"/>
            <a:ext cx="5168180" cy="4270400"/>
          </a:xfrm>
          <a:prstGeom prst="rect">
            <a:avLst/>
          </a:prstGeom>
        </p:spPr>
        <p:txBody>
          <a:bodyPr vert="horz" wrap="square" lIns="0" tIns="0" rIns="0" bIns="0" numCol="1" spcCol="180000" rtlCol="0">
            <a:spAutoFit/>
          </a:bodyPr>
          <a:lstStyle>
            <a:lvl1pPr marL="0" indent="0" algn="l" defTabSz="914400" rtl="0" eaLnBrk="1" latinLnBrk="0" hangingPunct="1">
              <a:lnSpc>
                <a:spcPct val="90000"/>
              </a:lnSpc>
              <a:spcBef>
                <a:spcPts val="800"/>
              </a:spcBef>
              <a:spcAft>
                <a:spcPts val="200"/>
              </a:spcAft>
              <a:buClr>
                <a:schemeClr val="accent1"/>
              </a:buClr>
              <a:buFont typeface="Wingdings" panose="05000000000000000000" pitchFamily="2" charset="2"/>
              <a:buNone/>
              <a:defRPr sz="1800" b="1" kern="1200">
                <a:solidFill>
                  <a:schemeClr val="accent1"/>
                </a:solidFill>
                <a:latin typeface="Arial" charset="0"/>
                <a:ea typeface="Arial" charset="0"/>
                <a:cs typeface="Arial" charset="0"/>
              </a:defRPr>
            </a:lvl1pPr>
            <a:lvl2pPr marL="457200" indent="0" algn="ctr" defTabSz="914400" rtl="0" eaLnBrk="1" latinLnBrk="0" hangingPunct="1">
              <a:lnSpc>
                <a:spcPct val="90000"/>
              </a:lnSpc>
              <a:spcBef>
                <a:spcPts val="200"/>
              </a:spcBef>
              <a:spcAft>
                <a:spcPts val="200"/>
              </a:spcAft>
              <a:buFont typeface="Arial"/>
              <a:buNone/>
              <a:tabLst>
                <a:tab pos="542925" algn="l"/>
              </a:tabLst>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200"/>
              </a:spcBef>
              <a:spcAft>
                <a:spcPts val="200"/>
              </a:spcAft>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spcAft>
                <a:spcPts val="600"/>
              </a:spcAft>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spcAft>
                <a:spcPts val="600"/>
              </a:spcAft>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300"/>
              </a:spcBef>
              <a:spcAft>
                <a:spcPts val="600"/>
              </a:spcAft>
              <a:buClr>
                <a:srgbClr val="B91E00"/>
              </a:buClr>
            </a:pPr>
            <a:r>
              <a:rPr lang="en-GB" sz="1400">
                <a:solidFill>
                  <a:srgbClr val="000000"/>
                </a:solidFill>
              </a:rPr>
              <a:t>Customer: </a:t>
            </a:r>
            <a:r>
              <a:rPr lang="en-GB" sz="1400" b="0">
                <a:solidFill>
                  <a:srgbClr val="000000"/>
                </a:solidFill>
              </a:rPr>
              <a:t>SRV</a:t>
            </a:r>
            <a:endParaRPr lang="en-GB" sz="1400">
              <a:solidFill>
                <a:srgbClr val="000000"/>
              </a:solidFill>
            </a:endParaRPr>
          </a:p>
          <a:p>
            <a:pPr>
              <a:lnSpc>
                <a:spcPct val="100000"/>
              </a:lnSpc>
              <a:spcBef>
                <a:spcPts val="300"/>
              </a:spcBef>
              <a:spcAft>
                <a:spcPts val="600"/>
              </a:spcAft>
              <a:buClr>
                <a:srgbClr val="B91E00"/>
              </a:buClr>
            </a:pPr>
            <a:r>
              <a:rPr lang="sv-SE" sz="1400">
                <a:solidFill>
                  <a:srgbClr val="000000"/>
                </a:solidFill>
              </a:rPr>
              <a:t>Project </a:t>
            </a:r>
            <a:r>
              <a:rPr lang="sv-SE" sz="1400" err="1">
                <a:solidFill>
                  <a:srgbClr val="000000"/>
                </a:solidFill>
              </a:rPr>
              <a:t>size</a:t>
            </a:r>
            <a:r>
              <a:rPr lang="sv-SE" sz="1400">
                <a:solidFill>
                  <a:srgbClr val="000000"/>
                </a:solidFill>
              </a:rPr>
              <a:t>: </a:t>
            </a:r>
            <a:r>
              <a:rPr lang="sv-SE" sz="1400" b="0">
                <a:solidFill>
                  <a:srgbClr val="000000"/>
                </a:solidFill>
              </a:rPr>
              <a:t>€170m</a:t>
            </a:r>
          </a:p>
          <a:p>
            <a:pPr>
              <a:lnSpc>
                <a:spcPct val="100000"/>
              </a:lnSpc>
              <a:spcBef>
                <a:spcPts val="300"/>
              </a:spcBef>
              <a:spcAft>
                <a:spcPts val="600"/>
              </a:spcAft>
              <a:buClr>
                <a:srgbClr val="B91E00"/>
              </a:buClr>
            </a:pPr>
            <a:r>
              <a:rPr lang="sv-SE" sz="1400">
                <a:solidFill>
                  <a:srgbClr val="000000"/>
                </a:solidFill>
              </a:rPr>
              <a:t>Project </a:t>
            </a:r>
            <a:r>
              <a:rPr lang="sv-SE" sz="1400" err="1">
                <a:solidFill>
                  <a:srgbClr val="000000"/>
                </a:solidFill>
              </a:rPr>
              <a:t>schedule</a:t>
            </a:r>
            <a:r>
              <a:rPr lang="sv-SE" sz="1400">
                <a:solidFill>
                  <a:srgbClr val="000000"/>
                </a:solidFill>
              </a:rPr>
              <a:t>: </a:t>
            </a:r>
            <a:r>
              <a:rPr lang="sv-SE" sz="1400" b="0">
                <a:solidFill>
                  <a:srgbClr val="000000"/>
                </a:solidFill>
              </a:rPr>
              <a:t>Q2/2016 – Q2/2018</a:t>
            </a:r>
          </a:p>
          <a:p>
            <a:pPr>
              <a:lnSpc>
                <a:spcPct val="100000"/>
              </a:lnSpc>
              <a:spcBef>
                <a:spcPts val="0"/>
              </a:spcBef>
              <a:spcAft>
                <a:spcPts val="600"/>
              </a:spcAft>
              <a:buClr>
                <a:srgbClr val="B91E00"/>
              </a:buClr>
            </a:pPr>
            <a:endParaRPr lang="en-GB" sz="1600">
              <a:solidFill>
                <a:srgbClr val="000000"/>
              </a:solidFill>
            </a:endParaRPr>
          </a:p>
          <a:p>
            <a:pPr>
              <a:lnSpc>
                <a:spcPct val="100000"/>
              </a:lnSpc>
              <a:spcBef>
                <a:spcPts val="0"/>
              </a:spcBef>
              <a:spcAft>
                <a:spcPts val="600"/>
              </a:spcAft>
              <a:buClr>
                <a:srgbClr val="B91E00"/>
              </a:buClr>
            </a:pPr>
            <a:r>
              <a:rPr lang="en-GB" sz="1600">
                <a:solidFill>
                  <a:srgbClr val="000000"/>
                </a:solidFill>
              </a:rPr>
              <a:t>Cramo delivers: </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Construction site logistics</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Delivery coordination </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Traffic and people flow management</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Loading and unloading</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Transport to installation area</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Site tidiness</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Waste management</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Safety measurement</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Floor and material protection</a:t>
            </a:r>
          </a:p>
          <a:p>
            <a:pPr marL="172800" indent="-171450">
              <a:lnSpc>
                <a:spcPct val="100000"/>
              </a:lnSpc>
              <a:spcBef>
                <a:spcPts val="0"/>
              </a:spcBef>
              <a:spcAft>
                <a:spcPts val="300"/>
              </a:spcAft>
              <a:buClr>
                <a:srgbClr val="B91E00"/>
              </a:buClr>
              <a:buFont typeface="Arial" panose="020B0604020202020204" pitchFamily="34" charset="0"/>
              <a:buChar char="•"/>
            </a:pPr>
            <a:r>
              <a:rPr lang="en-GB" sz="1200" b="0">
                <a:solidFill>
                  <a:srgbClr val="000000"/>
                </a:solidFill>
              </a:rPr>
              <a:t>Heating and dry construction services</a:t>
            </a:r>
          </a:p>
          <a:p>
            <a:pPr marL="172800" indent="-171450">
              <a:lnSpc>
                <a:spcPct val="100000"/>
              </a:lnSpc>
              <a:spcBef>
                <a:spcPts val="0"/>
              </a:spcBef>
              <a:spcAft>
                <a:spcPts val="300"/>
              </a:spcAft>
              <a:buClr>
                <a:srgbClr val="B91E00"/>
              </a:buClr>
              <a:buFont typeface="Arial" panose="020B0604020202020204" pitchFamily="34" charset="0"/>
              <a:buChar char="•"/>
            </a:pPr>
            <a:endParaRPr lang="sv-SE" sz="1200" b="0">
              <a:solidFill>
                <a:srgbClr val="000000"/>
              </a:solidFill>
            </a:endParaRPr>
          </a:p>
          <a:p>
            <a:pPr marL="1350">
              <a:lnSpc>
                <a:spcPct val="100000"/>
              </a:lnSpc>
              <a:spcBef>
                <a:spcPts val="0"/>
              </a:spcBef>
              <a:spcAft>
                <a:spcPts val="300"/>
              </a:spcAft>
              <a:buClr>
                <a:srgbClr val="B91E00"/>
              </a:buClr>
            </a:pPr>
            <a:r>
              <a:rPr lang="sv-SE" sz="1400">
                <a:solidFill>
                  <a:srgbClr val="000000"/>
                </a:solidFill>
              </a:rPr>
              <a:t>Cramo </a:t>
            </a:r>
            <a:r>
              <a:rPr lang="sv-SE" sz="1400" err="1">
                <a:solidFill>
                  <a:srgbClr val="000000"/>
                </a:solidFill>
              </a:rPr>
              <a:t>revenue</a:t>
            </a:r>
            <a:r>
              <a:rPr lang="sv-SE" sz="1400">
                <a:solidFill>
                  <a:srgbClr val="000000"/>
                </a:solidFill>
              </a:rPr>
              <a:t>: </a:t>
            </a:r>
            <a:r>
              <a:rPr lang="sv-SE" sz="1400" b="0">
                <a:solidFill>
                  <a:srgbClr val="000000"/>
                </a:solidFill>
              </a:rPr>
              <a:t>~€2.5m</a:t>
            </a:r>
          </a:p>
        </p:txBody>
      </p:sp>
    </p:spTree>
    <p:extLst>
      <p:ext uri="{BB962C8B-B14F-4D97-AF65-F5344CB8AC3E}">
        <p14:creationId xmlns:p14="http://schemas.microsoft.com/office/powerpoint/2010/main" val="3355659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C1C7C8-868A-4B55-AE5A-88C69978C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3E52A4B7-324F-4E94-9CA1-4D6210645C25}"/>
              </a:ext>
            </a:extLst>
          </p:cNvPr>
          <p:cNvSpPr txBox="1"/>
          <p:nvPr/>
        </p:nvSpPr>
        <p:spPr>
          <a:xfrm>
            <a:off x="415786" y="1262938"/>
            <a:ext cx="4320000" cy="4320000"/>
          </a:xfrm>
          <a:prstGeom prst="rect">
            <a:avLst/>
          </a:prstGeom>
          <a:solidFill>
            <a:schemeClr val="accent1"/>
          </a:solidFill>
          <a:ln w="6350">
            <a:noFill/>
          </a:ln>
        </p:spPr>
        <p:txBody>
          <a:bodyPr wrap="square" lIns="216000" tIns="216000" rIns="216000" bIns="216000" rtlCol="0" anchor="ctr" anchorCtr="0">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sv-SE" sz="3600" b="1" i="0" u="none" strike="noStrike" kern="1200" cap="none" spc="0" normalizeH="0" baseline="0" noProof="0">
                <a:ln>
                  <a:noFill/>
                </a:ln>
                <a:solidFill>
                  <a:srgbClr val="FFFFFF"/>
                </a:solidFill>
                <a:effectLst/>
                <a:uLnTx/>
                <a:uFillTx/>
                <a:latin typeface="Arial"/>
                <a:ea typeface="+mn-ea"/>
                <a:cs typeface="+mn-cs"/>
              </a:rPr>
              <a:t>Digital </a:t>
            </a:r>
            <a:r>
              <a:rPr kumimoji="0" lang="sv-SE" sz="3600" b="1" i="0" u="none" strike="noStrike" kern="1200" cap="none" spc="0" normalizeH="0" baseline="0" noProof="0" err="1">
                <a:ln>
                  <a:noFill/>
                </a:ln>
                <a:solidFill>
                  <a:srgbClr val="FFFFFF"/>
                </a:solidFill>
                <a:effectLst/>
                <a:uLnTx/>
                <a:uFillTx/>
                <a:latin typeface="Arial"/>
                <a:ea typeface="+mn-ea"/>
                <a:cs typeface="+mn-cs"/>
              </a:rPr>
              <a:t>leader</a:t>
            </a:r>
            <a:r>
              <a:rPr kumimoji="0" lang="sv-SE" sz="3600" b="1" i="0" u="none" strike="noStrike" kern="1200" cap="none" spc="0" normalizeH="0" baseline="0" noProof="0">
                <a:ln>
                  <a:noFill/>
                </a:ln>
                <a:solidFill>
                  <a:srgbClr val="FFFFFF"/>
                </a:solidFill>
                <a:effectLst/>
                <a:uLnTx/>
                <a:uFillTx/>
                <a:latin typeface="Arial"/>
                <a:ea typeface="+mn-ea"/>
                <a:cs typeface="+mn-cs"/>
              </a:rPr>
              <a:t>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sv-SE" sz="3600" b="1" i="0" u="none" strike="noStrike" kern="1200" cap="none" spc="0" normalizeH="0" baseline="0" noProof="0">
                <a:ln>
                  <a:noFill/>
                </a:ln>
                <a:solidFill>
                  <a:srgbClr val="FFFFFF"/>
                </a:solidFill>
                <a:effectLst/>
                <a:uLnTx/>
                <a:uFillTx/>
                <a:latin typeface="Arial"/>
                <a:ea typeface="+mn-ea"/>
                <a:cs typeface="+mn-cs"/>
              </a:rPr>
              <a:t>in the </a:t>
            </a:r>
            <a:r>
              <a:rPr kumimoji="0" lang="sv-SE" sz="3600" b="1" i="0" u="none" strike="noStrike" kern="1200" cap="none" spc="0" normalizeH="0" baseline="0" noProof="0" err="1">
                <a:ln>
                  <a:noFill/>
                </a:ln>
                <a:solidFill>
                  <a:srgbClr val="FFFFFF"/>
                </a:solidFill>
                <a:effectLst/>
                <a:uLnTx/>
                <a:uFillTx/>
                <a:latin typeface="Arial"/>
                <a:ea typeface="+mn-ea"/>
                <a:cs typeface="+mn-cs"/>
              </a:rPr>
              <a:t>rental</a:t>
            </a:r>
            <a:r>
              <a:rPr kumimoji="0" lang="sv-SE" sz="3600" b="1" i="0" u="none" strike="noStrike" kern="1200" cap="none" spc="0" normalizeH="0" baseline="0" noProof="0">
                <a:ln>
                  <a:noFill/>
                </a:ln>
                <a:solidFill>
                  <a:srgbClr val="FFFFFF"/>
                </a:solidFill>
                <a:effectLst/>
                <a:uLnTx/>
                <a:uFillTx/>
                <a:latin typeface="Arial"/>
                <a:ea typeface="+mn-ea"/>
                <a:cs typeface="+mn-cs"/>
              </a:rPr>
              <a:t> </a:t>
            </a:r>
            <a:r>
              <a:rPr kumimoji="0" lang="sv-SE" sz="3600" b="1" i="0" u="none" strike="noStrike" kern="1200" cap="none" spc="0" normalizeH="0" baseline="0" noProof="0" err="1">
                <a:ln>
                  <a:noFill/>
                </a:ln>
                <a:solidFill>
                  <a:srgbClr val="FFFFFF"/>
                </a:solidFill>
                <a:effectLst/>
                <a:uLnTx/>
                <a:uFillTx/>
                <a:latin typeface="Arial"/>
                <a:ea typeface="+mn-ea"/>
                <a:cs typeface="+mn-cs"/>
              </a:rPr>
              <a:t>industry</a:t>
            </a:r>
            <a:endParaRPr kumimoji="0" lang="sv-SE" sz="36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5255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72D276-4248-614F-9694-A185211A42B5}"/>
              </a:ext>
            </a:extLst>
          </p:cNvPr>
          <p:cNvGrpSpPr/>
          <p:nvPr/>
        </p:nvGrpSpPr>
        <p:grpSpPr>
          <a:xfrm>
            <a:off x="595468" y="2166731"/>
            <a:ext cx="5365749" cy="700551"/>
            <a:chOff x="550863" y="1793267"/>
            <a:chExt cx="5365749" cy="700551"/>
          </a:xfrm>
        </p:grpSpPr>
        <p:sp>
          <p:nvSpPr>
            <p:cNvPr id="13" name="TextBox 12">
              <a:extLst>
                <a:ext uri="{FF2B5EF4-FFF2-40B4-BE49-F238E27FC236}">
                  <a16:creationId xmlns:a16="http://schemas.microsoft.com/office/drawing/2014/main" id="{1A769FC1-CB33-0540-A4B9-222C6ECF3260}"/>
                </a:ext>
              </a:extLst>
            </p:cNvPr>
            <p:cNvSpPr txBox="1">
              <a:spLocks/>
            </p:cNvSpPr>
            <p:nvPr>
              <p:custDataLst>
                <p:tags r:id="rId4"/>
              </p:custDataLst>
            </p:nvPr>
          </p:nvSpPr>
          <p:spPr>
            <a:xfrm>
              <a:off x="1235033" y="1793267"/>
              <a:ext cx="4681579" cy="700551"/>
            </a:xfrm>
            <a:prstGeom prst="rect">
              <a:avLst/>
            </a:prstGeom>
          </p:spPr>
          <p:txBody>
            <a:bodyPr vert="horz" wrap="square" lIns="0" tIns="0" rIns="0" bIns="0" rtlCol="0" anchor="ctr" anchorCtr="0">
              <a:noAutofit/>
            </a:bodyPr>
            <a:lstStyle>
              <a:lvl1pPr marL="228600" lvl="0" indent="-228600" defTabSz="914400">
                <a:lnSpc>
                  <a:spcPct val="90000"/>
                </a:lnSpc>
                <a:spcBef>
                  <a:spcPts val="800"/>
                </a:spcBef>
                <a:spcAft>
                  <a:spcPts val="200"/>
                </a:spcAft>
                <a:buClr>
                  <a:schemeClr val="accent1"/>
                </a:buClr>
                <a:buFont typeface="Wingdings" panose="05000000000000000000" pitchFamily="2" charset="2"/>
                <a:buChar char="§"/>
                <a:defRPr sz="1200">
                  <a:latin typeface="Arial" charset="0"/>
                  <a:ea typeface="Arial" charset="0"/>
                  <a:cs typeface="Arial" charset="0"/>
                </a:defRPr>
              </a:lvl1pPr>
              <a:lvl2pPr marL="542925" marR="0" lvl="1" indent="-228600" defTabSz="914400" fontAlgn="auto">
                <a:lnSpc>
                  <a:spcPct val="90000"/>
                </a:lnSpc>
                <a:spcBef>
                  <a:spcPts val="200"/>
                </a:spcBef>
                <a:spcAft>
                  <a:spcPts val="200"/>
                </a:spcAft>
                <a:buClr>
                  <a:schemeClr val="accent1"/>
                </a:buClr>
                <a:buSzTx/>
                <a:buFont typeface="Arial" panose="020B0604020202020204" pitchFamily="34" charset="0"/>
                <a:buChar char="‒"/>
                <a:tabLst>
                  <a:tab pos="542925" algn="l"/>
                </a:tabLst>
                <a:defRPr sz="1200">
                  <a:latin typeface="Arial" charset="0"/>
                  <a:ea typeface="Arial" charset="0"/>
                  <a:cs typeface="Arial" charset="0"/>
                </a:defRPr>
              </a:lvl2pPr>
              <a:lvl3pPr marL="895350" indent="-180975" defTabSz="914400">
                <a:lnSpc>
                  <a:spcPct val="90000"/>
                </a:lnSpc>
                <a:spcBef>
                  <a:spcPts val="200"/>
                </a:spcBef>
                <a:spcAft>
                  <a:spcPts val="200"/>
                </a:spcAft>
                <a:buFont typeface="Arial"/>
                <a:buChar char="•"/>
                <a:defRPr sz="1200">
                  <a:latin typeface="Arial" charset="0"/>
                  <a:ea typeface="Arial" charset="0"/>
                  <a:cs typeface="Arial" charset="0"/>
                </a:defRPr>
              </a:lvl3pPr>
              <a:lvl4pPr marL="1600200" indent="-228600" defTabSz="914400">
                <a:lnSpc>
                  <a:spcPct val="90000"/>
                </a:lnSpc>
                <a:spcBef>
                  <a:spcPts val="500"/>
                </a:spcBef>
                <a:spcAft>
                  <a:spcPts val="600"/>
                </a:spcAft>
                <a:buFont typeface="Arial"/>
                <a:buChar char="•"/>
                <a:defRPr sz="1200">
                  <a:latin typeface="Arial" charset="0"/>
                  <a:ea typeface="Arial" charset="0"/>
                  <a:cs typeface="Arial" charset="0"/>
                </a:defRPr>
              </a:lvl4pPr>
              <a:lvl5pPr marL="2057400" indent="-228600" defTabSz="914400">
                <a:lnSpc>
                  <a:spcPct val="90000"/>
                </a:lnSpc>
                <a:spcBef>
                  <a:spcPts val="500"/>
                </a:spcBef>
                <a:spcAft>
                  <a:spcPts val="600"/>
                </a:spcAft>
                <a:buFont typeface="Arial"/>
                <a:buChar char="•"/>
                <a:defRPr sz="1200">
                  <a:latin typeface="Arial" charset="0"/>
                  <a:ea typeface="Arial" charset="0"/>
                  <a:cs typeface="Arial"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marL="0" lvl="0" indent="0">
                <a:lnSpc>
                  <a:spcPct val="100000"/>
                </a:lnSpc>
                <a:spcBef>
                  <a:spcPts val="0"/>
                </a:spcBef>
                <a:spcAft>
                  <a:spcPts val="600"/>
                </a:spcAft>
                <a:buClr>
                  <a:schemeClr val="bg1"/>
                </a:buClr>
                <a:buNone/>
                <a:defRPr/>
              </a:pPr>
              <a:r>
                <a:rPr lang="en-US" sz="1400">
                  <a:latin typeface="Arial"/>
                  <a:cs typeface="Arial"/>
                </a:rPr>
                <a:t>Increasing </a:t>
              </a:r>
              <a:r>
                <a:rPr lang="en-US" sz="1400" b="1">
                  <a:latin typeface="Arial"/>
                  <a:cs typeface="Arial"/>
                </a:rPr>
                <a:t>digital customer </a:t>
              </a:r>
              <a:br>
                <a:rPr lang="en-US" sz="1400" b="1">
                  <a:latin typeface="Arial"/>
                  <a:cs typeface="Arial" panose="020B0604020202020204" pitchFamily="34" charset="0"/>
                </a:rPr>
              </a:br>
              <a:r>
                <a:rPr lang="en-US" sz="1400" b="1">
                  <a:latin typeface="Arial"/>
                  <a:cs typeface="Arial"/>
                </a:rPr>
                <a:t>interactions</a:t>
              </a:r>
            </a:p>
          </p:txBody>
        </p:sp>
        <p:pic>
          <p:nvPicPr>
            <p:cNvPr id="14" name="Graphic 13">
              <a:extLst>
                <a:ext uri="{FF2B5EF4-FFF2-40B4-BE49-F238E27FC236}">
                  <a16:creationId xmlns:a16="http://schemas.microsoft.com/office/drawing/2014/main" id="{DF098434-25D7-6646-BA67-7ABA419A92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863" y="1927542"/>
              <a:ext cx="432000" cy="432000"/>
            </a:xfrm>
            <a:prstGeom prst="rect">
              <a:avLst/>
            </a:prstGeom>
          </p:spPr>
        </p:pic>
      </p:grpSp>
      <p:pic>
        <p:nvPicPr>
          <p:cNvPr id="28" name="Picture 27">
            <a:extLst>
              <a:ext uri="{FF2B5EF4-FFF2-40B4-BE49-F238E27FC236}">
                <a16:creationId xmlns:a16="http://schemas.microsoft.com/office/drawing/2014/main" id="{BE833CBB-BF75-504B-B587-C7A188FFBD3B}"/>
              </a:ext>
            </a:extLst>
          </p:cNvPr>
          <p:cNvPicPr>
            <a:picLocks noChangeAspect="1"/>
          </p:cNvPicPr>
          <p:nvPr/>
        </p:nvPicPr>
        <p:blipFill rotWithShape="1">
          <a:blip r:embed="rId9"/>
          <a:srcRect l="1646" r="1297"/>
          <a:stretch/>
        </p:blipFill>
        <p:spPr>
          <a:xfrm>
            <a:off x="8042228" y="39029"/>
            <a:ext cx="5740268" cy="6858000"/>
          </a:xfrm>
          <a:prstGeom prst="rect">
            <a:avLst/>
          </a:prstGeom>
        </p:spPr>
      </p:pic>
      <p:pic>
        <p:nvPicPr>
          <p:cNvPr id="11" name="Picture 7" descr="CRAMO_RGB">
            <a:extLst>
              <a:ext uri="{FF2B5EF4-FFF2-40B4-BE49-F238E27FC236}">
                <a16:creationId xmlns:a16="http://schemas.microsoft.com/office/drawing/2014/main" id="{0437F185-8C75-B84B-9B1F-83BD4393B6E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71093D08-0196-E541-8E38-ECC2F1A60CAF}"/>
              </a:ext>
            </a:extLst>
          </p:cNvPr>
          <p:cNvGrpSpPr/>
          <p:nvPr/>
        </p:nvGrpSpPr>
        <p:grpSpPr>
          <a:xfrm>
            <a:off x="595468" y="2924019"/>
            <a:ext cx="5365749" cy="700551"/>
            <a:chOff x="550863" y="1793267"/>
            <a:chExt cx="5365749" cy="700551"/>
          </a:xfrm>
        </p:grpSpPr>
        <p:sp>
          <p:nvSpPr>
            <p:cNvPr id="16" name="TextBox 15">
              <a:extLst>
                <a:ext uri="{FF2B5EF4-FFF2-40B4-BE49-F238E27FC236}">
                  <a16:creationId xmlns:a16="http://schemas.microsoft.com/office/drawing/2014/main" id="{F5BC9B69-AA74-AB48-913F-7881B1199E48}"/>
                </a:ext>
              </a:extLst>
            </p:cNvPr>
            <p:cNvSpPr txBox="1">
              <a:spLocks/>
            </p:cNvSpPr>
            <p:nvPr>
              <p:custDataLst>
                <p:tags r:id="rId3"/>
              </p:custDataLst>
            </p:nvPr>
          </p:nvSpPr>
          <p:spPr>
            <a:xfrm>
              <a:off x="1235033" y="1793267"/>
              <a:ext cx="4681579" cy="700551"/>
            </a:xfrm>
            <a:prstGeom prst="rect">
              <a:avLst/>
            </a:prstGeom>
          </p:spPr>
          <p:txBody>
            <a:bodyPr vert="horz" wrap="square" lIns="0" tIns="0" rIns="0" bIns="0" rtlCol="0" anchor="ctr" anchorCtr="0">
              <a:noAutofit/>
            </a:bodyPr>
            <a:lstStyle>
              <a:lvl1pPr marL="228600" lvl="0" indent="-228600" defTabSz="914400">
                <a:lnSpc>
                  <a:spcPct val="90000"/>
                </a:lnSpc>
                <a:spcBef>
                  <a:spcPts val="800"/>
                </a:spcBef>
                <a:spcAft>
                  <a:spcPts val="200"/>
                </a:spcAft>
                <a:buClr>
                  <a:schemeClr val="accent1"/>
                </a:buClr>
                <a:buFont typeface="Wingdings" panose="05000000000000000000" pitchFamily="2" charset="2"/>
                <a:buChar char="§"/>
                <a:defRPr sz="1200">
                  <a:latin typeface="Arial" charset="0"/>
                  <a:ea typeface="Arial" charset="0"/>
                  <a:cs typeface="Arial" charset="0"/>
                </a:defRPr>
              </a:lvl1pPr>
              <a:lvl2pPr marL="542925" marR="0" lvl="1" indent="-228600" defTabSz="914400" fontAlgn="auto">
                <a:lnSpc>
                  <a:spcPct val="90000"/>
                </a:lnSpc>
                <a:spcBef>
                  <a:spcPts val="200"/>
                </a:spcBef>
                <a:spcAft>
                  <a:spcPts val="200"/>
                </a:spcAft>
                <a:buClr>
                  <a:schemeClr val="accent1"/>
                </a:buClr>
                <a:buSzTx/>
                <a:buFont typeface="Arial" panose="020B0604020202020204" pitchFamily="34" charset="0"/>
                <a:buChar char="‒"/>
                <a:tabLst>
                  <a:tab pos="542925" algn="l"/>
                </a:tabLst>
                <a:defRPr sz="1200">
                  <a:latin typeface="Arial" charset="0"/>
                  <a:ea typeface="Arial" charset="0"/>
                  <a:cs typeface="Arial" charset="0"/>
                </a:defRPr>
              </a:lvl2pPr>
              <a:lvl3pPr marL="895350" indent="-180975" defTabSz="914400">
                <a:lnSpc>
                  <a:spcPct val="90000"/>
                </a:lnSpc>
                <a:spcBef>
                  <a:spcPts val="200"/>
                </a:spcBef>
                <a:spcAft>
                  <a:spcPts val="200"/>
                </a:spcAft>
                <a:buFont typeface="Arial"/>
                <a:buChar char="•"/>
                <a:defRPr sz="1200">
                  <a:latin typeface="Arial" charset="0"/>
                  <a:ea typeface="Arial" charset="0"/>
                  <a:cs typeface="Arial" charset="0"/>
                </a:defRPr>
              </a:lvl3pPr>
              <a:lvl4pPr marL="1600200" indent="-228600" defTabSz="914400">
                <a:lnSpc>
                  <a:spcPct val="90000"/>
                </a:lnSpc>
                <a:spcBef>
                  <a:spcPts val="500"/>
                </a:spcBef>
                <a:spcAft>
                  <a:spcPts val="600"/>
                </a:spcAft>
                <a:buFont typeface="Arial"/>
                <a:buChar char="•"/>
                <a:defRPr sz="1200">
                  <a:latin typeface="Arial" charset="0"/>
                  <a:ea typeface="Arial" charset="0"/>
                  <a:cs typeface="Arial" charset="0"/>
                </a:defRPr>
              </a:lvl4pPr>
              <a:lvl5pPr marL="2057400" indent="-228600" defTabSz="914400">
                <a:lnSpc>
                  <a:spcPct val="90000"/>
                </a:lnSpc>
                <a:spcBef>
                  <a:spcPts val="500"/>
                </a:spcBef>
                <a:spcAft>
                  <a:spcPts val="600"/>
                </a:spcAft>
                <a:buFont typeface="Arial"/>
                <a:buChar char="•"/>
                <a:defRPr sz="1200">
                  <a:latin typeface="Arial" charset="0"/>
                  <a:ea typeface="Arial" charset="0"/>
                  <a:cs typeface="Arial"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marL="0" lvl="0" indent="0">
                <a:lnSpc>
                  <a:spcPct val="100000"/>
                </a:lnSpc>
                <a:spcBef>
                  <a:spcPts val="0"/>
                </a:spcBef>
                <a:spcAft>
                  <a:spcPts val="600"/>
                </a:spcAft>
                <a:buClr>
                  <a:schemeClr val="bg1"/>
                </a:buClr>
                <a:buNone/>
                <a:defRPr/>
              </a:pPr>
              <a:r>
                <a:rPr lang="en-US" sz="1400" b="1">
                  <a:latin typeface="Arial"/>
                  <a:cs typeface="Arial" panose="020B0604020202020204" pitchFamily="34" charset="0"/>
                </a:rPr>
                <a:t>Creating value</a:t>
              </a:r>
              <a:r>
                <a:rPr lang="en-US" sz="1400">
                  <a:latin typeface="Arial"/>
                  <a:cs typeface="Arial" panose="020B0604020202020204" pitchFamily="34" charset="0"/>
                </a:rPr>
                <a:t> through </a:t>
              </a:r>
              <a:br>
                <a:rPr lang="en-US" sz="1400">
                  <a:latin typeface="Arial"/>
                  <a:cs typeface="Arial" panose="020B0604020202020204" pitchFamily="34" charset="0"/>
                </a:rPr>
              </a:br>
              <a:r>
                <a:rPr lang="en-US" sz="1400">
                  <a:latin typeface="Arial"/>
                  <a:cs typeface="Arial" panose="020B0604020202020204" pitchFamily="34" charset="0"/>
                </a:rPr>
                <a:t>connected fleet and data</a:t>
              </a:r>
            </a:p>
          </p:txBody>
        </p:sp>
        <p:pic>
          <p:nvPicPr>
            <p:cNvPr id="17" name="Graphic 16">
              <a:extLst>
                <a:ext uri="{FF2B5EF4-FFF2-40B4-BE49-F238E27FC236}">
                  <a16:creationId xmlns:a16="http://schemas.microsoft.com/office/drawing/2014/main" id="{F0FD2690-EDA6-8E42-9DAE-D056C1D40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863" y="1927542"/>
              <a:ext cx="432000" cy="432000"/>
            </a:xfrm>
            <a:prstGeom prst="rect">
              <a:avLst/>
            </a:prstGeom>
          </p:spPr>
        </p:pic>
      </p:grpSp>
      <p:grpSp>
        <p:nvGrpSpPr>
          <p:cNvPr id="18" name="Group 17">
            <a:extLst>
              <a:ext uri="{FF2B5EF4-FFF2-40B4-BE49-F238E27FC236}">
                <a16:creationId xmlns:a16="http://schemas.microsoft.com/office/drawing/2014/main" id="{02B234B1-97AA-364E-99BC-E384A0D29B93}"/>
              </a:ext>
            </a:extLst>
          </p:cNvPr>
          <p:cNvGrpSpPr/>
          <p:nvPr/>
        </p:nvGrpSpPr>
        <p:grpSpPr>
          <a:xfrm>
            <a:off x="4243217" y="2166731"/>
            <a:ext cx="5365749" cy="700551"/>
            <a:chOff x="550863" y="1793267"/>
            <a:chExt cx="5365749" cy="700551"/>
          </a:xfrm>
        </p:grpSpPr>
        <p:sp>
          <p:nvSpPr>
            <p:cNvPr id="19" name="TextBox 18">
              <a:extLst>
                <a:ext uri="{FF2B5EF4-FFF2-40B4-BE49-F238E27FC236}">
                  <a16:creationId xmlns:a16="http://schemas.microsoft.com/office/drawing/2014/main" id="{E625EA66-22ED-7E4C-A15E-3A389603CD93}"/>
                </a:ext>
              </a:extLst>
            </p:cNvPr>
            <p:cNvSpPr txBox="1">
              <a:spLocks/>
            </p:cNvSpPr>
            <p:nvPr>
              <p:custDataLst>
                <p:tags r:id="rId2"/>
              </p:custDataLst>
            </p:nvPr>
          </p:nvSpPr>
          <p:spPr>
            <a:xfrm>
              <a:off x="1235033" y="1793267"/>
              <a:ext cx="4681579" cy="700551"/>
            </a:xfrm>
            <a:prstGeom prst="rect">
              <a:avLst/>
            </a:prstGeom>
          </p:spPr>
          <p:txBody>
            <a:bodyPr vert="horz" wrap="square" lIns="0" tIns="0" rIns="0" bIns="0" rtlCol="0" anchor="ctr" anchorCtr="0">
              <a:noAutofit/>
            </a:bodyPr>
            <a:lstStyle>
              <a:lvl1pPr marL="228600" lvl="0" indent="-228600" defTabSz="914400">
                <a:lnSpc>
                  <a:spcPct val="90000"/>
                </a:lnSpc>
                <a:spcBef>
                  <a:spcPts val="800"/>
                </a:spcBef>
                <a:spcAft>
                  <a:spcPts val="200"/>
                </a:spcAft>
                <a:buClr>
                  <a:schemeClr val="accent1"/>
                </a:buClr>
                <a:buFont typeface="Wingdings" panose="05000000000000000000" pitchFamily="2" charset="2"/>
                <a:buChar char="§"/>
                <a:defRPr sz="1200">
                  <a:latin typeface="Arial" charset="0"/>
                  <a:ea typeface="Arial" charset="0"/>
                  <a:cs typeface="Arial" charset="0"/>
                </a:defRPr>
              </a:lvl1pPr>
              <a:lvl2pPr marL="542925" marR="0" lvl="1" indent="-228600" defTabSz="914400" fontAlgn="auto">
                <a:lnSpc>
                  <a:spcPct val="90000"/>
                </a:lnSpc>
                <a:spcBef>
                  <a:spcPts val="200"/>
                </a:spcBef>
                <a:spcAft>
                  <a:spcPts val="200"/>
                </a:spcAft>
                <a:buClr>
                  <a:schemeClr val="accent1"/>
                </a:buClr>
                <a:buSzTx/>
                <a:buFont typeface="Arial" panose="020B0604020202020204" pitchFamily="34" charset="0"/>
                <a:buChar char="‒"/>
                <a:tabLst>
                  <a:tab pos="542925" algn="l"/>
                </a:tabLst>
                <a:defRPr sz="1200">
                  <a:latin typeface="Arial" charset="0"/>
                  <a:ea typeface="Arial" charset="0"/>
                  <a:cs typeface="Arial" charset="0"/>
                </a:defRPr>
              </a:lvl2pPr>
              <a:lvl3pPr marL="895350" indent="-180975" defTabSz="914400">
                <a:lnSpc>
                  <a:spcPct val="90000"/>
                </a:lnSpc>
                <a:spcBef>
                  <a:spcPts val="200"/>
                </a:spcBef>
                <a:spcAft>
                  <a:spcPts val="200"/>
                </a:spcAft>
                <a:buFont typeface="Arial"/>
                <a:buChar char="•"/>
                <a:defRPr sz="1200">
                  <a:latin typeface="Arial" charset="0"/>
                  <a:ea typeface="Arial" charset="0"/>
                  <a:cs typeface="Arial" charset="0"/>
                </a:defRPr>
              </a:lvl3pPr>
              <a:lvl4pPr marL="1600200" indent="-228600" defTabSz="914400">
                <a:lnSpc>
                  <a:spcPct val="90000"/>
                </a:lnSpc>
                <a:spcBef>
                  <a:spcPts val="500"/>
                </a:spcBef>
                <a:spcAft>
                  <a:spcPts val="600"/>
                </a:spcAft>
                <a:buFont typeface="Arial"/>
                <a:buChar char="•"/>
                <a:defRPr sz="1200">
                  <a:latin typeface="Arial" charset="0"/>
                  <a:ea typeface="Arial" charset="0"/>
                  <a:cs typeface="Arial" charset="0"/>
                </a:defRPr>
              </a:lvl4pPr>
              <a:lvl5pPr marL="2057400" indent="-228600" defTabSz="914400">
                <a:lnSpc>
                  <a:spcPct val="90000"/>
                </a:lnSpc>
                <a:spcBef>
                  <a:spcPts val="500"/>
                </a:spcBef>
                <a:spcAft>
                  <a:spcPts val="600"/>
                </a:spcAft>
                <a:buFont typeface="Arial"/>
                <a:buChar char="•"/>
                <a:defRPr sz="1200">
                  <a:latin typeface="Arial" charset="0"/>
                  <a:ea typeface="Arial" charset="0"/>
                  <a:cs typeface="Arial"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marL="0" lvl="0" indent="0">
                <a:lnSpc>
                  <a:spcPct val="100000"/>
                </a:lnSpc>
                <a:spcBef>
                  <a:spcPts val="0"/>
                </a:spcBef>
                <a:spcAft>
                  <a:spcPts val="600"/>
                </a:spcAft>
                <a:buClr>
                  <a:schemeClr val="bg1"/>
                </a:buClr>
                <a:buNone/>
                <a:defRPr/>
              </a:pPr>
              <a:r>
                <a:rPr lang="en-US" sz="1400" b="1">
                  <a:latin typeface="Arial"/>
                  <a:cs typeface="Arial" panose="020B0604020202020204" pitchFamily="34" charset="0"/>
                </a:rPr>
                <a:t>Frontrunner</a:t>
              </a:r>
              <a:r>
                <a:rPr lang="en-US" sz="1400">
                  <a:latin typeface="Arial"/>
                  <a:cs typeface="Arial" panose="020B0604020202020204" pitchFamily="34" charset="0"/>
                </a:rPr>
                <a:t> for digitally enabled </a:t>
              </a:r>
              <a:br>
                <a:rPr lang="en-US" sz="1400">
                  <a:latin typeface="Arial"/>
                  <a:cs typeface="Arial" panose="020B0604020202020204" pitchFamily="34" charset="0"/>
                </a:rPr>
              </a:br>
              <a:r>
                <a:rPr lang="en-US" sz="1400">
                  <a:latin typeface="Arial"/>
                  <a:cs typeface="Arial" panose="020B0604020202020204" pitchFamily="34" charset="0"/>
                </a:rPr>
                <a:t>business models</a:t>
              </a:r>
            </a:p>
          </p:txBody>
        </p:sp>
        <p:pic>
          <p:nvPicPr>
            <p:cNvPr id="20" name="Graphic 19">
              <a:extLst>
                <a:ext uri="{FF2B5EF4-FFF2-40B4-BE49-F238E27FC236}">
                  <a16:creationId xmlns:a16="http://schemas.microsoft.com/office/drawing/2014/main" id="{95FA4E59-6758-B845-8BCD-C03C68DEB9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863" y="1927542"/>
              <a:ext cx="432000" cy="432000"/>
            </a:xfrm>
            <a:prstGeom prst="rect">
              <a:avLst/>
            </a:prstGeom>
          </p:spPr>
        </p:pic>
      </p:grpSp>
      <p:grpSp>
        <p:nvGrpSpPr>
          <p:cNvPr id="21" name="Group 20">
            <a:extLst>
              <a:ext uri="{FF2B5EF4-FFF2-40B4-BE49-F238E27FC236}">
                <a16:creationId xmlns:a16="http://schemas.microsoft.com/office/drawing/2014/main" id="{57803DCF-9DF5-C24C-912B-07EB6F2B72F6}"/>
              </a:ext>
            </a:extLst>
          </p:cNvPr>
          <p:cNvGrpSpPr/>
          <p:nvPr/>
        </p:nvGrpSpPr>
        <p:grpSpPr>
          <a:xfrm>
            <a:off x="4243217" y="2924019"/>
            <a:ext cx="5365749" cy="700551"/>
            <a:chOff x="550863" y="1793267"/>
            <a:chExt cx="5365749" cy="700551"/>
          </a:xfrm>
        </p:grpSpPr>
        <p:sp>
          <p:nvSpPr>
            <p:cNvPr id="22" name="TextBox 21">
              <a:extLst>
                <a:ext uri="{FF2B5EF4-FFF2-40B4-BE49-F238E27FC236}">
                  <a16:creationId xmlns:a16="http://schemas.microsoft.com/office/drawing/2014/main" id="{D5992110-3FB5-6647-9408-F84263BC11D8}"/>
                </a:ext>
              </a:extLst>
            </p:cNvPr>
            <p:cNvSpPr txBox="1">
              <a:spLocks/>
            </p:cNvSpPr>
            <p:nvPr>
              <p:custDataLst>
                <p:tags r:id="rId1"/>
              </p:custDataLst>
            </p:nvPr>
          </p:nvSpPr>
          <p:spPr>
            <a:xfrm>
              <a:off x="1235033" y="1793267"/>
              <a:ext cx="4681579" cy="700551"/>
            </a:xfrm>
            <a:prstGeom prst="rect">
              <a:avLst/>
            </a:prstGeom>
          </p:spPr>
          <p:txBody>
            <a:bodyPr vert="horz" wrap="square" lIns="0" tIns="0" rIns="0" bIns="0" rtlCol="0" anchor="ctr" anchorCtr="0">
              <a:noAutofit/>
            </a:bodyPr>
            <a:lstStyle>
              <a:lvl1pPr marL="228600" lvl="0" indent="-228600" defTabSz="914400">
                <a:lnSpc>
                  <a:spcPct val="90000"/>
                </a:lnSpc>
                <a:spcBef>
                  <a:spcPts val="800"/>
                </a:spcBef>
                <a:spcAft>
                  <a:spcPts val="200"/>
                </a:spcAft>
                <a:buClr>
                  <a:schemeClr val="accent1"/>
                </a:buClr>
                <a:buFont typeface="Wingdings" panose="05000000000000000000" pitchFamily="2" charset="2"/>
                <a:buChar char="§"/>
                <a:defRPr sz="1200">
                  <a:latin typeface="Arial" charset="0"/>
                  <a:ea typeface="Arial" charset="0"/>
                  <a:cs typeface="Arial" charset="0"/>
                </a:defRPr>
              </a:lvl1pPr>
              <a:lvl2pPr marL="542925" marR="0" lvl="1" indent="-228600" defTabSz="914400" fontAlgn="auto">
                <a:lnSpc>
                  <a:spcPct val="90000"/>
                </a:lnSpc>
                <a:spcBef>
                  <a:spcPts val="200"/>
                </a:spcBef>
                <a:spcAft>
                  <a:spcPts val="200"/>
                </a:spcAft>
                <a:buClr>
                  <a:schemeClr val="accent1"/>
                </a:buClr>
                <a:buSzTx/>
                <a:buFont typeface="Arial" panose="020B0604020202020204" pitchFamily="34" charset="0"/>
                <a:buChar char="‒"/>
                <a:tabLst>
                  <a:tab pos="542925" algn="l"/>
                </a:tabLst>
                <a:defRPr sz="1200">
                  <a:latin typeface="Arial" charset="0"/>
                  <a:ea typeface="Arial" charset="0"/>
                  <a:cs typeface="Arial" charset="0"/>
                </a:defRPr>
              </a:lvl2pPr>
              <a:lvl3pPr marL="895350" indent="-180975" defTabSz="914400">
                <a:lnSpc>
                  <a:spcPct val="90000"/>
                </a:lnSpc>
                <a:spcBef>
                  <a:spcPts val="200"/>
                </a:spcBef>
                <a:spcAft>
                  <a:spcPts val="200"/>
                </a:spcAft>
                <a:buFont typeface="Arial"/>
                <a:buChar char="•"/>
                <a:defRPr sz="1200">
                  <a:latin typeface="Arial" charset="0"/>
                  <a:ea typeface="Arial" charset="0"/>
                  <a:cs typeface="Arial" charset="0"/>
                </a:defRPr>
              </a:lvl3pPr>
              <a:lvl4pPr marL="1600200" indent="-228600" defTabSz="914400">
                <a:lnSpc>
                  <a:spcPct val="90000"/>
                </a:lnSpc>
                <a:spcBef>
                  <a:spcPts val="500"/>
                </a:spcBef>
                <a:spcAft>
                  <a:spcPts val="600"/>
                </a:spcAft>
                <a:buFont typeface="Arial"/>
                <a:buChar char="•"/>
                <a:defRPr sz="1200">
                  <a:latin typeface="Arial" charset="0"/>
                  <a:ea typeface="Arial" charset="0"/>
                  <a:cs typeface="Arial" charset="0"/>
                </a:defRPr>
              </a:lvl4pPr>
              <a:lvl5pPr marL="2057400" indent="-228600" defTabSz="914400">
                <a:lnSpc>
                  <a:spcPct val="90000"/>
                </a:lnSpc>
                <a:spcBef>
                  <a:spcPts val="500"/>
                </a:spcBef>
                <a:spcAft>
                  <a:spcPts val="600"/>
                </a:spcAft>
                <a:buFont typeface="Arial"/>
                <a:buChar char="•"/>
                <a:defRPr sz="1200">
                  <a:latin typeface="Arial" charset="0"/>
                  <a:ea typeface="Arial" charset="0"/>
                  <a:cs typeface="Arial" charset="0"/>
                </a:defRPr>
              </a:lvl5pPr>
              <a:lvl6pPr marL="2514600" indent="-228600" defTabSz="914400">
                <a:lnSpc>
                  <a:spcPct val="90000"/>
                </a:lnSpc>
                <a:spcBef>
                  <a:spcPts val="500"/>
                </a:spcBef>
                <a:buFont typeface="Arial"/>
                <a:buChar char="•"/>
              </a:lvl6pPr>
              <a:lvl7pPr marL="2971800" indent="-228600" defTabSz="914400">
                <a:lnSpc>
                  <a:spcPct val="90000"/>
                </a:lnSpc>
                <a:spcBef>
                  <a:spcPts val="500"/>
                </a:spcBef>
                <a:buFont typeface="Arial"/>
                <a:buChar char="•"/>
              </a:lvl7pPr>
              <a:lvl8pPr marL="3429000" indent="-228600" defTabSz="914400">
                <a:lnSpc>
                  <a:spcPct val="90000"/>
                </a:lnSpc>
                <a:spcBef>
                  <a:spcPts val="500"/>
                </a:spcBef>
                <a:buFont typeface="Arial"/>
                <a:buChar char="•"/>
              </a:lvl8pPr>
              <a:lvl9pPr marL="3886200" indent="-228600" defTabSz="914400">
                <a:lnSpc>
                  <a:spcPct val="90000"/>
                </a:lnSpc>
                <a:spcBef>
                  <a:spcPts val="500"/>
                </a:spcBef>
                <a:buFont typeface="Arial"/>
                <a:buChar char="•"/>
              </a:lvl9pPr>
            </a:lstStyle>
            <a:p>
              <a:pPr marL="0" lvl="0" indent="0">
                <a:lnSpc>
                  <a:spcPct val="100000"/>
                </a:lnSpc>
                <a:spcBef>
                  <a:spcPts val="0"/>
                </a:spcBef>
                <a:spcAft>
                  <a:spcPts val="600"/>
                </a:spcAft>
                <a:buClr>
                  <a:schemeClr val="bg1"/>
                </a:buClr>
                <a:buNone/>
                <a:defRPr/>
              </a:pPr>
              <a:r>
                <a:rPr lang="en-US" sz="1400" b="1">
                  <a:latin typeface="Arial"/>
                  <a:cs typeface="Arial" panose="020B0604020202020204" pitchFamily="34" charset="0"/>
                </a:rPr>
                <a:t>Digitally streamlined</a:t>
              </a:r>
              <a:r>
                <a:rPr lang="en-US" sz="1400">
                  <a:latin typeface="Arial"/>
                  <a:cs typeface="Arial" panose="020B0604020202020204" pitchFamily="34" charset="0"/>
                </a:rPr>
                <a:t> </a:t>
              </a:r>
              <a:br>
                <a:rPr lang="en-US" sz="1400">
                  <a:latin typeface="Arial"/>
                  <a:cs typeface="Arial" panose="020B0604020202020204" pitchFamily="34" charset="0"/>
                </a:rPr>
              </a:br>
              <a:r>
                <a:rPr lang="en-US" sz="1400">
                  <a:latin typeface="Arial"/>
                  <a:cs typeface="Arial" panose="020B0604020202020204" pitchFamily="34" charset="0"/>
                </a:rPr>
                <a:t>internal operations</a:t>
              </a:r>
            </a:p>
          </p:txBody>
        </p:sp>
        <p:pic>
          <p:nvPicPr>
            <p:cNvPr id="23" name="Graphic 22">
              <a:extLst>
                <a:ext uri="{FF2B5EF4-FFF2-40B4-BE49-F238E27FC236}">
                  <a16:creationId xmlns:a16="http://schemas.microsoft.com/office/drawing/2014/main" id="{535A3083-C329-4649-8DE2-0655374A25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863" y="1927542"/>
              <a:ext cx="432000" cy="432000"/>
            </a:xfrm>
            <a:prstGeom prst="rect">
              <a:avLst/>
            </a:prstGeom>
          </p:spPr>
        </p:pic>
      </p:grpSp>
      <p:sp>
        <p:nvSpPr>
          <p:cNvPr id="24" name="Rectangle 23">
            <a:extLst>
              <a:ext uri="{FF2B5EF4-FFF2-40B4-BE49-F238E27FC236}">
                <a16:creationId xmlns:a16="http://schemas.microsoft.com/office/drawing/2014/main" id="{CEAA1B7F-2393-9542-92DB-C73880919D2D}"/>
              </a:ext>
            </a:extLst>
          </p:cNvPr>
          <p:cNvSpPr>
            <a:spLocks noChangeAspect="1"/>
          </p:cNvSpPr>
          <p:nvPr/>
        </p:nvSpPr>
        <p:spPr>
          <a:xfrm>
            <a:off x="5432797" y="4024794"/>
            <a:ext cx="2104022" cy="2104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b="1">
                <a:solidFill>
                  <a:srgbClr val="FFFFFF"/>
                </a:solidFill>
              </a:rPr>
              <a:t>Increased </a:t>
            </a:r>
            <a:br>
              <a:rPr lang="en-US" sz="1400" b="1">
                <a:solidFill>
                  <a:srgbClr val="FFFFFF"/>
                </a:solidFill>
              </a:rPr>
            </a:br>
            <a:r>
              <a:rPr lang="en-US" sz="1400">
                <a:solidFill>
                  <a:srgbClr val="FFFFFF"/>
                </a:solidFill>
              </a:rPr>
              <a:t>fleet </a:t>
            </a:r>
            <a:r>
              <a:rPr lang="en-US" sz="1400" err="1">
                <a:solidFill>
                  <a:srgbClr val="FFFFFF"/>
                </a:solidFill>
              </a:rPr>
              <a:t>utilisation</a:t>
            </a:r>
            <a:endParaRPr lang="en-US" sz="1400">
              <a:solidFill>
                <a:srgbClr val="FFFFFF"/>
              </a:solidFill>
            </a:endParaRPr>
          </a:p>
        </p:txBody>
      </p:sp>
      <p:sp>
        <p:nvSpPr>
          <p:cNvPr id="25" name="Rectangle 24">
            <a:extLst>
              <a:ext uri="{FF2B5EF4-FFF2-40B4-BE49-F238E27FC236}">
                <a16:creationId xmlns:a16="http://schemas.microsoft.com/office/drawing/2014/main" id="{757940C1-EA8B-CB4E-805F-8BA1E7820BA3}"/>
              </a:ext>
            </a:extLst>
          </p:cNvPr>
          <p:cNvSpPr>
            <a:spLocks noChangeAspect="1"/>
          </p:cNvSpPr>
          <p:nvPr/>
        </p:nvSpPr>
        <p:spPr>
          <a:xfrm>
            <a:off x="2989525" y="4024794"/>
            <a:ext cx="2104022" cy="2104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a:solidFill>
                  <a:srgbClr val="FFFFFF"/>
                </a:solidFill>
              </a:rPr>
              <a:t>Improved </a:t>
            </a:r>
            <a:r>
              <a:rPr lang="en-US" sz="1400" b="1">
                <a:solidFill>
                  <a:srgbClr val="FFFFFF"/>
                </a:solidFill>
              </a:rPr>
              <a:t>customer journey </a:t>
            </a:r>
            <a:br>
              <a:rPr lang="en-US" sz="1400" b="1">
                <a:solidFill>
                  <a:srgbClr val="FFFFFF"/>
                </a:solidFill>
              </a:rPr>
            </a:br>
            <a:r>
              <a:rPr lang="en-US" sz="1400">
                <a:solidFill>
                  <a:srgbClr val="FFFFFF"/>
                </a:solidFill>
              </a:rPr>
              <a:t>and</a:t>
            </a:r>
            <a:r>
              <a:rPr lang="en-US" sz="1400" b="1">
                <a:solidFill>
                  <a:srgbClr val="FFFFFF"/>
                </a:solidFill>
              </a:rPr>
              <a:t> user experience</a:t>
            </a:r>
          </a:p>
        </p:txBody>
      </p:sp>
      <p:sp>
        <p:nvSpPr>
          <p:cNvPr id="26" name="Rectangle 25">
            <a:extLst>
              <a:ext uri="{FF2B5EF4-FFF2-40B4-BE49-F238E27FC236}">
                <a16:creationId xmlns:a16="http://schemas.microsoft.com/office/drawing/2014/main" id="{4E8D48E1-0E83-654E-824B-207F9C384E91}"/>
              </a:ext>
            </a:extLst>
          </p:cNvPr>
          <p:cNvSpPr>
            <a:spLocks noChangeAspect="1"/>
          </p:cNvSpPr>
          <p:nvPr/>
        </p:nvSpPr>
        <p:spPr>
          <a:xfrm>
            <a:off x="550863" y="4024794"/>
            <a:ext cx="2104544" cy="21045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400" b="1">
                <a:solidFill>
                  <a:srgbClr val="FFFFFF"/>
                </a:solidFill>
              </a:rPr>
              <a:t>Increased productivity </a:t>
            </a:r>
            <a:r>
              <a:rPr lang="en-US" sz="1400">
                <a:solidFill>
                  <a:srgbClr val="FFFFFF"/>
                </a:solidFill>
              </a:rPr>
              <a:t>with clear value adds for customers</a:t>
            </a:r>
          </a:p>
        </p:txBody>
      </p:sp>
      <p:sp>
        <p:nvSpPr>
          <p:cNvPr id="27" name="Title 1">
            <a:extLst>
              <a:ext uri="{FF2B5EF4-FFF2-40B4-BE49-F238E27FC236}">
                <a16:creationId xmlns:a16="http://schemas.microsoft.com/office/drawing/2014/main" id="{15BB388C-DB7C-46FD-8B2E-24E508FA01AC}"/>
              </a:ext>
            </a:extLst>
          </p:cNvPr>
          <p:cNvSpPr txBox="1">
            <a:spLocks/>
          </p:cNvSpPr>
          <p:nvPr/>
        </p:nvSpPr>
        <p:spPr>
          <a:xfrm>
            <a:off x="464763" y="539411"/>
            <a:ext cx="7901160" cy="775597"/>
          </a:xfrm>
          <a:prstGeom prst="rect">
            <a:avLst/>
          </a:prstGeom>
        </p:spPr>
        <p:txBody>
          <a:bodyPr/>
          <a:lstStyle>
            <a:lvl1pPr algn="l" defTabSz="914400" rtl="0" eaLnBrk="1" latinLnBrk="0" hangingPunct="1">
              <a:lnSpc>
                <a:spcPct val="90000"/>
              </a:lnSpc>
              <a:spcBef>
                <a:spcPct val="0"/>
              </a:spcBef>
              <a:buNone/>
              <a:defRPr sz="3600" b="1" i="0" kern="1200" cap="none" baseline="0">
                <a:solidFill>
                  <a:schemeClr val="tx1"/>
                </a:solidFill>
                <a:latin typeface="Arial" charset="0"/>
                <a:ea typeface="Arial" charset="0"/>
                <a:cs typeface="Arial" charset="0"/>
              </a:defRPr>
            </a:lvl1pPr>
          </a:lstStyle>
          <a:p>
            <a:r>
              <a:rPr lang="en-GB"/>
              <a:t>CLAIMING DIGITAL LEADERSHIP</a:t>
            </a:r>
          </a:p>
        </p:txBody>
      </p:sp>
    </p:spTree>
    <p:extLst>
      <p:ext uri="{BB962C8B-B14F-4D97-AF65-F5344CB8AC3E}">
        <p14:creationId xmlns:p14="http://schemas.microsoft.com/office/powerpoint/2010/main" val="415861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himmel, utomhus&#10;&#10;Automatiskt genererad beskrivning">
            <a:extLst>
              <a:ext uri="{FF2B5EF4-FFF2-40B4-BE49-F238E27FC236}">
                <a16:creationId xmlns:a16="http://schemas.microsoft.com/office/drawing/2014/main" id="{34419ED6-15C5-4FCD-AF82-0F1823E1A97A}"/>
              </a:ext>
            </a:extLst>
          </p:cNvPr>
          <p:cNvPicPr>
            <a:picLocks noChangeAspect="1"/>
          </p:cNvPicPr>
          <p:nvPr/>
        </p:nvPicPr>
        <p:blipFill rotWithShape="1">
          <a:blip r:embed="rId2"/>
          <a:srcRect l="-585" t="19227" r="21247" b="21936"/>
          <a:stretch/>
        </p:blipFill>
        <p:spPr>
          <a:xfrm>
            <a:off x="-213360" y="0"/>
            <a:ext cx="12405360" cy="6129338"/>
          </a:xfrm>
          <a:prstGeom prst="rect">
            <a:avLst/>
          </a:prstGeom>
        </p:spPr>
      </p:pic>
      <p:grpSp>
        <p:nvGrpSpPr>
          <p:cNvPr id="8" name="Group 7">
            <a:extLst>
              <a:ext uri="{FF2B5EF4-FFF2-40B4-BE49-F238E27FC236}">
                <a16:creationId xmlns:a16="http://schemas.microsoft.com/office/drawing/2014/main" id="{75B4B821-F364-8A44-BBA1-54FD29253838}"/>
              </a:ext>
            </a:extLst>
          </p:cNvPr>
          <p:cNvGrpSpPr/>
          <p:nvPr/>
        </p:nvGrpSpPr>
        <p:grpSpPr>
          <a:xfrm>
            <a:off x="1003224" y="857869"/>
            <a:ext cx="10359869" cy="4413600"/>
            <a:chOff x="1503013" y="1261408"/>
            <a:chExt cx="10359869" cy="4413600"/>
          </a:xfrm>
        </p:grpSpPr>
        <p:sp>
          <p:nvSpPr>
            <p:cNvPr id="3" name="Rectangle 2">
              <a:extLst>
                <a:ext uri="{FF2B5EF4-FFF2-40B4-BE49-F238E27FC236}">
                  <a16:creationId xmlns:a16="http://schemas.microsoft.com/office/drawing/2014/main" id="{5DB5A862-6C53-064E-BB39-60C1DDD8F44F}"/>
                </a:ext>
              </a:extLst>
            </p:cNvPr>
            <p:cNvSpPr>
              <a:spLocks noChangeAspect="1"/>
            </p:cNvSpPr>
            <p:nvPr/>
          </p:nvSpPr>
          <p:spPr>
            <a:xfrm>
              <a:off x="1503013" y="1261408"/>
              <a:ext cx="4413600" cy="441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GB" sz="2800" b="1"/>
                <a:t>CRAMO</a:t>
              </a:r>
              <a:endParaRPr lang="sv-SE" sz="2800">
                <a:ea typeface="+mn-lt"/>
                <a:cs typeface="+mn-lt"/>
              </a:endParaRPr>
            </a:p>
            <a:p>
              <a:pPr algn="ctr"/>
              <a:endParaRPr lang="en-GB" sz="2800">
                <a:ea typeface="+mn-lt"/>
                <a:cs typeface="+mn-lt"/>
              </a:endParaRPr>
            </a:p>
            <a:p>
              <a:pPr algn="ctr"/>
              <a:r>
                <a:rPr lang="en-GB" sz="2800" b="1">
                  <a:ea typeface="+mn-lt"/>
                  <a:cs typeface="+mn-lt"/>
                </a:rPr>
                <a:t>Shared Resources Simplified</a:t>
              </a:r>
            </a:p>
            <a:p>
              <a:pPr algn="ctr"/>
              <a:endParaRPr lang="en-GB" sz="2800" b="1">
                <a:ea typeface="+mn-lt"/>
                <a:cs typeface="+mn-lt"/>
              </a:endParaRPr>
            </a:p>
          </p:txBody>
        </p:sp>
        <p:sp>
          <p:nvSpPr>
            <p:cNvPr id="4" name="Rectangle 3">
              <a:extLst>
                <a:ext uri="{FF2B5EF4-FFF2-40B4-BE49-F238E27FC236}">
                  <a16:creationId xmlns:a16="http://schemas.microsoft.com/office/drawing/2014/main" id="{A055333E-43A5-F240-96E9-9677579AA920}"/>
                </a:ext>
              </a:extLst>
            </p:cNvPr>
            <p:cNvSpPr/>
            <p:nvPr/>
          </p:nvSpPr>
          <p:spPr>
            <a:xfrm>
              <a:off x="6352299" y="1261408"/>
              <a:ext cx="5510583" cy="441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432000" rtlCol="0" anchor="ctr"/>
            <a:lstStyle/>
            <a:p>
              <a:pPr marL="268288">
                <a:spcAft>
                  <a:spcPts val="1600"/>
                </a:spcAft>
              </a:pPr>
              <a:r>
                <a:rPr lang="en-GB" b="1"/>
                <a:t>Productivity partner, digital innovator and sustainability frontrunner.</a:t>
              </a:r>
            </a:p>
            <a:p>
              <a:pPr marL="268288">
                <a:spcAft>
                  <a:spcPts val="1600"/>
                </a:spcAft>
              </a:pPr>
              <a:r>
                <a:rPr lang="en-GB" sz="1600"/>
                <a:t>Through reliable products, services and innovative digital solutions, Cramo is a business partner increasing the productivity and work safety of our customers. Sustainability, digitalisation and focus on our people are at the core of our strategy.</a:t>
              </a:r>
            </a:p>
            <a:p>
              <a:pPr marL="268288">
                <a:spcAft>
                  <a:spcPts val="1600"/>
                </a:spcAft>
              </a:pPr>
              <a:r>
                <a:rPr lang="en-GB" sz="1600"/>
                <a:t>We are a frontrunner in our industry. </a:t>
              </a:r>
            </a:p>
          </p:txBody>
        </p:sp>
      </p:grpSp>
    </p:spTree>
    <p:extLst>
      <p:ext uri="{BB962C8B-B14F-4D97-AF65-F5344CB8AC3E}">
        <p14:creationId xmlns:p14="http://schemas.microsoft.com/office/powerpoint/2010/main" val="1458033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9EFCD7-9FF5-2341-ABEC-F903238AD864}"/>
              </a:ext>
            </a:extLst>
          </p:cNvPr>
          <p:cNvSpPr/>
          <p:nvPr/>
        </p:nvSpPr>
        <p:spPr>
          <a:xfrm>
            <a:off x="-57829" y="-672524"/>
            <a:ext cx="1220589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833EDC8-9A9A-8E4D-B18C-98C9F487D341}"/>
              </a:ext>
            </a:extLst>
          </p:cNvPr>
          <p:cNvSpPr>
            <a:spLocks noGrp="1"/>
          </p:cNvSpPr>
          <p:nvPr>
            <p:ph type="title"/>
          </p:nvPr>
        </p:nvSpPr>
        <p:spPr>
          <a:xfrm>
            <a:off x="550862" y="512763"/>
            <a:ext cx="4699231" cy="775597"/>
          </a:xfrm>
        </p:spPr>
        <p:txBody>
          <a:bodyPr/>
          <a:lstStyle/>
          <a:p>
            <a:r>
              <a:rPr lang="en-GB"/>
              <a:t>Digital platform</a:t>
            </a:r>
          </a:p>
        </p:txBody>
      </p:sp>
      <p:pic>
        <p:nvPicPr>
          <p:cNvPr id="34" name="Picture 7" descr="CRAMO_RGB">
            <a:extLst>
              <a:ext uri="{FF2B5EF4-FFF2-40B4-BE49-F238E27FC236}">
                <a16:creationId xmlns:a16="http://schemas.microsoft.com/office/drawing/2014/main" id="{D7503F45-704A-6447-B186-908466F966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ktangel 6">
            <a:extLst>
              <a:ext uri="{FF2B5EF4-FFF2-40B4-BE49-F238E27FC236}">
                <a16:creationId xmlns:a16="http://schemas.microsoft.com/office/drawing/2014/main" id="{B890FC98-36F5-472D-AB1C-28F0FA8F0C89}"/>
              </a:ext>
            </a:extLst>
          </p:cNvPr>
          <p:cNvSpPr/>
          <p:nvPr/>
        </p:nvSpPr>
        <p:spPr>
          <a:xfrm>
            <a:off x="553344" y="1613078"/>
            <a:ext cx="6613094" cy="954107"/>
          </a:xfrm>
          <a:prstGeom prst="rect">
            <a:avLst/>
          </a:prstGeom>
        </p:spPr>
        <p:txBody>
          <a:bodyPr wrap="square" anchor="t">
            <a:spAutoFit/>
          </a:bodyPr>
          <a:lstStyle/>
          <a:p>
            <a:pPr fontAlgn="base"/>
            <a:r>
              <a:rPr lang="en-US" b="1">
                <a:solidFill>
                  <a:srgbClr val="000000"/>
                </a:solidFill>
              </a:rPr>
              <a:t>Our digital eCommerce platform is more than a rental tool – it also gives our customers easy management of their rental fleet and rental costs.</a:t>
            </a:r>
            <a:r>
              <a:rPr lang="en-US" sz="2000" b="1">
                <a:solidFill>
                  <a:srgbClr val="000000"/>
                </a:solidFill>
              </a:rPr>
              <a:t> </a:t>
            </a:r>
          </a:p>
        </p:txBody>
      </p:sp>
      <p:pic>
        <p:nvPicPr>
          <p:cNvPr id="5" name="Bildobjekt 4">
            <a:extLst>
              <a:ext uri="{FF2B5EF4-FFF2-40B4-BE49-F238E27FC236}">
                <a16:creationId xmlns:a16="http://schemas.microsoft.com/office/drawing/2014/main" id="{1CF89D99-5CE8-4030-989A-0CB3C07317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0" b="89943" l="9884" r="92733">
                        <a14:foregroundMark x1="16860" y1="62931" x2="16860" y2="62931"/>
                        <a14:foregroundMark x1="83140" y1="66379" x2="83140" y2="66379"/>
                        <a14:foregroundMark x1="92733" y1="40805" x2="92733" y2="40805"/>
                        <a14:foregroundMark x1="92297" y1="61782" x2="92297" y2="61782"/>
                        <a14:foregroundMark x1="64390" y1="71552" x2="64390" y2="71552"/>
                        <a14:foregroundMark x1="68605" y1="70977" x2="64826" y2="72989"/>
                        <a14:foregroundMark x1="42878" y1="83333" x2="42878" y2="83333"/>
                        <a14:foregroundMark x1="39390" y1="83333" x2="39390" y2="83333"/>
                        <a14:foregroundMark x1="20930" y1="85057" x2="20930" y2="85057"/>
                        <a14:foregroundMark x1="22674" y1="83621" x2="22674" y2="83621"/>
                        <a14:foregroundMark x1="25436" y1="84483" x2="25436" y2="84483"/>
                        <a14:foregroundMark x1="35320" y1="85345" x2="35320" y2="85345"/>
                        <a14:foregroundMark x1="49855" y1="84483" x2="49855" y2="84483"/>
                        <a14:foregroundMark x1="54797" y1="83908" x2="54797" y2="83908"/>
                        <a14:foregroundMark x1="62064" y1="85057" x2="62064" y2="85057"/>
                        <a14:foregroundMark x1="56541" y1="84483" x2="56541" y2="84483"/>
                        <a14:foregroundMark x1="54360" y1="85345" x2="54360" y2="85345"/>
                      </a14:backgroundRemoval>
                    </a14:imgEffect>
                  </a14:imgLayer>
                </a14:imgProps>
              </a:ext>
            </a:extLst>
          </a:blip>
          <a:stretch>
            <a:fillRect/>
          </a:stretch>
        </p:blipFill>
        <p:spPr>
          <a:xfrm>
            <a:off x="108261" y="2168731"/>
            <a:ext cx="7941151" cy="4016745"/>
          </a:xfrm>
          <a:prstGeom prst="rect">
            <a:avLst/>
          </a:prstGeom>
        </p:spPr>
      </p:pic>
      <p:pic>
        <p:nvPicPr>
          <p:cNvPr id="3" name="Kuva 3" descr="Kuva, joka sisältää kohteen kello&#10;&#10;Kuvaus luotu, erittäin korkea luotettavuus">
            <a:extLst>
              <a:ext uri="{FF2B5EF4-FFF2-40B4-BE49-F238E27FC236}">
                <a16:creationId xmlns:a16="http://schemas.microsoft.com/office/drawing/2014/main" id="{3C84BF9C-3925-4F0E-91BD-0D86447D3EEF}"/>
              </a:ext>
            </a:extLst>
          </p:cNvPr>
          <p:cNvPicPr>
            <a:picLocks noChangeAspect="1"/>
          </p:cNvPicPr>
          <p:nvPr/>
        </p:nvPicPr>
        <p:blipFill>
          <a:blip r:embed="rId6"/>
          <a:stretch>
            <a:fillRect/>
          </a:stretch>
        </p:blipFill>
        <p:spPr>
          <a:xfrm>
            <a:off x="7857210" y="120619"/>
            <a:ext cx="3450206" cy="5578324"/>
          </a:xfrm>
          <a:prstGeom prst="rect">
            <a:avLst/>
          </a:prstGeom>
        </p:spPr>
      </p:pic>
    </p:spTree>
    <p:extLst>
      <p:ext uri="{BB962C8B-B14F-4D97-AF65-F5344CB8AC3E}">
        <p14:creationId xmlns:p14="http://schemas.microsoft.com/office/powerpoint/2010/main" val="1645248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4D1FD92E-4DE3-4EA2-BECF-79AE9CB1161B}"/>
              </a:ext>
            </a:extLst>
          </p:cNvPr>
          <p:cNvSpPr/>
          <p:nvPr/>
        </p:nvSpPr>
        <p:spPr>
          <a:xfrm>
            <a:off x="2420" y="-27819"/>
            <a:ext cx="12179903" cy="61443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2833EDC8-9A9A-8E4D-B18C-98C9F487D341}"/>
              </a:ext>
            </a:extLst>
          </p:cNvPr>
          <p:cNvSpPr>
            <a:spLocks noGrp="1"/>
          </p:cNvSpPr>
          <p:nvPr>
            <p:ph type="title"/>
          </p:nvPr>
        </p:nvSpPr>
        <p:spPr>
          <a:xfrm>
            <a:off x="550862" y="512763"/>
            <a:ext cx="4699231" cy="775597"/>
          </a:xfrm>
        </p:spPr>
        <p:txBody>
          <a:bodyPr/>
          <a:lstStyle/>
          <a:p>
            <a:r>
              <a:rPr lang="en-GB"/>
              <a:t>The Cramo App</a:t>
            </a:r>
          </a:p>
        </p:txBody>
      </p:sp>
      <p:pic>
        <p:nvPicPr>
          <p:cNvPr id="34" name="Picture 7" descr="CRAMO_RGB">
            <a:extLst>
              <a:ext uri="{FF2B5EF4-FFF2-40B4-BE49-F238E27FC236}">
                <a16:creationId xmlns:a16="http://schemas.microsoft.com/office/drawing/2014/main" id="{D7503F45-704A-6447-B186-908466F966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ktangel 2">
            <a:extLst>
              <a:ext uri="{FF2B5EF4-FFF2-40B4-BE49-F238E27FC236}">
                <a16:creationId xmlns:a16="http://schemas.microsoft.com/office/drawing/2014/main" id="{43FAF3E8-0D80-4F80-AE24-E7D9B76C75F8}"/>
              </a:ext>
            </a:extLst>
          </p:cNvPr>
          <p:cNvSpPr/>
          <p:nvPr/>
        </p:nvSpPr>
        <p:spPr>
          <a:xfrm>
            <a:off x="550861" y="1360369"/>
            <a:ext cx="7629311" cy="4708981"/>
          </a:xfrm>
          <a:prstGeom prst="rect">
            <a:avLst/>
          </a:prstGeom>
        </p:spPr>
        <p:txBody>
          <a:bodyPr wrap="square" anchor="t">
            <a:spAutoFit/>
          </a:bodyPr>
          <a:lstStyle/>
          <a:p>
            <a:r>
              <a:rPr lang="en-US" sz="2400"/>
              <a:t>Rental and services in one mobile app</a:t>
            </a:r>
          </a:p>
          <a:p>
            <a:endParaRPr lang="en-US"/>
          </a:p>
          <a:p>
            <a:endParaRPr lang="en-US"/>
          </a:p>
          <a:p>
            <a:r>
              <a:rPr lang="en-US" sz="2400" b="1"/>
              <a:t>Online rental</a:t>
            </a:r>
            <a:endParaRPr lang="en-US" sz="2400" b="1">
              <a:cs typeface="Arial"/>
            </a:endParaRPr>
          </a:p>
          <a:p>
            <a:pPr marL="285750" indent="-285750">
              <a:buFontTx/>
              <a:buChar char="-"/>
            </a:pPr>
            <a:r>
              <a:rPr lang="en-US"/>
              <a:t>Rent and return equipment</a:t>
            </a:r>
            <a:endParaRPr lang="en-US">
              <a:cs typeface="Arial"/>
            </a:endParaRPr>
          </a:p>
          <a:p>
            <a:endParaRPr lang="en-US"/>
          </a:p>
          <a:p>
            <a:r>
              <a:rPr lang="en-US" sz="2400" b="1"/>
              <a:t>Product viewer</a:t>
            </a:r>
            <a:endParaRPr lang="en-US" sz="2400" b="1">
              <a:cs typeface="Arial"/>
            </a:endParaRPr>
          </a:p>
          <a:p>
            <a:pPr marL="285750" indent="-285750">
              <a:buFontTx/>
              <a:buChar char="-"/>
            </a:pPr>
            <a:r>
              <a:rPr lang="en-US"/>
              <a:t>Machine- and tool-specific documents</a:t>
            </a:r>
            <a:endParaRPr lang="en-US">
              <a:cs typeface="Arial"/>
            </a:endParaRPr>
          </a:p>
          <a:p>
            <a:pPr marL="285750" indent="-285750">
              <a:buFontTx/>
              <a:buChar char="-"/>
            </a:pPr>
            <a:r>
              <a:rPr lang="en-US"/>
              <a:t>Safety instructions</a:t>
            </a:r>
            <a:endParaRPr lang="en-US">
              <a:cs typeface="Arial"/>
            </a:endParaRPr>
          </a:p>
          <a:p>
            <a:pPr marL="285750" indent="-285750">
              <a:buFontTx/>
              <a:buChar char="-"/>
            </a:pPr>
            <a:endParaRPr lang="en-US"/>
          </a:p>
          <a:p>
            <a:r>
              <a:rPr lang="en-US" sz="2400" b="1"/>
              <a:t>My Equipment</a:t>
            </a:r>
            <a:endParaRPr lang="en-US" sz="2400" b="1">
              <a:cs typeface="Arial"/>
            </a:endParaRPr>
          </a:p>
          <a:p>
            <a:r>
              <a:rPr lang="en-US"/>
              <a:t>- Listing rented equipment</a:t>
            </a:r>
            <a:endParaRPr lang="en-US">
              <a:cs typeface="Arial"/>
            </a:endParaRPr>
          </a:p>
          <a:p>
            <a:endParaRPr lang="en-US"/>
          </a:p>
          <a:p>
            <a:endParaRPr lang="en-US"/>
          </a:p>
          <a:p>
            <a:endParaRPr lang="sv-SE"/>
          </a:p>
        </p:txBody>
      </p:sp>
      <p:pic>
        <p:nvPicPr>
          <p:cNvPr id="4" name="Kuva 4" descr="Kuva, joka sisältää kohteen teksti&#10;&#10;Kuvaus luotu, erittäin korkea luotettavuus">
            <a:extLst>
              <a:ext uri="{FF2B5EF4-FFF2-40B4-BE49-F238E27FC236}">
                <a16:creationId xmlns:a16="http://schemas.microsoft.com/office/drawing/2014/main" id="{A29965A5-1036-4DDE-A8E2-35708A5782F8}"/>
              </a:ext>
            </a:extLst>
          </p:cNvPr>
          <p:cNvPicPr>
            <a:picLocks noChangeAspect="1"/>
          </p:cNvPicPr>
          <p:nvPr/>
        </p:nvPicPr>
        <p:blipFill rotWithShape="1">
          <a:blip r:embed="rId4"/>
          <a:srcRect r="18598" b="203"/>
          <a:stretch/>
        </p:blipFill>
        <p:spPr>
          <a:xfrm>
            <a:off x="4978401" y="408196"/>
            <a:ext cx="7215020" cy="5932766"/>
          </a:xfrm>
          <a:prstGeom prst="rect">
            <a:avLst/>
          </a:prstGeom>
        </p:spPr>
      </p:pic>
    </p:spTree>
    <p:extLst>
      <p:ext uri="{BB962C8B-B14F-4D97-AF65-F5344CB8AC3E}">
        <p14:creationId xmlns:p14="http://schemas.microsoft.com/office/powerpoint/2010/main" val="3726499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5BD4696-01A9-437A-A655-DAEE0859079B}"/>
              </a:ext>
            </a:extLst>
          </p:cNvPr>
          <p:cNvSpPr/>
          <p:nvPr/>
        </p:nvSpPr>
        <p:spPr>
          <a:xfrm rot="2738719">
            <a:off x="1217175" y="5288455"/>
            <a:ext cx="848312" cy="855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icture 4">
            <a:extLst>
              <a:ext uri="{FF2B5EF4-FFF2-40B4-BE49-F238E27FC236}">
                <a16:creationId xmlns:a16="http://schemas.microsoft.com/office/drawing/2014/main" id="{EFB0B890-376C-484A-9063-0E352FD346F5}"/>
              </a:ext>
            </a:extLst>
          </p:cNvPr>
          <p:cNvPicPr>
            <a:picLocks noChangeAspect="1"/>
          </p:cNvPicPr>
          <p:nvPr/>
        </p:nvPicPr>
        <p:blipFill rotWithShape="1">
          <a:blip r:embed="rId3"/>
          <a:srcRect l="21641" r="29830"/>
          <a:stretch/>
        </p:blipFill>
        <p:spPr>
          <a:xfrm>
            <a:off x="6275388" y="0"/>
            <a:ext cx="5916612" cy="6858000"/>
          </a:xfrm>
          <a:prstGeom prst="rect">
            <a:avLst/>
          </a:prstGeom>
        </p:spPr>
      </p:pic>
      <p:sp>
        <p:nvSpPr>
          <p:cNvPr id="2" name="Title 1">
            <a:extLst>
              <a:ext uri="{FF2B5EF4-FFF2-40B4-BE49-F238E27FC236}">
                <a16:creationId xmlns:a16="http://schemas.microsoft.com/office/drawing/2014/main" id="{B893EFDB-D118-CF40-A9B8-8855F51FDF7D}"/>
              </a:ext>
            </a:extLst>
          </p:cNvPr>
          <p:cNvSpPr>
            <a:spLocks noGrp="1"/>
          </p:cNvSpPr>
          <p:nvPr>
            <p:ph type="title"/>
          </p:nvPr>
        </p:nvSpPr>
        <p:spPr>
          <a:xfrm>
            <a:off x="550864" y="1167593"/>
            <a:ext cx="5365750" cy="387798"/>
          </a:xfrm>
        </p:spPr>
        <p:txBody>
          <a:bodyPr/>
          <a:lstStyle/>
          <a:p>
            <a:r>
              <a:rPr lang="en-GB"/>
              <a:t>RENTING ONLINE</a:t>
            </a:r>
          </a:p>
        </p:txBody>
      </p:sp>
      <p:sp>
        <p:nvSpPr>
          <p:cNvPr id="3" name="Slide Number Placeholder 2">
            <a:extLst>
              <a:ext uri="{FF2B5EF4-FFF2-40B4-BE49-F238E27FC236}">
                <a16:creationId xmlns:a16="http://schemas.microsoft.com/office/drawing/2014/main" id="{0B10C5F8-0F46-C24A-8242-30D0AB82D65F}"/>
              </a:ext>
            </a:extLst>
          </p:cNvPr>
          <p:cNvSpPr>
            <a:spLocks noGrp="1"/>
          </p:cNvSpPr>
          <p:nvPr>
            <p:ph type="sldNum" sz="quarter" idx="4"/>
          </p:nvPr>
        </p:nvSpPr>
        <p:spPr>
          <a:xfrm>
            <a:off x="9622220" y="6395545"/>
            <a:ext cx="804042" cy="220718"/>
          </a:xfrm>
          <a:prstGeom prst="rect">
            <a:avLst/>
          </a:prstGeom>
        </p:spPr>
        <p:txBody>
          <a:bodyPr lIns="0" tIns="0" rIns="0" bIns="0" anchor="ctr" anchorCtr="0"/>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F431F7-6854-D342-9C02-5C9D6F446518}" type="slidenum">
              <a:rPr lang="en-GB" smtClean="0"/>
              <a:pPr/>
              <a:t>22</a:t>
            </a:fld>
            <a:endParaRPr lang="en-GB">
              <a:solidFill>
                <a:schemeClr val="bg1"/>
              </a:solidFill>
            </a:endParaRPr>
          </a:p>
        </p:txBody>
      </p:sp>
      <p:sp>
        <p:nvSpPr>
          <p:cNvPr id="46" name="Rectangle 45">
            <a:extLst>
              <a:ext uri="{FF2B5EF4-FFF2-40B4-BE49-F238E27FC236}">
                <a16:creationId xmlns:a16="http://schemas.microsoft.com/office/drawing/2014/main" id="{00FDBEF0-A38F-A648-9145-166BD1784DE6}"/>
              </a:ext>
            </a:extLst>
          </p:cNvPr>
          <p:cNvSpPr>
            <a:spLocks noChangeAspect="1"/>
          </p:cNvSpPr>
          <p:nvPr/>
        </p:nvSpPr>
        <p:spPr>
          <a:xfrm>
            <a:off x="11518147" y="0"/>
            <a:ext cx="432000" cy="43245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2B8CDB73-FA6F-F149-9247-5BBC490F0C8B}"/>
              </a:ext>
            </a:extLst>
          </p:cNvPr>
          <p:cNvSpPr>
            <a:spLocks noChangeAspect="1"/>
          </p:cNvSpPr>
          <p:nvPr/>
        </p:nvSpPr>
        <p:spPr>
          <a:xfrm>
            <a:off x="10017259" y="0"/>
            <a:ext cx="432000" cy="43245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ED9F013-AAE2-094E-ABA6-64BB89A5B834}"/>
              </a:ext>
            </a:extLst>
          </p:cNvPr>
          <p:cNvSpPr>
            <a:spLocks noChangeAspect="1"/>
          </p:cNvSpPr>
          <p:nvPr/>
        </p:nvSpPr>
        <p:spPr>
          <a:xfrm>
            <a:off x="10517555" y="0"/>
            <a:ext cx="432000" cy="43245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Graphic 55">
            <a:extLst>
              <a:ext uri="{FF2B5EF4-FFF2-40B4-BE49-F238E27FC236}">
                <a16:creationId xmlns:a16="http://schemas.microsoft.com/office/drawing/2014/main" id="{2B5DECB4-F7B0-C74B-AEEE-62A8D85425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7851" y="0"/>
            <a:ext cx="432000" cy="432000"/>
          </a:xfrm>
          <a:prstGeom prst="rect">
            <a:avLst/>
          </a:prstGeom>
        </p:spPr>
      </p:pic>
      <p:sp>
        <p:nvSpPr>
          <p:cNvPr id="10" name="Title 1">
            <a:extLst>
              <a:ext uri="{FF2B5EF4-FFF2-40B4-BE49-F238E27FC236}">
                <a16:creationId xmlns:a16="http://schemas.microsoft.com/office/drawing/2014/main" id="{661161DE-C289-914D-9340-8B9C9F3E07B0}"/>
              </a:ext>
            </a:extLst>
          </p:cNvPr>
          <p:cNvSpPr txBox="1">
            <a:spLocks/>
          </p:cNvSpPr>
          <p:nvPr/>
        </p:nvSpPr>
        <p:spPr>
          <a:xfrm>
            <a:off x="550864" y="802825"/>
            <a:ext cx="1824588"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i="0" kern="1200" cap="all" baseline="0">
                <a:solidFill>
                  <a:schemeClr val="tx1"/>
                </a:solidFill>
                <a:latin typeface="Arial" charset="0"/>
                <a:ea typeface="Arial" charset="0"/>
                <a:cs typeface="Arial" charset="0"/>
              </a:defRPr>
            </a:lvl1pPr>
          </a:lstStyle>
          <a:p>
            <a:r>
              <a:rPr lang="en-GB" sz="1600" cap="none">
                <a:solidFill>
                  <a:schemeClr val="accent1"/>
                </a:solidFill>
                <a:latin typeface="Arial"/>
                <a:cs typeface="Arial"/>
              </a:rPr>
              <a:t>Customer case</a:t>
            </a:r>
            <a:endParaRPr lang="en-GB" sz="1600" cap="none">
              <a:solidFill>
                <a:schemeClr val="accent1"/>
              </a:solidFill>
            </a:endParaRPr>
          </a:p>
        </p:txBody>
      </p:sp>
      <p:pic>
        <p:nvPicPr>
          <p:cNvPr id="16" name="Picture 7" descr="CRAMO_RGB">
            <a:extLst>
              <a:ext uri="{FF2B5EF4-FFF2-40B4-BE49-F238E27FC236}">
                <a16:creationId xmlns:a16="http://schemas.microsoft.com/office/drawing/2014/main" id="{913D630D-4261-564F-89BD-12EF90A5892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a:extLst>
              <a:ext uri="{FF2B5EF4-FFF2-40B4-BE49-F238E27FC236}">
                <a16:creationId xmlns:a16="http://schemas.microsoft.com/office/drawing/2014/main" id="{2A6A2AE7-6382-4488-9BE3-0D0BB2066D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76" t="-182" r="-141" b="-16934"/>
          <a:stretch/>
        </p:blipFill>
        <p:spPr bwMode="auto">
          <a:xfrm>
            <a:off x="6254564" y="0"/>
            <a:ext cx="7757998" cy="80318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9">
            <a:extLst>
              <a:ext uri="{FF2B5EF4-FFF2-40B4-BE49-F238E27FC236}">
                <a16:creationId xmlns:a16="http://schemas.microsoft.com/office/drawing/2014/main" id="{EB2349CE-3026-4F77-9E88-60FA0A9D7CA8}"/>
              </a:ext>
            </a:extLst>
          </p:cNvPr>
          <p:cNvSpPr>
            <a:spLocks noChangeAspect="1"/>
          </p:cNvSpPr>
          <p:nvPr/>
        </p:nvSpPr>
        <p:spPr>
          <a:xfrm>
            <a:off x="590448" y="1770974"/>
            <a:ext cx="5059104" cy="40703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90000" rIns="360000" bIns="270000" rtlCol="0" anchor="ctr"/>
          <a:lstStyle/>
          <a:p>
            <a:pPr marL="1270">
              <a:spcAft>
                <a:spcPts val="300"/>
              </a:spcAft>
              <a:buClr>
                <a:srgbClr val="B91E00"/>
              </a:buClr>
            </a:pPr>
            <a:r>
              <a:rPr lang="sv-SE" sz="2000" b="1">
                <a:solidFill>
                  <a:schemeClr val="bg1"/>
                </a:solidFill>
              </a:rPr>
              <a:t>70% </a:t>
            </a:r>
            <a:r>
              <a:rPr lang="sv-SE" sz="2000" b="1" err="1">
                <a:solidFill>
                  <a:schemeClr val="bg1"/>
                </a:solidFill>
              </a:rPr>
              <a:t>of</a:t>
            </a:r>
            <a:r>
              <a:rPr lang="sv-SE" sz="2000" b="1">
                <a:solidFill>
                  <a:schemeClr val="bg1"/>
                </a:solidFill>
              </a:rPr>
              <a:t> all </a:t>
            </a:r>
            <a:r>
              <a:rPr lang="sv-SE" sz="2000" b="1" err="1">
                <a:solidFill>
                  <a:schemeClr val="bg1"/>
                </a:solidFill>
              </a:rPr>
              <a:t>rented</a:t>
            </a:r>
            <a:r>
              <a:rPr lang="sv-SE" sz="2000" b="1">
                <a:solidFill>
                  <a:schemeClr val="bg1"/>
                </a:solidFill>
              </a:rPr>
              <a:t> </a:t>
            </a:r>
            <a:r>
              <a:rPr lang="sv-SE" sz="2000" b="1" err="1">
                <a:solidFill>
                  <a:schemeClr val="bg1"/>
                </a:solidFill>
              </a:rPr>
              <a:t>equipment</a:t>
            </a:r>
            <a:r>
              <a:rPr lang="sv-SE" sz="2000" b="1">
                <a:solidFill>
                  <a:schemeClr val="bg1"/>
                </a:solidFill>
              </a:rPr>
              <a:t> </a:t>
            </a:r>
            <a:r>
              <a:rPr lang="sv-SE" sz="2000" b="1" err="1">
                <a:solidFill>
                  <a:schemeClr val="bg1"/>
                </a:solidFill>
              </a:rPr>
              <a:t>were</a:t>
            </a:r>
            <a:r>
              <a:rPr lang="sv-SE" sz="2000" b="1">
                <a:solidFill>
                  <a:schemeClr val="bg1"/>
                </a:solidFill>
              </a:rPr>
              <a:t> </a:t>
            </a:r>
            <a:r>
              <a:rPr lang="sv-SE" sz="2000" b="1" err="1">
                <a:solidFill>
                  <a:schemeClr val="bg1"/>
                </a:solidFill>
              </a:rPr>
              <a:t>rented</a:t>
            </a:r>
            <a:r>
              <a:rPr lang="sv-SE" sz="2000" b="1">
                <a:solidFill>
                  <a:schemeClr val="bg1"/>
                </a:solidFill>
              </a:rPr>
              <a:t> online</a:t>
            </a:r>
            <a:endParaRPr lang="sv-SE">
              <a:solidFill>
                <a:schemeClr val="bg1"/>
              </a:solidFill>
            </a:endParaRPr>
          </a:p>
          <a:p>
            <a:pPr marL="1270">
              <a:lnSpc>
                <a:spcPct val="100000"/>
              </a:lnSpc>
              <a:spcBef>
                <a:spcPts val="0"/>
              </a:spcBef>
              <a:spcAft>
                <a:spcPts val="300"/>
              </a:spcAft>
              <a:buClr>
                <a:srgbClr val="B91E00"/>
              </a:buClr>
            </a:pPr>
            <a:endParaRPr lang="en-US" sz="1200" i="1">
              <a:cs typeface="Arial"/>
            </a:endParaRPr>
          </a:p>
          <a:p>
            <a:pPr marL="1270">
              <a:spcAft>
                <a:spcPts val="300"/>
              </a:spcAft>
              <a:buClr>
                <a:srgbClr val="B91E00"/>
              </a:buClr>
            </a:pPr>
            <a:r>
              <a:rPr lang="en-US" sz="1600">
                <a:ea typeface="+mn-lt"/>
                <a:cs typeface="+mn-lt"/>
              </a:rPr>
              <a:t>Before we started to use the online service, we placed orders by calling or visiting the depot every week or every month and then got a confirmation by email or on our invoice each month. Now I can see updated prices in real time online, which has worked really well. It’s given me a much better overview of what things cost, and I’ve been able to make adjustments with the help of quick feedback from </a:t>
            </a:r>
            <a:r>
              <a:rPr lang="en-US" sz="1600" err="1">
                <a:ea typeface="+mn-lt"/>
                <a:cs typeface="+mn-lt"/>
              </a:rPr>
              <a:t>Cramo</a:t>
            </a:r>
            <a:r>
              <a:rPr lang="en-US" sz="1600">
                <a:ea typeface="+mn-lt"/>
                <a:cs typeface="+mn-lt"/>
              </a:rPr>
              <a:t>. </a:t>
            </a:r>
            <a:endParaRPr lang="en-US"/>
          </a:p>
        </p:txBody>
      </p:sp>
      <p:sp>
        <p:nvSpPr>
          <p:cNvPr id="6" name="textruta 5">
            <a:extLst>
              <a:ext uri="{FF2B5EF4-FFF2-40B4-BE49-F238E27FC236}">
                <a16:creationId xmlns:a16="http://schemas.microsoft.com/office/drawing/2014/main" id="{0FCDEC7F-6983-4413-98D3-60B555F8836C}"/>
              </a:ext>
            </a:extLst>
          </p:cNvPr>
          <p:cNvSpPr txBox="1"/>
          <p:nvPr/>
        </p:nvSpPr>
        <p:spPr>
          <a:xfrm>
            <a:off x="2679205" y="6020790"/>
            <a:ext cx="2975208" cy="596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Axel </a:t>
            </a:r>
            <a:r>
              <a:rPr lang="en-US" sz="1600" b="1" err="1"/>
              <a:t>Lindström</a:t>
            </a:r>
            <a:r>
              <a:rPr lang="en-US" sz="1600" b="1"/>
              <a:t>, </a:t>
            </a:r>
            <a:r>
              <a:rPr lang="en-US" sz="1600"/>
              <a:t>RO-</a:t>
            </a:r>
            <a:r>
              <a:rPr lang="en-US" sz="1600" err="1"/>
              <a:t>gruppen</a:t>
            </a:r>
            <a:endParaRPr lang="en-US" sz="1600">
              <a:cs typeface="Arial"/>
            </a:endParaRPr>
          </a:p>
          <a:p>
            <a:r>
              <a:rPr lang="en-US" sz="1600">
                <a:cs typeface="Arial"/>
              </a:rPr>
              <a:t>Sweden</a:t>
            </a:r>
          </a:p>
        </p:txBody>
      </p:sp>
    </p:spTree>
    <p:extLst>
      <p:ext uri="{BB962C8B-B14F-4D97-AF65-F5344CB8AC3E}">
        <p14:creationId xmlns:p14="http://schemas.microsoft.com/office/powerpoint/2010/main" val="2375498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9F1F1791-1E27-4123-A13E-99CAF1FB99F4}"/>
              </a:ext>
            </a:extLst>
          </p:cNvPr>
          <p:cNvSpPr/>
          <p:nvPr/>
        </p:nvSpPr>
        <p:spPr>
          <a:xfrm rot="2738719">
            <a:off x="9946196" y="967043"/>
            <a:ext cx="848312" cy="855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2B36CE16-D017-464E-B17C-F9F5AEC36F18}"/>
              </a:ext>
            </a:extLst>
          </p:cNvPr>
          <p:cNvSpPr/>
          <p:nvPr/>
        </p:nvSpPr>
        <p:spPr>
          <a:xfrm rot="2738719">
            <a:off x="1158456" y="4895797"/>
            <a:ext cx="848312" cy="855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ctangle 9">
            <a:extLst>
              <a:ext uri="{FF2B5EF4-FFF2-40B4-BE49-F238E27FC236}">
                <a16:creationId xmlns:a16="http://schemas.microsoft.com/office/drawing/2014/main" id="{DEE0B0FE-8B58-403B-A965-BBC5215ECE96}"/>
              </a:ext>
            </a:extLst>
          </p:cNvPr>
          <p:cNvSpPr>
            <a:spLocks noChangeAspect="1"/>
          </p:cNvSpPr>
          <p:nvPr/>
        </p:nvSpPr>
        <p:spPr>
          <a:xfrm>
            <a:off x="621126" y="745186"/>
            <a:ext cx="4727366" cy="4643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90000" rIns="360000" bIns="270000" rtlCol="0" anchor="ctr"/>
          <a:lstStyle/>
          <a:p>
            <a:pPr>
              <a:buClr>
                <a:srgbClr val="B91E00"/>
              </a:buClr>
            </a:pPr>
            <a:endParaRPr lang="sv-SE" sz="1600">
              <a:ea typeface="+mn-lt"/>
              <a:cs typeface="+mn-lt"/>
            </a:endParaRPr>
          </a:p>
          <a:p>
            <a:pPr>
              <a:buClr>
                <a:srgbClr val="B91E00"/>
              </a:buClr>
            </a:pPr>
            <a:r>
              <a:rPr lang="sv-SE" sz="1600">
                <a:ea typeface="+mn-lt"/>
                <a:cs typeface="+mn-lt"/>
              </a:rPr>
              <a:t>I </a:t>
            </a:r>
            <a:r>
              <a:rPr lang="sv-SE" sz="1600" err="1">
                <a:ea typeface="+mn-lt"/>
                <a:cs typeface="+mn-lt"/>
              </a:rPr>
              <a:t>am</a:t>
            </a:r>
            <a:r>
              <a:rPr lang="sv-SE" sz="1600">
                <a:ea typeface="+mn-lt"/>
                <a:cs typeface="+mn-lt"/>
              </a:rPr>
              <a:t> </a:t>
            </a:r>
            <a:r>
              <a:rPr lang="sv-SE" sz="1600" err="1">
                <a:ea typeface="+mn-lt"/>
                <a:cs typeface="+mn-lt"/>
              </a:rPr>
              <a:t>very</a:t>
            </a:r>
            <a:r>
              <a:rPr lang="sv-SE" sz="1600">
                <a:ea typeface="+mn-lt"/>
                <a:cs typeface="+mn-lt"/>
              </a:rPr>
              <a:t> </a:t>
            </a:r>
            <a:r>
              <a:rPr lang="sv-SE" sz="1600" err="1">
                <a:ea typeface="+mn-lt"/>
                <a:cs typeface="+mn-lt"/>
              </a:rPr>
              <a:t>satisfied</a:t>
            </a:r>
            <a:r>
              <a:rPr lang="sv-SE" sz="1600">
                <a:ea typeface="+mn-lt"/>
                <a:cs typeface="+mn-lt"/>
              </a:rPr>
              <a:t> </a:t>
            </a:r>
            <a:r>
              <a:rPr lang="sv-SE" sz="1600" err="1">
                <a:ea typeface="+mn-lt"/>
                <a:cs typeface="+mn-lt"/>
              </a:rPr>
              <a:t>with</a:t>
            </a:r>
            <a:r>
              <a:rPr lang="sv-SE" sz="1600">
                <a:ea typeface="+mn-lt"/>
                <a:cs typeface="+mn-lt"/>
              </a:rPr>
              <a:t> </a:t>
            </a:r>
            <a:r>
              <a:rPr lang="sv-SE" sz="1600" err="1">
                <a:ea typeface="+mn-lt"/>
                <a:cs typeface="+mn-lt"/>
              </a:rPr>
              <a:t>Cramo's</a:t>
            </a:r>
            <a:r>
              <a:rPr lang="sv-SE" sz="1600">
                <a:ea typeface="+mn-lt"/>
                <a:cs typeface="+mn-lt"/>
              </a:rPr>
              <a:t> new web shop. </a:t>
            </a:r>
            <a:r>
              <a:rPr lang="sv-SE" sz="1600" err="1">
                <a:ea typeface="+mn-lt"/>
                <a:cs typeface="+mn-lt"/>
              </a:rPr>
              <a:t>This</a:t>
            </a:r>
            <a:r>
              <a:rPr lang="sv-SE" sz="1600">
                <a:ea typeface="+mn-lt"/>
                <a:cs typeface="+mn-lt"/>
              </a:rPr>
              <a:t> service makes it </a:t>
            </a:r>
            <a:r>
              <a:rPr lang="sv-SE" sz="1600" err="1">
                <a:ea typeface="+mn-lt"/>
                <a:cs typeface="+mn-lt"/>
              </a:rPr>
              <a:t>very</a:t>
            </a:r>
            <a:r>
              <a:rPr lang="sv-SE" sz="1600">
                <a:ea typeface="+mn-lt"/>
                <a:cs typeface="+mn-lt"/>
              </a:rPr>
              <a:t> </a:t>
            </a:r>
            <a:r>
              <a:rPr lang="sv-SE" sz="1600" err="1">
                <a:ea typeface="+mn-lt"/>
                <a:cs typeface="+mn-lt"/>
              </a:rPr>
              <a:t>easy</a:t>
            </a:r>
            <a:r>
              <a:rPr lang="sv-SE" sz="1600">
                <a:ea typeface="+mn-lt"/>
                <a:cs typeface="+mn-lt"/>
              </a:rPr>
              <a:t> to </a:t>
            </a:r>
            <a:r>
              <a:rPr lang="sv-SE" sz="1600" err="1">
                <a:ea typeface="+mn-lt"/>
                <a:cs typeface="+mn-lt"/>
              </a:rPr>
              <a:t>see</a:t>
            </a:r>
            <a:r>
              <a:rPr lang="sv-SE" sz="1600">
                <a:ea typeface="+mn-lt"/>
                <a:cs typeface="+mn-lt"/>
              </a:rPr>
              <a:t> </a:t>
            </a:r>
            <a:r>
              <a:rPr lang="sv-SE" sz="1600" err="1">
                <a:ea typeface="+mn-lt"/>
                <a:cs typeface="+mn-lt"/>
              </a:rPr>
              <a:t>what</a:t>
            </a:r>
            <a:r>
              <a:rPr lang="sv-SE" sz="1600">
                <a:ea typeface="+mn-lt"/>
                <a:cs typeface="+mn-lt"/>
              </a:rPr>
              <a:t> I </a:t>
            </a:r>
            <a:r>
              <a:rPr lang="sv-SE" sz="1600" err="1">
                <a:ea typeface="+mn-lt"/>
                <a:cs typeface="+mn-lt"/>
              </a:rPr>
              <a:t>have</a:t>
            </a:r>
            <a:r>
              <a:rPr lang="sv-SE" sz="1600">
                <a:ea typeface="+mn-lt"/>
                <a:cs typeface="+mn-lt"/>
              </a:rPr>
              <a:t> </a:t>
            </a:r>
            <a:r>
              <a:rPr lang="sv-SE" sz="1600" err="1">
                <a:ea typeface="+mn-lt"/>
                <a:cs typeface="+mn-lt"/>
              </a:rPr>
              <a:t>rented</a:t>
            </a:r>
            <a:r>
              <a:rPr lang="sv-SE" sz="1600">
                <a:ea typeface="+mn-lt"/>
                <a:cs typeface="+mn-lt"/>
              </a:rPr>
              <a:t> and it </a:t>
            </a:r>
            <a:r>
              <a:rPr lang="sv-SE" sz="1600" err="1">
                <a:ea typeface="+mn-lt"/>
                <a:cs typeface="+mn-lt"/>
              </a:rPr>
              <a:t>also</a:t>
            </a:r>
            <a:r>
              <a:rPr lang="sv-SE" sz="1600">
                <a:ea typeface="+mn-lt"/>
                <a:cs typeface="+mn-lt"/>
              </a:rPr>
              <a:t> </a:t>
            </a:r>
            <a:r>
              <a:rPr lang="sv-SE" sz="1600" err="1">
                <a:ea typeface="+mn-lt"/>
                <a:cs typeface="+mn-lt"/>
              </a:rPr>
              <a:t>reminds</a:t>
            </a:r>
            <a:r>
              <a:rPr lang="sv-SE" sz="1600">
                <a:ea typeface="+mn-lt"/>
                <a:cs typeface="+mn-lt"/>
              </a:rPr>
              <a:t> </a:t>
            </a:r>
            <a:r>
              <a:rPr lang="sv-SE" sz="1600" err="1">
                <a:ea typeface="+mn-lt"/>
                <a:cs typeface="+mn-lt"/>
              </a:rPr>
              <a:t>me</a:t>
            </a:r>
            <a:r>
              <a:rPr lang="sv-SE" sz="1600">
                <a:ea typeface="+mn-lt"/>
                <a:cs typeface="+mn-lt"/>
              </a:rPr>
              <a:t> to </a:t>
            </a:r>
            <a:r>
              <a:rPr lang="sv-SE" sz="1600" err="1">
                <a:ea typeface="+mn-lt"/>
                <a:cs typeface="+mn-lt"/>
              </a:rPr>
              <a:t>return</a:t>
            </a:r>
            <a:r>
              <a:rPr lang="sv-SE" sz="1600">
                <a:ea typeface="+mn-lt"/>
                <a:cs typeface="+mn-lt"/>
              </a:rPr>
              <a:t> </a:t>
            </a:r>
            <a:r>
              <a:rPr lang="sv-SE" sz="1600" err="1">
                <a:ea typeface="+mn-lt"/>
                <a:cs typeface="+mn-lt"/>
              </a:rPr>
              <a:t>equipment</a:t>
            </a:r>
            <a:r>
              <a:rPr lang="sv-SE" sz="1600">
                <a:ea typeface="+mn-lt"/>
                <a:cs typeface="+mn-lt"/>
              </a:rPr>
              <a:t> </a:t>
            </a:r>
            <a:r>
              <a:rPr lang="sv-SE" sz="1600" err="1">
                <a:ea typeface="+mn-lt"/>
                <a:cs typeface="+mn-lt"/>
              </a:rPr>
              <a:t>that</a:t>
            </a:r>
            <a:r>
              <a:rPr lang="sv-SE" sz="1600">
                <a:ea typeface="+mn-lt"/>
                <a:cs typeface="+mn-lt"/>
              </a:rPr>
              <a:t> </a:t>
            </a:r>
            <a:r>
              <a:rPr lang="sv-SE" sz="1600" err="1">
                <a:ea typeface="+mn-lt"/>
                <a:cs typeface="+mn-lt"/>
              </a:rPr>
              <a:t>we</a:t>
            </a:r>
            <a:r>
              <a:rPr lang="sv-SE" sz="1600">
                <a:ea typeface="+mn-lt"/>
                <a:cs typeface="+mn-lt"/>
              </a:rPr>
              <a:t> no </a:t>
            </a:r>
            <a:r>
              <a:rPr lang="sv-SE" sz="1600" err="1">
                <a:ea typeface="+mn-lt"/>
                <a:cs typeface="+mn-lt"/>
              </a:rPr>
              <a:t>longer</a:t>
            </a:r>
            <a:r>
              <a:rPr lang="sv-SE" sz="1600">
                <a:ea typeface="+mn-lt"/>
                <a:cs typeface="+mn-lt"/>
              </a:rPr>
              <a:t> </a:t>
            </a:r>
            <a:r>
              <a:rPr lang="sv-SE" sz="1600" err="1">
                <a:ea typeface="+mn-lt"/>
                <a:cs typeface="+mn-lt"/>
              </a:rPr>
              <a:t>need</a:t>
            </a:r>
            <a:r>
              <a:rPr lang="sv-SE" sz="1600">
                <a:ea typeface="+mn-lt"/>
                <a:cs typeface="+mn-lt"/>
              </a:rPr>
              <a:t> at </a:t>
            </a:r>
            <a:r>
              <a:rPr lang="sv-SE" sz="1600" err="1">
                <a:ea typeface="+mn-lt"/>
                <a:cs typeface="+mn-lt"/>
              </a:rPr>
              <a:t>our</a:t>
            </a:r>
            <a:r>
              <a:rPr lang="sv-SE" sz="1600">
                <a:ea typeface="+mn-lt"/>
                <a:cs typeface="+mn-lt"/>
              </a:rPr>
              <a:t> </a:t>
            </a:r>
            <a:r>
              <a:rPr lang="sv-SE" sz="1600" err="1">
                <a:ea typeface="+mn-lt"/>
                <a:cs typeface="+mn-lt"/>
              </a:rPr>
              <a:t>jobsite</a:t>
            </a:r>
            <a:r>
              <a:rPr lang="sv-SE" sz="1600">
                <a:ea typeface="+mn-lt"/>
                <a:cs typeface="+mn-lt"/>
              </a:rPr>
              <a:t> – it </a:t>
            </a:r>
            <a:r>
              <a:rPr lang="sv-SE" sz="1600" err="1">
                <a:ea typeface="+mn-lt"/>
                <a:cs typeface="+mn-lt"/>
              </a:rPr>
              <a:t>helps</a:t>
            </a:r>
            <a:r>
              <a:rPr lang="sv-SE" sz="1600">
                <a:ea typeface="+mn-lt"/>
                <a:cs typeface="+mn-lt"/>
              </a:rPr>
              <a:t> </a:t>
            </a:r>
            <a:r>
              <a:rPr lang="sv-SE" sz="1600" err="1">
                <a:ea typeface="+mn-lt"/>
                <a:cs typeface="+mn-lt"/>
              </a:rPr>
              <a:t>me</a:t>
            </a:r>
            <a:r>
              <a:rPr lang="sv-SE" sz="1600">
                <a:ea typeface="+mn-lt"/>
                <a:cs typeface="+mn-lt"/>
              </a:rPr>
              <a:t> save </a:t>
            </a:r>
            <a:r>
              <a:rPr lang="sv-SE" sz="1600" err="1">
                <a:ea typeface="+mn-lt"/>
                <a:cs typeface="+mn-lt"/>
              </a:rPr>
              <a:t>money</a:t>
            </a:r>
            <a:r>
              <a:rPr lang="sv-SE" sz="1600">
                <a:ea typeface="+mn-lt"/>
                <a:cs typeface="+mn-lt"/>
              </a:rPr>
              <a:t>. </a:t>
            </a:r>
            <a:endParaRPr lang="fi-FI">
              <a:cs typeface="Arial"/>
            </a:endParaRPr>
          </a:p>
          <a:p>
            <a:pPr>
              <a:buClr>
                <a:srgbClr val="B91E00"/>
              </a:buClr>
            </a:pPr>
            <a:endParaRPr lang="sv-SE">
              <a:ea typeface="+mn-lt"/>
              <a:cs typeface="+mn-lt"/>
            </a:endParaRPr>
          </a:p>
          <a:p>
            <a:pPr>
              <a:buClr>
                <a:srgbClr val="B91E00"/>
              </a:buClr>
            </a:pPr>
            <a:r>
              <a:rPr lang="sv-SE" sz="1600">
                <a:ea typeface="+mn-lt"/>
                <a:cs typeface="+mn-lt"/>
              </a:rPr>
              <a:t>I </a:t>
            </a:r>
            <a:r>
              <a:rPr lang="sv-SE" sz="1600" err="1">
                <a:ea typeface="+mn-lt"/>
                <a:cs typeface="+mn-lt"/>
              </a:rPr>
              <a:t>also</a:t>
            </a:r>
            <a:r>
              <a:rPr lang="sv-SE" sz="1600">
                <a:ea typeface="+mn-lt"/>
                <a:cs typeface="+mn-lt"/>
              </a:rPr>
              <a:t> </a:t>
            </a:r>
            <a:r>
              <a:rPr lang="sv-SE" sz="1600" err="1">
                <a:ea typeface="+mn-lt"/>
                <a:cs typeface="+mn-lt"/>
              </a:rPr>
              <a:t>find</a:t>
            </a:r>
            <a:r>
              <a:rPr lang="sv-SE" sz="1600">
                <a:ea typeface="+mn-lt"/>
                <a:cs typeface="+mn-lt"/>
              </a:rPr>
              <a:t> it </a:t>
            </a:r>
            <a:r>
              <a:rPr lang="sv-SE" sz="1600" err="1">
                <a:ea typeface="+mn-lt"/>
                <a:cs typeface="+mn-lt"/>
              </a:rPr>
              <a:t>very</a:t>
            </a:r>
            <a:r>
              <a:rPr lang="sv-SE" sz="1600">
                <a:ea typeface="+mn-lt"/>
                <a:cs typeface="+mn-lt"/>
              </a:rPr>
              <a:t> </a:t>
            </a:r>
            <a:r>
              <a:rPr lang="sv-SE" sz="1600" err="1">
                <a:ea typeface="+mn-lt"/>
                <a:cs typeface="+mn-lt"/>
              </a:rPr>
              <a:t>important</a:t>
            </a:r>
            <a:r>
              <a:rPr lang="sv-SE" sz="1600">
                <a:ea typeface="+mn-lt"/>
                <a:cs typeface="+mn-lt"/>
              </a:rPr>
              <a:t> </a:t>
            </a:r>
            <a:r>
              <a:rPr lang="sv-SE" sz="1600" err="1">
                <a:ea typeface="+mn-lt"/>
                <a:cs typeface="+mn-lt"/>
              </a:rPr>
              <a:t>that</a:t>
            </a:r>
            <a:r>
              <a:rPr lang="sv-SE" sz="1600">
                <a:ea typeface="+mn-lt"/>
                <a:cs typeface="+mn-lt"/>
              </a:rPr>
              <a:t> I </a:t>
            </a:r>
            <a:r>
              <a:rPr lang="sv-SE" sz="1600" err="1">
                <a:ea typeface="+mn-lt"/>
                <a:cs typeface="+mn-lt"/>
              </a:rPr>
              <a:t>have</a:t>
            </a:r>
            <a:r>
              <a:rPr lang="sv-SE" sz="1600">
                <a:ea typeface="+mn-lt"/>
                <a:cs typeface="+mn-lt"/>
              </a:rPr>
              <a:t> </a:t>
            </a:r>
            <a:r>
              <a:rPr lang="sv-SE" sz="1600" err="1">
                <a:ea typeface="+mn-lt"/>
                <a:cs typeface="+mn-lt"/>
              </a:rPr>
              <a:t>quick</a:t>
            </a:r>
            <a:r>
              <a:rPr lang="sv-SE" sz="1600">
                <a:ea typeface="+mn-lt"/>
                <a:cs typeface="+mn-lt"/>
              </a:rPr>
              <a:t> and </a:t>
            </a:r>
            <a:r>
              <a:rPr lang="sv-SE" sz="1600" err="1">
                <a:ea typeface="+mn-lt"/>
                <a:cs typeface="+mn-lt"/>
              </a:rPr>
              <a:t>easy</a:t>
            </a:r>
            <a:r>
              <a:rPr lang="sv-SE" sz="1600">
                <a:ea typeface="+mn-lt"/>
                <a:cs typeface="+mn-lt"/>
              </a:rPr>
              <a:t>  access to </a:t>
            </a:r>
            <a:r>
              <a:rPr lang="sv-SE" sz="1600" err="1">
                <a:ea typeface="+mn-lt"/>
                <a:cs typeface="+mn-lt"/>
              </a:rPr>
              <a:t>our</a:t>
            </a:r>
            <a:r>
              <a:rPr lang="sv-SE" sz="1600">
                <a:ea typeface="+mn-lt"/>
                <a:cs typeface="+mn-lt"/>
              </a:rPr>
              <a:t> </a:t>
            </a:r>
            <a:r>
              <a:rPr lang="sv-SE" sz="1600" err="1">
                <a:ea typeface="+mn-lt"/>
                <a:cs typeface="+mn-lt"/>
              </a:rPr>
              <a:t>rental</a:t>
            </a:r>
            <a:r>
              <a:rPr lang="sv-SE" sz="1600">
                <a:ea typeface="+mn-lt"/>
                <a:cs typeface="+mn-lt"/>
              </a:rPr>
              <a:t> </a:t>
            </a:r>
            <a:r>
              <a:rPr lang="sv-SE" sz="1600" err="1">
                <a:ea typeface="+mn-lt"/>
                <a:cs typeface="+mn-lt"/>
              </a:rPr>
              <a:t>invoices</a:t>
            </a:r>
            <a:r>
              <a:rPr lang="sv-SE" sz="1600">
                <a:ea typeface="+mn-lt"/>
                <a:cs typeface="+mn-lt"/>
              </a:rPr>
              <a:t>, </a:t>
            </a:r>
            <a:r>
              <a:rPr lang="sv-SE" sz="1600" err="1">
                <a:ea typeface="+mn-lt"/>
                <a:cs typeface="+mn-lt"/>
              </a:rPr>
              <a:t>but</a:t>
            </a:r>
            <a:r>
              <a:rPr lang="sv-SE" sz="1600">
                <a:ea typeface="+mn-lt"/>
                <a:cs typeface="+mn-lt"/>
              </a:rPr>
              <a:t> I </a:t>
            </a:r>
            <a:r>
              <a:rPr lang="sv-SE" sz="1600" err="1">
                <a:ea typeface="+mn-lt"/>
                <a:cs typeface="+mn-lt"/>
              </a:rPr>
              <a:t>also</a:t>
            </a:r>
            <a:r>
              <a:rPr lang="sv-SE" sz="1600">
                <a:ea typeface="+mn-lt"/>
                <a:cs typeface="+mn-lt"/>
              </a:rPr>
              <a:t> </a:t>
            </a:r>
            <a:r>
              <a:rPr lang="sv-SE" sz="1600" err="1">
                <a:ea typeface="+mn-lt"/>
                <a:cs typeface="+mn-lt"/>
              </a:rPr>
              <a:t>have</a:t>
            </a:r>
            <a:r>
              <a:rPr lang="sv-SE" sz="1600">
                <a:ea typeface="+mn-lt"/>
                <a:cs typeface="+mn-lt"/>
              </a:rPr>
              <a:t> a </a:t>
            </a:r>
            <a:r>
              <a:rPr lang="sv-SE" sz="1600" err="1">
                <a:ea typeface="+mn-lt"/>
                <a:cs typeface="+mn-lt"/>
              </a:rPr>
              <a:t>convenient</a:t>
            </a:r>
            <a:r>
              <a:rPr lang="sv-SE" sz="1600">
                <a:ea typeface="+mn-lt"/>
                <a:cs typeface="+mn-lt"/>
              </a:rPr>
              <a:t> </a:t>
            </a:r>
            <a:r>
              <a:rPr lang="sv-SE" sz="1600" err="1">
                <a:ea typeface="+mn-lt"/>
                <a:cs typeface="+mn-lt"/>
              </a:rPr>
              <a:t>overview</a:t>
            </a:r>
            <a:r>
              <a:rPr lang="sv-SE" sz="1600">
                <a:ea typeface="+mn-lt"/>
                <a:cs typeface="+mn-lt"/>
              </a:rPr>
              <a:t> </a:t>
            </a:r>
            <a:r>
              <a:rPr lang="sv-SE" sz="1600" err="1">
                <a:ea typeface="+mn-lt"/>
                <a:cs typeface="+mn-lt"/>
              </a:rPr>
              <a:t>of</a:t>
            </a:r>
            <a:r>
              <a:rPr lang="sv-SE" sz="1600">
                <a:ea typeface="+mn-lt"/>
                <a:cs typeface="+mn-lt"/>
              </a:rPr>
              <a:t> </a:t>
            </a:r>
            <a:r>
              <a:rPr lang="sv-SE" sz="1600" err="1">
                <a:ea typeface="+mn-lt"/>
                <a:cs typeface="+mn-lt"/>
              </a:rPr>
              <a:t>what</a:t>
            </a:r>
            <a:r>
              <a:rPr lang="sv-SE" sz="1600">
                <a:ea typeface="+mn-lt"/>
                <a:cs typeface="+mn-lt"/>
              </a:rPr>
              <a:t> my </a:t>
            </a:r>
            <a:r>
              <a:rPr lang="sv-SE" sz="1600" err="1">
                <a:ea typeface="+mn-lt"/>
                <a:cs typeface="+mn-lt"/>
              </a:rPr>
              <a:t>people</a:t>
            </a:r>
            <a:r>
              <a:rPr lang="sv-SE" sz="1600">
                <a:ea typeface="+mn-lt"/>
                <a:cs typeface="+mn-lt"/>
              </a:rPr>
              <a:t> </a:t>
            </a:r>
            <a:r>
              <a:rPr lang="sv-SE" sz="1600" err="1">
                <a:ea typeface="+mn-lt"/>
                <a:cs typeface="+mn-lt"/>
              </a:rPr>
              <a:t>have</a:t>
            </a:r>
            <a:r>
              <a:rPr lang="sv-SE" sz="1600">
                <a:ea typeface="+mn-lt"/>
                <a:cs typeface="+mn-lt"/>
              </a:rPr>
              <a:t> </a:t>
            </a:r>
            <a:r>
              <a:rPr lang="sv-SE" sz="1600" err="1">
                <a:ea typeface="+mn-lt"/>
                <a:cs typeface="+mn-lt"/>
              </a:rPr>
              <a:t>rented</a:t>
            </a:r>
            <a:r>
              <a:rPr lang="sv-SE" sz="1600">
                <a:ea typeface="+mn-lt"/>
                <a:cs typeface="+mn-lt"/>
              </a:rPr>
              <a:t> on different </a:t>
            </a:r>
            <a:r>
              <a:rPr lang="sv-SE" sz="1600" err="1">
                <a:ea typeface="+mn-lt"/>
                <a:cs typeface="+mn-lt"/>
              </a:rPr>
              <a:t>jobsites</a:t>
            </a:r>
            <a:r>
              <a:rPr lang="sv-SE" sz="1600">
                <a:ea typeface="+mn-lt"/>
                <a:cs typeface="+mn-lt"/>
              </a:rPr>
              <a:t>. </a:t>
            </a:r>
            <a:endParaRPr lang="sv-SE"/>
          </a:p>
          <a:p>
            <a:pPr>
              <a:buClr>
                <a:srgbClr val="B91E00"/>
              </a:buClr>
            </a:pPr>
            <a:endParaRPr lang="sv-SE">
              <a:ea typeface="+mn-lt"/>
              <a:cs typeface="+mn-lt"/>
            </a:endParaRPr>
          </a:p>
          <a:p>
            <a:pPr>
              <a:lnSpc>
                <a:spcPct val="90000"/>
              </a:lnSpc>
              <a:spcBef>
                <a:spcPts val="800"/>
              </a:spcBef>
              <a:spcAft>
                <a:spcPts val="300"/>
              </a:spcAft>
              <a:buClr>
                <a:srgbClr val="B91E00"/>
              </a:buClr>
            </a:pPr>
            <a:r>
              <a:rPr lang="sv-SE" sz="1600" err="1">
                <a:ea typeface="+mn-lt"/>
                <a:cs typeface="+mn-lt"/>
              </a:rPr>
              <a:t>Reserving</a:t>
            </a:r>
            <a:r>
              <a:rPr lang="sv-SE" sz="1600">
                <a:ea typeface="+mn-lt"/>
                <a:cs typeface="+mn-lt"/>
              </a:rPr>
              <a:t> </a:t>
            </a:r>
            <a:r>
              <a:rPr lang="sv-SE" sz="1600" err="1">
                <a:ea typeface="+mn-lt"/>
                <a:cs typeface="+mn-lt"/>
              </a:rPr>
              <a:t>equipment</a:t>
            </a:r>
            <a:r>
              <a:rPr lang="sv-SE" sz="1600">
                <a:ea typeface="+mn-lt"/>
                <a:cs typeface="+mn-lt"/>
              </a:rPr>
              <a:t> is so </a:t>
            </a:r>
            <a:r>
              <a:rPr lang="sv-SE" sz="1600" err="1">
                <a:ea typeface="+mn-lt"/>
                <a:cs typeface="+mn-lt"/>
              </a:rPr>
              <a:t>easy</a:t>
            </a:r>
            <a:r>
              <a:rPr lang="sv-SE" sz="1600">
                <a:ea typeface="+mn-lt"/>
                <a:cs typeface="+mn-lt"/>
              </a:rPr>
              <a:t>. </a:t>
            </a:r>
            <a:r>
              <a:rPr lang="sv-SE" sz="1600" err="1">
                <a:ea typeface="+mn-lt"/>
                <a:cs typeface="+mn-lt"/>
              </a:rPr>
              <a:t>When</a:t>
            </a:r>
            <a:r>
              <a:rPr lang="sv-SE" sz="1600">
                <a:ea typeface="+mn-lt"/>
                <a:cs typeface="+mn-lt"/>
              </a:rPr>
              <a:t> I </a:t>
            </a:r>
            <a:r>
              <a:rPr lang="sv-SE" sz="1600" err="1">
                <a:ea typeface="+mn-lt"/>
                <a:cs typeface="+mn-lt"/>
              </a:rPr>
              <a:t>need</a:t>
            </a:r>
            <a:r>
              <a:rPr lang="sv-SE" sz="1600">
                <a:ea typeface="+mn-lt"/>
                <a:cs typeface="+mn-lt"/>
              </a:rPr>
              <a:t> to </a:t>
            </a:r>
            <a:r>
              <a:rPr lang="sv-SE" sz="1600" err="1">
                <a:ea typeface="+mn-lt"/>
                <a:cs typeface="+mn-lt"/>
              </a:rPr>
              <a:t>work</a:t>
            </a:r>
            <a:r>
              <a:rPr lang="sv-SE" sz="1600">
                <a:ea typeface="+mn-lt"/>
                <a:cs typeface="+mn-lt"/>
              </a:rPr>
              <a:t> </a:t>
            </a:r>
            <a:r>
              <a:rPr lang="sv-SE" sz="1600" err="1">
                <a:ea typeface="+mn-lt"/>
                <a:cs typeface="+mn-lt"/>
              </a:rPr>
              <a:t>outside</a:t>
            </a:r>
            <a:r>
              <a:rPr lang="sv-SE" sz="1600">
                <a:ea typeface="+mn-lt"/>
                <a:cs typeface="+mn-lt"/>
              </a:rPr>
              <a:t> the business </a:t>
            </a:r>
            <a:r>
              <a:rPr lang="sv-SE" sz="1600" err="1">
                <a:ea typeface="+mn-lt"/>
                <a:cs typeface="+mn-lt"/>
              </a:rPr>
              <a:t>ours</a:t>
            </a:r>
            <a:r>
              <a:rPr lang="sv-SE" sz="1600">
                <a:ea typeface="+mn-lt"/>
                <a:cs typeface="+mn-lt"/>
              </a:rPr>
              <a:t>, I </a:t>
            </a:r>
            <a:r>
              <a:rPr lang="sv-SE" sz="1600" err="1">
                <a:ea typeface="+mn-lt"/>
                <a:cs typeface="+mn-lt"/>
              </a:rPr>
              <a:t>can</a:t>
            </a:r>
            <a:r>
              <a:rPr lang="sv-SE" sz="1600">
                <a:ea typeface="+mn-lt"/>
                <a:cs typeface="+mn-lt"/>
              </a:rPr>
              <a:t> still </a:t>
            </a:r>
            <a:r>
              <a:rPr lang="sv-SE" sz="1600" err="1">
                <a:ea typeface="+mn-lt"/>
                <a:cs typeface="+mn-lt"/>
              </a:rPr>
              <a:t>book</a:t>
            </a:r>
            <a:r>
              <a:rPr lang="sv-SE" sz="1600">
                <a:ea typeface="+mn-lt"/>
                <a:cs typeface="+mn-lt"/>
              </a:rPr>
              <a:t> the </a:t>
            </a:r>
            <a:r>
              <a:rPr lang="sv-SE" sz="1600" err="1">
                <a:ea typeface="+mn-lt"/>
                <a:cs typeface="+mn-lt"/>
              </a:rPr>
              <a:t>equipment</a:t>
            </a:r>
            <a:r>
              <a:rPr lang="sv-SE" sz="1600">
                <a:ea typeface="+mn-lt"/>
                <a:cs typeface="+mn-lt"/>
              </a:rPr>
              <a:t> </a:t>
            </a:r>
            <a:r>
              <a:rPr lang="sv-SE" sz="1600" err="1">
                <a:ea typeface="+mn-lt"/>
                <a:cs typeface="+mn-lt"/>
              </a:rPr>
              <a:t>that</a:t>
            </a:r>
            <a:r>
              <a:rPr lang="sv-SE" sz="1600">
                <a:ea typeface="+mn-lt"/>
                <a:cs typeface="+mn-lt"/>
              </a:rPr>
              <a:t> I </a:t>
            </a:r>
            <a:r>
              <a:rPr lang="sv-SE" sz="1600" err="1">
                <a:ea typeface="+mn-lt"/>
                <a:cs typeface="+mn-lt"/>
              </a:rPr>
              <a:t>need</a:t>
            </a:r>
            <a:r>
              <a:rPr lang="sv-SE" sz="1600">
                <a:ea typeface="+mn-lt"/>
                <a:cs typeface="+mn-lt"/>
              </a:rPr>
              <a:t> for the dates </a:t>
            </a:r>
            <a:r>
              <a:rPr lang="sv-SE" sz="1600" err="1">
                <a:ea typeface="+mn-lt"/>
                <a:cs typeface="+mn-lt"/>
              </a:rPr>
              <a:t>that</a:t>
            </a:r>
            <a:r>
              <a:rPr lang="sv-SE" sz="1600">
                <a:ea typeface="+mn-lt"/>
                <a:cs typeface="+mn-lt"/>
              </a:rPr>
              <a:t> I </a:t>
            </a:r>
            <a:r>
              <a:rPr lang="sv-SE" sz="1600" err="1">
                <a:ea typeface="+mn-lt"/>
                <a:cs typeface="+mn-lt"/>
              </a:rPr>
              <a:t>need</a:t>
            </a:r>
            <a:r>
              <a:rPr lang="sv-SE" sz="1600">
                <a:ea typeface="+mn-lt"/>
                <a:cs typeface="+mn-lt"/>
              </a:rPr>
              <a:t>. </a:t>
            </a:r>
            <a:endParaRPr lang="sv-SE"/>
          </a:p>
        </p:txBody>
      </p:sp>
      <p:sp>
        <p:nvSpPr>
          <p:cNvPr id="17" name="textruta 16">
            <a:extLst>
              <a:ext uri="{FF2B5EF4-FFF2-40B4-BE49-F238E27FC236}">
                <a16:creationId xmlns:a16="http://schemas.microsoft.com/office/drawing/2014/main" id="{6C7F2830-9F31-4298-9EB6-97CC112F7C00}"/>
              </a:ext>
            </a:extLst>
          </p:cNvPr>
          <p:cNvSpPr txBox="1"/>
          <p:nvPr/>
        </p:nvSpPr>
        <p:spPr>
          <a:xfrm>
            <a:off x="2240478" y="5555672"/>
            <a:ext cx="3772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ea typeface="+mn-lt"/>
                <a:cs typeface="+mn-lt"/>
              </a:rPr>
              <a:t>Meelis</a:t>
            </a:r>
            <a:r>
              <a:rPr lang="en-GB" b="1">
                <a:ea typeface="+mn-lt"/>
                <a:cs typeface="+mn-lt"/>
              </a:rPr>
              <a:t> </a:t>
            </a:r>
            <a:r>
              <a:rPr lang="en-GB" b="1" err="1">
                <a:ea typeface="+mn-lt"/>
                <a:cs typeface="+mn-lt"/>
              </a:rPr>
              <a:t>Levkoi</a:t>
            </a:r>
            <a:r>
              <a:rPr lang="en-GB"/>
              <a:t> </a:t>
            </a:r>
            <a:br>
              <a:rPr lang="en-GB"/>
            </a:br>
            <a:r>
              <a:rPr lang="en-GB"/>
              <a:t>TRV </a:t>
            </a:r>
            <a:r>
              <a:rPr lang="en-GB" err="1"/>
              <a:t>Kliima</a:t>
            </a:r>
            <a:r>
              <a:rPr lang="en-GB"/>
              <a:t> AS,</a:t>
            </a:r>
            <a:r>
              <a:rPr lang="en-GB">
                <a:cs typeface="Arial"/>
              </a:rPr>
              <a:t> Estonia</a:t>
            </a:r>
          </a:p>
        </p:txBody>
      </p:sp>
      <p:sp>
        <p:nvSpPr>
          <p:cNvPr id="19" name="Rektangel 18">
            <a:extLst>
              <a:ext uri="{FF2B5EF4-FFF2-40B4-BE49-F238E27FC236}">
                <a16:creationId xmlns:a16="http://schemas.microsoft.com/office/drawing/2014/main" id="{BA81D279-F2D9-4B01-8D89-9AFE5CBDC33F}"/>
              </a:ext>
            </a:extLst>
          </p:cNvPr>
          <p:cNvSpPr/>
          <p:nvPr/>
        </p:nvSpPr>
        <p:spPr>
          <a:xfrm>
            <a:off x="5662922" y="1343272"/>
            <a:ext cx="6036620" cy="40277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8614EEEE-6593-4D66-9A98-767D8720FF74}"/>
              </a:ext>
            </a:extLst>
          </p:cNvPr>
          <p:cNvSpPr txBox="1"/>
          <p:nvPr/>
        </p:nvSpPr>
        <p:spPr>
          <a:xfrm>
            <a:off x="6060375" y="1904010"/>
            <a:ext cx="517764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ea typeface="+mn-lt"/>
                <a:cs typeface="+mn-lt"/>
              </a:rPr>
              <a:t>With many varied assignments, it is important for us to stay ahead of the planning and coordination of equipment for the various projects. Therefore we want to quickly use services that can help us with this. </a:t>
            </a:r>
            <a:endParaRPr lang="sv-SE">
              <a:solidFill>
                <a:schemeClr val="bg1"/>
              </a:solidFill>
              <a:cs typeface="Arial"/>
            </a:endParaRPr>
          </a:p>
          <a:p>
            <a:endParaRPr lang="en-US" sz="1600">
              <a:solidFill>
                <a:schemeClr val="bg1"/>
              </a:solidFill>
              <a:cs typeface="Arial"/>
            </a:endParaRPr>
          </a:p>
          <a:p>
            <a:r>
              <a:rPr lang="en-US" sz="1600">
                <a:solidFill>
                  <a:schemeClr val="bg1"/>
                </a:solidFill>
                <a:ea typeface="+mn-lt"/>
                <a:cs typeface="+mn-lt"/>
              </a:rPr>
              <a:t>Cramo is our supplier when we rent machinery and equipment. When they launched the opportunity to rent online through the web portal, this was very interesting for us. We got a review and start-up help from a salesman from the Cramo department in </a:t>
            </a:r>
            <a:r>
              <a:rPr lang="en-US" sz="1600" err="1">
                <a:solidFill>
                  <a:schemeClr val="bg1"/>
                </a:solidFill>
                <a:ea typeface="+mn-lt"/>
                <a:cs typeface="+mn-lt"/>
              </a:rPr>
              <a:t>Porsgrunn</a:t>
            </a:r>
            <a:r>
              <a:rPr lang="en-US" sz="1600">
                <a:solidFill>
                  <a:schemeClr val="bg1"/>
                </a:solidFill>
                <a:ea typeface="+mn-lt"/>
                <a:cs typeface="+mn-lt"/>
              </a:rPr>
              <a:t>, and then it went off by itself. Now I guess around 80% of what we rent from Cramo is through the web portal.</a:t>
            </a:r>
            <a:endParaRPr lang="en-US">
              <a:solidFill>
                <a:schemeClr val="bg1"/>
              </a:solidFill>
              <a:cs typeface="Arial"/>
            </a:endParaRPr>
          </a:p>
        </p:txBody>
      </p:sp>
      <p:sp>
        <p:nvSpPr>
          <p:cNvPr id="20" name="textruta 19">
            <a:extLst>
              <a:ext uri="{FF2B5EF4-FFF2-40B4-BE49-F238E27FC236}">
                <a16:creationId xmlns:a16="http://schemas.microsoft.com/office/drawing/2014/main" id="{2DB131E3-EE2D-49C2-8FFF-9537968567EF}"/>
              </a:ext>
            </a:extLst>
          </p:cNvPr>
          <p:cNvSpPr txBox="1"/>
          <p:nvPr/>
        </p:nvSpPr>
        <p:spPr>
          <a:xfrm>
            <a:off x="6278088" y="577932"/>
            <a:ext cx="3772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ea typeface="+mn-lt"/>
                <a:cs typeface="+mn-lt"/>
              </a:rPr>
              <a:t>Mats </a:t>
            </a:r>
            <a:r>
              <a:rPr lang="en-GB" b="1" err="1">
                <a:ea typeface="+mn-lt"/>
                <a:cs typeface="+mn-lt"/>
              </a:rPr>
              <a:t>Asdahl</a:t>
            </a:r>
            <a:r>
              <a:rPr lang="en-GB"/>
              <a:t> </a:t>
            </a:r>
            <a:endParaRPr lang="sv-SE"/>
          </a:p>
          <a:p>
            <a:r>
              <a:rPr lang="en-GB"/>
              <a:t>Mynd </a:t>
            </a:r>
            <a:r>
              <a:rPr lang="en-GB" err="1"/>
              <a:t>Entreprenør</a:t>
            </a:r>
            <a:r>
              <a:rPr lang="en-GB"/>
              <a:t> AS, Norway</a:t>
            </a:r>
            <a:endParaRPr lang="en-GB">
              <a:cs typeface="Arial"/>
            </a:endParaRPr>
          </a:p>
        </p:txBody>
      </p:sp>
    </p:spTree>
    <p:extLst>
      <p:ext uri="{BB962C8B-B14F-4D97-AF65-F5344CB8AC3E}">
        <p14:creationId xmlns:p14="http://schemas.microsoft.com/office/powerpoint/2010/main" val="2264994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n bild som visar person, utomhus, personer, enhetlig&#10;&#10;Beskrivning genererad med mycket hög exakthet">
            <a:extLst>
              <a:ext uri="{FF2B5EF4-FFF2-40B4-BE49-F238E27FC236}">
                <a16:creationId xmlns:a16="http://schemas.microsoft.com/office/drawing/2014/main" id="{9A30C851-5CF2-49BC-B374-214CFD293764}"/>
              </a:ext>
            </a:extLst>
          </p:cNvPr>
          <p:cNvPicPr>
            <a:picLocks noChangeAspect="1"/>
          </p:cNvPicPr>
          <p:nvPr/>
        </p:nvPicPr>
        <p:blipFill rotWithShape="1">
          <a:blip r:embed="rId2"/>
          <a:srcRect l="10081" r="17126"/>
          <a:stretch/>
        </p:blipFill>
        <p:spPr>
          <a:xfrm>
            <a:off x="0" y="0"/>
            <a:ext cx="5916613" cy="6858000"/>
          </a:xfrm>
          <a:prstGeom prst="rect">
            <a:avLst/>
          </a:prstGeom>
        </p:spPr>
      </p:pic>
      <p:sp>
        <p:nvSpPr>
          <p:cNvPr id="8" name="Rektangel 7">
            <a:extLst>
              <a:ext uri="{FF2B5EF4-FFF2-40B4-BE49-F238E27FC236}">
                <a16:creationId xmlns:a16="http://schemas.microsoft.com/office/drawing/2014/main" id="{38938532-F798-4772-A0DC-5DE6DF75F99B}"/>
              </a:ext>
            </a:extLst>
          </p:cNvPr>
          <p:cNvSpPr/>
          <p:nvPr/>
        </p:nvSpPr>
        <p:spPr>
          <a:xfrm rot="2738719">
            <a:off x="7034763" y="5066011"/>
            <a:ext cx="848312" cy="8555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D19EA72E-4A2D-479A-B5C8-31749EFE206F}"/>
              </a:ext>
            </a:extLst>
          </p:cNvPr>
          <p:cNvSpPr>
            <a:spLocks noGrp="1"/>
          </p:cNvSpPr>
          <p:nvPr>
            <p:ph sz="half" idx="4294967295"/>
          </p:nvPr>
        </p:nvSpPr>
        <p:spPr>
          <a:xfrm>
            <a:off x="8231112" y="5846522"/>
            <a:ext cx="3561747" cy="7676394"/>
          </a:xfrm>
        </p:spPr>
        <p:txBody>
          <a:bodyPr vert="horz" lIns="0" tIns="0" rIns="0" bIns="0" numCol="1" spcCol="180000" rtlCol="0" anchor="t">
            <a:noAutofit/>
          </a:bodyPr>
          <a:lstStyle/>
          <a:p>
            <a:pPr marL="0" indent="0">
              <a:buNone/>
            </a:pPr>
            <a:r>
              <a:rPr lang="fi" sz="1600" b="1">
                <a:latin typeface="Arial"/>
                <a:cs typeface="Arial"/>
              </a:rPr>
              <a:t>Veijo Koskinen, </a:t>
            </a:r>
            <a:r>
              <a:rPr lang="fi" sz="1600" err="1">
                <a:latin typeface="Arial"/>
                <a:cs typeface="Arial"/>
              </a:rPr>
              <a:t>Responsible</a:t>
            </a:r>
            <a:r>
              <a:rPr lang="fi" sz="1600">
                <a:latin typeface="Arial"/>
                <a:cs typeface="Arial"/>
              </a:rPr>
              <a:t> </a:t>
            </a:r>
            <a:r>
              <a:rPr lang="fi" sz="1600" err="1">
                <a:latin typeface="Arial"/>
                <a:cs typeface="Arial"/>
              </a:rPr>
              <a:t>foreman</a:t>
            </a:r>
            <a:br>
              <a:rPr lang="fi" sz="1600">
                <a:latin typeface="Arial"/>
                <a:cs typeface="Arial"/>
              </a:rPr>
            </a:br>
            <a:r>
              <a:rPr lang="fi" sz="1600">
                <a:latin typeface="Arial"/>
                <a:cs typeface="Arial"/>
              </a:rPr>
              <a:t>Finland</a:t>
            </a:r>
            <a:endParaRPr lang="fi" sz="1600"/>
          </a:p>
          <a:p>
            <a:pPr marL="0" indent="0">
              <a:buNone/>
            </a:pPr>
            <a:endParaRPr lang="en-US" sz="1600"/>
          </a:p>
        </p:txBody>
      </p:sp>
      <p:sp>
        <p:nvSpPr>
          <p:cNvPr id="6" name="Rectangle 9">
            <a:extLst>
              <a:ext uri="{FF2B5EF4-FFF2-40B4-BE49-F238E27FC236}">
                <a16:creationId xmlns:a16="http://schemas.microsoft.com/office/drawing/2014/main" id="{C45B2E01-5534-4646-946D-3BCAB9F9235A}"/>
              </a:ext>
            </a:extLst>
          </p:cNvPr>
          <p:cNvSpPr>
            <a:spLocks noChangeAspect="1"/>
          </p:cNvSpPr>
          <p:nvPr/>
        </p:nvSpPr>
        <p:spPr>
          <a:xfrm>
            <a:off x="6537812" y="338566"/>
            <a:ext cx="5255047" cy="5357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90000" rIns="360000" bIns="270000" rtlCol="0" anchor="ctr"/>
          <a:lstStyle/>
          <a:p>
            <a:pPr marL="1270">
              <a:spcAft>
                <a:spcPts val="300"/>
              </a:spcAft>
              <a:buClr>
                <a:srgbClr val="B91E00"/>
              </a:buClr>
            </a:pPr>
            <a:endParaRPr lang="en-US" sz="1200" i="1">
              <a:solidFill>
                <a:schemeClr val="bg1"/>
              </a:solidFill>
              <a:ea typeface="+mn-lt"/>
              <a:cs typeface="+mn-lt"/>
            </a:endParaRPr>
          </a:p>
          <a:p>
            <a:pPr>
              <a:buClr>
                <a:srgbClr val="B91E00"/>
              </a:buClr>
            </a:pPr>
            <a:r>
              <a:rPr lang="en-GB" sz="1600">
                <a:ea typeface="+mn-lt"/>
                <a:cs typeface="+mn-lt"/>
              </a:rPr>
              <a:t>I have good experiences about </a:t>
            </a:r>
            <a:r>
              <a:rPr lang="en-GB" sz="1600" err="1">
                <a:ea typeface="+mn-lt"/>
                <a:cs typeface="+mn-lt"/>
              </a:rPr>
              <a:t>Cramo’s</a:t>
            </a:r>
            <a:r>
              <a:rPr lang="en-GB" sz="1600">
                <a:ea typeface="+mn-lt"/>
                <a:cs typeface="+mn-lt"/>
              </a:rPr>
              <a:t> digital services, and I use them regularly. Online Rental provides a good overview of rented equipment in jobsite and the information of returned rentals. We also monitor invoices from the e-portal. </a:t>
            </a:r>
            <a:endParaRPr lang="en-GB"/>
          </a:p>
          <a:p>
            <a:pPr>
              <a:buClr>
                <a:srgbClr val="B91E00"/>
              </a:buClr>
            </a:pPr>
            <a:endParaRPr lang="en-US"/>
          </a:p>
          <a:p>
            <a:pPr>
              <a:buClr>
                <a:srgbClr val="B91E00"/>
              </a:buClr>
            </a:pPr>
            <a:r>
              <a:rPr lang="en-GB" sz="1600">
                <a:ea typeface="+mn-lt"/>
                <a:cs typeface="+mn-lt"/>
              </a:rPr>
              <a:t>The </a:t>
            </a:r>
            <a:r>
              <a:rPr lang="en-GB" sz="1600" err="1">
                <a:ea typeface="+mn-lt"/>
                <a:cs typeface="+mn-lt"/>
              </a:rPr>
              <a:t>eGate</a:t>
            </a:r>
            <a:r>
              <a:rPr lang="en-GB" sz="1600">
                <a:ea typeface="+mn-lt"/>
                <a:cs typeface="+mn-lt"/>
              </a:rPr>
              <a:t> is a new digital service that I have been very pleased with. It measures the temperature and relative humidity of the building and I can follow the numbers from my own workbench in real-time. That way we can ensure the best condition for the building to dry.</a:t>
            </a:r>
            <a:endParaRPr lang="en-US">
              <a:ea typeface="+mn-lt"/>
              <a:cs typeface="+mn-lt"/>
            </a:endParaRPr>
          </a:p>
          <a:p>
            <a:pPr>
              <a:buClr>
                <a:srgbClr val="B91E00"/>
              </a:buClr>
            </a:pPr>
            <a:endParaRPr lang="en-GB"/>
          </a:p>
          <a:p>
            <a:pPr>
              <a:buClr>
                <a:srgbClr val="B91E00"/>
              </a:buClr>
            </a:pPr>
            <a:r>
              <a:rPr lang="en-GB" sz="1600">
                <a:ea typeface="+mn-lt"/>
                <a:cs typeface="+mn-lt"/>
              </a:rPr>
              <a:t>Overall, I don’t have anything to complain about. Like any digital tool, you need to use it and get familiar with it </a:t>
            </a:r>
            <a:endParaRPr lang="en-GB"/>
          </a:p>
        </p:txBody>
      </p:sp>
    </p:spTree>
    <p:extLst>
      <p:ext uri="{BB962C8B-B14F-4D97-AF65-F5344CB8AC3E}">
        <p14:creationId xmlns:p14="http://schemas.microsoft.com/office/powerpoint/2010/main" val="1404588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2B36CE16-D017-464E-B17C-F9F5AEC36F18}"/>
              </a:ext>
            </a:extLst>
          </p:cNvPr>
          <p:cNvSpPr/>
          <p:nvPr/>
        </p:nvSpPr>
        <p:spPr>
          <a:xfrm rot="2738719">
            <a:off x="1158456" y="4895797"/>
            <a:ext cx="848312" cy="855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ctangle 9">
            <a:extLst>
              <a:ext uri="{FF2B5EF4-FFF2-40B4-BE49-F238E27FC236}">
                <a16:creationId xmlns:a16="http://schemas.microsoft.com/office/drawing/2014/main" id="{DEE0B0FE-8B58-403B-A965-BBC5215ECE96}"/>
              </a:ext>
            </a:extLst>
          </p:cNvPr>
          <p:cNvSpPr>
            <a:spLocks noChangeAspect="1"/>
          </p:cNvSpPr>
          <p:nvPr/>
        </p:nvSpPr>
        <p:spPr>
          <a:xfrm>
            <a:off x="621126" y="745186"/>
            <a:ext cx="4727366" cy="4643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90000" rIns="360000" bIns="270000" rtlCol="0" anchor="ctr"/>
          <a:lstStyle/>
          <a:p>
            <a:pPr>
              <a:buClr>
                <a:srgbClr val="B91E00"/>
              </a:buClr>
            </a:pPr>
            <a:endParaRPr lang="sv-SE" sz="1600">
              <a:ea typeface="+mn-lt"/>
              <a:cs typeface="+mn-lt"/>
            </a:endParaRPr>
          </a:p>
          <a:p>
            <a:r>
              <a:rPr lang="lt-LT" sz="1600"/>
              <a:t>We are glad to have possibility to use your company's online-rental service. This service has been very helpful in coordinating the useage of rented equipment when we are planning weekly jobs, we do not rent too much equipment and the amount of equipment rented is optimized that way. </a:t>
            </a:r>
            <a:br>
              <a:rPr lang="sv-SE" sz="1600"/>
            </a:br>
            <a:r>
              <a:rPr lang="lt-LT" sz="1600"/>
              <a:t>As a result, the cost of rented equipment for our company decreased by about 8-10%. </a:t>
            </a:r>
            <a:br>
              <a:rPr lang="sv-SE" sz="1600"/>
            </a:br>
            <a:r>
              <a:rPr lang="en-US" sz="1600"/>
              <a:t>It is also important that we no longer have to walk around the factory and look for how much and what kind of rental equipment we have, we see everything in our computer at the touch of a few buttons.</a:t>
            </a:r>
            <a:endParaRPr lang="sv-SE" sz="1600"/>
          </a:p>
          <a:p>
            <a:r>
              <a:rPr lang="lt-LT" sz="1600"/>
              <a:t> </a:t>
            </a:r>
            <a:endParaRPr lang="sv-SE" sz="1600"/>
          </a:p>
        </p:txBody>
      </p:sp>
      <p:sp>
        <p:nvSpPr>
          <p:cNvPr id="17" name="textruta 16">
            <a:extLst>
              <a:ext uri="{FF2B5EF4-FFF2-40B4-BE49-F238E27FC236}">
                <a16:creationId xmlns:a16="http://schemas.microsoft.com/office/drawing/2014/main" id="{6C7F2830-9F31-4298-9EB6-97CC112F7C00}"/>
              </a:ext>
            </a:extLst>
          </p:cNvPr>
          <p:cNvSpPr txBox="1"/>
          <p:nvPr/>
        </p:nvSpPr>
        <p:spPr>
          <a:xfrm>
            <a:off x="2240478" y="5555672"/>
            <a:ext cx="37723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lt-LT" b="1"/>
              <a:t>Edvinas Vainius </a:t>
            </a:r>
            <a:br>
              <a:rPr lang="lt-LT"/>
            </a:br>
            <a:r>
              <a:rPr lang="lt-LT"/>
              <a:t>Mechanical group manager</a:t>
            </a:r>
            <a:br>
              <a:rPr lang="sv-SE"/>
            </a:br>
            <a:r>
              <a:rPr lang="lt-LT" i="1"/>
              <a:t>AB „Grigeo Klaipėda</a:t>
            </a:r>
            <a:endParaRPr lang="sv-SE"/>
          </a:p>
        </p:txBody>
      </p:sp>
      <p:pic>
        <p:nvPicPr>
          <p:cNvPr id="2" name="Bildobjekt 1">
            <a:extLst>
              <a:ext uri="{FF2B5EF4-FFF2-40B4-BE49-F238E27FC236}">
                <a16:creationId xmlns:a16="http://schemas.microsoft.com/office/drawing/2014/main" id="{4056BBAB-7CAF-486E-B6E3-3B1C5A94C120}"/>
              </a:ext>
            </a:extLst>
          </p:cNvPr>
          <p:cNvPicPr>
            <a:picLocks noChangeAspect="1"/>
          </p:cNvPicPr>
          <p:nvPr/>
        </p:nvPicPr>
        <p:blipFill rotWithShape="1">
          <a:blip r:embed="rId2"/>
          <a:srcRect l="12111"/>
          <a:stretch/>
        </p:blipFill>
        <p:spPr>
          <a:xfrm>
            <a:off x="6095999" y="-125054"/>
            <a:ext cx="6851703" cy="6983054"/>
          </a:xfrm>
          <a:prstGeom prst="rect">
            <a:avLst/>
          </a:prstGeom>
        </p:spPr>
      </p:pic>
    </p:spTree>
    <p:extLst>
      <p:ext uri="{BB962C8B-B14F-4D97-AF65-F5344CB8AC3E}">
        <p14:creationId xmlns:p14="http://schemas.microsoft.com/office/powerpoint/2010/main" val="179463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724BC9-5767-6645-A8A4-8B07B86861A4}"/>
              </a:ext>
            </a:extLst>
          </p:cNvPr>
          <p:cNvPicPr>
            <a:picLocks noChangeAspect="1"/>
          </p:cNvPicPr>
          <p:nvPr/>
        </p:nvPicPr>
        <p:blipFill>
          <a:blip r:embed="rId2"/>
          <a:stretch>
            <a:fillRect/>
          </a:stretch>
        </p:blipFill>
        <p:spPr>
          <a:xfrm>
            <a:off x="1" y="0"/>
            <a:ext cx="12188385" cy="6858000"/>
          </a:xfrm>
          <a:prstGeom prst="rect">
            <a:avLst/>
          </a:prstGeom>
        </p:spPr>
      </p:pic>
      <p:sp>
        <p:nvSpPr>
          <p:cNvPr id="7" name="TextBox 6">
            <a:extLst>
              <a:ext uri="{FF2B5EF4-FFF2-40B4-BE49-F238E27FC236}">
                <a16:creationId xmlns:a16="http://schemas.microsoft.com/office/drawing/2014/main" id="{E48018A7-E7A9-A54A-BEFC-4749139D4B86}"/>
              </a:ext>
            </a:extLst>
          </p:cNvPr>
          <p:cNvSpPr txBox="1"/>
          <p:nvPr/>
        </p:nvSpPr>
        <p:spPr>
          <a:xfrm>
            <a:off x="415786" y="1262938"/>
            <a:ext cx="4320000" cy="4320000"/>
          </a:xfrm>
          <a:prstGeom prst="rect">
            <a:avLst/>
          </a:prstGeom>
          <a:solidFill>
            <a:schemeClr val="accent1"/>
          </a:solidFill>
          <a:ln w="6350">
            <a:noFill/>
          </a:ln>
        </p:spPr>
        <p:txBody>
          <a:bodyPr wrap="square" lIns="216000" tIns="216000" rIns="216000" bIns="216000" rtlCol="0" anchor="ctr" anchorCtr="0">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0087481-E5BC-D34A-B23C-60D05FB6241A}"/>
              </a:ext>
            </a:extLst>
          </p:cNvPr>
          <p:cNvSpPr/>
          <p:nvPr/>
        </p:nvSpPr>
        <p:spPr>
          <a:xfrm>
            <a:off x="595439" y="2125478"/>
            <a:ext cx="3882776" cy="1754326"/>
          </a:xfrm>
          <a:prstGeom prst="rect">
            <a:avLst/>
          </a:prstGeom>
        </p:spPr>
        <p:txBody>
          <a:bodyPr wrap="square">
            <a:spAutoFit/>
          </a:bodyPr>
          <a:lstStyle/>
          <a:p>
            <a:pPr lvl="0" algn="ctr" defTabSz="685800" eaLnBrk="0" fontAlgn="base" hangingPunct="0">
              <a:spcBef>
                <a:spcPct val="0"/>
              </a:spcBef>
              <a:spcAft>
                <a:spcPct val="0"/>
              </a:spcAft>
              <a:defRPr/>
            </a:pPr>
            <a:r>
              <a:rPr lang="en" sz="3600" b="1" kern="0">
                <a:solidFill>
                  <a:srgbClr val="FFFFFF"/>
                </a:solidFill>
              </a:rPr>
              <a:t>Our strategic approach to sustainability</a:t>
            </a:r>
          </a:p>
        </p:txBody>
      </p:sp>
      <p:sp>
        <p:nvSpPr>
          <p:cNvPr id="11" name="Rectangle 10">
            <a:extLst>
              <a:ext uri="{FF2B5EF4-FFF2-40B4-BE49-F238E27FC236}">
                <a16:creationId xmlns:a16="http://schemas.microsoft.com/office/drawing/2014/main" id="{AC054895-AFF2-7C46-9915-B43FEA644367}"/>
              </a:ext>
            </a:extLst>
          </p:cNvPr>
          <p:cNvSpPr/>
          <p:nvPr/>
        </p:nvSpPr>
        <p:spPr>
          <a:xfrm>
            <a:off x="1554085" y="4325327"/>
            <a:ext cx="1954381" cy="400110"/>
          </a:xfrm>
          <a:prstGeom prst="rect">
            <a:avLst/>
          </a:prstGeom>
        </p:spPr>
        <p:txBody>
          <a:bodyPr wrap="none">
            <a:spAutoFit/>
          </a:bodyPr>
          <a:lstStyle/>
          <a:p>
            <a:pPr lvl="0" algn="ctr" defTabSz="685800" eaLnBrk="0" fontAlgn="base" hangingPunct="0">
              <a:spcBef>
                <a:spcPct val="0"/>
              </a:spcBef>
              <a:spcAft>
                <a:spcPct val="0"/>
              </a:spcAft>
              <a:defRPr/>
            </a:pPr>
            <a:r>
              <a:rPr lang="sv-SE" sz="2000" b="1">
                <a:solidFill>
                  <a:srgbClr val="FFFFFF"/>
                </a:solidFill>
                <a:latin typeface="Arial" panose="020B0604020202020204" pitchFamily="34" charset="0"/>
                <a:cs typeface="Arial" panose="020B0604020202020204" pitchFamily="34" charset="0"/>
              </a:rPr>
              <a:t>CRAMO CARE</a:t>
            </a:r>
          </a:p>
        </p:txBody>
      </p:sp>
      <p:pic>
        <p:nvPicPr>
          <p:cNvPr id="13" name="Picture 12">
            <a:extLst>
              <a:ext uri="{FF2B5EF4-FFF2-40B4-BE49-F238E27FC236}">
                <a16:creationId xmlns:a16="http://schemas.microsoft.com/office/drawing/2014/main" id="{F2FB1C2C-3832-404E-A011-57CD1DFCC3D6}"/>
              </a:ext>
            </a:extLst>
          </p:cNvPr>
          <p:cNvPicPr>
            <a:picLocks noChangeAspect="1"/>
          </p:cNvPicPr>
          <p:nvPr/>
        </p:nvPicPr>
        <p:blipFill>
          <a:blip r:embed="rId3"/>
          <a:stretch>
            <a:fillRect/>
          </a:stretch>
        </p:blipFill>
        <p:spPr>
          <a:xfrm>
            <a:off x="10628316" y="6350289"/>
            <a:ext cx="1354344" cy="306018"/>
          </a:xfrm>
          <a:prstGeom prst="rect">
            <a:avLst/>
          </a:prstGeom>
        </p:spPr>
      </p:pic>
    </p:spTree>
    <p:extLst>
      <p:ext uri="{BB962C8B-B14F-4D97-AF65-F5344CB8AC3E}">
        <p14:creationId xmlns:p14="http://schemas.microsoft.com/office/powerpoint/2010/main" val="2035687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724BC9-5767-6645-A8A4-8B07B86861A4}"/>
              </a:ext>
            </a:extLst>
          </p:cNvPr>
          <p:cNvPicPr>
            <a:picLocks noChangeAspect="1"/>
          </p:cNvPicPr>
          <p:nvPr/>
        </p:nvPicPr>
        <p:blipFill>
          <a:blip r:embed="rId2"/>
          <a:stretch>
            <a:fillRect/>
          </a:stretch>
        </p:blipFill>
        <p:spPr>
          <a:xfrm>
            <a:off x="1" y="0"/>
            <a:ext cx="12188385" cy="6858000"/>
          </a:xfrm>
          <a:prstGeom prst="rect">
            <a:avLst/>
          </a:prstGeom>
        </p:spPr>
      </p:pic>
      <p:sp>
        <p:nvSpPr>
          <p:cNvPr id="7" name="TextBox 6">
            <a:extLst>
              <a:ext uri="{FF2B5EF4-FFF2-40B4-BE49-F238E27FC236}">
                <a16:creationId xmlns:a16="http://schemas.microsoft.com/office/drawing/2014/main" id="{E48018A7-E7A9-A54A-BEFC-4749139D4B86}"/>
              </a:ext>
            </a:extLst>
          </p:cNvPr>
          <p:cNvSpPr txBox="1"/>
          <p:nvPr/>
        </p:nvSpPr>
        <p:spPr>
          <a:xfrm>
            <a:off x="415786" y="1262938"/>
            <a:ext cx="4320000" cy="4320000"/>
          </a:xfrm>
          <a:prstGeom prst="rect">
            <a:avLst/>
          </a:prstGeom>
          <a:solidFill>
            <a:schemeClr val="accent1"/>
          </a:solidFill>
          <a:ln w="6350">
            <a:noFill/>
          </a:ln>
        </p:spPr>
        <p:txBody>
          <a:bodyPr wrap="square" lIns="216000" tIns="216000" rIns="216000" bIns="216000" rtlCol="0" anchor="ctr" anchorCtr="0">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0087481-E5BC-D34A-B23C-60D05FB6241A}"/>
              </a:ext>
            </a:extLst>
          </p:cNvPr>
          <p:cNvSpPr/>
          <p:nvPr/>
        </p:nvSpPr>
        <p:spPr>
          <a:xfrm>
            <a:off x="595439" y="2125478"/>
            <a:ext cx="3882776" cy="1754326"/>
          </a:xfrm>
          <a:prstGeom prst="rect">
            <a:avLst/>
          </a:prstGeom>
        </p:spPr>
        <p:txBody>
          <a:bodyPr wrap="square">
            <a:spAutoFit/>
          </a:bodyPr>
          <a:lstStyle/>
          <a:p>
            <a:pPr lvl="0" algn="ctr" defTabSz="685800" eaLnBrk="0" fontAlgn="base" hangingPunct="0">
              <a:spcBef>
                <a:spcPct val="0"/>
              </a:spcBef>
              <a:spcAft>
                <a:spcPct val="0"/>
              </a:spcAft>
              <a:defRPr/>
            </a:pPr>
            <a:r>
              <a:rPr lang="en" sz="3600" b="1" kern="0">
                <a:solidFill>
                  <a:srgbClr val="FFFFFF"/>
                </a:solidFill>
              </a:rPr>
              <a:t>Our strategic approach to sustainability</a:t>
            </a:r>
          </a:p>
        </p:txBody>
      </p:sp>
      <p:sp>
        <p:nvSpPr>
          <p:cNvPr id="11" name="Rectangle 10">
            <a:extLst>
              <a:ext uri="{FF2B5EF4-FFF2-40B4-BE49-F238E27FC236}">
                <a16:creationId xmlns:a16="http://schemas.microsoft.com/office/drawing/2014/main" id="{AC054895-AFF2-7C46-9915-B43FEA644367}"/>
              </a:ext>
            </a:extLst>
          </p:cNvPr>
          <p:cNvSpPr/>
          <p:nvPr/>
        </p:nvSpPr>
        <p:spPr>
          <a:xfrm>
            <a:off x="1554089" y="4325327"/>
            <a:ext cx="1954381" cy="400110"/>
          </a:xfrm>
          <a:prstGeom prst="rect">
            <a:avLst/>
          </a:prstGeom>
        </p:spPr>
        <p:txBody>
          <a:bodyPr wrap="none">
            <a:spAutoFit/>
          </a:bodyPr>
          <a:lstStyle/>
          <a:p>
            <a:pPr lvl="0" algn="ctr" defTabSz="685800" eaLnBrk="0" fontAlgn="base" hangingPunct="0">
              <a:spcBef>
                <a:spcPct val="0"/>
              </a:spcBef>
              <a:spcAft>
                <a:spcPct val="0"/>
              </a:spcAft>
              <a:defRPr/>
            </a:pPr>
            <a:r>
              <a:rPr lang="sv-SE" sz="2000" b="1">
                <a:solidFill>
                  <a:srgbClr val="FFFFFF"/>
                </a:solidFill>
                <a:latin typeface="Arial" panose="020B0604020202020204" pitchFamily="34" charset="0"/>
                <a:cs typeface="Arial" panose="020B0604020202020204" pitchFamily="34" charset="0"/>
              </a:rPr>
              <a:t>CRAMO CARE</a:t>
            </a:r>
          </a:p>
        </p:txBody>
      </p:sp>
      <p:pic>
        <p:nvPicPr>
          <p:cNvPr id="13" name="Picture 12">
            <a:extLst>
              <a:ext uri="{FF2B5EF4-FFF2-40B4-BE49-F238E27FC236}">
                <a16:creationId xmlns:a16="http://schemas.microsoft.com/office/drawing/2014/main" id="{F2FB1C2C-3832-404E-A011-57CD1DFCC3D6}"/>
              </a:ext>
            </a:extLst>
          </p:cNvPr>
          <p:cNvPicPr>
            <a:picLocks noChangeAspect="1"/>
          </p:cNvPicPr>
          <p:nvPr/>
        </p:nvPicPr>
        <p:blipFill>
          <a:blip r:embed="rId3"/>
          <a:stretch>
            <a:fillRect/>
          </a:stretch>
        </p:blipFill>
        <p:spPr>
          <a:xfrm>
            <a:off x="10628316" y="6350289"/>
            <a:ext cx="1354344" cy="306018"/>
          </a:xfrm>
          <a:prstGeom prst="rect">
            <a:avLst/>
          </a:prstGeom>
        </p:spPr>
      </p:pic>
      <p:sp>
        <p:nvSpPr>
          <p:cNvPr id="9" name="TextBox 13">
            <a:extLst>
              <a:ext uri="{FF2B5EF4-FFF2-40B4-BE49-F238E27FC236}">
                <a16:creationId xmlns:a16="http://schemas.microsoft.com/office/drawing/2014/main" id="{D516B676-3414-4100-A2B2-9BB66F8BEF20}"/>
              </a:ext>
            </a:extLst>
          </p:cNvPr>
          <p:cNvSpPr txBox="1"/>
          <p:nvPr/>
        </p:nvSpPr>
        <p:spPr>
          <a:xfrm>
            <a:off x="4942583" y="1262938"/>
            <a:ext cx="6061214" cy="4300954"/>
          </a:xfrm>
          <a:prstGeom prst="rect">
            <a:avLst/>
          </a:prstGeom>
          <a:solidFill>
            <a:schemeClr val="accent5"/>
          </a:solidFill>
          <a:ln w="6350">
            <a:noFill/>
          </a:ln>
        </p:spPr>
        <p:txBody>
          <a:bodyPr wrap="square" lIns="216000" tIns="216000" rIns="216000" bIns="216000" rtlCol="0" anchor="ctr" anchorCtr="0">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4">
            <a:extLst>
              <a:ext uri="{FF2B5EF4-FFF2-40B4-BE49-F238E27FC236}">
                <a16:creationId xmlns:a16="http://schemas.microsoft.com/office/drawing/2014/main" id="{6BAE8FC0-851C-4C05-9A69-384BED79947F}"/>
              </a:ext>
            </a:extLst>
          </p:cNvPr>
          <p:cNvSpPr/>
          <p:nvPr/>
        </p:nvSpPr>
        <p:spPr>
          <a:xfrm>
            <a:off x="5390650" y="1486636"/>
            <a:ext cx="5165079" cy="3752309"/>
          </a:xfrm>
          <a:prstGeom prst="rect">
            <a:avLst/>
          </a:prstGeom>
        </p:spPr>
        <p:txBody>
          <a:bodyPr wrap="square" anchor="t">
            <a:spAutoFit/>
          </a:bodyPr>
          <a:lstStyle/>
          <a:p>
            <a:pPr defTabSz="914400" fontAlgn="base">
              <a:spcBef>
                <a:spcPts val="800"/>
              </a:spcBef>
              <a:spcAft>
                <a:spcPts val="300"/>
              </a:spcAft>
              <a:buClr>
                <a:srgbClr val="B91E00"/>
              </a:buClr>
            </a:pPr>
            <a:endParaRPr lang="en-US" sz="1600">
              <a:solidFill>
                <a:schemeClr val="bg1"/>
              </a:solidFill>
            </a:endParaRPr>
          </a:p>
          <a:p>
            <a:pPr defTabSz="914400">
              <a:spcBef>
                <a:spcPts val="800"/>
              </a:spcBef>
              <a:spcAft>
                <a:spcPts val="300"/>
              </a:spcAft>
              <a:buClr>
                <a:srgbClr val="B91E00"/>
              </a:buClr>
            </a:pPr>
            <a:endParaRPr lang="en-US" sz="1600">
              <a:solidFill>
                <a:schemeClr val="bg1"/>
              </a:solidFill>
              <a:cs typeface="Arial"/>
            </a:endParaRPr>
          </a:p>
          <a:p>
            <a:pPr defTabSz="914400">
              <a:spcBef>
                <a:spcPts val="800"/>
              </a:spcBef>
              <a:spcAft>
                <a:spcPts val="300"/>
              </a:spcAft>
              <a:buClr>
                <a:srgbClr val="B91E00"/>
              </a:buClr>
            </a:pPr>
            <a:endParaRPr lang="en-US" sz="1600">
              <a:solidFill>
                <a:schemeClr val="bg1"/>
              </a:solidFill>
            </a:endParaRPr>
          </a:p>
          <a:p>
            <a:pPr defTabSz="914400">
              <a:spcBef>
                <a:spcPts val="800"/>
              </a:spcBef>
              <a:spcAft>
                <a:spcPts val="300"/>
              </a:spcAft>
              <a:buClr>
                <a:srgbClr val="B91E00"/>
              </a:buClr>
            </a:pPr>
            <a:r>
              <a:rPr lang="en-US" sz="1600">
                <a:solidFill>
                  <a:schemeClr val="bg1"/>
                </a:solidFill>
              </a:rPr>
              <a:t>Responsible sharing of resources is the core of our business. Our ambition is to work together with our customers and other stakeholders to further decrease the environmental and social footprint of rental equipment and to meet customer demands by focusing on sustainable customer use, transports and logistics and sustainable sourcing. </a:t>
            </a:r>
            <a:endParaRPr lang="en-US">
              <a:solidFill>
                <a:schemeClr val="bg1"/>
              </a:solidFill>
              <a:cs typeface="Arial"/>
            </a:endParaRPr>
          </a:p>
          <a:p>
            <a:pPr lvl="0" defTabSz="914400" fontAlgn="base">
              <a:spcBef>
                <a:spcPts val="800"/>
              </a:spcBef>
              <a:spcAft>
                <a:spcPts val="300"/>
              </a:spcAft>
              <a:buClr>
                <a:srgbClr val="B91E00"/>
              </a:buClr>
            </a:pPr>
            <a:endParaRPr lang="en-US" sz="1600">
              <a:solidFill>
                <a:schemeClr val="bg1"/>
              </a:solidFill>
              <a:latin typeface="Arial" charset="0"/>
              <a:cs typeface="Arial" charset="0"/>
            </a:endParaRPr>
          </a:p>
          <a:p>
            <a:pPr lvl="0" defTabSz="914400" fontAlgn="base">
              <a:spcBef>
                <a:spcPts val="800"/>
              </a:spcBef>
              <a:spcAft>
                <a:spcPts val="300"/>
              </a:spcAft>
              <a:buClr>
                <a:srgbClr val="B91E00"/>
              </a:buClr>
            </a:pPr>
            <a:endParaRPr lang="en-US" sz="1600">
              <a:solidFill>
                <a:schemeClr val="bg1"/>
              </a:solidFill>
              <a:latin typeface="Arial" charset="0"/>
              <a:cs typeface="Arial" charset="0"/>
            </a:endParaRPr>
          </a:p>
        </p:txBody>
      </p:sp>
    </p:spTree>
    <p:extLst>
      <p:ext uri="{BB962C8B-B14F-4D97-AF65-F5344CB8AC3E}">
        <p14:creationId xmlns:p14="http://schemas.microsoft.com/office/powerpoint/2010/main" val="1641427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413BE3-5D45-44AF-BCF4-32F0341ED1B7}"/>
              </a:ext>
            </a:extLst>
          </p:cNvPr>
          <p:cNvSpPr>
            <a:spLocks noGrp="1"/>
          </p:cNvSpPr>
          <p:nvPr>
            <p:ph type="title"/>
          </p:nvPr>
        </p:nvSpPr>
        <p:spPr/>
        <p:txBody>
          <a:bodyPr anchor="t">
            <a:normAutofit/>
          </a:bodyPr>
          <a:lstStyle/>
          <a:p>
            <a:r>
              <a:rPr lang="sv-SE" sz="3300" dirty="0" err="1"/>
              <a:t>Key</a:t>
            </a:r>
            <a:r>
              <a:rPr lang="sv-SE" sz="3300" dirty="0"/>
              <a:t> elements </a:t>
            </a:r>
            <a:r>
              <a:rPr lang="sv-SE" sz="3300" dirty="0" err="1"/>
              <a:t>of</a:t>
            </a:r>
            <a:r>
              <a:rPr lang="sv-SE" sz="3300" dirty="0"/>
              <a:t> </a:t>
            </a:r>
            <a:r>
              <a:rPr lang="sv-SE" sz="3300" dirty="0" err="1"/>
              <a:t>our</a:t>
            </a:r>
            <a:r>
              <a:rPr lang="sv-SE" sz="3300" dirty="0"/>
              <a:t> </a:t>
            </a:r>
            <a:r>
              <a:rPr lang="sv-SE" sz="3300" dirty="0" err="1"/>
              <a:t>sustainability</a:t>
            </a:r>
            <a:r>
              <a:rPr lang="sv-SE" sz="3300" dirty="0"/>
              <a:t> </a:t>
            </a:r>
            <a:r>
              <a:rPr lang="sv-SE" sz="3300" dirty="0" err="1"/>
              <a:t>strategy</a:t>
            </a:r>
            <a:endParaRPr lang="en-US" sz="3300" dirty="0"/>
          </a:p>
        </p:txBody>
      </p:sp>
      <p:sp>
        <p:nvSpPr>
          <p:cNvPr id="3" name="Platshållare för innehåll 2">
            <a:extLst>
              <a:ext uri="{FF2B5EF4-FFF2-40B4-BE49-F238E27FC236}">
                <a16:creationId xmlns:a16="http://schemas.microsoft.com/office/drawing/2014/main" id="{05B53F58-F191-4AD9-98F0-4A88794D5D01}"/>
              </a:ext>
            </a:extLst>
          </p:cNvPr>
          <p:cNvSpPr>
            <a:spLocks noGrp="1"/>
          </p:cNvSpPr>
          <p:nvPr>
            <p:ph sz="half" idx="2"/>
          </p:nvPr>
        </p:nvSpPr>
        <p:spPr/>
        <p:txBody>
          <a:bodyPr vert="horz" lIns="0" tIns="0" rIns="0" bIns="0" numCol="1" spcCol="180000" rtlCol="0" anchor="t">
            <a:normAutofit/>
          </a:bodyPr>
          <a:lstStyle/>
          <a:p>
            <a:pPr marL="0" indent="0">
              <a:buNone/>
            </a:pPr>
            <a:r>
              <a:rPr lang="en-US" b="1">
                <a:solidFill>
                  <a:schemeClr val="accent1"/>
                </a:solidFill>
                <a:latin typeface="Arial"/>
                <a:cs typeface="Arial"/>
              </a:rPr>
              <a:t>1. Moving towards Circularity</a:t>
            </a:r>
            <a:endParaRPr lang="en-US" b="1" dirty="0">
              <a:solidFill>
                <a:schemeClr val="accent1"/>
              </a:solidFill>
            </a:endParaRPr>
          </a:p>
        </p:txBody>
      </p:sp>
      <p:sp>
        <p:nvSpPr>
          <p:cNvPr id="4" name="Platshållare för text 3">
            <a:extLst>
              <a:ext uri="{FF2B5EF4-FFF2-40B4-BE49-F238E27FC236}">
                <a16:creationId xmlns:a16="http://schemas.microsoft.com/office/drawing/2014/main" id="{2252FD08-2297-4D5A-8416-4660ECDB3389}"/>
              </a:ext>
            </a:extLst>
          </p:cNvPr>
          <p:cNvSpPr>
            <a:spLocks noGrp="1"/>
          </p:cNvSpPr>
          <p:nvPr>
            <p:ph sz="half" idx="10"/>
          </p:nvPr>
        </p:nvSpPr>
        <p:spPr>
          <a:xfrm>
            <a:off x="5897813" y="1781175"/>
            <a:ext cx="5754187" cy="4010025"/>
          </a:xfrm>
        </p:spPr>
        <p:txBody>
          <a:bodyPr/>
          <a:lstStyle/>
          <a:p>
            <a:pPr marL="0" indent="0">
              <a:buNone/>
            </a:pPr>
            <a:r>
              <a:rPr lang="en-US" sz="1800" b="1" i="0" u="none" strike="noStrike" baseline="0" dirty="0">
                <a:solidFill>
                  <a:schemeClr val="accent1"/>
                </a:solidFill>
                <a:latin typeface="+mn-lt"/>
              </a:rPr>
              <a:t>2. Cramo Care – our model for responsible business </a:t>
            </a:r>
            <a:endParaRPr lang="sv-SE" dirty="0">
              <a:solidFill>
                <a:schemeClr val="accent1"/>
              </a:solidFill>
              <a:latin typeface="+mn-lt"/>
            </a:endParaRPr>
          </a:p>
        </p:txBody>
      </p:sp>
      <p:pic>
        <p:nvPicPr>
          <p:cNvPr id="13" name="Bildobjekt 12" descr="En bild som visar text&#10;&#10;Automatiskt genererad beskrivning">
            <a:extLst>
              <a:ext uri="{FF2B5EF4-FFF2-40B4-BE49-F238E27FC236}">
                <a16:creationId xmlns:a16="http://schemas.microsoft.com/office/drawing/2014/main" id="{FDF42AAA-A434-4D55-A59F-D787290D7219}"/>
              </a:ext>
            </a:extLst>
          </p:cNvPr>
          <p:cNvPicPr>
            <a:picLocks noChangeAspect="1"/>
          </p:cNvPicPr>
          <p:nvPr/>
        </p:nvPicPr>
        <p:blipFill rotWithShape="1">
          <a:blip r:embed="rId3"/>
          <a:srcRect l="8958" r="8420"/>
          <a:stretch/>
        </p:blipFill>
        <p:spPr>
          <a:xfrm>
            <a:off x="539999" y="2347600"/>
            <a:ext cx="5058107" cy="3443600"/>
          </a:xfrm>
          <a:prstGeom prst="rect">
            <a:avLst/>
          </a:prstGeom>
        </p:spPr>
      </p:pic>
      <p:pic>
        <p:nvPicPr>
          <p:cNvPr id="6" name="Bildobjekt 5">
            <a:extLst>
              <a:ext uri="{FF2B5EF4-FFF2-40B4-BE49-F238E27FC236}">
                <a16:creationId xmlns:a16="http://schemas.microsoft.com/office/drawing/2014/main" id="{B3D34C47-00D5-48E3-9648-881F8B890108}"/>
              </a:ext>
            </a:extLst>
          </p:cNvPr>
          <p:cNvPicPr>
            <a:picLocks noChangeAspect="1"/>
          </p:cNvPicPr>
          <p:nvPr/>
        </p:nvPicPr>
        <p:blipFill>
          <a:blip r:embed="rId4"/>
          <a:stretch>
            <a:fillRect/>
          </a:stretch>
        </p:blipFill>
        <p:spPr>
          <a:xfrm>
            <a:off x="5897813" y="2347600"/>
            <a:ext cx="5556000" cy="3343017"/>
          </a:xfrm>
          <a:prstGeom prst="rect">
            <a:avLst/>
          </a:prstGeom>
        </p:spPr>
      </p:pic>
    </p:spTree>
    <p:extLst>
      <p:ext uri="{BB962C8B-B14F-4D97-AF65-F5344CB8AC3E}">
        <p14:creationId xmlns:p14="http://schemas.microsoft.com/office/powerpoint/2010/main" val="4150518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413BE3-5D45-44AF-BCF4-32F0341ED1B7}"/>
              </a:ext>
            </a:extLst>
          </p:cNvPr>
          <p:cNvSpPr>
            <a:spLocks noGrp="1"/>
          </p:cNvSpPr>
          <p:nvPr>
            <p:ph type="title"/>
          </p:nvPr>
        </p:nvSpPr>
        <p:spPr/>
        <p:txBody>
          <a:bodyPr anchor="t">
            <a:normAutofit/>
          </a:bodyPr>
          <a:lstStyle/>
          <a:p>
            <a:r>
              <a:rPr lang="sv-SE" sz="3300" dirty="0" err="1"/>
              <a:t>Moving</a:t>
            </a:r>
            <a:r>
              <a:rPr lang="sv-SE" sz="3300" dirty="0"/>
              <a:t> </a:t>
            </a:r>
            <a:r>
              <a:rPr lang="sv-SE" sz="3300" dirty="0" err="1"/>
              <a:t>towards</a:t>
            </a:r>
            <a:r>
              <a:rPr lang="sv-SE" sz="3300" dirty="0"/>
              <a:t> </a:t>
            </a:r>
            <a:r>
              <a:rPr lang="sv-SE" sz="3300" dirty="0" err="1"/>
              <a:t>circularity</a:t>
            </a:r>
            <a:endParaRPr lang="en-US" sz="3300" dirty="0"/>
          </a:p>
        </p:txBody>
      </p:sp>
      <p:sp>
        <p:nvSpPr>
          <p:cNvPr id="4" name="Platshållare för text 3">
            <a:extLst>
              <a:ext uri="{FF2B5EF4-FFF2-40B4-BE49-F238E27FC236}">
                <a16:creationId xmlns:a16="http://schemas.microsoft.com/office/drawing/2014/main" id="{2252FD08-2297-4D5A-8416-4660ECDB3389}"/>
              </a:ext>
            </a:extLst>
          </p:cNvPr>
          <p:cNvSpPr>
            <a:spLocks noGrp="1"/>
          </p:cNvSpPr>
          <p:nvPr>
            <p:ph type="body" idx="10"/>
          </p:nvPr>
        </p:nvSpPr>
        <p:spPr/>
        <p:txBody>
          <a:bodyPr/>
          <a:lstStyle/>
          <a:p>
            <a:r>
              <a:rPr lang="en-US" b="1" dirty="0">
                <a:solidFill>
                  <a:schemeClr val="accent1"/>
                </a:solidFill>
                <a:latin typeface="+mn-lt"/>
              </a:rPr>
              <a:t>Responsible sharing of resources is the core of our business.</a:t>
            </a:r>
          </a:p>
          <a:p>
            <a:endParaRPr lang="sv-SE" dirty="0"/>
          </a:p>
        </p:txBody>
      </p:sp>
      <p:sp>
        <p:nvSpPr>
          <p:cNvPr id="3" name="Platshållare för innehåll 2">
            <a:extLst>
              <a:ext uri="{FF2B5EF4-FFF2-40B4-BE49-F238E27FC236}">
                <a16:creationId xmlns:a16="http://schemas.microsoft.com/office/drawing/2014/main" id="{05B53F58-F191-4AD9-98F0-4A88794D5D01}"/>
              </a:ext>
            </a:extLst>
          </p:cNvPr>
          <p:cNvSpPr>
            <a:spLocks noGrp="1"/>
          </p:cNvSpPr>
          <p:nvPr>
            <p:ph sz="half" idx="11"/>
          </p:nvPr>
        </p:nvSpPr>
        <p:spPr>
          <a:xfrm>
            <a:off x="539999" y="1825625"/>
            <a:ext cx="4820277" cy="4097380"/>
          </a:xfrm>
        </p:spPr>
        <p:txBody>
          <a:bodyPr>
            <a:normAutofit/>
          </a:bodyPr>
          <a:lstStyle/>
          <a:p>
            <a:r>
              <a:rPr lang="sv-SE" sz="2000" dirty="0" err="1"/>
              <a:t>Replacing</a:t>
            </a:r>
            <a:r>
              <a:rPr lang="sv-SE" sz="2000" dirty="0"/>
              <a:t> the </a:t>
            </a:r>
            <a:r>
              <a:rPr lang="sv-SE" sz="2000" dirty="0" err="1"/>
              <a:t>concept</a:t>
            </a:r>
            <a:r>
              <a:rPr lang="sv-SE" sz="2000" dirty="0"/>
              <a:t> </a:t>
            </a:r>
            <a:r>
              <a:rPr lang="sv-SE" sz="2000" dirty="0" err="1"/>
              <a:t>of</a:t>
            </a:r>
            <a:r>
              <a:rPr lang="sv-SE" sz="2000" dirty="0"/>
              <a:t> a </a:t>
            </a:r>
            <a:r>
              <a:rPr lang="sv-SE" sz="2000" dirty="0" err="1"/>
              <a:t>consumer</a:t>
            </a:r>
            <a:r>
              <a:rPr lang="sv-SE" sz="2000" dirty="0"/>
              <a:t> </a:t>
            </a:r>
            <a:r>
              <a:rPr lang="sv-SE" sz="2000" dirty="0" err="1"/>
              <a:t>with</a:t>
            </a:r>
            <a:r>
              <a:rPr lang="sv-SE" sz="2000" dirty="0"/>
              <a:t> </a:t>
            </a:r>
            <a:r>
              <a:rPr lang="sv-SE" sz="2000" dirty="0" err="1"/>
              <a:t>that</a:t>
            </a:r>
            <a:r>
              <a:rPr lang="sv-SE" sz="2000" dirty="0"/>
              <a:t> </a:t>
            </a:r>
            <a:r>
              <a:rPr lang="sv-SE" sz="2000" dirty="0" err="1"/>
              <a:t>of</a:t>
            </a:r>
            <a:r>
              <a:rPr lang="sv-SE" sz="2000" dirty="0"/>
              <a:t> a </a:t>
            </a:r>
            <a:r>
              <a:rPr lang="sv-SE" sz="2000" dirty="0" err="1"/>
              <a:t>user</a:t>
            </a:r>
            <a:endParaRPr lang="sv-SE" sz="2000" dirty="0"/>
          </a:p>
          <a:p>
            <a:r>
              <a:rPr lang="sv-SE" sz="2000" dirty="0" err="1"/>
              <a:t>Replacing</a:t>
            </a:r>
            <a:r>
              <a:rPr lang="sv-SE" sz="2000" dirty="0"/>
              <a:t> non-</a:t>
            </a:r>
            <a:r>
              <a:rPr lang="sv-SE" sz="2000" dirty="0" err="1"/>
              <a:t>renewable</a:t>
            </a:r>
            <a:r>
              <a:rPr lang="sv-SE" sz="2000" dirty="0"/>
              <a:t> </a:t>
            </a:r>
            <a:r>
              <a:rPr lang="sv-SE" sz="2000" dirty="0" err="1"/>
              <a:t>fuels</a:t>
            </a:r>
            <a:endParaRPr lang="sv-SE" sz="2000" dirty="0"/>
          </a:p>
          <a:p>
            <a:r>
              <a:rPr lang="sv-SE" sz="2000" dirty="0" err="1"/>
              <a:t>Sustainable</a:t>
            </a:r>
            <a:r>
              <a:rPr lang="sv-SE" sz="2000" dirty="0"/>
              <a:t> </a:t>
            </a:r>
            <a:r>
              <a:rPr lang="sv-SE" sz="2000" dirty="0" err="1"/>
              <a:t>sourcing</a:t>
            </a:r>
            <a:endParaRPr lang="sv-SE" sz="2000" dirty="0"/>
          </a:p>
          <a:p>
            <a:r>
              <a:rPr lang="sv-SE" sz="2000" dirty="0" err="1"/>
              <a:t>Increasing</a:t>
            </a:r>
            <a:r>
              <a:rPr lang="sv-SE" sz="2000" dirty="0"/>
              <a:t> the </a:t>
            </a:r>
            <a:r>
              <a:rPr lang="sv-SE" sz="2000" dirty="0" err="1"/>
              <a:t>life</a:t>
            </a:r>
            <a:r>
              <a:rPr lang="sv-SE" sz="2000" dirty="0"/>
              <a:t> span </a:t>
            </a:r>
            <a:r>
              <a:rPr lang="sv-SE" sz="2000" dirty="0" err="1"/>
              <a:t>of</a:t>
            </a:r>
            <a:r>
              <a:rPr lang="sv-SE" sz="2000" dirty="0"/>
              <a:t> </a:t>
            </a:r>
            <a:r>
              <a:rPr lang="sv-SE" sz="2000" dirty="0" err="1"/>
              <a:t>rental</a:t>
            </a:r>
            <a:r>
              <a:rPr lang="sv-SE" sz="2000" dirty="0"/>
              <a:t> </a:t>
            </a:r>
            <a:r>
              <a:rPr lang="sv-SE" sz="2000" dirty="0" err="1"/>
              <a:t>units</a:t>
            </a:r>
            <a:endParaRPr lang="en-US" sz="2000" dirty="0"/>
          </a:p>
        </p:txBody>
      </p:sp>
      <p:pic>
        <p:nvPicPr>
          <p:cNvPr id="13" name="Bildobjekt 12" descr="En bild som visar text&#10;&#10;Automatiskt genererad beskrivning">
            <a:extLst>
              <a:ext uri="{FF2B5EF4-FFF2-40B4-BE49-F238E27FC236}">
                <a16:creationId xmlns:a16="http://schemas.microsoft.com/office/drawing/2014/main" id="{FDF42AAA-A434-4D55-A59F-D787290D7219}"/>
              </a:ext>
            </a:extLst>
          </p:cNvPr>
          <p:cNvPicPr>
            <a:picLocks noChangeAspect="1"/>
          </p:cNvPicPr>
          <p:nvPr/>
        </p:nvPicPr>
        <p:blipFill rotWithShape="1">
          <a:blip r:embed="rId3"/>
          <a:srcRect l="8958" r="8420"/>
          <a:stretch/>
        </p:blipFill>
        <p:spPr>
          <a:xfrm>
            <a:off x="6143044" y="1781175"/>
            <a:ext cx="5277931" cy="3593258"/>
          </a:xfrm>
          <a:prstGeom prst="rect">
            <a:avLst/>
          </a:prstGeom>
        </p:spPr>
      </p:pic>
    </p:spTree>
    <p:extLst>
      <p:ext uri="{BB962C8B-B14F-4D97-AF65-F5344CB8AC3E}">
        <p14:creationId xmlns:p14="http://schemas.microsoft.com/office/powerpoint/2010/main" val="68911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2C0B27-F3F3-F84A-8140-8C159B9B3EB7}"/>
              </a:ext>
            </a:extLst>
          </p:cNvPr>
          <p:cNvPicPr>
            <a:picLocks noChangeAspect="1"/>
          </p:cNvPicPr>
          <p:nvPr/>
        </p:nvPicPr>
        <p:blipFill rotWithShape="1">
          <a:blip r:embed="rId3"/>
          <a:srcRect l="46921" r="11022"/>
          <a:stretch/>
        </p:blipFill>
        <p:spPr>
          <a:xfrm flipH="1">
            <a:off x="-55660" y="-1372042"/>
            <a:ext cx="6151659" cy="8230042"/>
          </a:xfrm>
          <a:prstGeom prst="rect">
            <a:avLst/>
          </a:prstGeom>
        </p:spPr>
      </p:pic>
      <p:sp>
        <p:nvSpPr>
          <p:cNvPr id="9" name="TextBox 8">
            <a:extLst>
              <a:ext uri="{FF2B5EF4-FFF2-40B4-BE49-F238E27FC236}">
                <a16:creationId xmlns:a16="http://schemas.microsoft.com/office/drawing/2014/main" id="{FA180BBF-B009-664A-9B33-140CEF735FA0}"/>
              </a:ext>
            </a:extLst>
          </p:cNvPr>
          <p:cNvSpPr txBox="1"/>
          <p:nvPr/>
        </p:nvSpPr>
        <p:spPr>
          <a:xfrm>
            <a:off x="900817" y="1262938"/>
            <a:ext cx="4320000" cy="4320000"/>
          </a:xfrm>
          <a:prstGeom prst="rect">
            <a:avLst/>
          </a:prstGeom>
          <a:solidFill>
            <a:schemeClr val="accent1"/>
          </a:solidFill>
          <a:ln w="6350">
            <a:noFill/>
          </a:ln>
        </p:spPr>
        <p:txBody>
          <a:bodyPr wrap="square" lIns="216000" tIns="216000" rIns="216000" bIns="216000" rtlCol="0" anchor="ctr" anchorCtr="0">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3479AE6-7C32-DE43-AED3-014988AF8E54}"/>
              </a:ext>
            </a:extLst>
          </p:cNvPr>
          <p:cNvSpPr/>
          <p:nvPr/>
        </p:nvSpPr>
        <p:spPr>
          <a:xfrm>
            <a:off x="5883964" y="6118412"/>
            <a:ext cx="6308035" cy="739588"/>
          </a:xfrm>
          <a:prstGeom prst="rect">
            <a:avLst/>
          </a:prstGeom>
          <a:gradFill>
            <a:gsLst>
              <a:gs pos="0">
                <a:schemeClr val="bg1">
                  <a:alpha val="0"/>
                </a:schemeClr>
              </a:gs>
              <a:gs pos="59000">
                <a:schemeClr val="bg1">
                  <a:alpha val="6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a:ea typeface="+mn-ea"/>
              <a:cs typeface="+mn-cs"/>
            </a:endParaRPr>
          </a:p>
        </p:txBody>
      </p:sp>
      <p:pic>
        <p:nvPicPr>
          <p:cNvPr id="18" name="Picture 7" descr="CRAMO_RGB">
            <a:extLst>
              <a:ext uri="{FF2B5EF4-FFF2-40B4-BE49-F238E27FC236}">
                <a16:creationId xmlns:a16="http://schemas.microsoft.com/office/drawing/2014/main" id="{DB66D8D2-8D3D-C040-8FE8-1727A31B43F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AEF59B8-D4DD-C447-A2AD-CD8602FCA135}"/>
              </a:ext>
            </a:extLst>
          </p:cNvPr>
          <p:cNvSpPr/>
          <p:nvPr/>
        </p:nvSpPr>
        <p:spPr>
          <a:xfrm>
            <a:off x="1102311" y="2414015"/>
            <a:ext cx="3882776" cy="1754326"/>
          </a:xfrm>
          <a:prstGeom prst="rect">
            <a:avLst/>
          </a:prstGeom>
        </p:spPr>
        <p:txBody>
          <a:bodyPr wrap="square">
            <a:spAutoFit/>
          </a:bodyPr>
          <a:lstStyle/>
          <a:p>
            <a:pPr lvl="0" algn="ctr" defTabSz="685800" eaLnBrk="0" fontAlgn="base" hangingPunct="0">
              <a:spcBef>
                <a:spcPct val="0"/>
              </a:spcBef>
              <a:spcAft>
                <a:spcPct val="0"/>
              </a:spcAft>
              <a:defRPr/>
            </a:pPr>
            <a:r>
              <a:rPr lang="sv-SE" sz="3600" b="1" err="1">
                <a:solidFill>
                  <a:srgbClr val="FFFFFF"/>
                </a:solidFill>
              </a:rPr>
              <a:t>Key</a:t>
            </a:r>
            <a:br>
              <a:rPr lang="sv-SE" sz="3600" b="1">
                <a:solidFill>
                  <a:srgbClr val="FFFFFF"/>
                </a:solidFill>
              </a:rPr>
            </a:br>
            <a:r>
              <a:rPr lang="sv-SE" sz="3600" b="1">
                <a:solidFill>
                  <a:srgbClr val="FFFFFF"/>
                </a:solidFill>
              </a:rPr>
              <a:t>events</a:t>
            </a:r>
          </a:p>
          <a:p>
            <a:pPr lvl="0" algn="ctr" defTabSz="685800" eaLnBrk="0" fontAlgn="base" hangingPunct="0">
              <a:spcBef>
                <a:spcPct val="0"/>
              </a:spcBef>
              <a:spcAft>
                <a:spcPct val="0"/>
              </a:spcAft>
              <a:defRPr/>
            </a:pPr>
            <a:r>
              <a:rPr lang="sv-SE" sz="3600" b="1">
                <a:solidFill>
                  <a:srgbClr val="FFFFFF"/>
                </a:solidFill>
              </a:rPr>
              <a:t>2020</a:t>
            </a:r>
          </a:p>
        </p:txBody>
      </p:sp>
      <p:sp>
        <p:nvSpPr>
          <p:cNvPr id="14" name="Rectangle 13">
            <a:extLst>
              <a:ext uri="{FF2B5EF4-FFF2-40B4-BE49-F238E27FC236}">
                <a16:creationId xmlns:a16="http://schemas.microsoft.com/office/drawing/2014/main" id="{D6EB348A-37D9-0840-8AFF-D994DCF2EB99}"/>
              </a:ext>
            </a:extLst>
          </p:cNvPr>
          <p:cNvSpPr/>
          <p:nvPr/>
        </p:nvSpPr>
        <p:spPr>
          <a:xfrm>
            <a:off x="6893781" y="2414015"/>
            <a:ext cx="4572000" cy="2085186"/>
          </a:xfrm>
          <a:prstGeom prst="rect">
            <a:avLst/>
          </a:prstGeom>
        </p:spPr>
        <p:txBody>
          <a:bodyPr wrap="square" lIns="91440" tIns="45720" rIns="91440" bIns="45720" anchor="t">
            <a:spAutoFit/>
          </a:bodyPr>
          <a:lstStyle/>
          <a:p>
            <a:pPr marL="285750" indent="-285750" defTabSz="914400" fontAlgn="base">
              <a:spcBef>
                <a:spcPts val="800"/>
              </a:spcBef>
              <a:spcAft>
                <a:spcPts val="300"/>
              </a:spcAft>
              <a:buClr>
                <a:schemeClr val="accent1"/>
              </a:buClr>
              <a:buFont typeface="Wingdings" pitchFamily="2" charset="2"/>
              <a:buChar char="§"/>
            </a:pPr>
            <a:r>
              <a:rPr lang="fi-FI" sz="1700" err="1">
                <a:latin typeface="Arial"/>
                <a:cs typeface="Arial"/>
              </a:rPr>
              <a:t>Completion</a:t>
            </a:r>
            <a:r>
              <a:rPr lang="fi-FI" sz="1700">
                <a:latin typeface="Arial"/>
                <a:cs typeface="Arial"/>
              </a:rPr>
              <a:t> of </a:t>
            </a:r>
            <a:r>
              <a:rPr lang="fi-FI" sz="1700" err="1">
                <a:latin typeface="Arial"/>
                <a:cs typeface="Arial"/>
              </a:rPr>
              <a:t>Boels</a:t>
            </a:r>
            <a:r>
              <a:rPr lang="fi-FI" sz="1700">
                <a:latin typeface="Arial"/>
                <a:cs typeface="Arial"/>
              </a:rPr>
              <a:t> </a:t>
            </a:r>
            <a:r>
              <a:rPr lang="fi-FI" sz="1700" err="1">
                <a:latin typeface="Arial"/>
                <a:cs typeface="Arial"/>
              </a:rPr>
              <a:t>Rental’s</a:t>
            </a:r>
            <a:r>
              <a:rPr lang="fi-FI" sz="1700">
                <a:latin typeface="Arial"/>
                <a:cs typeface="Arial"/>
              </a:rPr>
              <a:t> </a:t>
            </a:r>
            <a:r>
              <a:rPr lang="fi-FI" sz="1700" err="1">
                <a:latin typeface="Arial"/>
                <a:cs typeface="Arial"/>
              </a:rPr>
              <a:t>acquisition</a:t>
            </a:r>
            <a:r>
              <a:rPr lang="fi-FI" sz="1700">
                <a:latin typeface="Arial"/>
                <a:cs typeface="Arial"/>
              </a:rPr>
              <a:t> of </a:t>
            </a:r>
            <a:r>
              <a:rPr lang="fi-FI" sz="1700" err="1">
                <a:latin typeface="Arial"/>
                <a:cs typeface="Arial"/>
              </a:rPr>
              <a:t>Cramo</a:t>
            </a:r>
            <a:r>
              <a:rPr lang="fi-FI" sz="1700">
                <a:latin typeface="Arial"/>
                <a:cs typeface="Arial"/>
              </a:rPr>
              <a:t> Group</a:t>
            </a:r>
          </a:p>
          <a:p>
            <a:pPr marL="285750" indent="-285750" defTabSz="914400" fontAlgn="base">
              <a:spcBef>
                <a:spcPts val="800"/>
              </a:spcBef>
              <a:spcAft>
                <a:spcPts val="300"/>
              </a:spcAft>
              <a:buClr>
                <a:schemeClr val="accent1"/>
              </a:buClr>
              <a:buFont typeface="Wingdings" pitchFamily="2" charset="2"/>
              <a:buChar char="§"/>
            </a:pPr>
            <a:r>
              <a:rPr lang="fi-FI" sz="1700" err="1">
                <a:latin typeface="Arial"/>
                <a:cs typeface="Arial"/>
              </a:rPr>
              <a:t>Cramo</a:t>
            </a:r>
            <a:r>
              <a:rPr lang="fi-FI" sz="1700">
                <a:latin typeface="Arial"/>
                <a:cs typeface="Arial"/>
              </a:rPr>
              <a:t> </a:t>
            </a:r>
            <a:r>
              <a:rPr lang="fi-FI" sz="1700" err="1">
                <a:latin typeface="Arial"/>
                <a:cs typeface="Arial"/>
              </a:rPr>
              <a:t>was</a:t>
            </a:r>
            <a:r>
              <a:rPr lang="fi-FI" sz="1700">
                <a:latin typeface="Arial"/>
                <a:cs typeface="Arial"/>
              </a:rPr>
              <a:t> </a:t>
            </a:r>
            <a:r>
              <a:rPr lang="fi-FI" sz="1700" err="1">
                <a:latin typeface="Arial"/>
                <a:cs typeface="Arial"/>
              </a:rPr>
              <a:t>delisted</a:t>
            </a:r>
            <a:r>
              <a:rPr lang="fi-FI" sz="1700">
                <a:latin typeface="Arial"/>
                <a:cs typeface="Arial"/>
              </a:rPr>
              <a:t> </a:t>
            </a:r>
            <a:r>
              <a:rPr lang="fi-FI" sz="1700" err="1">
                <a:latin typeface="Arial"/>
                <a:cs typeface="Arial"/>
              </a:rPr>
              <a:t>from</a:t>
            </a:r>
            <a:r>
              <a:rPr lang="fi-FI" sz="1700">
                <a:latin typeface="Arial"/>
                <a:cs typeface="Arial"/>
              </a:rPr>
              <a:t> Helsinki Nasdaq in </a:t>
            </a:r>
            <a:r>
              <a:rPr lang="fi-FI" sz="1700" err="1">
                <a:latin typeface="Arial"/>
                <a:cs typeface="Arial"/>
              </a:rPr>
              <a:t>June</a:t>
            </a:r>
            <a:r>
              <a:rPr lang="fi-FI" sz="1700">
                <a:latin typeface="Arial"/>
                <a:cs typeface="Arial"/>
              </a:rPr>
              <a:t>, 2020</a:t>
            </a:r>
          </a:p>
          <a:p>
            <a:pPr defTabSz="914400" fontAlgn="base">
              <a:spcBef>
                <a:spcPts val="800"/>
              </a:spcBef>
              <a:spcAft>
                <a:spcPts val="300"/>
              </a:spcAft>
              <a:buClr>
                <a:schemeClr val="accent1"/>
              </a:buClr>
            </a:pPr>
            <a:endParaRPr lang="fi-FI" sz="1700">
              <a:latin typeface="Arial"/>
              <a:cs typeface="Arial"/>
            </a:endParaRPr>
          </a:p>
          <a:p>
            <a:pPr marL="285750" indent="-285750" defTabSz="914400" fontAlgn="base">
              <a:spcBef>
                <a:spcPts val="800"/>
              </a:spcBef>
              <a:spcAft>
                <a:spcPts val="300"/>
              </a:spcAft>
              <a:buClr>
                <a:schemeClr val="accent1"/>
              </a:buClr>
              <a:buFont typeface="Wingdings" pitchFamily="2" charset="2"/>
              <a:buChar char="§"/>
            </a:pPr>
            <a:endParaRPr lang="en" sz="1700">
              <a:latin typeface="Arial" charset="0"/>
              <a:cs typeface="Arial" charset="0"/>
            </a:endParaRPr>
          </a:p>
        </p:txBody>
      </p:sp>
    </p:spTree>
    <p:extLst>
      <p:ext uri="{BB962C8B-B14F-4D97-AF65-F5344CB8AC3E}">
        <p14:creationId xmlns:p14="http://schemas.microsoft.com/office/powerpoint/2010/main" val="1889999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9114238-6F5C-E043-AFE5-15B6EE1F7F78}"/>
              </a:ext>
            </a:extLst>
          </p:cNvPr>
          <p:cNvSpPr txBox="1"/>
          <p:nvPr/>
        </p:nvSpPr>
        <p:spPr>
          <a:xfrm>
            <a:off x="4714663" y="1861355"/>
            <a:ext cx="6282426" cy="4086641"/>
          </a:xfrm>
          <a:prstGeom prst="rect">
            <a:avLst/>
          </a:prstGeom>
          <a:solidFill>
            <a:schemeClr val="tx2">
              <a:lumMod val="40000"/>
              <a:lumOff val="60000"/>
            </a:schemeClr>
          </a:solidFill>
          <a:ln w="6350">
            <a:noFill/>
          </a:ln>
        </p:spPr>
        <p:txBody>
          <a:bodyPr wrap="square" lIns="216000" tIns="216000" rIns="216000" bIns="216000" rtlCol="0" anchor="ctr" anchorCtr="0">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15F5A10B-306A-1B45-A855-9457982A4E6E}"/>
              </a:ext>
            </a:extLst>
          </p:cNvPr>
          <p:cNvSpPr txBox="1"/>
          <p:nvPr/>
        </p:nvSpPr>
        <p:spPr>
          <a:xfrm>
            <a:off x="547481" y="1861355"/>
            <a:ext cx="4082400" cy="4082400"/>
          </a:xfrm>
          <a:prstGeom prst="rect">
            <a:avLst/>
          </a:prstGeom>
          <a:solidFill>
            <a:schemeClr val="accent1"/>
          </a:solidFill>
          <a:ln w="6350">
            <a:noFill/>
          </a:ln>
        </p:spPr>
        <p:txBody>
          <a:bodyPr wrap="square" lIns="216000" tIns="216000" rIns="216000" bIns="216000" rtlCol="0" anchor="ctr" anchorCtr="0">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id="{80133E04-D32A-4E43-80EF-30F381F02172}"/>
              </a:ext>
            </a:extLst>
          </p:cNvPr>
          <p:cNvCxnSpPr>
            <a:cxnSpLocks/>
            <a:stCxn id="17" idx="0"/>
          </p:cNvCxnSpPr>
          <p:nvPr/>
        </p:nvCxnSpPr>
        <p:spPr>
          <a:xfrm flipH="1">
            <a:off x="7842388" y="1861355"/>
            <a:ext cx="13488" cy="4068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A44329-E351-B743-A3B5-C63F7F8135FB}"/>
              </a:ext>
            </a:extLst>
          </p:cNvPr>
          <p:cNvCxnSpPr>
            <a:cxnSpLocks/>
            <a:stCxn id="17" idx="1"/>
            <a:endCxn id="17" idx="3"/>
          </p:cNvCxnSpPr>
          <p:nvPr/>
        </p:nvCxnSpPr>
        <p:spPr>
          <a:xfrm>
            <a:off x="4714663" y="3904676"/>
            <a:ext cx="628242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6F8D7BC-C2D6-A645-A95D-297B0B48D245}"/>
              </a:ext>
            </a:extLst>
          </p:cNvPr>
          <p:cNvSpPr>
            <a:spLocks noGrp="1"/>
          </p:cNvSpPr>
          <p:nvPr>
            <p:ph type="title"/>
          </p:nvPr>
        </p:nvSpPr>
        <p:spPr/>
        <p:txBody>
          <a:bodyPr/>
          <a:lstStyle/>
          <a:p>
            <a:r>
              <a:rPr lang="en-US"/>
              <a:t>Cramo Care</a:t>
            </a:r>
            <a:endParaRPr lang="fi-FI"/>
          </a:p>
        </p:txBody>
      </p:sp>
      <p:sp>
        <p:nvSpPr>
          <p:cNvPr id="3" name="Text Placeholder 2">
            <a:extLst>
              <a:ext uri="{FF2B5EF4-FFF2-40B4-BE49-F238E27FC236}">
                <a16:creationId xmlns:a16="http://schemas.microsoft.com/office/drawing/2014/main" id="{3EE325BB-7A12-5C4E-A580-9750DFAC49BE}"/>
              </a:ext>
            </a:extLst>
          </p:cNvPr>
          <p:cNvSpPr>
            <a:spLocks noGrp="1"/>
          </p:cNvSpPr>
          <p:nvPr>
            <p:ph type="body" idx="10"/>
          </p:nvPr>
        </p:nvSpPr>
        <p:spPr/>
        <p:txBody>
          <a:bodyPr/>
          <a:lstStyle/>
          <a:p>
            <a:r>
              <a:rPr lang="en-US"/>
              <a:t>Our model for integrating sustainability into all parts of our business</a:t>
            </a:r>
            <a:endParaRPr lang="fi-FI"/>
          </a:p>
        </p:txBody>
      </p:sp>
      <p:sp>
        <p:nvSpPr>
          <p:cNvPr id="6" name="Content Placeholder 3">
            <a:extLst>
              <a:ext uri="{FF2B5EF4-FFF2-40B4-BE49-F238E27FC236}">
                <a16:creationId xmlns:a16="http://schemas.microsoft.com/office/drawing/2014/main" id="{3CCECBCD-7E94-4643-AB35-1737391D2BBC}"/>
              </a:ext>
            </a:extLst>
          </p:cNvPr>
          <p:cNvSpPr txBox="1">
            <a:spLocks/>
          </p:cNvSpPr>
          <p:nvPr/>
        </p:nvSpPr>
        <p:spPr>
          <a:xfrm>
            <a:off x="854326" y="2294482"/>
            <a:ext cx="3399622" cy="3246453"/>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a:solidFill>
                  <a:schemeClr val="bg1"/>
                </a:solidFill>
              </a:rPr>
              <a:t>Cramo Care is our model for responsible business, integrating sustainability into all parts of our </a:t>
            </a:r>
            <a:r>
              <a:rPr lang="en-US" err="1">
                <a:solidFill>
                  <a:schemeClr val="bg1"/>
                </a:solidFill>
              </a:rPr>
              <a:t>organisation</a:t>
            </a:r>
            <a:r>
              <a:rPr lang="en-US">
                <a:solidFill>
                  <a:schemeClr val="bg1"/>
                </a:solidFill>
              </a:rPr>
              <a:t>. </a:t>
            </a:r>
          </a:p>
          <a:p>
            <a:pPr marL="0" indent="0">
              <a:lnSpc>
                <a:spcPct val="100000"/>
              </a:lnSpc>
              <a:buNone/>
            </a:pPr>
            <a:r>
              <a:rPr lang="en-US">
                <a:solidFill>
                  <a:schemeClr val="bg1"/>
                </a:solidFill>
              </a:rPr>
              <a:t>We have a strong focus on business ethics, occupational health and safety, mitigating our environmental impact and taking an active role in the communities we operate in.</a:t>
            </a:r>
            <a:endParaRPr lang="en-US" sz="1600" b="1">
              <a:solidFill>
                <a:schemeClr val="bg1"/>
              </a:solidFill>
            </a:endParaRPr>
          </a:p>
        </p:txBody>
      </p:sp>
      <p:sp>
        <p:nvSpPr>
          <p:cNvPr id="11" name="Rectangle 5">
            <a:extLst>
              <a:ext uri="{FF2B5EF4-FFF2-40B4-BE49-F238E27FC236}">
                <a16:creationId xmlns:a16="http://schemas.microsoft.com/office/drawing/2014/main" id="{85F0094F-733E-E347-8940-B3E322BB84C7}"/>
              </a:ext>
            </a:extLst>
          </p:cNvPr>
          <p:cNvSpPr>
            <a:spLocks noChangeArrowheads="1"/>
          </p:cNvSpPr>
          <p:nvPr/>
        </p:nvSpPr>
        <p:spPr bwMode="auto">
          <a:xfrm>
            <a:off x="6986994" y="3073744"/>
            <a:ext cx="1763164" cy="1662528"/>
          </a:xfrm>
          <a:prstGeom prst="rect">
            <a:avLst/>
          </a:prstGeom>
          <a:solidFill>
            <a:schemeClr val="accent1"/>
          </a:solidFill>
          <a:ln>
            <a:noFill/>
          </a:ln>
          <a:effectLst/>
        </p:spPr>
        <p:txBody>
          <a:bodyPr wrap="square" lIns="396000" tIns="288000" rIns="324000" bIns="288000" anchor="ctr" anchorCtr="0">
            <a:noAutofit/>
          </a:bodyPr>
          <a:lstStyle>
            <a:lvl1pPr eaLnBrk="0" hangingPunct="0">
              <a:defRPr sz="2400" b="1">
                <a:solidFill>
                  <a:schemeClr val="tx1"/>
                </a:solidFill>
                <a:latin typeface="Times" pitchFamily="18" charset="0"/>
                <a:ea typeface="Osaka" pitchFamily="1" charset="-128"/>
              </a:defRPr>
            </a:lvl1pPr>
            <a:lvl2pPr marL="742950" indent="-285750" eaLnBrk="0" hangingPunct="0">
              <a:defRPr sz="2400" b="1">
                <a:solidFill>
                  <a:schemeClr val="tx1"/>
                </a:solidFill>
                <a:latin typeface="Times" pitchFamily="18" charset="0"/>
                <a:ea typeface="Osaka" pitchFamily="1" charset="-128"/>
              </a:defRPr>
            </a:lvl2pPr>
            <a:lvl3pPr marL="1143000" indent="-228600" eaLnBrk="0" hangingPunct="0">
              <a:defRPr sz="2400" b="1">
                <a:solidFill>
                  <a:schemeClr val="tx1"/>
                </a:solidFill>
                <a:latin typeface="Times" pitchFamily="18" charset="0"/>
                <a:ea typeface="Osaka" pitchFamily="1" charset="-128"/>
              </a:defRPr>
            </a:lvl3pPr>
            <a:lvl4pPr marL="1600200" indent="-228600" eaLnBrk="0" hangingPunct="0">
              <a:defRPr sz="2400" b="1">
                <a:solidFill>
                  <a:schemeClr val="tx1"/>
                </a:solidFill>
                <a:latin typeface="Times" pitchFamily="18" charset="0"/>
                <a:ea typeface="Osaka" pitchFamily="1" charset="-128"/>
              </a:defRPr>
            </a:lvl4pPr>
            <a:lvl5pPr marL="2057400" indent="-228600" eaLnBrk="0" hangingPunct="0">
              <a:defRPr sz="2400" b="1">
                <a:solidFill>
                  <a:schemeClr val="tx1"/>
                </a:solidFill>
                <a:latin typeface="Times" pitchFamily="18" charset="0"/>
                <a:ea typeface="Osaka" pitchFamily="1" charset="-128"/>
              </a:defRPr>
            </a:lvl5pPr>
            <a:lvl6pPr marL="2514600" indent="-228600" eaLnBrk="0" fontAlgn="base" hangingPunct="0">
              <a:spcBef>
                <a:spcPct val="0"/>
              </a:spcBef>
              <a:spcAft>
                <a:spcPct val="0"/>
              </a:spcAft>
              <a:defRPr sz="2400" b="1">
                <a:solidFill>
                  <a:schemeClr val="tx1"/>
                </a:solidFill>
                <a:latin typeface="Times" pitchFamily="18" charset="0"/>
                <a:ea typeface="Osaka" pitchFamily="1" charset="-128"/>
              </a:defRPr>
            </a:lvl6pPr>
            <a:lvl7pPr marL="2971800" indent="-228600" eaLnBrk="0" fontAlgn="base" hangingPunct="0">
              <a:spcBef>
                <a:spcPct val="0"/>
              </a:spcBef>
              <a:spcAft>
                <a:spcPct val="0"/>
              </a:spcAft>
              <a:defRPr sz="2400" b="1">
                <a:solidFill>
                  <a:schemeClr val="tx1"/>
                </a:solidFill>
                <a:latin typeface="Times" pitchFamily="18" charset="0"/>
                <a:ea typeface="Osaka" pitchFamily="1" charset="-128"/>
              </a:defRPr>
            </a:lvl7pPr>
            <a:lvl8pPr marL="3429000" indent="-228600" eaLnBrk="0" fontAlgn="base" hangingPunct="0">
              <a:spcBef>
                <a:spcPct val="0"/>
              </a:spcBef>
              <a:spcAft>
                <a:spcPct val="0"/>
              </a:spcAft>
              <a:defRPr sz="2400" b="1">
                <a:solidFill>
                  <a:schemeClr val="tx1"/>
                </a:solidFill>
                <a:latin typeface="Times" pitchFamily="18" charset="0"/>
                <a:ea typeface="Osaka" pitchFamily="1" charset="-128"/>
              </a:defRPr>
            </a:lvl8pPr>
            <a:lvl9pPr marL="3886200" indent="-228600" eaLnBrk="0" fontAlgn="base" hangingPunct="0">
              <a:spcBef>
                <a:spcPct val="0"/>
              </a:spcBef>
              <a:spcAft>
                <a:spcPct val="0"/>
              </a:spcAft>
              <a:defRPr sz="2400" b="1">
                <a:solidFill>
                  <a:schemeClr val="tx1"/>
                </a:solidFill>
                <a:latin typeface="Times" pitchFamily="18" charset="0"/>
                <a:ea typeface="Osaka" pitchFamily="1" charset="-128"/>
              </a:defRPr>
            </a:lvl9pPr>
          </a:lstStyle>
          <a:p>
            <a:pPr lvl="0" defTabSz="914400">
              <a:spcBef>
                <a:spcPct val="0"/>
              </a:spcBef>
              <a:spcAft>
                <a:spcPts val="600"/>
              </a:spcAft>
              <a:buClr>
                <a:srgbClr val="FFFFFF"/>
              </a:buClr>
              <a:tabLst>
                <a:tab pos="180975" algn="l"/>
              </a:tabLst>
            </a:pPr>
            <a:endParaRPr lang="en" altLang="sv-SE" sz="2800">
              <a:solidFill>
                <a:srgbClr val="FFFFFF"/>
              </a:solidFill>
              <a:latin typeface="Arial" panose="020B0604020202020204" pitchFamily="34" charset="0"/>
              <a:ea typeface="Osaka"/>
            </a:endParaRPr>
          </a:p>
        </p:txBody>
      </p:sp>
      <p:sp>
        <p:nvSpPr>
          <p:cNvPr id="12" name="Content Placeholder 3">
            <a:extLst>
              <a:ext uri="{FF2B5EF4-FFF2-40B4-BE49-F238E27FC236}">
                <a16:creationId xmlns:a16="http://schemas.microsoft.com/office/drawing/2014/main" id="{EDCE3162-EB33-F040-ADC9-C64AFCF2456E}"/>
              </a:ext>
            </a:extLst>
          </p:cNvPr>
          <p:cNvSpPr txBox="1">
            <a:spLocks/>
          </p:cNvSpPr>
          <p:nvPr/>
        </p:nvSpPr>
        <p:spPr>
          <a:xfrm>
            <a:off x="6855300" y="3161398"/>
            <a:ext cx="2016562" cy="1410601"/>
          </a:xfrm>
          <a:prstGeom prst="rect">
            <a:avLst/>
          </a:prstGeom>
        </p:spPr>
        <p:txBody>
          <a:bodyPr vert="horz" lIns="0" tIns="0" rIns="0" bIns="0" numCol="1" spcCol="180000" rtlCol="0" anchor="ctr" anchorCtr="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50000"/>
              </a:lnSpc>
              <a:spcBef>
                <a:spcPts val="0"/>
              </a:spcBef>
              <a:spcAft>
                <a:spcPts val="0"/>
              </a:spcAft>
              <a:buNone/>
            </a:pPr>
            <a:r>
              <a:rPr lang="en-FI" sz="1200" b="1">
                <a:solidFill>
                  <a:schemeClr val="bg1"/>
                </a:solidFill>
              </a:rPr>
              <a:t>Sustainability</a:t>
            </a:r>
          </a:p>
          <a:p>
            <a:pPr marL="0" indent="0" algn="ctr">
              <a:lnSpc>
                <a:spcPct val="150000"/>
              </a:lnSpc>
              <a:spcBef>
                <a:spcPts val="0"/>
              </a:spcBef>
              <a:spcAft>
                <a:spcPts val="0"/>
              </a:spcAft>
              <a:buNone/>
            </a:pPr>
            <a:r>
              <a:rPr lang="en-FI" sz="1200">
                <a:solidFill>
                  <a:schemeClr val="bg1"/>
                </a:solidFill>
              </a:rPr>
              <a:t>Growth</a:t>
            </a:r>
          </a:p>
          <a:p>
            <a:pPr marL="0" indent="0" algn="ctr">
              <a:lnSpc>
                <a:spcPct val="150000"/>
              </a:lnSpc>
              <a:spcBef>
                <a:spcPts val="0"/>
              </a:spcBef>
              <a:spcAft>
                <a:spcPts val="0"/>
              </a:spcAft>
              <a:buNone/>
            </a:pPr>
            <a:r>
              <a:rPr lang="en-FI" sz="1200">
                <a:solidFill>
                  <a:schemeClr val="bg1"/>
                </a:solidFill>
              </a:rPr>
              <a:t>Risk management</a:t>
            </a:r>
          </a:p>
          <a:p>
            <a:pPr marL="0" indent="0" algn="ctr">
              <a:lnSpc>
                <a:spcPct val="150000"/>
              </a:lnSpc>
              <a:spcBef>
                <a:spcPts val="0"/>
              </a:spcBef>
              <a:spcAft>
                <a:spcPts val="0"/>
              </a:spcAft>
              <a:buNone/>
            </a:pPr>
            <a:r>
              <a:rPr lang="en-FI" sz="1200">
                <a:solidFill>
                  <a:schemeClr val="bg1"/>
                </a:solidFill>
              </a:rPr>
              <a:t>Return on capital</a:t>
            </a:r>
          </a:p>
        </p:txBody>
      </p:sp>
      <p:sp>
        <p:nvSpPr>
          <p:cNvPr id="13" name="Content Placeholder 3">
            <a:extLst>
              <a:ext uri="{FF2B5EF4-FFF2-40B4-BE49-F238E27FC236}">
                <a16:creationId xmlns:a16="http://schemas.microsoft.com/office/drawing/2014/main" id="{94E1717F-6FDF-674E-BFAF-2F74C0EAF923}"/>
              </a:ext>
            </a:extLst>
          </p:cNvPr>
          <p:cNvSpPr txBox="1">
            <a:spLocks/>
          </p:cNvSpPr>
          <p:nvPr/>
        </p:nvSpPr>
        <p:spPr>
          <a:xfrm>
            <a:off x="5140298" y="2085400"/>
            <a:ext cx="1981927" cy="1372835"/>
          </a:xfrm>
          <a:prstGeom prst="rect">
            <a:avLst/>
          </a:prstGeom>
        </p:spPr>
        <p:txBody>
          <a:bodyPr vert="horz" lIns="0" tIns="0" rIns="0" bIns="0" numCol="1" spcCol="180000" rtlCol="0" anchor="ctr" anchorCtr="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FI" sz="1200" b="1"/>
              <a:t>Customer care</a:t>
            </a:r>
          </a:p>
          <a:p>
            <a:pPr marL="0" indent="0">
              <a:lnSpc>
                <a:spcPct val="100000"/>
              </a:lnSpc>
              <a:spcBef>
                <a:spcPts val="0"/>
              </a:spcBef>
              <a:buNone/>
            </a:pPr>
            <a:r>
              <a:rPr lang="en-FI" sz="1200"/>
              <a:t>Customer satisfaction </a:t>
            </a:r>
          </a:p>
          <a:p>
            <a:pPr marL="0" indent="0">
              <a:lnSpc>
                <a:spcPct val="100000"/>
              </a:lnSpc>
              <a:spcBef>
                <a:spcPts val="0"/>
              </a:spcBef>
              <a:buNone/>
            </a:pPr>
            <a:r>
              <a:rPr lang="en-FI" sz="1200"/>
              <a:t>Health and safety </a:t>
            </a:r>
          </a:p>
          <a:p>
            <a:pPr marL="0" indent="0">
              <a:lnSpc>
                <a:spcPct val="100000"/>
              </a:lnSpc>
              <a:spcBef>
                <a:spcPts val="0"/>
              </a:spcBef>
              <a:buNone/>
            </a:pPr>
            <a:r>
              <a:rPr lang="en-FI" sz="1200"/>
              <a:t>Resource efficiency </a:t>
            </a:r>
          </a:p>
          <a:p>
            <a:pPr marL="0" indent="0">
              <a:lnSpc>
                <a:spcPct val="100000"/>
              </a:lnSpc>
              <a:spcBef>
                <a:spcPts val="0"/>
              </a:spcBef>
              <a:buNone/>
            </a:pPr>
            <a:r>
              <a:rPr lang="en-FI" sz="1200"/>
              <a:t>Business ethics </a:t>
            </a:r>
          </a:p>
          <a:p>
            <a:pPr marL="0" indent="0">
              <a:lnSpc>
                <a:spcPct val="100000"/>
              </a:lnSpc>
              <a:spcBef>
                <a:spcPts val="0"/>
              </a:spcBef>
              <a:buNone/>
            </a:pPr>
            <a:r>
              <a:rPr lang="en-FI" sz="1200"/>
              <a:t>Responsible suppliers</a:t>
            </a:r>
          </a:p>
        </p:txBody>
      </p:sp>
      <p:sp>
        <p:nvSpPr>
          <p:cNvPr id="14" name="Content Placeholder 3">
            <a:extLst>
              <a:ext uri="{FF2B5EF4-FFF2-40B4-BE49-F238E27FC236}">
                <a16:creationId xmlns:a16="http://schemas.microsoft.com/office/drawing/2014/main" id="{2A651957-409A-564B-AF76-2B2358D49DE0}"/>
              </a:ext>
            </a:extLst>
          </p:cNvPr>
          <p:cNvSpPr txBox="1">
            <a:spLocks/>
          </p:cNvSpPr>
          <p:nvPr/>
        </p:nvSpPr>
        <p:spPr>
          <a:xfrm>
            <a:off x="5140298" y="4240774"/>
            <a:ext cx="2437973" cy="1372835"/>
          </a:xfrm>
          <a:prstGeom prst="rect">
            <a:avLst/>
          </a:prstGeom>
        </p:spPr>
        <p:txBody>
          <a:bodyPr vert="horz" lIns="0" tIns="0" rIns="0" bIns="0" numCol="1" spcCol="180000" rtlCol="0" anchor="ctr" anchorCtr="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FI" sz="1200" b="1"/>
              <a:t>Environmental care</a:t>
            </a:r>
          </a:p>
          <a:p>
            <a:pPr marL="0" indent="0">
              <a:lnSpc>
                <a:spcPct val="100000"/>
              </a:lnSpc>
              <a:spcBef>
                <a:spcPts val="0"/>
              </a:spcBef>
              <a:buNone/>
            </a:pPr>
            <a:r>
              <a:rPr lang="en-FI" sz="1200"/>
              <a:t>Resource efficiency </a:t>
            </a:r>
          </a:p>
          <a:p>
            <a:pPr marL="0" indent="0">
              <a:lnSpc>
                <a:spcPct val="100000"/>
              </a:lnSpc>
              <a:spcBef>
                <a:spcPts val="0"/>
              </a:spcBef>
              <a:buNone/>
            </a:pPr>
            <a:r>
              <a:rPr lang="en-FI" sz="1200"/>
              <a:t>Reduced environmental footprint </a:t>
            </a:r>
          </a:p>
          <a:p>
            <a:pPr marL="0" indent="0">
              <a:lnSpc>
                <a:spcPct val="100000"/>
              </a:lnSpc>
              <a:spcBef>
                <a:spcPts val="0"/>
              </a:spcBef>
              <a:buNone/>
            </a:pPr>
            <a:r>
              <a:rPr lang="en-FI" sz="1200"/>
              <a:t>Increased circularity</a:t>
            </a:r>
          </a:p>
        </p:txBody>
      </p:sp>
      <p:sp>
        <p:nvSpPr>
          <p:cNvPr id="15" name="Content Placeholder 3">
            <a:extLst>
              <a:ext uri="{FF2B5EF4-FFF2-40B4-BE49-F238E27FC236}">
                <a16:creationId xmlns:a16="http://schemas.microsoft.com/office/drawing/2014/main" id="{A5B3721A-FC74-224D-A958-ED73C9301903}"/>
              </a:ext>
            </a:extLst>
          </p:cNvPr>
          <p:cNvSpPr txBox="1">
            <a:spLocks/>
          </p:cNvSpPr>
          <p:nvPr/>
        </p:nvSpPr>
        <p:spPr>
          <a:xfrm>
            <a:off x="8555985" y="2085400"/>
            <a:ext cx="1981927" cy="1372835"/>
          </a:xfrm>
          <a:prstGeom prst="rect">
            <a:avLst/>
          </a:prstGeom>
        </p:spPr>
        <p:txBody>
          <a:bodyPr vert="horz" lIns="0" tIns="0" rIns="0" bIns="0" numCol="1" spcCol="180000" rtlCol="0" anchor="ctr" anchorCtr="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00000"/>
              </a:lnSpc>
              <a:spcBef>
                <a:spcPts val="0"/>
              </a:spcBef>
              <a:buNone/>
            </a:pPr>
            <a:r>
              <a:rPr lang="en-FI" sz="1200" b="1"/>
              <a:t>Employee care</a:t>
            </a:r>
          </a:p>
          <a:p>
            <a:pPr marL="0" indent="0" algn="r">
              <a:lnSpc>
                <a:spcPct val="100000"/>
              </a:lnSpc>
              <a:spcBef>
                <a:spcPts val="0"/>
              </a:spcBef>
              <a:buNone/>
            </a:pPr>
            <a:r>
              <a:rPr lang="en-FI" sz="1200"/>
              <a:t>Employee satisfaction </a:t>
            </a:r>
          </a:p>
          <a:p>
            <a:pPr marL="0" indent="0" algn="r">
              <a:lnSpc>
                <a:spcPct val="100000"/>
              </a:lnSpc>
              <a:spcBef>
                <a:spcPts val="0"/>
              </a:spcBef>
              <a:buNone/>
            </a:pPr>
            <a:r>
              <a:rPr lang="en-FI" sz="1200"/>
              <a:t>Health and safety </a:t>
            </a:r>
          </a:p>
          <a:p>
            <a:pPr marL="0" indent="0" algn="r">
              <a:lnSpc>
                <a:spcPct val="100000"/>
              </a:lnSpc>
              <a:spcBef>
                <a:spcPts val="0"/>
              </a:spcBef>
              <a:buNone/>
            </a:pPr>
            <a:r>
              <a:rPr lang="en-FI" sz="1200"/>
              <a:t>Skills development</a:t>
            </a:r>
          </a:p>
          <a:p>
            <a:pPr marL="0" indent="0" algn="r">
              <a:lnSpc>
                <a:spcPct val="100000"/>
              </a:lnSpc>
              <a:spcBef>
                <a:spcPts val="0"/>
              </a:spcBef>
              <a:buNone/>
            </a:pPr>
            <a:r>
              <a:rPr lang="en-FI" sz="1200"/>
              <a:t>Diversity and equality</a:t>
            </a:r>
          </a:p>
        </p:txBody>
      </p:sp>
      <p:sp>
        <p:nvSpPr>
          <p:cNvPr id="16" name="Content Placeholder 3">
            <a:extLst>
              <a:ext uri="{FF2B5EF4-FFF2-40B4-BE49-F238E27FC236}">
                <a16:creationId xmlns:a16="http://schemas.microsoft.com/office/drawing/2014/main" id="{395C7D49-FAA3-7447-A49E-7D28AE4BA0CC}"/>
              </a:ext>
            </a:extLst>
          </p:cNvPr>
          <p:cNvSpPr txBox="1">
            <a:spLocks/>
          </p:cNvSpPr>
          <p:nvPr/>
        </p:nvSpPr>
        <p:spPr>
          <a:xfrm>
            <a:off x="8555985" y="4240774"/>
            <a:ext cx="1981927" cy="1372835"/>
          </a:xfrm>
          <a:prstGeom prst="rect">
            <a:avLst/>
          </a:prstGeom>
        </p:spPr>
        <p:txBody>
          <a:bodyPr vert="horz" lIns="0" tIns="0" rIns="0" bIns="0" numCol="1" spcCol="180000" rtlCol="0" anchor="ctr" anchorCtr="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00000"/>
              </a:lnSpc>
              <a:spcBef>
                <a:spcPts val="0"/>
              </a:spcBef>
              <a:buNone/>
            </a:pPr>
            <a:r>
              <a:rPr lang="en-FI" sz="1200" b="1"/>
              <a:t>Social care</a:t>
            </a:r>
          </a:p>
          <a:p>
            <a:pPr marL="0" indent="0" algn="r">
              <a:lnSpc>
                <a:spcPct val="100000"/>
              </a:lnSpc>
              <a:spcBef>
                <a:spcPts val="0"/>
              </a:spcBef>
              <a:buNone/>
            </a:pPr>
            <a:r>
              <a:rPr lang="en-FI" sz="1200"/>
              <a:t>Local engagement</a:t>
            </a:r>
          </a:p>
          <a:p>
            <a:pPr marL="0" indent="0" algn="r">
              <a:lnSpc>
                <a:spcPct val="100000"/>
              </a:lnSpc>
              <a:spcBef>
                <a:spcPts val="0"/>
              </a:spcBef>
              <a:buNone/>
            </a:pPr>
            <a:r>
              <a:rPr lang="en-FI" sz="1200"/>
              <a:t>Business ethics</a:t>
            </a:r>
          </a:p>
        </p:txBody>
      </p:sp>
    </p:spTree>
    <p:extLst>
      <p:ext uri="{BB962C8B-B14F-4D97-AF65-F5344CB8AC3E}">
        <p14:creationId xmlns:p14="http://schemas.microsoft.com/office/powerpoint/2010/main" val="3582971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D7BC-C2D6-A645-A95D-297B0B48D245}"/>
              </a:ext>
            </a:extLst>
          </p:cNvPr>
          <p:cNvSpPr>
            <a:spLocks noGrp="1"/>
          </p:cNvSpPr>
          <p:nvPr>
            <p:ph type="title"/>
          </p:nvPr>
        </p:nvSpPr>
        <p:spPr/>
        <p:txBody>
          <a:bodyPr/>
          <a:lstStyle/>
          <a:p>
            <a:r>
              <a:rPr lang="en-US"/>
              <a:t>Customer Care</a:t>
            </a:r>
            <a:endParaRPr lang="fi-FI"/>
          </a:p>
        </p:txBody>
      </p:sp>
      <p:sp>
        <p:nvSpPr>
          <p:cNvPr id="3" name="Text Placeholder 2">
            <a:extLst>
              <a:ext uri="{FF2B5EF4-FFF2-40B4-BE49-F238E27FC236}">
                <a16:creationId xmlns:a16="http://schemas.microsoft.com/office/drawing/2014/main" id="{3EE325BB-7A12-5C4E-A580-9750DFAC49BE}"/>
              </a:ext>
            </a:extLst>
          </p:cNvPr>
          <p:cNvSpPr>
            <a:spLocks noGrp="1"/>
          </p:cNvSpPr>
          <p:nvPr>
            <p:ph type="body" idx="10"/>
          </p:nvPr>
        </p:nvSpPr>
        <p:spPr/>
        <p:txBody>
          <a:bodyPr/>
          <a:lstStyle/>
          <a:p>
            <a:r>
              <a:rPr lang="en-US"/>
              <a:t>Our strategic target: Most satisfied customers in the industry</a:t>
            </a:r>
          </a:p>
        </p:txBody>
      </p:sp>
      <p:graphicFrame>
        <p:nvGraphicFramePr>
          <p:cNvPr id="6" name="Taulukko 4">
            <a:extLst>
              <a:ext uri="{FF2B5EF4-FFF2-40B4-BE49-F238E27FC236}">
                <a16:creationId xmlns:a16="http://schemas.microsoft.com/office/drawing/2014/main" id="{3150066D-F3D7-4EEC-9DE9-B823EB04AC62}"/>
              </a:ext>
            </a:extLst>
          </p:cNvPr>
          <p:cNvGraphicFramePr>
            <a:graphicFrameLocks noGrp="1"/>
          </p:cNvGraphicFramePr>
          <p:nvPr>
            <p:extLst>
              <p:ext uri="{D42A27DB-BD31-4B8C-83A1-F6EECF244321}">
                <p14:modId xmlns:p14="http://schemas.microsoft.com/office/powerpoint/2010/main" val="1126643379"/>
              </p:ext>
            </p:extLst>
          </p:nvPr>
        </p:nvGraphicFramePr>
        <p:xfrm>
          <a:off x="555652" y="3857520"/>
          <a:ext cx="11096349" cy="2125200"/>
        </p:xfrm>
        <a:graphic>
          <a:graphicData uri="http://schemas.openxmlformats.org/drawingml/2006/table">
            <a:tbl>
              <a:tblPr firstRow="1" bandRow="1">
                <a:tableStyleId>{5C22544A-7EE6-4342-B048-85BDC9FD1C3A}</a:tableStyleId>
              </a:tblPr>
              <a:tblGrid>
                <a:gridCol w="1908541">
                  <a:extLst>
                    <a:ext uri="{9D8B030D-6E8A-4147-A177-3AD203B41FA5}">
                      <a16:colId xmlns:a16="http://schemas.microsoft.com/office/drawing/2014/main" val="3698619583"/>
                    </a:ext>
                  </a:extLst>
                </a:gridCol>
                <a:gridCol w="4461967">
                  <a:extLst>
                    <a:ext uri="{9D8B030D-6E8A-4147-A177-3AD203B41FA5}">
                      <a16:colId xmlns:a16="http://schemas.microsoft.com/office/drawing/2014/main" val="1772995103"/>
                    </a:ext>
                  </a:extLst>
                </a:gridCol>
                <a:gridCol w="1470535">
                  <a:extLst>
                    <a:ext uri="{9D8B030D-6E8A-4147-A177-3AD203B41FA5}">
                      <a16:colId xmlns:a16="http://schemas.microsoft.com/office/drawing/2014/main" val="459159674"/>
                    </a:ext>
                  </a:extLst>
                </a:gridCol>
                <a:gridCol w="1368312">
                  <a:extLst>
                    <a:ext uri="{9D8B030D-6E8A-4147-A177-3AD203B41FA5}">
                      <a16:colId xmlns:a16="http://schemas.microsoft.com/office/drawing/2014/main" val="3357812887"/>
                    </a:ext>
                  </a:extLst>
                </a:gridCol>
                <a:gridCol w="1886994">
                  <a:extLst>
                    <a:ext uri="{9D8B030D-6E8A-4147-A177-3AD203B41FA5}">
                      <a16:colId xmlns:a16="http://schemas.microsoft.com/office/drawing/2014/main" val="3920977856"/>
                    </a:ext>
                  </a:extLst>
                </a:gridCol>
              </a:tblGrid>
              <a:tr h="370840">
                <a:tc>
                  <a:txBody>
                    <a:bodyPr/>
                    <a:lstStyle/>
                    <a:p>
                      <a:r>
                        <a:rPr lang="en-FI" sz="1600" noProof="0"/>
                        <a:t>Strategic target</a:t>
                      </a:r>
                    </a:p>
                  </a:txBody>
                  <a:tcPr marT="117720" marB="117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a:t>Target</a:t>
                      </a:r>
                    </a:p>
                  </a:txBody>
                  <a:tcPr marT="117720" marB="117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dirty="0"/>
                        <a:t>Outcome 20</a:t>
                      </a:r>
                      <a:r>
                        <a:rPr lang="sv-SE" sz="1600" noProof="0" dirty="0"/>
                        <a:t>20</a:t>
                      </a:r>
                      <a:endParaRPr lang="en-FI" sz="1600" noProof="0" dirty="0"/>
                    </a:p>
                  </a:txBody>
                  <a:tcPr marT="117720" marB="117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dirty="0"/>
                        <a:t>Outcome 201</a:t>
                      </a:r>
                      <a:r>
                        <a:rPr lang="sv-SE" sz="1600" noProof="0" dirty="0"/>
                        <a:t>9</a:t>
                      </a:r>
                      <a:endParaRPr lang="en-FI" sz="1600" noProof="0" dirty="0"/>
                    </a:p>
                  </a:txBody>
                  <a:tcPr marT="117720" marB="117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fi-FI" sz="1600"/>
                        <a:t>Status</a:t>
                      </a:r>
                    </a:p>
                  </a:txBody>
                  <a:tcPr marT="117720" marB="11772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828996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1600" noProof="0" dirty="0"/>
                        <a:t>Most satisfied customers in the industry</a:t>
                      </a:r>
                    </a:p>
                  </a:txBody>
                  <a:tcPr>
                    <a:lnT w="38100" cmpd="sng">
                      <a:noFill/>
                    </a:lnT>
                    <a:lnB w="12700" cmpd="sng">
                      <a:noFill/>
                    </a:lnB>
                    <a:noFill/>
                  </a:tcPr>
                </a:tc>
                <a:tc>
                  <a:txBody>
                    <a:bodyPr/>
                    <a:lstStyle/>
                    <a:p>
                      <a:r>
                        <a:rPr lang="en-FI" sz="1600" noProof="0" dirty="0"/>
                        <a:t>CSI* steady over 7</a:t>
                      </a:r>
                      <a:r>
                        <a:rPr lang="sv-SE" sz="1600" noProof="0" dirty="0"/>
                        <a:t>5</a:t>
                      </a:r>
                      <a:endParaRPr lang="en-FI" sz="1600" noProof="0" dirty="0"/>
                    </a:p>
                  </a:txBody>
                  <a:tcPr>
                    <a:lnT w="38100" cmpd="sng">
                      <a:noFill/>
                    </a:lnT>
                    <a:lnB w="12700" cmpd="sng">
                      <a:noFill/>
                    </a:lnB>
                    <a:noFill/>
                  </a:tcPr>
                </a:tc>
                <a:tc>
                  <a:txBody>
                    <a:bodyPr/>
                    <a:lstStyle/>
                    <a:p>
                      <a:r>
                        <a:rPr lang="sv-SE" sz="1600" noProof="0" dirty="0"/>
                        <a:t>75</a:t>
                      </a:r>
                      <a:endParaRPr lang="en-FI" sz="1600" noProof="0" dirty="0"/>
                    </a:p>
                  </a:txBody>
                  <a:tcPr>
                    <a:lnT w="38100" cmpd="sng">
                      <a:noFill/>
                    </a:lnT>
                    <a:lnB w="12700" cmpd="sng">
                      <a:noFill/>
                    </a:lnB>
                    <a:noFill/>
                  </a:tcPr>
                </a:tc>
                <a:tc>
                  <a:txBody>
                    <a:bodyPr/>
                    <a:lstStyle/>
                    <a:p>
                      <a:r>
                        <a:rPr lang="en-FI" sz="1600" noProof="0" dirty="0"/>
                        <a:t>7</a:t>
                      </a:r>
                      <a:r>
                        <a:rPr lang="sv-SE" sz="1600" noProof="0" dirty="0"/>
                        <a:t>5</a:t>
                      </a:r>
                      <a:endParaRPr lang="en-FI" sz="1600" noProof="0" dirty="0"/>
                    </a:p>
                  </a:txBody>
                  <a:tcPr>
                    <a:lnT w="38100" cmpd="sng">
                      <a:noFill/>
                    </a:lnT>
                    <a:lnB w="12700" cmpd="sng">
                      <a:noFill/>
                    </a:lnB>
                    <a:noFill/>
                  </a:tcPr>
                </a:tc>
                <a:tc>
                  <a:txBody>
                    <a:bodyPr/>
                    <a:lstStyle/>
                    <a:p>
                      <a:r>
                        <a:rPr lang="en-US" sz="1600" dirty="0"/>
                        <a:t>Excellent progress or target achieved </a:t>
                      </a:r>
                      <a:endParaRPr lang="fi-FI" sz="1600" dirty="0">
                        <a:highlight>
                          <a:srgbClr val="00FF00"/>
                        </a:highlight>
                      </a:endParaRPr>
                    </a:p>
                  </a:txBody>
                  <a:tcPr>
                    <a:lnT w="38100" cmpd="sng">
                      <a:noFill/>
                    </a:lnT>
                    <a:lnB w="12700" cmpd="sng">
                      <a:noFill/>
                    </a:lnB>
                    <a:noFill/>
                  </a:tcPr>
                </a:tc>
                <a:extLst>
                  <a:ext uri="{0D108BD9-81ED-4DB2-BD59-A6C34878D82A}">
                    <a16:rowId xmlns:a16="http://schemas.microsoft.com/office/drawing/2014/main" val="29177303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I" sz="1600" noProof="0" dirty="0"/>
                    </a:p>
                  </a:txBody>
                  <a:tcPr>
                    <a:lnT w="38100" cmpd="sng">
                      <a:noFill/>
                    </a:lnT>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600" kern="1200" dirty="0">
                          <a:solidFill>
                            <a:schemeClr val="dk1"/>
                          </a:solidFill>
                          <a:effectLst/>
                          <a:latin typeface="+mn-lt"/>
                          <a:ea typeface="+mn-ea"/>
                          <a:cs typeface="+mn-cs"/>
                        </a:rPr>
                        <a:t>Share of units powered by electricity within the </a:t>
                      </a:r>
                      <a:r>
                        <a:rPr lang="en-GB" sz="1600" kern="1200">
                          <a:solidFill>
                            <a:schemeClr val="dk1"/>
                          </a:solidFill>
                          <a:effectLst/>
                          <a:latin typeface="+mn-lt"/>
                          <a:ea typeface="+mn-ea"/>
                          <a:cs typeface="+mn-cs"/>
                        </a:rPr>
                        <a:t>energy powered fleet:  90% by 2023</a:t>
                      </a:r>
                      <a:endParaRPr lang="en-FI" sz="1600" noProof="0"/>
                    </a:p>
                  </a:txBody>
                  <a:tcPr>
                    <a:lnT w="38100" cmpd="sng">
                      <a:noFill/>
                    </a:lnT>
                    <a:noFill/>
                  </a:tcPr>
                </a:tc>
                <a:tc>
                  <a:txBody>
                    <a:bodyPr/>
                    <a:lstStyle/>
                    <a:p>
                      <a:r>
                        <a:rPr lang="sv-SE" sz="1600" noProof="0" dirty="0"/>
                        <a:t>85%</a:t>
                      </a:r>
                      <a:endParaRPr lang="en-FI" sz="1600" noProof="0" dirty="0"/>
                    </a:p>
                  </a:txBody>
                  <a:tcPr>
                    <a:lnT w="38100" cmpd="sng">
                      <a:noFill/>
                    </a:lnT>
                    <a:noFill/>
                  </a:tcPr>
                </a:tc>
                <a:tc>
                  <a:txBody>
                    <a:bodyPr/>
                    <a:lstStyle/>
                    <a:p>
                      <a:r>
                        <a:rPr lang="sv-SE" sz="1600" noProof="0" dirty="0"/>
                        <a:t>n/a</a:t>
                      </a:r>
                      <a:endParaRPr lang="en-FI" sz="1600" noProof="0" dirty="0"/>
                    </a:p>
                  </a:txBody>
                  <a:tcPr>
                    <a:lnT w="38100" cmpd="sng">
                      <a:noFill/>
                    </a:lnT>
                    <a:noFill/>
                  </a:tcPr>
                </a:tc>
                <a:tc>
                  <a:txBody>
                    <a:bodyPr/>
                    <a:lstStyle/>
                    <a:p>
                      <a:endParaRPr lang="fi-FI" sz="1600" dirty="0">
                        <a:highlight>
                          <a:srgbClr val="00FF00"/>
                        </a:highlight>
                      </a:endParaRPr>
                    </a:p>
                  </a:txBody>
                  <a:tcPr>
                    <a:lnT w="38100" cmpd="sng">
                      <a:noFill/>
                    </a:lnT>
                    <a:noFill/>
                  </a:tcPr>
                </a:tc>
                <a:extLst>
                  <a:ext uri="{0D108BD9-81ED-4DB2-BD59-A6C34878D82A}">
                    <a16:rowId xmlns:a16="http://schemas.microsoft.com/office/drawing/2014/main" val="2937725446"/>
                  </a:ext>
                </a:extLst>
              </a:tr>
            </a:tbl>
          </a:graphicData>
        </a:graphic>
      </p:graphicFrame>
      <p:sp>
        <p:nvSpPr>
          <p:cNvPr id="7" name="TextBox 14">
            <a:extLst>
              <a:ext uri="{FF2B5EF4-FFF2-40B4-BE49-F238E27FC236}">
                <a16:creationId xmlns:a16="http://schemas.microsoft.com/office/drawing/2014/main" id="{61D1E27E-F7E5-4FEA-9B78-B60C4E775891}"/>
              </a:ext>
            </a:extLst>
          </p:cNvPr>
          <p:cNvSpPr txBox="1"/>
          <p:nvPr/>
        </p:nvSpPr>
        <p:spPr>
          <a:xfrm>
            <a:off x="539999" y="6302212"/>
            <a:ext cx="3727302" cy="246221"/>
          </a:xfrm>
          <a:prstGeom prst="rect">
            <a:avLst/>
          </a:prstGeom>
          <a:noFill/>
        </p:spPr>
        <p:txBody>
          <a:bodyPr wrap="none" rtlCol="0">
            <a:spAutoFit/>
          </a:bodyPr>
          <a:lstStyle/>
          <a:p>
            <a:r>
              <a:rPr lang="en-US" sz="1000" dirty="0"/>
              <a:t>*CSI, Customer Satisfaction Index, all units, weighted average.</a:t>
            </a:r>
          </a:p>
        </p:txBody>
      </p:sp>
      <p:sp>
        <p:nvSpPr>
          <p:cNvPr id="9" name="Content Placeholder 8">
            <a:extLst>
              <a:ext uri="{FF2B5EF4-FFF2-40B4-BE49-F238E27FC236}">
                <a16:creationId xmlns:a16="http://schemas.microsoft.com/office/drawing/2014/main" id="{79CFBAB4-408B-D147-A835-9A8632A55F86}"/>
              </a:ext>
            </a:extLst>
          </p:cNvPr>
          <p:cNvSpPr>
            <a:spLocks noGrp="1"/>
          </p:cNvSpPr>
          <p:nvPr>
            <p:ph sz="half" idx="11"/>
          </p:nvPr>
        </p:nvSpPr>
        <p:spPr>
          <a:xfrm>
            <a:off x="539999" y="1825625"/>
            <a:ext cx="8766047" cy="1924572"/>
          </a:xfrm>
        </p:spPr>
        <p:txBody>
          <a:bodyPr/>
          <a:lstStyle/>
          <a:p>
            <a:pPr marL="0" indent="0">
              <a:lnSpc>
                <a:spcPct val="100000"/>
              </a:lnSpc>
              <a:buNone/>
            </a:pPr>
            <a:r>
              <a:rPr lang="en"/>
              <a:t>Priority will be given at all times to our customers’ key concerns – safety at construction sites, resource efficiency and strong business ethics. </a:t>
            </a:r>
            <a:r>
              <a:rPr lang="en" b="1"/>
              <a:t>Cramo contributes to our customers’ success </a:t>
            </a:r>
            <a:r>
              <a:rPr lang="en"/>
              <a:t>by enabling them to provide safe working environments, reduce their energy usage, limit their climate impact and minimise waste. </a:t>
            </a:r>
          </a:p>
          <a:p>
            <a:pPr marL="0" indent="0">
              <a:lnSpc>
                <a:spcPct val="100000"/>
              </a:lnSpc>
              <a:buNone/>
            </a:pPr>
            <a:r>
              <a:rPr lang="en"/>
              <a:t>An active dialogue and collaboration with our customers and other stakeholders are key to the further development of sustainable rental solutions.</a:t>
            </a:r>
          </a:p>
        </p:txBody>
      </p:sp>
    </p:spTree>
    <p:extLst>
      <p:ext uri="{BB962C8B-B14F-4D97-AF65-F5344CB8AC3E}">
        <p14:creationId xmlns:p14="http://schemas.microsoft.com/office/powerpoint/2010/main" val="2151224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8240377-767B-4E39-81A1-AA9892265C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74" t="9091" r="23033"/>
          <a:stretch/>
        </p:blipFill>
        <p:spPr bwMode="auto">
          <a:xfrm>
            <a:off x="6217144" y="0"/>
            <a:ext cx="6677891"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ubrik 3">
            <a:extLst>
              <a:ext uri="{FF2B5EF4-FFF2-40B4-BE49-F238E27FC236}">
                <a16:creationId xmlns:a16="http://schemas.microsoft.com/office/drawing/2014/main" id="{8F5A6B19-373C-4849-8726-47A71BA61A8C}"/>
              </a:ext>
            </a:extLst>
          </p:cNvPr>
          <p:cNvSpPr>
            <a:spLocks noGrp="1"/>
          </p:cNvSpPr>
          <p:nvPr>
            <p:ph type="title"/>
          </p:nvPr>
        </p:nvSpPr>
        <p:spPr/>
        <p:txBody>
          <a:bodyPr vert="horz" lIns="91440" tIns="45720" rIns="91440" bIns="45720" rtlCol="0" anchor="b">
            <a:noAutofit/>
          </a:bodyPr>
          <a:lstStyle/>
          <a:p>
            <a:r>
              <a:rPr lang="en-US">
                <a:latin typeface="+mn-lt"/>
                <a:ea typeface="+mj-ea"/>
                <a:cs typeface="+mj-cs"/>
              </a:rPr>
              <a:t>Cramo school</a:t>
            </a:r>
            <a:br>
              <a:rPr lang="en-US">
                <a:latin typeface="+mj-lt"/>
                <a:ea typeface="+mj-ea"/>
                <a:cs typeface="+mj-cs"/>
              </a:rPr>
            </a:br>
            <a:endParaRPr lang="en-US">
              <a:latin typeface="+mj-lt"/>
              <a:ea typeface="+mj-ea"/>
              <a:cs typeface="+mj-cs"/>
            </a:endParaRPr>
          </a:p>
        </p:txBody>
      </p:sp>
      <p:sp>
        <p:nvSpPr>
          <p:cNvPr id="16" name="Platshållare för innehåll 15">
            <a:extLst>
              <a:ext uri="{FF2B5EF4-FFF2-40B4-BE49-F238E27FC236}">
                <a16:creationId xmlns:a16="http://schemas.microsoft.com/office/drawing/2014/main" id="{5F12CDBC-4A41-45B2-9F6A-084BF6CD40B8}"/>
              </a:ext>
            </a:extLst>
          </p:cNvPr>
          <p:cNvSpPr>
            <a:spLocks noGrp="1"/>
          </p:cNvSpPr>
          <p:nvPr>
            <p:ph sz="half" idx="10"/>
          </p:nvPr>
        </p:nvSpPr>
        <p:spPr>
          <a:xfrm>
            <a:off x="539999" y="1825625"/>
            <a:ext cx="4683165" cy="4097380"/>
          </a:xfrm>
        </p:spPr>
        <p:txBody>
          <a:bodyPr/>
          <a:lstStyle/>
          <a:p>
            <a:pPr indent="-228600" defTabSz="914400">
              <a:lnSpc>
                <a:spcPct val="90000"/>
              </a:lnSpc>
              <a:spcAft>
                <a:spcPts val="600"/>
              </a:spcAft>
              <a:buFont typeface="Arial" panose="020B0604020202020204" pitchFamily="34" charset="0"/>
              <a:buChar char="•"/>
            </a:pPr>
            <a:r>
              <a:rPr lang="en-US" sz="1800" b="0" i="0">
                <a:effectLst/>
              </a:rPr>
              <a:t>Proper, up-to-date knowledge and skills on how to use the equipment is key to improve safety and efficiency at the work sites.</a:t>
            </a:r>
          </a:p>
          <a:p>
            <a:pPr indent="-228600" defTabSz="914400">
              <a:lnSpc>
                <a:spcPct val="90000"/>
              </a:lnSpc>
              <a:spcAft>
                <a:spcPts val="600"/>
              </a:spcAft>
              <a:buFont typeface="Arial" panose="020B0604020202020204" pitchFamily="34" charset="0"/>
              <a:buChar char="•"/>
            </a:pPr>
            <a:r>
              <a:rPr lang="en-US" sz="1800" b="0" i="0">
                <a:effectLst/>
              </a:rPr>
              <a:t>Many years of experience from the equipment rental industry</a:t>
            </a:r>
          </a:p>
          <a:p>
            <a:pPr indent="-228600" defTabSz="914400">
              <a:lnSpc>
                <a:spcPct val="90000"/>
              </a:lnSpc>
              <a:spcAft>
                <a:spcPts val="600"/>
              </a:spcAft>
              <a:buFont typeface="Arial" panose="020B0604020202020204" pitchFamily="34" charset="0"/>
              <a:buChar char="•"/>
            </a:pPr>
            <a:r>
              <a:rPr lang="en-US" sz="1800" b="0" i="0">
                <a:effectLst/>
              </a:rPr>
              <a:t>Both internal and external training with the objective of increasing competency within a number of different sectors. </a:t>
            </a:r>
          </a:p>
          <a:p>
            <a:pPr indent="-228600" defTabSz="914400">
              <a:lnSpc>
                <a:spcPct val="90000"/>
              </a:lnSpc>
              <a:spcAft>
                <a:spcPts val="600"/>
              </a:spcAft>
              <a:buFont typeface="Arial" panose="020B0604020202020204" pitchFamily="34" charset="0"/>
              <a:buChar char="•"/>
            </a:pPr>
            <a:r>
              <a:rPr lang="en-US" sz="1800" b="0" i="0">
                <a:effectLst/>
              </a:rPr>
              <a:t>External safety training is provided in Finland, Sweden, Norway</a:t>
            </a:r>
            <a:r>
              <a:rPr lang="en-US"/>
              <a:t> and Lithuania</a:t>
            </a:r>
            <a:endParaRPr lang="sv-SE"/>
          </a:p>
        </p:txBody>
      </p:sp>
      <p:sp>
        <p:nvSpPr>
          <p:cNvPr id="27" name="Vertical Text Placeholder 1">
            <a:extLst>
              <a:ext uri="{FF2B5EF4-FFF2-40B4-BE49-F238E27FC236}">
                <a16:creationId xmlns:a16="http://schemas.microsoft.com/office/drawing/2014/main" id="{3DF5C436-A9DF-47B0-B7C4-A79F36D7EB66}"/>
              </a:ext>
            </a:extLst>
          </p:cNvPr>
          <p:cNvSpPr txBox="1">
            <a:spLocks/>
          </p:cNvSpPr>
          <p:nvPr/>
        </p:nvSpPr>
        <p:spPr>
          <a:xfrm>
            <a:off x="4872925" y="3108382"/>
            <a:ext cx="2639412" cy="4945063"/>
          </a:xfrm>
          <a:prstGeom prst="rect">
            <a:avLst/>
          </a:prstGeom>
        </p:spPr>
        <p:txBody>
          <a:bodyPr vert="horz" lIns="0" tIns="45720" rIns="91440" bIns="45720" rtlCol="0">
            <a:noAutofit/>
          </a:bodyPr>
          <a:lstStyle>
            <a:lvl1pPr marL="182563" indent="-182563"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kern="1200">
                <a:ln w="3175">
                  <a:noFill/>
                  <a:miter lim="800000"/>
                </a:ln>
                <a:solidFill>
                  <a:schemeClr val="tx1">
                    <a:lumMod val="85000"/>
                    <a:lumOff val="15000"/>
                  </a:schemeClr>
                </a:solidFill>
                <a:latin typeface="+mn-lt"/>
                <a:ea typeface="+mn-ea"/>
                <a:cs typeface="Helvetica" panose="020B0604020202020204" pitchFamily="34" charset="0"/>
              </a:defRPr>
            </a:lvl1pPr>
            <a:lvl2pPr marL="361950"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kern="1200" baseline="0">
                <a:ln w="3175">
                  <a:noFill/>
                  <a:miter lim="800000"/>
                </a:ln>
                <a:solidFill>
                  <a:schemeClr val="tx1">
                    <a:lumMod val="85000"/>
                    <a:lumOff val="15000"/>
                  </a:schemeClr>
                </a:solidFill>
                <a:latin typeface="+mn-lt"/>
                <a:ea typeface="+mn-ea"/>
                <a:cs typeface="Helvetica" panose="020B0604020202020204" pitchFamily="34" charset="0"/>
              </a:defRPr>
            </a:lvl2pPr>
            <a:lvl3pPr marL="539750" indent="-182563"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b="0" kern="1200">
                <a:ln w="3175">
                  <a:noFill/>
                  <a:miter lim="800000"/>
                </a:ln>
                <a:solidFill>
                  <a:schemeClr val="tx1">
                    <a:lumMod val="85000"/>
                    <a:lumOff val="15000"/>
                  </a:schemeClr>
                </a:solidFill>
                <a:latin typeface="+mn-lt"/>
                <a:ea typeface="+mn-ea"/>
                <a:cs typeface="Helvetica" panose="020B0604020202020204" pitchFamily="34" charset="0"/>
              </a:defRPr>
            </a:lvl3pPr>
            <a:lvl4pPr marL="0" indent="0" algn="l" defTabSz="914400" rtl="0" eaLnBrk="1" latinLnBrk="0" hangingPunct="1">
              <a:lnSpc>
                <a:spcPct val="90000"/>
              </a:lnSpc>
              <a:spcBef>
                <a:spcPts val="600"/>
              </a:spcBef>
              <a:spcAft>
                <a:spcPts val="600"/>
              </a:spcAft>
              <a:buFontTx/>
              <a:buNone/>
              <a:defRPr lang="nl-NL" sz="1600" i="0" kern="1200" baseline="0" dirty="0" smtClean="0">
                <a:ln w="3175">
                  <a:noFill/>
                  <a:miter lim="800000"/>
                </a:ln>
                <a:solidFill>
                  <a:schemeClr val="tx1">
                    <a:lumMod val="85000"/>
                    <a:lumOff val="15000"/>
                  </a:schemeClr>
                </a:solidFill>
                <a:latin typeface="+mn-lt"/>
                <a:ea typeface="+mn-ea"/>
                <a:cs typeface="Helvetica" panose="020B0604020202020204" pitchFamily="34" charset="0"/>
              </a:defRPr>
            </a:lvl4pPr>
            <a:lvl5pPr marL="0" indent="0" algn="l" defTabSz="914400" rtl="0" eaLnBrk="1" latinLnBrk="0" hangingPunct="1">
              <a:lnSpc>
                <a:spcPct val="90000"/>
              </a:lnSpc>
              <a:spcBef>
                <a:spcPts val="600"/>
              </a:spcBef>
              <a:spcAft>
                <a:spcPts val="600"/>
              </a:spcAft>
              <a:buFontTx/>
              <a:buNone/>
              <a:defRPr sz="1800" b="1" i="0" kern="1200">
                <a:ln w="3175">
                  <a:noFill/>
                  <a:miter lim="800000"/>
                </a:ln>
                <a:solidFill>
                  <a:schemeClr val="tx1">
                    <a:lumMod val="85000"/>
                    <a:lumOff val="15000"/>
                  </a:schemeClr>
                </a:solidFill>
                <a:latin typeface="+mj-lt"/>
                <a:ea typeface="+mn-ea"/>
                <a:cs typeface="Helvetica" panose="020B0604020202020204" pitchFamily="34" charset="0"/>
              </a:defRPr>
            </a:lvl5pPr>
            <a:lvl6pPr marL="182563" indent="-182563" algn="l" defTabSz="914400" rtl="0" eaLnBrk="1" latinLnBrk="0" hangingPunct="1">
              <a:lnSpc>
                <a:spcPct val="90000"/>
              </a:lnSpc>
              <a:spcBef>
                <a:spcPts val="600"/>
              </a:spcBef>
              <a:spcAft>
                <a:spcPts val="600"/>
              </a:spcAft>
              <a:buClr>
                <a:schemeClr val="accent1"/>
              </a:buClr>
              <a:buFont typeface="+mj-lt"/>
              <a:buAutoNum type="arabicPeriod"/>
              <a:defRPr sz="1600" i="0" kern="1200">
                <a:ln w="3175">
                  <a:noFill/>
                  <a:miter lim="800000"/>
                </a:ln>
                <a:solidFill>
                  <a:schemeClr val="tx1">
                    <a:lumMod val="85000"/>
                    <a:lumOff val="15000"/>
                  </a:schemeClr>
                </a:solidFill>
                <a:latin typeface="+mn-lt"/>
                <a:ea typeface="+mn-ea"/>
                <a:cs typeface="Helvetica" panose="020B0604020202020204" pitchFamily="34" charset="0"/>
              </a:defRPr>
            </a:lvl6pPr>
            <a:lvl7pPr marL="444500" indent="-174625" algn="l" defTabSz="914400" rtl="0" eaLnBrk="1" latinLnBrk="0" hangingPunct="1">
              <a:lnSpc>
                <a:spcPct val="90000"/>
              </a:lnSpc>
              <a:spcBef>
                <a:spcPts val="600"/>
              </a:spcBef>
              <a:spcAft>
                <a:spcPts val="600"/>
              </a:spcAft>
              <a:buClr>
                <a:schemeClr val="accent1"/>
              </a:buClr>
              <a:buFont typeface="+mj-lt"/>
              <a:buAutoNum type="alphaLcPeriod"/>
              <a:defRPr sz="1400" kern="1200">
                <a:solidFill>
                  <a:schemeClr val="tx1">
                    <a:lumMod val="85000"/>
                    <a:lumOff val="15000"/>
                  </a:schemeClr>
                </a:solidFill>
                <a:latin typeface="+mn-lt"/>
                <a:ea typeface="+mn-ea"/>
                <a:cs typeface="Helvetica" panose="020B0604020202020204" pitchFamily="34" charset="0"/>
              </a:defRPr>
            </a:lvl7pPr>
            <a:lvl8pPr marL="627063" indent="-182563"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kern="1200" baseline="0">
                <a:solidFill>
                  <a:schemeClr val="tx1">
                    <a:lumMod val="85000"/>
                    <a:lumOff val="15000"/>
                  </a:schemeClr>
                </a:solidFill>
                <a:latin typeface="+mn-lt"/>
                <a:ea typeface="+mn-ea"/>
                <a:cs typeface="Helvetica" panose="020B0604020202020204" pitchFamily="34" charset="0"/>
              </a:defRPr>
            </a:lvl8pPr>
            <a:lvl9pPr marL="0" indent="0" algn="l" defTabSz="914400" rtl="0" eaLnBrk="1" latinLnBrk="0" hangingPunct="1">
              <a:lnSpc>
                <a:spcPct val="90000"/>
              </a:lnSpc>
              <a:spcBef>
                <a:spcPts val="600"/>
              </a:spcBef>
              <a:spcAft>
                <a:spcPts val="600"/>
              </a:spcAft>
              <a:buFontTx/>
              <a:buNone/>
              <a:defRPr sz="1600" i="1" kern="1200">
                <a:solidFill>
                  <a:schemeClr val="tx1">
                    <a:lumMod val="85000"/>
                    <a:lumOff val="15000"/>
                  </a:schemeClr>
                </a:solidFill>
                <a:latin typeface="+mn-lt"/>
                <a:ea typeface="+mn-ea"/>
                <a:cs typeface="Helvetica" panose="020B0604020202020204" pitchFamily="34" charset="0"/>
              </a:defRPr>
            </a:lvl9pPr>
          </a:lstStyle>
          <a:p>
            <a:pPr marL="0" indent="0">
              <a:buFont typeface="Wingdings" panose="05000000000000000000" pitchFamily="2" charset="2"/>
              <a:buNone/>
            </a:pPr>
            <a:endParaRPr lang="en-US" sz="1400">
              <a:solidFill>
                <a:schemeClr val="bg1"/>
              </a:solidFill>
            </a:endParaRPr>
          </a:p>
        </p:txBody>
      </p:sp>
    </p:spTree>
    <p:extLst>
      <p:ext uri="{BB962C8B-B14F-4D97-AF65-F5344CB8AC3E}">
        <p14:creationId xmlns:p14="http://schemas.microsoft.com/office/powerpoint/2010/main" val="3704317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D7BC-C2D6-A645-A95D-297B0B48D245}"/>
              </a:ext>
            </a:extLst>
          </p:cNvPr>
          <p:cNvSpPr>
            <a:spLocks noGrp="1"/>
          </p:cNvSpPr>
          <p:nvPr>
            <p:ph type="title"/>
          </p:nvPr>
        </p:nvSpPr>
        <p:spPr/>
        <p:txBody>
          <a:bodyPr/>
          <a:lstStyle/>
          <a:p>
            <a:r>
              <a:rPr lang="en-US"/>
              <a:t>Environmental Care</a:t>
            </a:r>
            <a:endParaRPr lang="fi-FI"/>
          </a:p>
        </p:txBody>
      </p:sp>
      <p:sp>
        <p:nvSpPr>
          <p:cNvPr id="3" name="Text Placeholder 2">
            <a:extLst>
              <a:ext uri="{FF2B5EF4-FFF2-40B4-BE49-F238E27FC236}">
                <a16:creationId xmlns:a16="http://schemas.microsoft.com/office/drawing/2014/main" id="{3EE325BB-7A12-5C4E-A580-9750DFAC49BE}"/>
              </a:ext>
            </a:extLst>
          </p:cNvPr>
          <p:cNvSpPr>
            <a:spLocks noGrp="1"/>
          </p:cNvSpPr>
          <p:nvPr>
            <p:ph type="body" idx="10"/>
          </p:nvPr>
        </p:nvSpPr>
        <p:spPr>
          <a:xfrm>
            <a:off x="533350" y="1120916"/>
            <a:ext cx="10843351" cy="446088"/>
          </a:xfrm>
        </p:spPr>
        <p:txBody>
          <a:bodyPr/>
          <a:lstStyle/>
          <a:p>
            <a:r>
              <a:rPr lang="en-US"/>
              <a:t>Our strategic target: Zero emissions</a:t>
            </a:r>
          </a:p>
        </p:txBody>
      </p:sp>
      <p:sp>
        <p:nvSpPr>
          <p:cNvPr id="4" name="Content Placeholder 3">
            <a:extLst>
              <a:ext uri="{FF2B5EF4-FFF2-40B4-BE49-F238E27FC236}">
                <a16:creationId xmlns:a16="http://schemas.microsoft.com/office/drawing/2014/main" id="{0145693B-658C-504C-864D-F057AFA5255B}"/>
              </a:ext>
            </a:extLst>
          </p:cNvPr>
          <p:cNvSpPr>
            <a:spLocks noGrp="1"/>
          </p:cNvSpPr>
          <p:nvPr>
            <p:ph sz="half" idx="11"/>
          </p:nvPr>
        </p:nvSpPr>
        <p:spPr>
          <a:xfrm>
            <a:off x="540000" y="1825625"/>
            <a:ext cx="8823920" cy="1785480"/>
          </a:xfrm>
        </p:spPr>
        <p:txBody>
          <a:bodyPr/>
          <a:lstStyle/>
          <a:p>
            <a:pPr marL="0" indent="0" fontAlgn="base">
              <a:buNone/>
            </a:pPr>
            <a:r>
              <a:rPr lang="en-US" err="1"/>
              <a:t>Cramo</a:t>
            </a:r>
            <a:r>
              <a:rPr lang="en-US"/>
              <a:t> is focused on being </a:t>
            </a:r>
            <a:r>
              <a:rPr lang="en-US" b="1"/>
              <a:t>the most climate- and resource-efficient rental solutions company</a:t>
            </a:r>
            <a:r>
              <a:rPr lang="en-US"/>
              <a:t>. We will work continuously to mitigate our climate impact by reducing energy use and emissions, switching to fossil-free energy sources, reducing and recycling materials, reducing waste and handling hazardous waste properly. </a:t>
            </a:r>
          </a:p>
          <a:p>
            <a:pPr marL="0" indent="0" fontAlgn="base">
              <a:buNone/>
            </a:pPr>
            <a:r>
              <a:rPr lang="en-US"/>
              <a:t>We take a precautionary approach to environmental considerations in procurement decisions and the selection of suppliers as well as in our customer dialogues.</a:t>
            </a:r>
            <a:endParaRPr lang="fi-FI"/>
          </a:p>
        </p:txBody>
      </p:sp>
      <p:graphicFrame>
        <p:nvGraphicFramePr>
          <p:cNvPr id="5" name="Taulukko 4">
            <a:extLst>
              <a:ext uri="{FF2B5EF4-FFF2-40B4-BE49-F238E27FC236}">
                <a16:creationId xmlns:a16="http://schemas.microsoft.com/office/drawing/2014/main" id="{6F29329A-902E-4978-BAAE-7EF090ECD576}"/>
              </a:ext>
            </a:extLst>
          </p:cNvPr>
          <p:cNvGraphicFramePr>
            <a:graphicFrameLocks noGrp="1"/>
          </p:cNvGraphicFramePr>
          <p:nvPr>
            <p:extLst>
              <p:ext uri="{D42A27DB-BD31-4B8C-83A1-F6EECF244321}">
                <p14:modId xmlns:p14="http://schemas.microsoft.com/office/powerpoint/2010/main" val="4149209107"/>
              </p:ext>
            </p:extLst>
          </p:nvPr>
        </p:nvGraphicFramePr>
        <p:xfrm>
          <a:off x="552365" y="3879778"/>
          <a:ext cx="10824336" cy="2005920"/>
        </p:xfrm>
        <a:graphic>
          <a:graphicData uri="http://schemas.openxmlformats.org/drawingml/2006/table">
            <a:tbl>
              <a:tblPr firstRow="1" bandRow="1">
                <a:tableStyleId>{5C22544A-7EE6-4342-B048-85BDC9FD1C3A}</a:tableStyleId>
              </a:tblPr>
              <a:tblGrid>
                <a:gridCol w="2294735">
                  <a:extLst>
                    <a:ext uri="{9D8B030D-6E8A-4147-A177-3AD203B41FA5}">
                      <a16:colId xmlns:a16="http://schemas.microsoft.com/office/drawing/2014/main" val="3698619583"/>
                    </a:ext>
                  </a:extLst>
                </a:gridCol>
                <a:gridCol w="3621939">
                  <a:extLst>
                    <a:ext uri="{9D8B030D-6E8A-4147-A177-3AD203B41FA5}">
                      <a16:colId xmlns:a16="http://schemas.microsoft.com/office/drawing/2014/main" val="1772995103"/>
                    </a:ext>
                  </a:extLst>
                </a:gridCol>
                <a:gridCol w="1569492">
                  <a:extLst>
                    <a:ext uri="{9D8B030D-6E8A-4147-A177-3AD203B41FA5}">
                      <a16:colId xmlns:a16="http://schemas.microsoft.com/office/drawing/2014/main" val="459159674"/>
                    </a:ext>
                  </a:extLst>
                </a:gridCol>
                <a:gridCol w="1649679">
                  <a:extLst>
                    <a:ext uri="{9D8B030D-6E8A-4147-A177-3AD203B41FA5}">
                      <a16:colId xmlns:a16="http://schemas.microsoft.com/office/drawing/2014/main" val="1139074896"/>
                    </a:ext>
                  </a:extLst>
                </a:gridCol>
                <a:gridCol w="1688491">
                  <a:extLst>
                    <a:ext uri="{9D8B030D-6E8A-4147-A177-3AD203B41FA5}">
                      <a16:colId xmlns:a16="http://schemas.microsoft.com/office/drawing/2014/main" val="3920977856"/>
                    </a:ext>
                  </a:extLst>
                </a:gridCol>
              </a:tblGrid>
              <a:tr h="0">
                <a:tc>
                  <a:txBody>
                    <a:bodyPr/>
                    <a:lstStyle/>
                    <a:p>
                      <a:r>
                        <a:rPr lang="en-FI" sz="1600" noProof="0" dirty="0"/>
                        <a:t>Strategic target</a:t>
                      </a:r>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a:t>Target</a:t>
                      </a:r>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dirty="0"/>
                        <a:t>Outcome 20</a:t>
                      </a:r>
                      <a:r>
                        <a:rPr lang="sv-SE" sz="1600" noProof="0" dirty="0"/>
                        <a:t>20</a:t>
                      </a:r>
                      <a:endParaRPr lang="en-FI" sz="1600" noProof="0" dirty="0"/>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dirty="0"/>
                        <a:t>Outcome 201</a:t>
                      </a:r>
                      <a:r>
                        <a:rPr lang="sv-SE" sz="1600" noProof="0" dirty="0"/>
                        <a:t>9</a:t>
                      </a:r>
                      <a:endParaRPr lang="en-FI" sz="1600" noProof="0" dirty="0"/>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dirty="0"/>
                        <a:t>Status</a:t>
                      </a:r>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828996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rPr>
                        <a:t>Zero emissions*</a:t>
                      </a:r>
                    </a:p>
                  </a:txBody>
                  <a:tcPr>
                    <a:lnT w="38100" cmpd="sng">
                      <a:noFill/>
                    </a:lnT>
                    <a:noFill/>
                  </a:tcPr>
                </a:tc>
                <a:tc>
                  <a:txBody>
                    <a:bodyPr/>
                    <a:lstStyle/>
                    <a:p>
                      <a:r>
                        <a:rPr lang="en-GB" sz="1600" dirty="0">
                          <a:effectLst/>
                          <a:latin typeface="+mn-lt"/>
                          <a:ea typeface="Calibri" panose="020F0502020204030204" pitchFamily="34" charset="0"/>
                        </a:rPr>
                        <a:t>Emissions</a:t>
                      </a:r>
                      <a:r>
                        <a:rPr lang="en-GB" sz="1600" baseline="30000" dirty="0">
                          <a:effectLst/>
                          <a:latin typeface="+mn-lt"/>
                          <a:ea typeface="Calibri" panose="020F0502020204030204" pitchFamily="34" charset="0"/>
                        </a:rPr>
                        <a:t>4</a:t>
                      </a:r>
                      <a:r>
                        <a:rPr lang="en-GB" sz="1600" dirty="0">
                          <a:effectLst/>
                          <a:latin typeface="+mn-lt"/>
                          <a:ea typeface="Calibri" panose="020F0502020204030204" pitchFamily="34" charset="0"/>
                        </a:rPr>
                        <a:t> (tonnes/MEUR sales) &lt;13.5 tonnes/MEUR by 2023 (equals a 10% reduction vs 2019)</a:t>
                      </a:r>
                      <a:endParaRPr lang="sv-SE" sz="1600" dirty="0">
                        <a:effectLst/>
                        <a:latin typeface="+mn-lt"/>
                        <a:ea typeface="Calibri" panose="020F0502020204030204" pitchFamily="34" charset="0"/>
                      </a:endParaRPr>
                    </a:p>
                  </a:txBody>
                  <a:tcPr marL="68580" marR="68580" marT="0" marB="0">
                    <a:lnT w="38100" cmpd="sng">
                      <a:noFill/>
                    </a:lnT>
                    <a:noFill/>
                  </a:tcPr>
                </a:tc>
                <a:tc>
                  <a:txBody>
                    <a:bodyPr/>
                    <a:lstStyle/>
                    <a:p>
                      <a:r>
                        <a:rPr lang="en-GB" sz="1600" kern="1200" dirty="0">
                          <a:solidFill>
                            <a:schemeClr val="dk1"/>
                          </a:solidFill>
                          <a:effectLst/>
                          <a:latin typeface="+mn-lt"/>
                          <a:ea typeface="+mn-ea"/>
                          <a:cs typeface="+mn-cs"/>
                        </a:rPr>
                        <a:t>13.6 tonnes/MEUR</a:t>
                      </a:r>
                      <a:endParaRPr lang="en-FI" sz="1600" noProof="0" dirty="0"/>
                    </a:p>
                  </a:txBody>
                  <a:tcPr>
                    <a:lnT w="38100" cmpd="sng">
                      <a:noFill/>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1600" noProof="0" dirty="0"/>
                        <a:t>1</a:t>
                      </a:r>
                      <a:r>
                        <a:rPr lang="sv-SE" sz="1600" noProof="0" dirty="0"/>
                        <a:t>5.0</a:t>
                      </a:r>
                      <a:br>
                        <a:rPr lang="sv-SE" sz="1600" noProof="0" dirty="0"/>
                      </a:br>
                      <a:r>
                        <a:rPr lang="en-FI" sz="1600" noProof="0" dirty="0"/>
                        <a:t>tonnes/MEUR</a:t>
                      </a:r>
                    </a:p>
                    <a:p>
                      <a:endParaRPr lang="en-FI" sz="1600" noProof="0" dirty="0"/>
                    </a:p>
                  </a:txBody>
                  <a:tcPr>
                    <a:lnT w="38100" cmpd="sng">
                      <a:noFill/>
                    </a:lnT>
                    <a:noFill/>
                  </a:tcPr>
                </a:tc>
                <a:tc>
                  <a:txBody>
                    <a:bodyPr/>
                    <a:lstStyle/>
                    <a:p>
                      <a:r>
                        <a:rPr lang="en-GB" sz="1600" i="0" kern="1200" dirty="0">
                          <a:solidFill>
                            <a:schemeClr val="dk1"/>
                          </a:solidFill>
                          <a:effectLst/>
                          <a:latin typeface="+mn-lt"/>
                          <a:ea typeface="+mn-ea"/>
                          <a:cs typeface="+mn-cs"/>
                        </a:rPr>
                        <a:t>Excellent progress or target achieved </a:t>
                      </a:r>
                      <a:r>
                        <a:rPr lang="en-GB" sz="1600" i="1" kern="1200" dirty="0">
                          <a:solidFill>
                            <a:schemeClr val="dk1"/>
                          </a:solidFill>
                          <a:effectLst/>
                          <a:latin typeface="+mn-lt"/>
                          <a:ea typeface="+mn-ea"/>
                          <a:cs typeface="+mn-cs"/>
                        </a:rPr>
                        <a:t>   </a:t>
                      </a:r>
                      <a:endParaRPr lang="fi-FI" sz="1600" dirty="0">
                        <a:highlight>
                          <a:srgbClr val="00FF00"/>
                        </a:highlight>
                      </a:endParaRPr>
                    </a:p>
                  </a:txBody>
                  <a:tcPr>
                    <a:lnT w="38100" cmpd="sng">
                      <a:noFill/>
                    </a:lnT>
                    <a:noFill/>
                  </a:tcPr>
                </a:tc>
                <a:extLst>
                  <a:ext uri="{0D108BD9-81ED-4DB2-BD59-A6C34878D82A}">
                    <a16:rowId xmlns:a16="http://schemas.microsoft.com/office/drawing/2014/main" val="2917730324"/>
                  </a:ext>
                </a:extLst>
              </a:tr>
            </a:tbl>
          </a:graphicData>
        </a:graphic>
      </p:graphicFrame>
    </p:spTree>
    <p:extLst>
      <p:ext uri="{BB962C8B-B14F-4D97-AF65-F5344CB8AC3E}">
        <p14:creationId xmlns:p14="http://schemas.microsoft.com/office/powerpoint/2010/main" val="735448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87DCE1-8024-4FDC-BEA1-1287F1465A0C}"/>
              </a:ext>
            </a:extLst>
          </p:cNvPr>
          <p:cNvSpPr>
            <a:spLocks noGrp="1"/>
          </p:cNvSpPr>
          <p:nvPr>
            <p:ph type="title"/>
          </p:nvPr>
        </p:nvSpPr>
        <p:spPr/>
        <p:txBody>
          <a:bodyPr/>
          <a:lstStyle/>
          <a:p>
            <a:r>
              <a:rPr lang="en-GB"/>
              <a:t>Cramo Eco Choice</a:t>
            </a:r>
            <a:endParaRPr lang="en-GB" sz="2800"/>
          </a:p>
        </p:txBody>
      </p:sp>
      <p:sp>
        <p:nvSpPr>
          <p:cNvPr id="2" name="Platshållare för text 1">
            <a:extLst>
              <a:ext uri="{FF2B5EF4-FFF2-40B4-BE49-F238E27FC236}">
                <a16:creationId xmlns:a16="http://schemas.microsoft.com/office/drawing/2014/main" id="{87831625-49E9-40BD-B4CD-A0A0C006636D}"/>
              </a:ext>
            </a:extLst>
          </p:cNvPr>
          <p:cNvSpPr>
            <a:spLocks noGrp="1"/>
          </p:cNvSpPr>
          <p:nvPr>
            <p:ph type="body" idx="10"/>
          </p:nvPr>
        </p:nvSpPr>
        <p:spPr/>
        <p:txBody>
          <a:bodyPr/>
          <a:lstStyle/>
          <a:p>
            <a:r>
              <a:rPr lang="en-GB" sz="1800"/>
              <a:t>For more sustainable construction</a:t>
            </a:r>
            <a:br>
              <a:rPr lang="en-GB" sz="1800"/>
            </a:br>
            <a:endParaRPr lang="sv-SE"/>
          </a:p>
        </p:txBody>
      </p:sp>
      <p:sp>
        <p:nvSpPr>
          <p:cNvPr id="6" name="Content Placeholder 5">
            <a:extLst>
              <a:ext uri="{FF2B5EF4-FFF2-40B4-BE49-F238E27FC236}">
                <a16:creationId xmlns:a16="http://schemas.microsoft.com/office/drawing/2014/main" id="{8ABD1C81-2C13-4186-B8CD-D66DEDB0B58E}"/>
              </a:ext>
            </a:extLst>
          </p:cNvPr>
          <p:cNvSpPr>
            <a:spLocks noGrp="1"/>
          </p:cNvSpPr>
          <p:nvPr>
            <p:ph sz="half" idx="11"/>
          </p:nvPr>
        </p:nvSpPr>
        <p:spPr>
          <a:xfrm>
            <a:off x="555652" y="2354270"/>
            <a:ext cx="4611864" cy="3540023"/>
          </a:xfrm>
        </p:spPr>
        <p:txBody>
          <a:bodyPr/>
          <a:lstStyle/>
          <a:p>
            <a:pPr marL="0" indent="0">
              <a:buNone/>
            </a:pPr>
            <a:r>
              <a:rPr lang="en-GB"/>
              <a:t>Cramo Eco Choice is part of our programme to support our customers in replacing non-renewable fuels with renewable energy. </a:t>
            </a:r>
          </a:p>
          <a:p>
            <a:pPr marL="0" indent="0">
              <a:buNone/>
            </a:pPr>
            <a:r>
              <a:rPr lang="en-GB"/>
              <a:t>By offering a sustainable option we want to promote emission free and hybrid alternatives to diesel or petrol driven equipment, enabling our customers to make conscious sustainable choices. </a:t>
            </a:r>
          </a:p>
          <a:p>
            <a:pPr marL="0" indent="0">
              <a:buNone/>
            </a:pPr>
            <a:endParaRPr lang="en-GB"/>
          </a:p>
        </p:txBody>
      </p:sp>
      <p:pic>
        <p:nvPicPr>
          <p:cNvPr id="16" name="Graphic 15">
            <a:extLst>
              <a:ext uri="{FF2B5EF4-FFF2-40B4-BE49-F238E27FC236}">
                <a16:creationId xmlns:a16="http://schemas.microsoft.com/office/drawing/2014/main" id="{DD12A30D-76A1-48FE-8A77-AE7450B1F4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9273" y="0"/>
            <a:ext cx="8235655" cy="6102111"/>
          </a:xfrm>
          <a:prstGeom prst="rect">
            <a:avLst/>
          </a:prstGeom>
        </p:spPr>
      </p:pic>
      <p:pic>
        <p:nvPicPr>
          <p:cNvPr id="19" name="Graphic 18">
            <a:extLst>
              <a:ext uri="{FF2B5EF4-FFF2-40B4-BE49-F238E27FC236}">
                <a16:creationId xmlns:a16="http://schemas.microsoft.com/office/drawing/2014/main" id="{2A28F35F-1AA4-403A-82E8-1AD2930BB52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0464" t="24991" r="20973" b="29177"/>
          <a:stretch/>
        </p:blipFill>
        <p:spPr>
          <a:xfrm>
            <a:off x="7730836" y="1567004"/>
            <a:ext cx="2745229" cy="2590801"/>
          </a:xfrm>
          <a:prstGeom prst="rect">
            <a:avLst/>
          </a:prstGeom>
        </p:spPr>
      </p:pic>
    </p:spTree>
    <p:extLst>
      <p:ext uri="{BB962C8B-B14F-4D97-AF65-F5344CB8AC3E}">
        <p14:creationId xmlns:p14="http://schemas.microsoft.com/office/powerpoint/2010/main" val="3119002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0BF1F1-BE5E-4C8D-AECB-3D730F03429C}"/>
              </a:ext>
            </a:extLst>
          </p:cNvPr>
          <p:cNvSpPr>
            <a:spLocks noGrp="1"/>
          </p:cNvSpPr>
          <p:nvPr>
            <p:ph type="title"/>
          </p:nvPr>
        </p:nvSpPr>
        <p:spPr/>
        <p:txBody>
          <a:bodyPr/>
          <a:lstStyle/>
          <a:p>
            <a:r>
              <a:rPr lang="fi-FI"/>
              <a:t>Cramo </a:t>
            </a:r>
            <a:br>
              <a:rPr lang="fi-FI"/>
            </a:br>
            <a:r>
              <a:rPr lang="fi-FI"/>
              <a:t>Eco </a:t>
            </a:r>
            <a:r>
              <a:rPr lang="fi-FI" err="1"/>
              <a:t>choice</a:t>
            </a:r>
            <a:r>
              <a:rPr lang="fi-FI"/>
              <a:t> </a:t>
            </a:r>
            <a:br>
              <a:rPr lang="fi-FI"/>
            </a:br>
            <a:r>
              <a:rPr lang="fi-FI"/>
              <a:t>Fleet</a:t>
            </a:r>
            <a:endParaRPr lang="en-GB"/>
          </a:p>
        </p:txBody>
      </p:sp>
      <p:sp>
        <p:nvSpPr>
          <p:cNvPr id="9" name="Content Placeholder 8">
            <a:extLst>
              <a:ext uri="{FF2B5EF4-FFF2-40B4-BE49-F238E27FC236}">
                <a16:creationId xmlns:a16="http://schemas.microsoft.com/office/drawing/2014/main" id="{9D208133-F444-46D3-89F0-D2FED35FD149}"/>
              </a:ext>
            </a:extLst>
          </p:cNvPr>
          <p:cNvSpPr>
            <a:spLocks noGrp="1"/>
          </p:cNvSpPr>
          <p:nvPr>
            <p:ph sz="half" idx="2"/>
          </p:nvPr>
        </p:nvSpPr>
        <p:spPr>
          <a:xfrm>
            <a:off x="540000" y="3232385"/>
            <a:ext cx="3215933" cy="2558815"/>
          </a:xfrm>
        </p:spPr>
        <p:txBody>
          <a:bodyPr/>
          <a:lstStyle/>
          <a:p>
            <a:pPr marL="0" indent="0">
              <a:buNone/>
            </a:pPr>
            <a:r>
              <a:rPr lang="en-GB"/>
              <a:t>Emission free and hybrid equipment are essential in reducing the carbon footprint of jobsites and in reaching the target of emission free construction. </a:t>
            </a:r>
          </a:p>
          <a:p>
            <a:pPr marL="0" indent="0">
              <a:buNone/>
            </a:pPr>
            <a:r>
              <a:rPr lang="en-GB"/>
              <a:t>Cramo Eco Choice fleet consists of </a:t>
            </a:r>
            <a:r>
              <a:rPr lang="en-GB" b="1"/>
              <a:t>electric, battery driven and hybrid equipment</a:t>
            </a:r>
            <a:r>
              <a:rPr lang="en-GB"/>
              <a:t>. </a:t>
            </a:r>
          </a:p>
          <a:p>
            <a:pPr marL="0" indent="0">
              <a:buNone/>
            </a:pPr>
            <a:endParaRPr lang="en-GB"/>
          </a:p>
        </p:txBody>
      </p:sp>
      <p:sp>
        <p:nvSpPr>
          <p:cNvPr id="2" name="Platshållare för innehåll 1">
            <a:extLst>
              <a:ext uri="{FF2B5EF4-FFF2-40B4-BE49-F238E27FC236}">
                <a16:creationId xmlns:a16="http://schemas.microsoft.com/office/drawing/2014/main" id="{BC403385-D49D-4718-A91D-5D9B86E1F142}"/>
              </a:ext>
            </a:extLst>
          </p:cNvPr>
          <p:cNvSpPr>
            <a:spLocks noGrp="1"/>
          </p:cNvSpPr>
          <p:nvPr>
            <p:ph sz="half" idx="10"/>
          </p:nvPr>
        </p:nvSpPr>
        <p:spPr>
          <a:xfrm>
            <a:off x="5440606" y="1892013"/>
            <a:ext cx="5157787" cy="4010025"/>
          </a:xfrm>
        </p:spPr>
        <p:txBody>
          <a:bodyPr/>
          <a:lstStyle/>
          <a:p>
            <a:endParaRPr lang="sv-SE"/>
          </a:p>
        </p:txBody>
      </p:sp>
      <p:sp>
        <p:nvSpPr>
          <p:cNvPr id="5" name="Content Placeholder 5">
            <a:extLst>
              <a:ext uri="{FF2B5EF4-FFF2-40B4-BE49-F238E27FC236}">
                <a16:creationId xmlns:a16="http://schemas.microsoft.com/office/drawing/2014/main" id="{246D06C7-1300-44A0-B54F-C89240425EB4}"/>
              </a:ext>
            </a:extLst>
          </p:cNvPr>
          <p:cNvSpPr txBox="1">
            <a:spLocks/>
          </p:cNvSpPr>
          <p:nvPr/>
        </p:nvSpPr>
        <p:spPr>
          <a:xfrm>
            <a:off x="3913982" y="1936463"/>
            <a:ext cx="3196623" cy="4097380"/>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a:p>
        </p:txBody>
      </p:sp>
      <p:grpSp>
        <p:nvGrpSpPr>
          <p:cNvPr id="19" name="Group 18">
            <a:extLst>
              <a:ext uri="{FF2B5EF4-FFF2-40B4-BE49-F238E27FC236}">
                <a16:creationId xmlns:a16="http://schemas.microsoft.com/office/drawing/2014/main" id="{60C3EA43-7D2E-4032-B1D5-FCBE5476A149}"/>
              </a:ext>
            </a:extLst>
          </p:cNvPr>
          <p:cNvGrpSpPr/>
          <p:nvPr/>
        </p:nvGrpSpPr>
        <p:grpSpPr>
          <a:xfrm>
            <a:off x="4312079" y="1045833"/>
            <a:ext cx="6998796" cy="4721290"/>
            <a:chOff x="5477409" y="1643701"/>
            <a:chExt cx="5910804" cy="3987346"/>
          </a:xfrm>
        </p:grpSpPr>
        <p:sp>
          <p:nvSpPr>
            <p:cNvPr id="10" name="Rectangle 9">
              <a:extLst>
                <a:ext uri="{FF2B5EF4-FFF2-40B4-BE49-F238E27FC236}">
                  <a16:creationId xmlns:a16="http://schemas.microsoft.com/office/drawing/2014/main" id="{D1494B2A-5C99-4413-A763-17BF6583B483}"/>
                </a:ext>
              </a:extLst>
            </p:cNvPr>
            <p:cNvSpPr/>
            <p:nvPr/>
          </p:nvSpPr>
          <p:spPr>
            <a:xfrm>
              <a:off x="9577763" y="3777796"/>
              <a:ext cx="1768463" cy="1446550"/>
            </a:xfrm>
            <a:prstGeom prst="rect">
              <a:avLst/>
            </a:prstGeom>
          </p:spPr>
          <p:txBody>
            <a:bodyPr wrap="square">
              <a:spAutoFit/>
            </a:bodyPr>
            <a:lstStyle/>
            <a:p>
              <a:r>
                <a:rPr lang="en-GB" sz="1100"/>
                <a:t>*Some of our selection of large indoor access equipment can be used as an alternative to outdoor access equipment. All of our indoor access equipment are electric.</a:t>
              </a:r>
            </a:p>
          </p:txBody>
        </p:sp>
        <p:sp>
          <p:nvSpPr>
            <p:cNvPr id="11" name="TextBox 10">
              <a:extLst>
                <a:ext uri="{FF2B5EF4-FFF2-40B4-BE49-F238E27FC236}">
                  <a16:creationId xmlns:a16="http://schemas.microsoft.com/office/drawing/2014/main" id="{531D77B8-66BF-4AD9-BAB2-F13B34913AAB}"/>
                </a:ext>
              </a:extLst>
            </p:cNvPr>
            <p:cNvSpPr txBox="1"/>
            <p:nvPr/>
          </p:nvSpPr>
          <p:spPr>
            <a:xfrm>
              <a:off x="5477409" y="1643701"/>
              <a:ext cx="1852437" cy="1902711"/>
            </a:xfrm>
            <a:prstGeom prst="rect">
              <a:avLst/>
            </a:prstGeom>
            <a:solidFill>
              <a:schemeClr val="accent1"/>
            </a:solidFill>
            <a:ln>
              <a:noFill/>
            </a:ln>
          </p:spPr>
          <p:txBody>
            <a:bodyPr wrap="square" lIns="144000" tIns="144000" rIns="144000" bIns="144000" rtlCol="0" anchor="b">
              <a:noAutofit/>
            </a:bodyPr>
            <a:lstStyle/>
            <a:p>
              <a:pPr algn="ctr"/>
              <a:r>
                <a:rPr lang="en-US" sz="1100" b="1">
                  <a:solidFill>
                    <a:schemeClr val="bg1"/>
                  </a:solidFill>
                </a:rPr>
                <a:t>CONSTRUCTION MACHINERY</a:t>
              </a:r>
            </a:p>
            <a:p>
              <a:pPr algn="ctr"/>
              <a:endParaRPr lang="en-US" sz="1100" b="1">
                <a:solidFill>
                  <a:schemeClr val="bg1"/>
                </a:solidFill>
              </a:endParaRPr>
            </a:p>
          </p:txBody>
        </p:sp>
        <p:sp>
          <p:nvSpPr>
            <p:cNvPr id="14" name="TextBox 13">
              <a:extLst>
                <a:ext uri="{FF2B5EF4-FFF2-40B4-BE49-F238E27FC236}">
                  <a16:creationId xmlns:a16="http://schemas.microsoft.com/office/drawing/2014/main" id="{8D10BF86-8FE9-4C97-90A1-13DAC3298807}"/>
                </a:ext>
              </a:extLst>
            </p:cNvPr>
            <p:cNvSpPr txBox="1"/>
            <p:nvPr/>
          </p:nvSpPr>
          <p:spPr>
            <a:xfrm>
              <a:off x="7506592" y="1643701"/>
              <a:ext cx="1852437" cy="1902711"/>
            </a:xfrm>
            <a:prstGeom prst="rect">
              <a:avLst/>
            </a:prstGeom>
            <a:solidFill>
              <a:schemeClr val="accent1"/>
            </a:solidFill>
            <a:ln>
              <a:noFill/>
            </a:ln>
          </p:spPr>
          <p:txBody>
            <a:bodyPr wrap="square" lIns="144000" tIns="144000" rIns="144000" bIns="144000" rtlCol="0" anchor="b">
              <a:noAutofit/>
            </a:bodyPr>
            <a:lstStyle/>
            <a:p>
              <a:pPr algn="ctr"/>
              <a:r>
                <a:rPr lang="en-US" sz="1100" b="1">
                  <a:solidFill>
                    <a:schemeClr val="bg1"/>
                  </a:solidFill>
                </a:rPr>
                <a:t>OUTDOOR ACCESS EQUIPMENT</a:t>
              </a:r>
            </a:p>
            <a:p>
              <a:pPr algn="ctr"/>
              <a:endParaRPr lang="en-US" sz="1100" b="1">
                <a:solidFill>
                  <a:schemeClr val="bg1"/>
                </a:solidFill>
              </a:endParaRPr>
            </a:p>
          </p:txBody>
        </p:sp>
        <p:sp>
          <p:nvSpPr>
            <p:cNvPr id="15" name="TextBox 14">
              <a:extLst>
                <a:ext uri="{FF2B5EF4-FFF2-40B4-BE49-F238E27FC236}">
                  <a16:creationId xmlns:a16="http://schemas.microsoft.com/office/drawing/2014/main" id="{13238669-B599-434C-BACD-759968B219EF}"/>
                </a:ext>
              </a:extLst>
            </p:cNvPr>
            <p:cNvSpPr txBox="1"/>
            <p:nvPr/>
          </p:nvSpPr>
          <p:spPr>
            <a:xfrm>
              <a:off x="9535776" y="1643701"/>
              <a:ext cx="1852437" cy="1902711"/>
            </a:xfrm>
            <a:prstGeom prst="rect">
              <a:avLst/>
            </a:prstGeom>
            <a:solidFill>
              <a:schemeClr val="accent1"/>
            </a:solidFill>
            <a:ln>
              <a:noFill/>
            </a:ln>
          </p:spPr>
          <p:txBody>
            <a:bodyPr wrap="square" lIns="144000" tIns="144000" rIns="144000" bIns="144000" rtlCol="0" anchor="b">
              <a:noAutofit/>
            </a:bodyPr>
            <a:lstStyle/>
            <a:p>
              <a:pPr algn="ctr"/>
              <a:r>
                <a:rPr lang="en-GB" sz="1100" b="1">
                  <a:solidFill>
                    <a:schemeClr val="bg1"/>
                  </a:solidFill>
                </a:rPr>
                <a:t>INDOOR ACCESS EQUIPMENT </a:t>
              </a:r>
              <a:r>
                <a:rPr lang="en-GB" sz="1050" b="1">
                  <a:solidFill>
                    <a:schemeClr val="bg1"/>
                  </a:solidFill>
                </a:rPr>
                <a:t>AS AN OUTDOOR ALTERNATIVE *</a:t>
              </a:r>
              <a:endParaRPr lang="en-GB" sz="1100" b="1">
                <a:solidFill>
                  <a:schemeClr val="bg1"/>
                </a:solidFill>
              </a:endParaRPr>
            </a:p>
          </p:txBody>
        </p:sp>
        <p:sp>
          <p:nvSpPr>
            <p:cNvPr id="16" name="TextBox 15">
              <a:extLst>
                <a:ext uri="{FF2B5EF4-FFF2-40B4-BE49-F238E27FC236}">
                  <a16:creationId xmlns:a16="http://schemas.microsoft.com/office/drawing/2014/main" id="{EE1A4D14-FFE9-4666-A8AE-52EDECC62D6F}"/>
                </a:ext>
              </a:extLst>
            </p:cNvPr>
            <p:cNvSpPr txBox="1"/>
            <p:nvPr/>
          </p:nvSpPr>
          <p:spPr>
            <a:xfrm>
              <a:off x="5477409" y="3728336"/>
              <a:ext cx="1852437" cy="1902711"/>
            </a:xfrm>
            <a:prstGeom prst="rect">
              <a:avLst/>
            </a:prstGeom>
            <a:solidFill>
              <a:schemeClr val="accent1"/>
            </a:solidFill>
            <a:ln>
              <a:noFill/>
            </a:ln>
          </p:spPr>
          <p:txBody>
            <a:bodyPr wrap="square" lIns="144000" tIns="144000" rIns="144000" bIns="144000" rtlCol="0" anchor="b">
              <a:noAutofit/>
            </a:bodyPr>
            <a:lstStyle/>
            <a:p>
              <a:pPr algn="ctr"/>
              <a:r>
                <a:rPr lang="en-US" sz="1100" b="1">
                  <a:solidFill>
                    <a:schemeClr val="bg1"/>
                  </a:solidFill>
                </a:rPr>
                <a:t>FUEL POWERED TOOLS</a:t>
              </a:r>
            </a:p>
          </p:txBody>
        </p:sp>
        <p:sp>
          <p:nvSpPr>
            <p:cNvPr id="17" name="TextBox 16">
              <a:extLst>
                <a:ext uri="{FF2B5EF4-FFF2-40B4-BE49-F238E27FC236}">
                  <a16:creationId xmlns:a16="http://schemas.microsoft.com/office/drawing/2014/main" id="{9566A568-25A0-4FB4-9844-7CF6E4A8E906}"/>
                </a:ext>
              </a:extLst>
            </p:cNvPr>
            <p:cNvSpPr txBox="1"/>
            <p:nvPr/>
          </p:nvSpPr>
          <p:spPr>
            <a:xfrm>
              <a:off x="7506592" y="3728336"/>
              <a:ext cx="1852437" cy="1902711"/>
            </a:xfrm>
            <a:prstGeom prst="rect">
              <a:avLst/>
            </a:prstGeom>
            <a:solidFill>
              <a:schemeClr val="accent1"/>
            </a:solidFill>
            <a:ln>
              <a:noFill/>
            </a:ln>
          </p:spPr>
          <p:txBody>
            <a:bodyPr wrap="square" lIns="144000" tIns="144000" rIns="144000" bIns="144000" rtlCol="0" anchor="b">
              <a:noAutofit/>
            </a:bodyPr>
            <a:lstStyle/>
            <a:p>
              <a:pPr algn="ctr"/>
              <a:r>
                <a:rPr lang="en-US" sz="1100" b="1">
                  <a:solidFill>
                    <a:schemeClr val="bg1"/>
                  </a:solidFill>
                </a:rPr>
                <a:t>HEATERS</a:t>
              </a:r>
            </a:p>
          </p:txBody>
        </p:sp>
      </p:grpSp>
      <p:pic>
        <p:nvPicPr>
          <p:cNvPr id="20" name="Graphic 19">
            <a:extLst>
              <a:ext uri="{FF2B5EF4-FFF2-40B4-BE49-F238E27FC236}">
                <a16:creationId xmlns:a16="http://schemas.microsoft.com/office/drawing/2014/main" id="{9C357A38-249F-4C7C-BF34-7EC2903C32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2453" y="1457187"/>
            <a:ext cx="1012664" cy="958552"/>
          </a:xfrm>
          <a:prstGeom prst="rect">
            <a:avLst/>
          </a:prstGeom>
        </p:spPr>
      </p:pic>
      <p:pic>
        <p:nvPicPr>
          <p:cNvPr id="21" name="Graphic 20">
            <a:extLst>
              <a:ext uri="{FF2B5EF4-FFF2-40B4-BE49-F238E27FC236}">
                <a16:creationId xmlns:a16="http://schemas.microsoft.com/office/drawing/2014/main" id="{9063F302-AF83-4267-A259-6FA2DBD121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95768" y="1381791"/>
            <a:ext cx="917802" cy="1109343"/>
          </a:xfrm>
          <a:prstGeom prst="rect">
            <a:avLst/>
          </a:prstGeom>
        </p:spPr>
      </p:pic>
      <p:pic>
        <p:nvPicPr>
          <p:cNvPr id="22" name="Graphic 21">
            <a:extLst>
              <a:ext uri="{FF2B5EF4-FFF2-40B4-BE49-F238E27FC236}">
                <a16:creationId xmlns:a16="http://schemas.microsoft.com/office/drawing/2014/main" id="{048802E8-B8E0-438F-8609-F9458B669B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18832" y="1603102"/>
            <a:ext cx="790674" cy="812637"/>
          </a:xfrm>
          <a:prstGeom prst="rect">
            <a:avLst/>
          </a:prstGeom>
        </p:spPr>
      </p:pic>
      <p:pic>
        <p:nvPicPr>
          <p:cNvPr id="24" name="Graphic 23">
            <a:extLst>
              <a:ext uri="{FF2B5EF4-FFF2-40B4-BE49-F238E27FC236}">
                <a16:creationId xmlns:a16="http://schemas.microsoft.com/office/drawing/2014/main" id="{AF254D43-5A72-45C6-AFA7-98C38AD342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28782" y="4195349"/>
            <a:ext cx="1296816" cy="757201"/>
          </a:xfrm>
          <a:prstGeom prst="rect">
            <a:avLst/>
          </a:prstGeom>
        </p:spPr>
      </p:pic>
      <p:pic>
        <p:nvPicPr>
          <p:cNvPr id="25" name="Graphic 24">
            <a:extLst>
              <a:ext uri="{FF2B5EF4-FFF2-40B4-BE49-F238E27FC236}">
                <a16:creationId xmlns:a16="http://schemas.microsoft.com/office/drawing/2014/main" id="{0161D524-AB7E-4BC9-A6B5-59CD1F7B8D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77571" y="4042937"/>
            <a:ext cx="1012664" cy="1095669"/>
          </a:xfrm>
          <a:prstGeom prst="rect">
            <a:avLst/>
          </a:prstGeom>
        </p:spPr>
      </p:pic>
      <p:pic>
        <p:nvPicPr>
          <p:cNvPr id="26" name="Graphic 25">
            <a:extLst>
              <a:ext uri="{FF2B5EF4-FFF2-40B4-BE49-F238E27FC236}">
                <a16:creationId xmlns:a16="http://schemas.microsoft.com/office/drawing/2014/main" id="{92B8243A-BE1B-42F6-9E8B-82ED2CC98C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9926" y="-164082"/>
            <a:ext cx="2607951" cy="2607951"/>
          </a:xfrm>
          <a:prstGeom prst="rect">
            <a:avLst/>
          </a:prstGeom>
        </p:spPr>
      </p:pic>
    </p:spTree>
    <p:extLst>
      <p:ext uri="{BB962C8B-B14F-4D97-AF65-F5344CB8AC3E}">
        <p14:creationId xmlns:p14="http://schemas.microsoft.com/office/powerpoint/2010/main" val="3439673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96CBB81-EACB-4090-9088-3714BD866AAA}"/>
              </a:ext>
            </a:extLst>
          </p:cNvPr>
          <p:cNvSpPr/>
          <p:nvPr/>
        </p:nvSpPr>
        <p:spPr>
          <a:xfrm>
            <a:off x="4482584" y="1724812"/>
            <a:ext cx="3226832" cy="43596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ADBE0AC-D8E3-4DF6-BAE9-57C9A49D4E4E}"/>
              </a:ext>
            </a:extLst>
          </p:cNvPr>
          <p:cNvSpPr/>
          <p:nvPr/>
        </p:nvSpPr>
        <p:spPr>
          <a:xfrm>
            <a:off x="8215444" y="1724812"/>
            <a:ext cx="3226832" cy="4371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BDBCFAD-A7FB-406F-B78F-A538F221BAFE}"/>
              </a:ext>
            </a:extLst>
          </p:cNvPr>
          <p:cNvSpPr/>
          <p:nvPr/>
        </p:nvSpPr>
        <p:spPr>
          <a:xfrm>
            <a:off x="749724" y="1724812"/>
            <a:ext cx="3226832" cy="43596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E46471-4F73-46EF-B401-2A45EB523A22}"/>
              </a:ext>
            </a:extLst>
          </p:cNvPr>
          <p:cNvSpPr>
            <a:spLocks noGrp="1"/>
          </p:cNvSpPr>
          <p:nvPr>
            <p:ph type="title"/>
          </p:nvPr>
        </p:nvSpPr>
        <p:spPr>
          <a:xfrm>
            <a:off x="749724" y="662435"/>
            <a:ext cx="10899495" cy="1062377"/>
          </a:xfrm>
        </p:spPr>
        <p:txBody>
          <a:bodyPr/>
          <a:lstStyle/>
          <a:p>
            <a:r>
              <a:rPr lang="en-GB"/>
              <a:t>Key Benefits of Cramo Eco Choice</a:t>
            </a:r>
          </a:p>
        </p:txBody>
      </p:sp>
      <p:sp>
        <p:nvSpPr>
          <p:cNvPr id="4" name="Content Placeholder 3">
            <a:extLst>
              <a:ext uri="{FF2B5EF4-FFF2-40B4-BE49-F238E27FC236}">
                <a16:creationId xmlns:a16="http://schemas.microsoft.com/office/drawing/2014/main" id="{4D1FFF49-E956-4DEA-8302-C14CF868C8FF}"/>
              </a:ext>
            </a:extLst>
          </p:cNvPr>
          <p:cNvSpPr>
            <a:spLocks noGrp="1"/>
          </p:cNvSpPr>
          <p:nvPr>
            <p:ph sz="half" idx="10"/>
          </p:nvPr>
        </p:nvSpPr>
        <p:spPr>
          <a:xfrm>
            <a:off x="1044890" y="3562666"/>
            <a:ext cx="2817982" cy="1621323"/>
          </a:xfrm>
        </p:spPr>
        <p:txBody>
          <a:bodyPr/>
          <a:lstStyle/>
          <a:p>
            <a:pPr marL="0" indent="0">
              <a:buNone/>
            </a:pPr>
            <a:r>
              <a:rPr lang="en-GB" sz="1400">
                <a:solidFill>
                  <a:schemeClr val="bg1"/>
                </a:solidFill>
              </a:rPr>
              <a:t>The carbon footprint in the usage phase of equipment under Cramo Eco Choice label is close to zero when using electricity from renewable sources such as wind, water and solar power. In comparison, diesel power has a carbon footprint of approximately 2.7 kg CO</a:t>
            </a:r>
            <a:r>
              <a:rPr lang="en-GB" sz="1400" baseline="-25000">
                <a:solidFill>
                  <a:schemeClr val="bg1"/>
                </a:solidFill>
              </a:rPr>
              <a:t>2</a:t>
            </a:r>
            <a:r>
              <a:rPr lang="en-GB" sz="1400">
                <a:solidFill>
                  <a:schemeClr val="bg2"/>
                </a:solidFill>
              </a:rPr>
              <a:t>e</a:t>
            </a:r>
            <a:r>
              <a:rPr lang="en-GB" sz="1400">
                <a:solidFill>
                  <a:schemeClr val="bg1"/>
                </a:solidFill>
              </a:rPr>
              <a:t> per litre and petrol approximately 2.3 kg CO</a:t>
            </a:r>
            <a:r>
              <a:rPr lang="en-GB" sz="1400" baseline="-25000">
                <a:solidFill>
                  <a:schemeClr val="bg1"/>
                </a:solidFill>
              </a:rPr>
              <a:t>2</a:t>
            </a:r>
            <a:r>
              <a:rPr lang="en-GB" sz="1400">
                <a:solidFill>
                  <a:schemeClr val="bg2"/>
                </a:solidFill>
              </a:rPr>
              <a:t>e</a:t>
            </a:r>
            <a:r>
              <a:rPr lang="en-GB" sz="1400">
                <a:solidFill>
                  <a:schemeClr val="bg1"/>
                </a:solidFill>
              </a:rPr>
              <a:t> per litre. </a:t>
            </a:r>
          </a:p>
          <a:p>
            <a:pPr marL="0" indent="0">
              <a:buNone/>
            </a:pPr>
            <a:endParaRPr lang="en-GB" sz="1400">
              <a:solidFill>
                <a:schemeClr val="bg1"/>
              </a:solidFill>
            </a:endParaRPr>
          </a:p>
        </p:txBody>
      </p:sp>
      <p:sp>
        <p:nvSpPr>
          <p:cNvPr id="9" name="Content Placeholder 3">
            <a:extLst>
              <a:ext uri="{FF2B5EF4-FFF2-40B4-BE49-F238E27FC236}">
                <a16:creationId xmlns:a16="http://schemas.microsoft.com/office/drawing/2014/main" id="{FDC1A746-46E9-4A94-872C-B2ED0FE65C12}"/>
              </a:ext>
            </a:extLst>
          </p:cNvPr>
          <p:cNvSpPr txBox="1">
            <a:spLocks/>
          </p:cNvSpPr>
          <p:nvPr/>
        </p:nvSpPr>
        <p:spPr>
          <a:xfrm>
            <a:off x="4832865" y="3562666"/>
            <a:ext cx="2609335" cy="1259261"/>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1400">
                <a:solidFill>
                  <a:schemeClr val="bg1"/>
                </a:solidFill>
              </a:rPr>
              <a:t>With Cramo Eco </a:t>
            </a:r>
            <a:r>
              <a:rPr lang="en-GB" sz="1400">
                <a:solidFill>
                  <a:schemeClr val="bg2"/>
                </a:solidFill>
              </a:rPr>
              <a:t>C</a:t>
            </a:r>
            <a:r>
              <a:rPr lang="en-GB" sz="1400">
                <a:solidFill>
                  <a:schemeClr val="bg1"/>
                </a:solidFill>
              </a:rPr>
              <a:t>hoice our customers are further enabled to reach their targets connected to ISO 14001, CDP, UN Global Compact, the Sustainable Development Goals and other similar initiatives. </a:t>
            </a:r>
          </a:p>
          <a:p>
            <a:pPr marL="0" indent="0">
              <a:buNone/>
            </a:pPr>
            <a:endParaRPr lang="en-GB" sz="1400">
              <a:solidFill>
                <a:schemeClr val="bg1"/>
              </a:solidFill>
            </a:endParaRPr>
          </a:p>
        </p:txBody>
      </p:sp>
      <p:sp>
        <p:nvSpPr>
          <p:cNvPr id="10" name="Content Placeholder 3">
            <a:extLst>
              <a:ext uri="{FF2B5EF4-FFF2-40B4-BE49-F238E27FC236}">
                <a16:creationId xmlns:a16="http://schemas.microsoft.com/office/drawing/2014/main" id="{C6F1C77A-32DB-449B-A383-A527AF019DEE}"/>
              </a:ext>
            </a:extLst>
          </p:cNvPr>
          <p:cNvSpPr txBox="1">
            <a:spLocks/>
          </p:cNvSpPr>
          <p:nvPr/>
        </p:nvSpPr>
        <p:spPr>
          <a:xfrm>
            <a:off x="8614290" y="3562666"/>
            <a:ext cx="2612510" cy="1365983"/>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1400">
                <a:solidFill>
                  <a:schemeClr val="bg1"/>
                </a:solidFill>
              </a:rPr>
              <a:t>Emission free equipment also reduces the level of nitrogen oxides (NOx) which is good both for the environment and for the health of the employees using the equipment. Electric or battery driven machinery also produce less noise than fuel operated equipment.</a:t>
            </a:r>
          </a:p>
          <a:p>
            <a:pPr marL="0" indent="0">
              <a:buNone/>
            </a:pPr>
            <a:endParaRPr lang="en-GB" sz="1400">
              <a:solidFill>
                <a:schemeClr val="bg1"/>
              </a:solidFill>
            </a:endParaRPr>
          </a:p>
        </p:txBody>
      </p:sp>
      <p:pic>
        <p:nvPicPr>
          <p:cNvPr id="11" name="Graphic 10">
            <a:extLst>
              <a:ext uri="{FF2B5EF4-FFF2-40B4-BE49-F238E27FC236}">
                <a16:creationId xmlns:a16="http://schemas.microsoft.com/office/drawing/2014/main" id="{54DF6E7E-EBA2-42B5-B400-BA2D529D44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0994" y="1982075"/>
            <a:ext cx="1247831" cy="1247831"/>
          </a:xfrm>
          <a:prstGeom prst="rect">
            <a:avLst/>
          </a:prstGeom>
        </p:spPr>
      </p:pic>
      <p:pic>
        <p:nvPicPr>
          <p:cNvPr id="15" name="Graphic 14">
            <a:extLst>
              <a:ext uri="{FF2B5EF4-FFF2-40B4-BE49-F238E27FC236}">
                <a16:creationId xmlns:a16="http://schemas.microsoft.com/office/drawing/2014/main" id="{B394C7E0-1507-4CCC-A0D9-9EFAC3D24D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8250" y="2019823"/>
            <a:ext cx="1024405" cy="1177167"/>
          </a:xfrm>
          <a:prstGeom prst="rect">
            <a:avLst/>
          </a:prstGeom>
        </p:spPr>
      </p:pic>
      <p:pic>
        <p:nvPicPr>
          <p:cNvPr id="17" name="Graphic 16">
            <a:extLst>
              <a:ext uri="{FF2B5EF4-FFF2-40B4-BE49-F238E27FC236}">
                <a16:creationId xmlns:a16="http://schemas.microsoft.com/office/drawing/2014/main" id="{341B63D5-A760-492E-AC52-090EE2921F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9930" y="2183755"/>
            <a:ext cx="1121230" cy="991087"/>
          </a:xfrm>
          <a:prstGeom prst="rect">
            <a:avLst/>
          </a:prstGeom>
        </p:spPr>
      </p:pic>
    </p:spTree>
    <p:extLst>
      <p:ext uri="{BB962C8B-B14F-4D97-AF65-F5344CB8AC3E}">
        <p14:creationId xmlns:p14="http://schemas.microsoft.com/office/powerpoint/2010/main" val="4104349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D7BC-C2D6-A645-A95D-297B0B48D245}"/>
              </a:ext>
            </a:extLst>
          </p:cNvPr>
          <p:cNvSpPr>
            <a:spLocks noGrp="1"/>
          </p:cNvSpPr>
          <p:nvPr>
            <p:ph type="title"/>
          </p:nvPr>
        </p:nvSpPr>
        <p:spPr/>
        <p:txBody>
          <a:bodyPr/>
          <a:lstStyle/>
          <a:p>
            <a:r>
              <a:rPr lang="en-US"/>
              <a:t>Social Care</a:t>
            </a:r>
            <a:endParaRPr lang="fi-FI"/>
          </a:p>
        </p:txBody>
      </p:sp>
      <p:sp>
        <p:nvSpPr>
          <p:cNvPr id="3" name="Text Placeholder 2">
            <a:extLst>
              <a:ext uri="{FF2B5EF4-FFF2-40B4-BE49-F238E27FC236}">
                <a16:creationId xmlns:a16="http://schemas.microsoft.com/office/drawing/2014/main" id="{3EE325BB-7A12-5C4E-A580-9750DFAC49BE}"/>
              </a:ext>
            </a:extLst>
          </p:cNvPr>
          <p:cNvSpPr>
            <a:spLocks noGrp="1"/>
          </p:cNvSpPr>
          <p:nvPr>
            <p:ph type="body" idx="10"/>
          </p:nvPr>
        </p:nvSpPr>
        <p:spPr/>
        <p:txBody>
          <a:bodyPr/>
          <a:lstStyle/>
          <a:p>
            <a:r>
              <a:rPr lang="en-US"/>
              <a:t>Our strategic target: Top ranking in business ethics</a:t>
            </a:r>
          </a:p>
        </p:txBody>
      </p:sp>
      <p:sp>
        <p:nvSpPr>
          <p:cNvPr id="5" name="Sisällön paikkamerkki 4">
            <a:extLst>
              <a:ext uri="{FF2B5EF4-FFF2-40B4-BE49-F238E27FC236}">
                <a16:creationId xmlns:a16="http://schemas.microsoft.com/office/drawing/2014/main" id="{02B215AC-D76E-4F48-BF42-AC016595DAD2}"/>
              </a:ext>
            </a:extLst>
          </p:cNvPr>
          <p:cNvSpPr>
            <a:spLocks noGrp="1"/>
          </p:cNvSpPr>
          <p:nvPr>
            <p:ph sz="half" idx="11"/>
          </p:nvPr>
        </p:nvSpPr>
        <p:spPr>
          <a:xfrm>
            <a:off x="540000" y="1825625"/>
            <a:ext cx="8650496" cy="4097380"/>
          </a:xfrm>
        </p:spPr>
        <p:txBody>
          <a:bodyPr/>
          <a:lstStyle/>
          <a:p>
            <a:pPr marL="0" indent="0" fontAlgn="base">
              <a:buNone/>
            </a:pPr>
            <a:r>
              <a:rPr lang="en-US" err="1"/>
              <a:t>Cramo</a:t>
            </a:r>
            <a:r>
              <a:rPr lang="en-US"/>
              <a:t> aims to be a </a:t>
            </a:r>
            <a:r>
              <a:rPr lang="en-US" b="1"/>
              <a:t>responsible corporate citizen, contributing to a sustainable future and generating value for all our stakeholders and for society</a:t>
            </a:r>
            <a:r>
              <a:rPr lang="en-US"/>
              <a:t>. </a:t>
            </a:r>
          </a:p>
          <a:p>
            <a:pPr marL="0" indent="0" fontAlgn="base">
              <a:buNone/>
            </a:pPr>
            <a:r>
              <a:rPr lang="en-US"/>
              <a:t>We </a:t>
            </a:r>
            <a:r>
              <a:rPr lang="en-US" err="1"/>
              <a:t>endeavour</a:t>
            </a:r>
            <a:r>
              <a:rPr lang="en-US"/>
              <a:t> to take an active role in the communities we operate in and encourage our employees to contribute to local charity projects.</a:t>
            </a:r>
          </a:p>
        </p:txBody>
      </p:sp>
      <p:graphicFrame>
        <p:nvGraphicFramePr>
          <p:cNvPr id="12" name="Taulukko 11">
            <a:extLst>
              <a:ext uri="{FF2B5EF4-FFF2-40B4-BE49-F238E27FC236}">
                <a16:creationId xmlns:a16="http://schemas.microsoft.com/office/drawing/2014/main" id="{684036C1-0627-40F8-AA7B-6ACEB2DF1EE3}"/>
              </a:ext>
            </a:extLst>
          </p:cNvPr>
          <p:cNvGraphicFramePr>
            <a:graphicFrameLocks noGrp="1"/>
          </p:cNvGraphicFramePr>
          <p:nvPr>
            <p:extLst>
              <p:ext uri="{D42A27DB-BD31-4B8C-83A1-F6EECF244321}">
                <p14:modId xmlns:p14="http://schemas.microsoft.com/office/powerpoint/2010/main" val="2450471005"/>
              </p:ext>
            </p:extLst>
          </p:nvPr>
        </p:nvGraphicFramePr>
        <p:xfrm>
          <a:off x="557939" y="3530372"/>
          <a:ext cx="10841063" cy="1996585"/>
        </p:xfrm>
        <a:graphic>
          <a:graphicData uri="http://schemas.openxmlformats.org/drawingml/2006/table">
            <a:tbl>
              <a:tblPr firstRow="1" bandRow="1">
                <a:tableStyleId>{5C22544A-7EE6-4342-B048-85BDC9FD1C3A}</a:tableStyleId>
              </a:tblPr>
              <a:tblGrid>
                <a:gridCol w="1912306">
                  <a:extLst>
                    <a:ext uri="{9D8B030D-6E8A-4147-A177-3AD203B41FA5}">
                      <a16:colId xmlns:a16="http://schemas.microsoft.com/office/drawing/2014/main" val="3698619583"/>
                    </a:ext>
                  </a:extLst>
                </a:gridCol>
                <a:gridCol w="3302758">
                  <a:extLst>
                    <a:ext uri="{9D8B030D-6E8A-4147-A177-3AD203B41FA5}">
                      <a16:colId xmlns:a16="http://schemas.microsoft.com/office/drawing/2014/main" val="1772995103"/>
                    </a:ext>
                  </a:extLst>
                </a:gridCol>
                <a:gridCol w="1992573">
                  <a:extLst>
                    <a:ext uri="{9D8B030D-6E8A-4147-A177-3AD203B41FA5}">
                      <a16:colId xmlns:a16="http://schemas.microsoft.com/office/drawing/2014/main" val="459159674"/>
                    </a:ext>
                  </a:extLst>
                </a:gridCol>
                <a:gridCol w="1932749">
                  <a:extLst>
                    <a:ext uri="{9D8B030D-6E8A-4147-A177-3AD203B41FA5}">
                      <a16:colId xmlns:a16="http://schemas.microsoft.com/office/drawing/2014/main" val="3357812887"/>
                    </a:ext>
                  </a:extLst>
                </a:gridCol>
                <a:gridCol w="1700677">
                  <a:extLst>
                    <a:ext uri="{9D8B030D-6E8A-4147-A177-3AD203B41FA5}">
                      <a16:colId xmlns:a16="http://schemas.microsoft.com/office/drawing/2014/main" val="3920977856"/>
                    </a:ext>
                  </a:extLst>
                </a:gridCol>
              </a:tblGrid>
              <a:tr h="719707">
                <a:tc>
                  <a:txBody>
                    <a:bodyPr/>
                    <a:lstStyle/>
                    <a:p>
                      <a:r>
                        <a:rPr lang="en-FI" sz="1600" noProof="0"/>
                        <a:t>Strategic target</a:t>
                      </a:r>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a:t>Target</a:t>
                      </a:r>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dirty="0"/>
                        <a:t>Outcome 20</a:t>
                      </a:r>
                      <a:r>
                        <a:rPr lang="sv-SE" sz="1600" noProof="0" dirty="0"/>
                        <a:t>20</a:t>
                      </a:r>
                      <a:endParaRPr lang="en-FI" sz="1600" noProof="0" dirty="0"/>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FI" sz="1600" noProof="0" dirty="0"/>
                        <a:t>Outcome 201</a:t>
                      </a:r>
                      <a:r>
                        <a:rPr lang="sv-SE" sz="1600" noProof="0" dirty="0"/>
                        <a:t>9</a:t>
                      </a:r>
                      <a:endParaRPr lang="en-FI" sz="1600" noProof="0" dirty="0"/>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fi-FI" sz="1600"/>
                        <a:t>Status</a:t>
                      </a:r>
                    </a:p>
                  </a:txBody>
                  <a:tcPr marT="225720" marB="225720">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82899603"/>
                  </a:ext>
                </a:extLst>
              </a:tr>
              <a:tr h="1276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1600" noProof="0"/>
                        <a:t>Top ranking in business ethics</a:t>
                      </a:r>
                    </a:p>
                  </a:txBody>
                  <a:tcPr marT="117720">
                    <a:lnT w="38100" cmpd="sng">
                      <a:noFill/>
                    </a:lnT>
                    <a:noFill/>
                  </a:tcPr>
                </a:tc>
                <a:tc>
                  <a:txBody>
                    <a:bodyPr/>
                    <a:lstStyle/>
                    <a:p>
                      <a:r>
                        <a:rPr lang="en-FI" sz="1600" noProof="0"/>
                        <a:t>0 legal proceedings (human rights, corruption, environment)</a:t>
                      </a:r>
                    </a:p>
                  </a:txBody>
                  <a:tcPr marT="117720">
                    <a:lnT w="38100" cmpd="sng">
                      <a:noFill/>
                    </a:lnT>
                    <a:noFill/>
                  </a:tcPr>
                </a:tc>
                <a:tc>
                  <a:txBody>
                    <a:bodyPr/>
                    <a:lstStyle/>
                    <a:p>
                      <a:r>
                        <a:rPr lang="fi-FI" sz="1600" noProof="0"/>
                        <a:t>0</a:t>
                      </a:r>
                      <a:endParaRPr lang="en-FI" sz="1600" noProof="0"/>
                    </a:p>
                  </a:txBody>
                  <a:tcPr marT="117720">
                    <a:lnT w="38100" cmpd="sng">
                      <a:noFill/>
                    </a:lnT>
                    <a:noFill/>
                  </a:tcPr>
                </a:tc>
                <a:tc>
                  <a:txBody>
                    <a:bodyPr/>
                    <a:lstStyle/>
                    <a:p>
                      <a:r>
                        <a:rPr lang="fi-FI" sz="1600" noProof="0" dirty="0"/>
                        <a:t>0</a:t>
                      </a:r>
                      <a:endParaRPr lang="en-FI" sz="1600" noProof="0" dirty="0"/>
                    </a:p>
                  </a:txBody>
                  <a:tcPr marT="117720">
                    <a:lnT w="38100" cmpd="sng">
                      <a:noFill/>
                    </a:lnT>
                    <a:noFill/>
                  </a:tcPr>
                </a:tc>
                <a:tc>
                  <a:txBody>
                    <a:bodyPr/>
                    <a:lstStyle/>
                    <a:p>
                      <a:r>
                        <a:rPr lang="en-US" sz="1800" b="0" i="0" kern="1200" dirty="0">
                          <a:solidFill>
                            <a:schemeClr val="dk1"/>
                          </a:solidFill>
                          <a:effectLst/>
                          <a:latin typeface="+mn-lt"/>
                          <a:ea typeface="+mn-ea"/>
                          <a:cs typeface="+mn-cs"/>
                        </a:rPr>
                        <a:t>Excellent progress or target achieved </a:t>
                      </a:r>
                      <a:endParaRPr lang="fi-FI" sz="1600" i="0" dirty="0">
                        <a:highlight>
                          <a:srgbClr val="00FF00"/>
                        </a:highlight>
                      </a:endParaRPr>
                    </a:p>
                  </a:txBody>
                  <a:tcPr marT="117720">
                    <a:lnT w="38100" cmpd="sng">
                      <a:noFill/>
                    </a:lnT>
                    <a:noFill/>
                  </a:tcPr>
                </a:tc>
                <a:extLst>
                  <a:ext uri="{0D108BD9-81ED-4DB2-BD59-A6C34878D82A}">
                    <a16:rowId xmlns:a16="http://schemas.microsoft.com/office/drawing/2014/main" val="2917730324"/>
                  </a:ext>
                </a:extLst>
              </a:tr>
            </a:tbl>
          </a:graphicData>
        </a:graphic>
      </p:graphicFrame>
    </p:spTree>
    <p:extLst>
      <p:ext uri="{BB962C8B-B14F-4D97-AF65-F5344CB8AC3E}">
        <p14:creationId xmlns:p14="http://schemas.microsoft.com/office/powerpoint/2010/main" val="718661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D7BC-C2D6-A645-A95D-297B0B48D245}"/>
              </a:ext>
            </a:extLst>
          </p:cNvPr>
          <p:cNvSpPr>
            <a:spLocks noGrp="1"/>
          </p:cNvSpPr>
          <p:nvPr>
            <p:ph type="title"/>
          </p:nvPr>
        </p:nvSpPr>
        <p:spPr/>
        <p:txBody>
          <a:bodyPr/>
          <a:lstStyle/>
          <a:p>
            <a:r>
              <a:rPr lang="en-US"/>
              <a:t>Employee Care</a:t>
            </a:r>
            <a:endParaRPr lang="fi-FI"/>
          </a:p>
        </p:txBody>
      </p:sp>
      <p:sp>
        <p:nvSpPr>
          <p:cNvPr id="4" name="Content Placeholder 3">
            <a:extLst>
              <a:ext uri="{FF2B5EF4-FFF2-40B4-BE49-F238E27FC236}">
                <a16:creationId xmlns:a16="http://schemas.microsoft.com/office/drawing/2014/main" id="{0145693B-658C-504C-864D-F057AFA5255B}"/>
              </a:ext>
            </a:extLst>
          </p:cNvPr>
          <p:cNvSpPr>
            <a:spLocks noGrp="1"/>
          </p:cNvSpPr>
          <p:nvPr>
            <p:ph sz="half" idx="11"/>
          </p:nvPr>
        </p:nvSpPr>
        <p:spPr>
          <a:xfrm>
            <a:off x="4972300" y="1503680"/>
            <a:ext cx="6635500" cy="5240020"/>
          </a:xfrm>
        </p:spPr>
        <p:txBody>
          <a:bodyPr/>
          <a:lstStyle/>
          <a:p>
            <a:pPr marL="0" indent="0">
              <a:buNone/>
            </a:pPr>
            <a:r>
              <a:rPr lang="en-US"/>
              <a:t>Cramo offers </a:t>
            </a:r>
            <a:r>
              <a:rPr lang="en-US" b="1"/>
              <a:t>safe, stimulating workplaces for all our employees</a:t>
            </a:r>
            <a:r>
              <a:rPr lang="en-US"/>
              <a:t>, where people of different ages and backgrounds have the same opportunities for development. We aspire to provide a stimulating environment for professional and personal development. </a:t>
            </a:r>
          </a:p>
          <a:p>
            <a:pPr marL="0" indent="0">
              <a:buNone/>
            </a:pPr>
            <a:r>
              <a:rPr lang="en-US"/>
              <a:t>A systematic and preventative approach to safety should always be the highest priority.</a:t>
            </a:r>
            <a:endParaRPr lang="fi-FI"/>
          </a:p>
        </p:txBody>
      </p:sp>
      <p:pic>
        <p:nvPicPr>
          <p:cNvPr id="7" name="Picture 2" descr="https://annualreport.cramo.com/assets/images-2018/044_Hero.jpg">
            <a:extLst>
              <a:ext uri="{FF2B5EF4-FFF2-40B4-BE49-F238E27FC236}">
                <a16:creationId xmlns:a16="http://schemas.microsoft.com/office/drawing/2014/main" id="{AB82B78B-F875-3F40-A23F-708C034BEAD6}"/>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32253" r="322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2D2E2390-4655-4F15-9BE5-E02A15378C2C}"/>
              </a:ext>
            </a:extLst>
          </p:cNvPr>
          <p:cNvSpPr>
            <a:spLocks noGrp="1"/>
          </p:cNvSpPr>
          <p:nvPr>
            <p:ph type="body" idx="10"/>
          </p:nvPr>
        </p:nvSpPr>
        <p:spPr>
          <a:xfrm>
            <a:off x="4984386" y="1053572"/>
            <a:ext cx="6330364" cy="446088"/>
          </a:xfrm>
        </p:spPr>
        <p:txBody>
          <a:bodyPr/>
          <a:lstStyle/>
          <a:p>
            <a:r>
              <a:rPr lang="fi-FI" err="1"/>
              <a:t>Our</a:t>
            </a:r>
            <a:r>
              <a:rPr lang="fi-FI"/>
              <a:t> </a:t>
            </a:r>
            <a:r>
              <a:rPr lang="fi-FI" err="1"/>
              <a:t>strategic</a:t>
            </a:r>
            <a:r>
              <a:rPr lang="fi-FI"/>
              <a:t> </a:t>
            </a:r>
            <a:r>
              <a:rPr lang="fi-FI" err="1"/>
              <a:t>target</a:t>
            </a:r>
            <a:r>
              <a:rPr lang="fi-FI"/>
              <a:t>: Zero </a:t>
            </a:r>
            <a:r>
              <a:rPr lang="fi-FI" err="1"/>
              <a:t>accidents</a:t>
            </a:r>
            <a:endParaRPr lang="fi-FI"/>
          </a:p>
        </p:txBody>
      </p:sp>
      <p:graphicFrame>
        <p:nvGraphicFramePr>
          <p:cNvPr id="6" name="Taulukko 4">
            <a:extLst>
              <a:ext uri="{FF2B5EF4-FFF2-40B4-BE49-F238E27FC236}">
                <a16:creationId xmlns:a16="http://schemas.microsoft.com/office/drawing/2014/main" id="{0345A65D-056A-44E8-9CD6-A743EB18933B}"/>
              </a:ext>
            </a:extLst>
          </p:cNvPr>
          <p:cNvGraphicFramePr>
            <a:graphicFrameLocks noGrp="1"/>
          </p:cNvGraphicFramePr>
          <p:nvPr>
            <p:extLst>
              <p:ext uri="{D42A27DB-BD31-4B8C-83A1-F6EECF244321}">
                <p14:modId xmlns:p14="http://schemas.microsoft.com/office/powerpoint/2010/main" val="829905457"/>
              </p:ext>
            </p:extLst>
          </p:nvPr>
        </p:nvGraphicFramePr>
        <p:xfrm>
          <a:off x="4990455" y="3822700"/>
          <a:ext cx="6692530" cy="1519200"/>
        </p:xfrm>
        <a:graphic>
          <a:graphicData uri="http://schemas.openxmlformats.org/drawingml/2006/table">
            <a:tbl>
              <a:tblPr firstRow="1" bandRow="1">
                <a:tableStyleId>{5C22544A-7EE6-4342-B048-85BDC9FD1C3A}</a:tableStyleId>
              </a:tblPr>
              <a:tblGrid>
                <a:gridCol w="1384660">
                  <a:extLst>
                    <a:ext uri="{9D8B030D-6E8A-4147-A177-3AD203B41FA5}">
                      <a16:colId xmlns:a16="http://schemas.microsoft.com/office/drawing/2014/main" val="3698619583"/>
                    </a:ext>
                  </a:extLst>
                </a:gridCol>
                <a:gridCol w="1581530">
                  <a:extLst>
                    <a:ext uri="{9D8B030D-6E8A-4147-A177-3AD203B41FA5}">
                      <a16:colId xmlns:a16="http://schemas.microsoft.com/office/drawing/2014/main" val="1772995103"/>
                    </a:ext>
                  </a:extLst>
                </a:gridCol>
                <a:gridCol w="1296537">
                  <a:extLst>
                    <a:ext uri="{9D8B030D-6E8A-4147-A177-3AD203B41FA5}">
                      <a16:colId xmlns:a16="http://schemas.microsoft.com/office/drawing/2014/main" val="459159674"/>
                    </a:ext>
                  </a:extLst>
                </a:gridCol>
                <a:gridCol w="1102835">
                  <a:extLst>
                    <a:ext uri="{9D8B030D-6E8A-4147-A177-3AD203B41FA5}">
                      <a16:colId xmlns:a16="http://schemas.microsoft.com/office/drawing/2014/main" val="3357812887"/>
                    </a:ext>
                  </a:extLst>
                </a:gridCol>
                <a:gridCol w="1326968">
                  <a:extLst>
                    <a:ext uri="{9D8B030D-6E8A-4147-A177-3AD203B41FA5}">
                      <a16:colId xmlns:a16="http://schemas.microsoft.com/office/drawing/2014/main" val="3920977856"/>
                    </a:ext>
                  </a:extLst>
                </a:gridCol>
              </a:tblGrid>
              <a:tr h="867336">
                <a:tc>
                  <a:txBody>
                    <a:bodyPr/>
                    <a:lstStyle/>
                    <a:p>
                      <a:r>
                        <a:rPr lang="fi-FI" sz="1600"/>
                        <a:t>Strategic target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fi-FI" sz="1600"/>
                        <a:t>Target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fi-FI" sz="1600" dirty="0" err="1"/>
                        <a:t>Outcome</a:t>
                      </a:r>
                      <a:r>
                        <a:rPr lang="fi-FI" sz="1600" dirty="0"/>
                        <a:t> 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fi-FI" sz="1600" dirty="0" err="1"/>
                        <a:t>Outcome</a:t>
                      </a:r>
                      <a:r>
                        <a:rPr lang="fi-FI" sz="1600" dirty="0"/>
                        <a:t> 2019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fi-FI" sz="1600"/>
                        <a:t>Status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82899603"/>
                  </a:ext>
                </a:extLst>
              </a:tr>
              <a:tr h="651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a:solidFill>
                            <a:schemeClr val="dk1"/>
                          </a:solidFill>
                          <a:effectLst/>
                          <a:latin typeface="+mn-lt"/>
                          <a:ea typeface="+mn-ea"/>
                          <a:cs typeface="+mn-cs"/>
                        </a:rPr>
                        <a:t>Zero accidents</a:t>
                      </a:r>
                      <a:endParaRPr lang="en-US" sz="1600"/>
                    </a:p>
                  </a:txBody>
                  <a:tcPr marT="117720">
                    <a:lnT w="38100" cmpd="sng">
                      <a:noFill/>
                    </a:lnT>
                    <a:noFill/>
                  </a:tcPr>
                </a:tc>
                <a:tc>
                  <a:txBody>
                    <a:bodyPr/>
                    <a:lstStyle/>
                    <a:p>
                      <a:r>
                        <a:rPr lang="fi-FI" sz="1600"/>
                        <a:t>LTIR* 0 </a:t>
                      </a:r>
                      <a:r>
                        <a:rPr lang="fi-FI" sz="1600" err="1"/>
                        <a:t>by</a:t>
                      </a:r>
                      <a:r>
                        <a:rPr lang="fi-FI" sz="1600"/>
                        <a:t> 2023</a:t>
                      </a:r>
                    </a:p>
                  </a:txBody>
                  <a:tcPr marT="117720">
                    <a:lnT w="38100" cmpd="sng">
                      <a:noFill/>
                    </a:lnT>
                    <a:noFill/>
                  </a:tcPr>
                </a:tc>
                <a:tc>
                  <a:txBody>
                    <a:bodyPr/>
                    <a:lstStyle/>
                    <a:p>
                      <a:r>
                        <a:rPr lang="fi-FI" sz="1600" dirty="0"/>
                        <a:t>8.2</a:t>
                      </a:r>
                    </a:p>
                  </a:txBody>
                  <a:tcPr marT="117720">
                    <a:lnT w="38100" cmpd="sng">
                      <a:noFill/>
                    </a:lnT>
                    <a:noFill/>
                  </a:tcPr>
                </a:tc>
                <a:tc>
                  <a:txBody>
                    <a:bodyPr/>
                    <a:lstStyle/>
                    <a:p>
                      <a:r>
                        <a:rPr lang="fi-FI" sz="1600"/>
                        <a:t>7.8</a:t>
                      </a:r>
                      <a:endParaRPr lang="fi-FI" sz="1600" dirty="0"/>
                    </a:p>
                  </a:txBody>
                  <a:tcPr marT="117720">
                    <a:lnT w="38100" cmpd="sng">
                      <a:noFill/>
                    </a:lnT>
                    <a:noFill/>
                  </a:tcPr>
                </a:tc>
                <a:tc>
                  <a:txBody>
                    <a:bodyPr/>
                    <a:lstStyle/>
                    <a:p>
                      <a:r>
                        <a:rPr lang="en-US" sz="1600" dirty="0"/>
                        <a:t>On-going – not on track </a:t>
                      </a:r>
                      <a:endParaRPr lang="fi-FI" sz="1600" dirty="0">
                        <a:highlight>
                          <a:srgbClr val="00FF00"/>
                        </a:highlight>
                      </a:endParaRPr>
                    </a:p>
                  </a:txBody>
                  <a:tcPr marT="117720">
                    <a:lnT w="38100" cmpd="sng">
                      <a:noFill/>
                    </a:lnT>
                    <a:noFill/>
                  </a:tcPr>
                </a:tc>
                <a:extLst>
                  <a:ext uri="{0D108BD9-81ED-4DB2-BD59-A6C34878D82A}">
                    <a16:rowId xmlns:a16="http://schemas.microsoft.com/office/drawing/2014/main" val="2917730324"/>
                  </a:ext>
                </a:extLst>
              </a:tr>
            </a:tbl>
          </a:graphicData>
        </a:graphic>
      </p:graphicFrame>
      <p:sp>
        <p:nvSpPr>
          <p:cNvPr id="8" name="TextBox 14">
            <a:extLst>
              <a:ext uri="{FF2B5EF4-FFF2-40B4-BE49-F238E27FC236}">
                <a16:creationId xmlns:a16="http://schemas.microsoft.com/office/drawing/2014/main" id="{A5273A9E-180E-4560-803F-4E3F4510C765}"/>
              </a:ext>
            </a:extLst>
          </p:cNvPr>
          <p:cNvSpPr txBox="1"/>
          <p:nvPr/>
        </p:nvSpPr>
        <p:spPr>
          <a:xfrm>
            <a:off x="4897115" y="5658015"/>
            <a:ext cx="5319085" cy="246221"/>
          </a:xfrm>
          <a:prstGeom prst="rect">
            <a:avLst/>
          </a:prstGeom>
          <a:noFill/>
        </p:spPr>
        <p:txBody>
          <a:bodyPr wrap="none" rtlCol="0">
            <a:spAutoFit/>
          </a:bodyPr>
          <a:lstStyle/>
          <a:p>
            <a:r>
              <a:rPr lang="en-US" sz="1000"/>
              <a:t>*Number of work-related accidents with at least one full day absence/million working hours.</a:t>
            </a:r>
          </a:p>
        </p:txBody>
      </p:sp>
    </p:spTree>
    <p:extLst>
      <p:ext uri="{BB962C8B-B14F-4D97-AF65-F5344CB8AC3E}">
        <p14:creationId xmlns:p14="http://schemas.microsoft.com/office/powerpoint/2010/main" val="942479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6BAE8FC0-851C-4C05-9A69-384BED79947F}"/>
              </a:ext>
            </a:extLst>
          </p:cNvPr>
          <p:cNvSpPr/>
          <p:nvPr/>
        </p:nvSpPr>
        <p:spPr>
          <a:xfrm>
            <a:off x="5865676" y="1513238"/>
            <a:ext cx="5438524" cy="1382430"/>
          </a:xfrm>
          <a:prstGeom prst="rect">
            <a:avLst/>
          </a:prstGeom>
        </p:spPr>
        <p:txBody>
          <a:bodyPr wrap="square" anchor="t">
            <a:spAutoFit/>
          </a:bodyPr>
          <a:lstStyle/>
          <a:p>
            <a:pPr fontAlgn="base"/>
            <a:endParaRPr lang="en-US" sz="1400">
              <a:cs typeface="Arial"/>
            </a:endParaRPr>
          </a:p>
          <a:p>
            <a:pPr fontAlgn="base"/>
            <a:endParaRPr lang="en-US" sz="1400"/>
          </a:p>
          <a:p>
            <a:pPr lvl="0" defTabSz="914400" fontAlgn="base">
              <a:spcBef>
                <a:spcPts val="800"/>
              </a:spcBef>
              <a:spcAft>
                <a:spcPts val="300"/>
              </a:spcAft>
              <a:buClr>
                <a:srgbClr val="B91E00"/>
              </a:buClr>
            </a:pPr>
            <a:endParaRPr lang="en-US" sz="1600">
              <a:latin typeface="Arial" charset="0"/>
              <a:cs typeface="Arial" charset="0"/>
            </a:endParaRPr>
          </a:p>
          <a:p>
            <a:pPr lvl="0" defTabSz="914400" fontAlgn="base">
              <a:spcBef>
                <a:spcPts val="800"/>
              </a:spcBef>
              <a:spcAft>
                <a:spcPts val="300"/>
              </a:spcAft>
              <a:buClr>
                <a:srgbClr val="B91E00"/>
              </a:buClr>
            </a:pPr>
            <a:endParaRPr lang="en-US" sz="2400">
              <a:latin typeface="Arial" charset="0"/>
              <a:cs typeface="Arial" charset="0"/>
            </a:endParaRPr>
          </a:p>
        </p:txBody>
      </p:sp>
      <p:grpSp>
        <p:nvGrpSpPr>
          <p:cNvPr id="4" name="Grupp 3">
            <a:extLst>
              <a:ext uri="{FF2B5EF4-FFF2-40B4-BE49-F238E27FC236}">
                <a16:creationId xmlns:a16="http://schemas.microsoft.com/office/drawing/2014/main" id="{293A6A04-4DDD-4E28-8120-993466092F94}"/>
              </a:ext>
            </a:extLst>
          </p:cNvPr>
          <p:cNvGrpSpPr/>
          <p:nvPr/>
        </p:nvGrpSpPr>
        <p:grpSpPr>
          <a:xfrm>
            <a:off x="215391" y="3962312"/>
            <a:ext cx="11869065" cy="1212270"/>
            <a:chOff x="254976" y="4981612"/>
            <a:chExt cx="11869065" cy="1212270"/>
          </a:xfrm>
        </p:grpSpPr>
        <p:pic>
          <p:nvPicPr>
            <p:cNvPr id="17" name="Bildobjekt 16">
              <a:extLst>
                <a:ext uri="{FF2B5EF4-FFF2-40B4-BE49-F238E27FC236}">
                  <a16:creationId xmlns:a16="http://schemas.microsoft.com/office/drawing/2014/main" id="{D3F0B4DD-B1E9-4DB2-AA7A-AC124BD649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976" y="5041899"/>
              <a:ext cx="1077218" cy="1077218"/>
            </a:xfrm>
            <a:prstGeom prst="rect">
              <a:avLst/>
            </a:prstGeom>
          </p:spPr>
        </p:pic>
        <p:pic>
          <p:nvPicPr>
            <p:cNvPr id="18" name="Bildobjekt 17">
              <a:extLst>
                <a:ext uri="{FF2B5EF4-FFF2-40B4-BE49-F238E27FC236}">
                  <a16:creationId xmlns:a16="http://schemas.microsoft.com/office/drawing/2014/main" id="{C7E7CDC6-A53D-4B1E-879E-026FF2A576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9247" y="4981612"/>
              <a:ext cx="1215177" cy="1212270"/>
            </a:xfrm>
            <a:prstGeom prst="rect">
              <a:avLst/>
            </a:prstGeom>
          </p:spPr>
        </p:pic>
        <p:pic>
          <p:nvPicPr>
            <p:cNvPr id="19" name="Bildobjekt 18">
              <a:extLst>
                <a:ext uri="{FF2B5EF4-FFF2-40B4-BE49-F238E27FC236}">
                  <a16:creationId xmlns:a16="http://schemas.microsoft.com/office/drawing/2014/main" id="{7E2123F3-5C04-407A-9296-5968E2D6A2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2908" y="5041899"/>
              <a:ext cx="1130272" cy="1130272"/>
            </a:xfrm>
            <a:prstGeom prst="rect">
              <a:avLst/>
            </a:prstGeom>
          </p:spPr>
        </p:pic>
        <p:sp>
          <p:nvSpPr>
            <p:cNvPr id="20" name="Rektangel 19">
              <a:extLst>
                <a:ext uri="{FF2B5EF4-FFF2-40B4-BE49-F238E27FC236}">
                  <a16:creationId xmlns:a16="http://schemas.microsoft.com/office/drawing/2014/main" id="{BF022C33-A49E-40FC-AE43-36B65DF0737C}"/>
                </a:ext>
              </a:extLst>
            </p:cNvPr>
            <p:cNvSpPr/>
            <p:nvPr/>
          </p:nvSpPr>
          <p:spPr>
            <a:xfrm>
              <a:off x="1332193" y="5041899"/>
              <a:ext cx="3041175" cy="1077218"/>
            </a:xfrm>
            <a:prstGeom prst="rect">
              <a:avLst/>
            </a:prstGeom>
          </p:spPr>
          <p:txBody>
            <a:bodyPr wrap="square">
              <a:spAutoFit/>
            </a:bodyPr>
            <a:lstStyle/>
            <a:p>
              <a:r>
                <a:rPr lang="en-US" sz="1600" b="1"/>
                <a:t>We are shaping our industry</a:t>
              </a:r>
            </a:p>
            <a:p>
              <a:r>
                <a:rPr lang="en-US" sz="1200"/>
                <a:t>We have the ambition to take our company and our industry to the next level. We find new ways to exceed our customers’ expectations.</a:t>
              </a:r>
              <a:endParaRPr lang="en-US" sz="1600"/>
            </a:p>
          </p:txBody>
        </p:sp>
        <p:sp>
          <p:nvSpPr>
            <p:cNvPr id="21" name="Rektangel 20">
              <a:extLst>
                <a:ext uri="{FF2B5EF4-FFF2-40B4-BE49-F238E27FC236}">
                  <a16:creationId xmlns:a16="http://schemas.microsoft.com/office/drawing/2014/main" id="{73F10E51-2D69-4E23-950F-6749843097D8}"/>
                </a:ext>
              </a:extLst>
            </p:cNvPr>
            <p:cNvSpPr/>
            <p:nvPr/>
          </p:nvSpPr>
          <p:spPr>
            <a:xfrm>
              <a:off x="5859225" y="5061995"/>
              <a:ext cx="2236897" cy="1077218"/>
            </a:xfrm>
            <a:prstGeom prst="rect">
              <a:avLst/>
            </a:prstGeom>
          </p:spPr>
          <p:txBody>
            <a:bodyPr wrap="square">
              <a:spAutoFit/>
            </a:bodyPr>
            <a:lstStyle/>
            <a:p>
              <a:r>
                <a:rPr lang="en-US" sz="1600" b="1"/>
                <a:t>Focus on people</a:t>
              </a:r>
            </a:p>
            <a:p>
              <a:r>
                <a:rPr lang="en-US" sz="1200"/>
                <a:t>We are on a journey of growth. We focus on developing our people to reach our full potential.</a:t>
              </a:r>
              <a:endParaRPr lang="en-US" sz="1600"/>
            </a:p>
          </p:txBody>
        </p:sp>
        <p:sp>
          <p:nvSpPr>
            <p:cNvPr id="22" name="Rektangel 21">
              <a:extLst>
                <a:ext uri="{FF2B5EF4-FFF2-40B4-BE49-F238E27FC236}">
                  <a16:creationId xmlns:a16="http://schemas.microsoft.com/office/drawing/2014/main" id="{3C190845-F898-4E6A-9FB3-1AA5869BF476}"/>
                </a:ext>
              </a:extLst>
            </p:cNvPr>
            <p:cNvSpPr/>
            <p:nvPr/>
          </p:nvSpPr>
          <p:spPr>
            <a:xfrm>
              <a:off x="9131199" y="5084400"/>
              <a:ext cx="2992842" cy="892552"/>
            </a:xfrm>
            <a:prstGeom prst="rect">
              <a:avLst/>
            </a:prstGeom>
          </p:spPr>
          <p:txBody>
            <a:bodyPr wrap="square" anchor="t">
              <a:spAutoFit/>
            </a:bodyPr>
            <a:lstStyle/>
            <a:p>
              <a:r>
                <a:rPr lang="en-US" sz="1600" b="1"/>
                <a:t>Passion for improvement</a:t>
              </a:r>
            </a:p>
            <a:p>
              <a:r>
                <a:rPr lang="en-US" sz="1200"/>
                <a:t>We have an open atmosphere. </a:t>
              </a:r>
              <a:br>
                <a:rPr lang="en-US" sz="1200"/>
              </a:br>
              <a:r>
                <a:rPr lang="en-US" sz="1200"/>
                <a:t>Everyone can influence the future of </a:t>
              </a:r>
              <a:r>
                <a:rPr lang="en-US" sz="1200" err="1"/>
                <a:t>Cramo</a:t>
              </a:r>
              <a:r>
                <a:rPr lang="en-US" sz="1200"/>
                <a:t> and contribute with new ideas. </a:t>
              </a:r>
              <a:endParaRPr lang="en-US" sz="1600"/>
            </a:p>
          </p:txBody>
        </p:sp>
      </p:grpSp>
      <p:sp>
        <p:nvSpPr>
          <p:cNvPr id="23" name="Title 1">
            <a:extLst>
              <a:ext uri="{FF2B5EF4-FFF2-40B4-BE49-F238E27FC236}">
                <a16:creationId xmlns:a16="http://schemas.microsoft.com/office/drawing/2014/main" id="{4DEBBAF5-021D-424D-9C38-157786CE35CE}"/>
              </a:ext>
            </a:extLst>
          </p:cNvPr>
          <p:cNvSpPr txBox="1">
            <a:spLocks/>
          </p:cNvSpPr>
          <p:nvPr/>
        </p:nvSpPr>
        <p:spPr>
          <a:xfrm>
            <a:off x="440690" y="552522"/>
            <a:ext cx="6630237" cy="963680"/>
          </a:xfrm>
          <a:prstGeom prst="rect">
            <a:avLst/>
          </a:prstGeom>
        </p:spPr>
        <p:txBody>
          <a:bodyPr/>
          <a:lstStyle>
            <a:lvl1pPr algn="l" defTabSz="914400" rtl="0" eaLnBrk="1" latinLnBrk="0" hangingPunct="1">
              <a:lnSpc>
                <a:spcPct val="90000"/>
              </a:lnSpc>
              <a:spcBef>
                <a:spcPct val="0"/>
              </a:spcBef>
              <a:buNone/>
              <a:defRPr sz="3600" b="1" i="0" kern="1200" cap="none" baseline="0">
                <a:solidFill>
                  <a:schemeClr val="tx1"/>
                </a:solidFill>
                <a:latin typeface="Arial" charset="0"/>
                <a:ea typeface="Arial" charset="0"/>
                <a:cs typeface="Arial" charset="0"/>
              </a:defRPr>
            </a:lvl1pPr>
          </a:lstStyle>
          <a:p>
            <a:r>
              <a:rPr lang="en-US"/>
              <a:t>We are Shapers</a:t>
            </a:r>
            <a:endParaRPr lang="fi-FI"/>
          </a:p>
        </p:txBody>
      </p:sp>
      <p:sp>
        <p:nvSpPr>
          <p:cNvPr id="25" name="Rektangel 24">
            <a:extLst>
              <a:ext uri="{FF2B5EF4-FFF2-40B4-BE49-F238E27FC236}">
                <a16:creationId xmlns:a16="http://schemas.microsoft.com/office/drawing/2014/main" id="{D108AFCA-204C-493D-B604-49B9F7AE77CA}"/>
              </a:ext>
            </a:extLst>
          </p:cNvPr>
          <p:cNvSpPr/>
          <p:nvPr/>
        </p:nvSpPr>
        <p:spPr>
          <a:xfrm>
            <a:off x="511381" y="1263822"/>
            <a:ext cx="6233441" cy="369332"/>
          </a:xfrm>
          <a:prstGeom prst="rect">
            <a:avLst/>
          </a:prstGeom>
        </p:spPr>
        <p:txBody>
          <a:bodyPr wrap="square" anchor="t">
            <a:spAutoFit/>
          </a:bodyPr>
          <a:lstStyle/>
          <a:p>
            <a:endParaRPr lang="en-US" b="1">
              <a:solidFill>
                <a:srgbClr val="B91E00"/>
              </a:solidFill>
              <a:cs typeface="Arial"/>
            </a:endParaRPr>
          </a:p>
        </p:txBody>
      </p:sp>
      <p:sp>
        <p:nvSpPr>
          <p:cNvPr id="2" name="textruta 1">
            <a:extLst>
              <a:ext uri="{FF2B5EF4-FFF2-40B4-BE49-F238E27FC236}">
                <a16:creationId xmlns:a16="http://schemas.microsoft.com/office/drawing/2014/main" id="{17039D38-1BF5-43AF-8ACF-B5B1637A0C44}"/>
              </a:ext>
            </a:extLst>
          </p:cNvPr>
          <p:cNvSpPr txBox="1"/>
          <p:nvPr/>
        </p:nvSpPr>
        <p:spPr>
          <a:xfrm>
            <a:off x="511629" y="1658587"/>
            <a:ext cx="109856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600">
                <a:ea typeface="+mn-lt"/>
                <a:cs typeface="+mn-lt"/>
              </a:rPr>
              <a:t>At Cramo, we focus on developing our employees, because we know that they are a key factor for us to be successful. We ensure that employees are high on the agenda and take responsibility for the development of our employees to go hand in hand with the company's overall strategy. </a:t>
            </a:r>
            <a:endParaRPr lang="en">
              <a:ea typeface="+mn-lt"/>
              <a:cs typeface="+mn-lt"/>
            </a:endParaRPr>
          </a:p>
          <a:p>
            <a:br>
              <a:rPr lang="en" sz="1600">
                <a:ea typeface="+mn-lt"/>
                <a:cs typeface="+mn-lt"/>
              </a:rPr>
            </a:br>
            <a:r>
              <a:rPr lang="en" sz="1600">
                <a:ea typeface="+mn-lt"/>
                <a:cs typeface="+mn-lt"/>
              </a:rPr>
              <a:t>With our vision, goals and company DNA involve all our employees to jointly drive the company forward.</a:t>
            </a:r>
            <a:endParaRPr lang="en">
              <a:cs typeface="Arial"/>
            </a:endParaRPr>
          </a:p>
        </p:txBody>
      </p:sp>
      <p:sp>
        <p:nvSpPr>
          <p:cNvPr id="3" name="Rektangel 2">
            <a:extLst>
              <a:ext uri="{FF2B5EF4-FFF2-40B4-BE49-F238E27FC236}">
                <a16:creationId xmlns:a16="http://schemas.microsoft.com/office/drawing/2014/main" id="{CF009327-38F6-4528-82ED-A62835CC9638}"/>
              </a:ext>
            </a:extLst>
          </p:cNvPr>
          <p:cNvSpPr/>
          <p:nvPr/>
        </p:nvSpPr>
        <p:spPr>
          <a:xfrm>
            <a:off x="542305" y="5495304"/>
            <a:ext cx="11370622" cy="544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9B1E260E-FE3B-42B0-8915-278AE3409AF2}"/>
              </a:ext>
            </a:extLst>
          </p:cNvPr>
          <p:cNvSpPr txBox="1"/>
          <p:nvPr/>
        </p:nvSpPr>
        <p:spPr>
          <a:xfrm>
            <a:off x="3125561" y="5569897"/>
            <a:ext cx="6899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ea typeface="+mn-lt"/>
                <a:cs typeface="+mn-lt"/>
              </a:rPr>
              <a:t>Shaping our industry, our business and our own future</a:t>
            </a:r>
            <a:endParaRPr lang="sv-SE">
              <a:solidFill>
                <a:schemeClr val="bg1"/>
              </a:solidFill>
              <a:cs typeface="Arial"/>
            </a:endParaRPr>
          </a:p>
        </p:txBody>
      </p:sp>
      <p:sp>
        <p:nvSpPr>
          <p:cNvPr id="7" name="Rektangel 6">
            <a:extLst>
              <a:ext uri="{FF2B5EF4-FFF2-40B4-BE49-F238E27FC236}">
                <a16:creationId xmlns:a16="http://schemas.microsoft.com/office/drawing/2014/main" id="{CFB8C287-FCF6-45BC-964E-DDDB80E05A48}"/>
              </a:ext>
            </a:extLst>
          </p:cNvPr>
          <p:cNvSpPr/>
          <p:nvPr/>
        </p:nvSpPr>
        <p:spPr>
          <a:xfrm>
            <a:off x="581890" y="3328059"/>
            <a:ext cx="3740726" cy="3760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err="1">
                <a:cs typeface="Arial"/>
              </a:rPr>
              <a:t>Attitude</a:t>
            </a:r>
            <a:endParaRPr lang="sv-SE">
              <a:cs typeface="Arial"/>
            </a:endParaRPr>
          </a:p>
        </p:txBody>
      </p:sp>
      <p:sp>
        <p:nvSpPr>
          <p:cNvPr id="24" name="Rektangel 23">
            <a:extLst>
              <a:ext uri="{FF2B5EF4-FFF2-40B4-BE49-F238E27FC236}">
                <a16:creationId xmlns:a16="http://schemas.microsoft.com/office/drawing/2014/main" id="{1AEDBDFF-ACE5-4694-9275-AB0CEC448ADD}"/>
              </a:ext>
            </a:extLst>
          </p:cNvPr>
          <p:cNvSpPr/>
          <p:nvPr/>
        </p:nvSpPr>
        <p:spPr>
          <a:xfrm>
            <a:off x="8191993" y="3337955"/>
            <a:ext cx="3740726" cy="3760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err="1">
                <a:cs typeface="Arial"/>
              </a:rPr>
              <a:t>Commitment</a:t>
            </a:r>
            <a:endParaRPr lang="sv-SE"/>
          </a:p>
        </p:txBody>
      </p:sp>
      <p:sp>
        <p:nvSpPr>
          <p:cNvPr id="27" name="Rektangel 26">
            <a:extLst>
              <a:ext uri="{FF2B5EF4-FFF2-40B4-BE49-F238E27FC236}">
                <a16:creationId xmlns:a16="http://schemas.microsoft.com/office/drawing/2014/main" id="{D916ABBB-7FBC-4945-86CC-718618314870}"/>
              </a:ext>
            </a:extLst>
          </p:cNvPr>
          <p:cNvSpPr/>
          <p:nvPr/>
        </p:nvSpPr>
        <p:spPr>
          <a:xfrm>
            <a:off x="4391889" y="3328058"/>
            <a:ext cx="3740726" cy="3760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cs typeface="Arial"/>
              </a:rPr>
              <a:t>Boels as </a:t>
            </a:r>
            <a:r>
              <a:rPr lang="sv-SE" err="1">
                <a:cs typeface="Arial"/>
              </a:rPr>
              <a:t>One</a:t>
            </a:r>
            <a:endParaRPr lang="sv-SE">
              <a:cs typeface="Arial"/>
            </a:endParaRPr>
          </a:p>
        </p:txBody>
      </p:sp>
    </p:spTree>
    <p:extLst>
      <p:ext uri="{BB962C8B-B14F-4D97-AF65-F5344CB8AC3E}">
        <p14:creationId xmlns:p14="http://schemas.microsoft.com/office/powerpoint/2010/main" val="1846080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Rektangel 741">
            <a:extLst>
              <a:ext uri="{FF2B5EF4-FFF2-40B4-BE49-F238E27FC236}">
                <a16:creationId xmlns:a16="http://schemas.microsoft.com/office/drawing/2014/main" id="{3EDE994F-A05C-492C-8C87-9C16CDFE66B6}"/>
              </a:ext>
            </a:extLst>
          </p:cNvPr>
          <p:cNvSpPr/>
          <p:nvPr/>
        </p:nvSpPr>
        <p:spPr>
          <a:xfrm>
            <a:off x="6359941" y="1365317"/>
            <a:ext cx="5300867" cy="4157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21119735-F9B9-4FBD-8E32-FCEBAFF81595}"/>
              </a:ext>
            </a:extLst>
          </p:cNvPr>
          <p:cNvSpPr/>
          <p:nvPr/>
        </p:nvSpPr>
        <p:spPr>
          <a:xfrm>
            <a:off x="520781" y="1377133"/>
            <a:ext cx="5354124" cy="4157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38D60915-D89D-4306-B033-D62070FC4D93}"/>
              </a:ext>
            </a:extLst>
          </p:cNvPr>
          <p:cNvSpPr/>
          <p:nvPr/>
        </p:nvSpPr>
        <p:spPr>
          <a:xfrm>
            <a:off x="544797" y="5107165"/>
            <a:ext cx="11132563" cy="4042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668" name="KLEUR">
            <a:extLst>
              <a:ext uri="{FF2B5EF4-FFF2-40B4-BE49-F238E27FC236}">
                <a16:creationId xmlns:a16="http://schemas.microsoft.com/office/drawing/2014/main" id="{CBE0309E-D7F4-4221-BA3A-A6EF5C9A6992}"/>
              </a:ext>
            </a:extLst>
          </p:cNvPr>
          <p:cNvGrpSpPr/>
          <p:nvPr/>
        </p:nvGrpSpPr>
        <p:grpSpPr bwMode="gray">
          <a:xfrm>
            <a:off x="8158005" y="1853921"/>
            <a:ext cx="3532442" cy="3126288"/>
            <a:chOff x="3588765" y="1625608"/>
            <a:chExt cx="5132094" cy="4542015"/>
          </a:xfrm>
          <a:solidFill>
            <a:srgbClr val="D4D4D4"/>
          </a:solidFill>
        </p:grpSpPr>
        <p:sp>
          <p:nvSpPr>
            <p:cNvPr id="1669" name="Freeform 5">
              <a:extLst>
                <a:ext uri="{FF2B5EF4-FFF2-40B4-BE49-F238E27FC236}">
                  <a16:creationId xmlns:a16="http://schemas.microsoft.com/office/drawing/2014/main" id="{08017D70-7A9A-44E3-B944-43856DCFE63C}"/>
                </a:ext>
              </a:extLst>
            </p:cNvPr>
            <p:cNvSpPr>
              <a:spLocks/>
            </p:cNvSpPr>
            <p:nvPr/>
          </p:nvSpPr>
          <p:spPr bwMode="gray">
            <a:xfrm>
              <a:off x="8712884" y="5025740"/>
              <a:ext cx="7975" cy="4785"/>
            </a:xfrm>
            <a:custGeom>
              <a:avLst/>
              <a:gdLst>
                <a:gd name="T0" fmla="*/ 14 w 16"/>
                <a:gd name="T1" fmla="*/ 4 h 9"/>
                <a:gd name="T2" fmla="*/ 0 w 16"/>
                <a:gd name="T3" fmla="*/ 0 h 9"/>
                <a:gd name="T4" fmla="*/ 9 w 16"/>
                <a:gd name="T5" fmla="*/ 7 h 9"/>
                <a:gd name="T6" fmla="*/ 14 w 16"/>
                <a:gd name="T7" fmla="*/ 9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3" y="3"/>
                    <a:pt x="0" y="0"/>
                    <a:pt x="0" y="0"/>
                  </a:cubicBezTo>
                  <a:cubicBezTo>
                    <a:pt x="0" y="2"/>
                    <a:pt x="9" y="7"/>
                    <a:pt x="9" y="7"/>
                  </a:cubicBezTo>
                  <a:cubicBezTo>
                    <a:pt x="9" y="8"/>
                    <a:pt x="14" y="9"/>
                    <a:pt x="14" y="9"/>
                  </a:cubicBezTo>
                  <a:cubicBezTo>
                    <a:pt x="14" y="9"/>
                    <a:pt x="16" y="4"/>
                    <a:pt x="1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0" name="Freeform 6">
              <a:extLst>
                <a:ext uri="{FF2B5EF4-FFF2-40B4-BE49-F238E27FC236}">
                  <a16:creationId xmlns:a16="http://schemas.microsoft.com/office/drawing/2014/main" id="{72A6A79B-32ED-4E18-A1DC-409E0F63D2F4}"/>
                </a:ext>
              </a:extLst>
            </p:cNvPr>
            <p:cNvSpPr>
              <a:spLocks/>
            </p:cNvSpPr>
            <p:nvPr/>
          </p:nvSpPr>
          <p:spPr bwMode="gray">
            <a:xfrm>
              <a:off x="8712884" y="5025740"/>
              <a:ext cx="7975" cy="4785"/>
            </a:xfrm>
            <a:custGeom>
              <a:avLst/>
              <a:gdLst>
                <a:gd name="T0" fmla="*/ 14 w 16"/>
                <a:gd name="T1" fmla="*/ 9 h 9"/>
                <a:gd name="T2" fmla="*/ 9 w 16"/>
                <a:gd name="T3" fmla="*/ 7 h 9"/>
                <a:gd name="T4" fmla="*/ 0 w 16"/>
                <a:gd name="T5" fmla="*/ 0 h 9"/>
                <a:gd name="T6" fmla="*/ 14 w 16"/>
                <a:gd name="T7" fmla="*/ 4 h 9"/>
                <a:gd name="T8" fmla="*/ 14 w 16"/>
                <a:gd name="T9" fmla="*/ 9 h 9"/>
              </a:gdLst>
              <a:ahLst/>
              <a:cxnLst>
                <a:cxn ang="0">
                  <a:pos x="T0" y="T1"/>
                </a:cxn>
                <a:cxn ang="0">
                  <a:pos x="T2" y="T3"/>
                </a:cxn>
                <a:cxn ang="0">
                  <a:pos x="T4" y="T5"/>
                </a:cxn>
                <a:cxn ang="0">
                  <a:pos x="T6" y="T7"/>
                </a:cxn>
                <a:cxn ang="0">
                  <a:pos x="T8" y="T9"/>
                </a:cxn>
              </a:cxnLst>
              <a:rect l="0" t="0" r="r" b="b"/>
              <a:pathLst>
                <a:path w="16" h="9">
                  <a:moveTo>
                    <a:pt x="14" y="9"/>
                  </a:moveTo>
                  <a:cubicBezTo>
                    <a:pt x="14" y="9"/>
                    <a:pt x="9" y="8"/>
                    <a:pt x="9" y="7"/>
                  </a:cubicBezTo>
                  <a:cubicBezTo>
                    <a:pt x="9" y="7"/>
                    <a:pt x="0" y="2"/>
                    <a:pt x="0" y="0"/>
                  </a:cubicBezTo>
                  <a:cubicBezTo>
                    <a:pt x="0" y="0"/>
                    <a:pt x="13" y="3"/>
                    <a:pt x="14" y="4"/>
                  </a:cubicBezTo>
                  <a:cubicBezTo>
                    <a:pt x="16" y="4"/>
                    <a:pt x="14" y="9"/>
                    <a:pt x="14"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1" name="Freeform 7">
              <a:extLst>
                <a:ext uri="{FF2B5EF4-FFF2-40B4-BE49-F238E27FC236}">
                  <a16:creationId xmlns:a16="http://schemas.microsoft.com/office/drawing/2014/main" id="{1E5B6A5B-B9FF-4758-96DE-B76FD7EC7C15}"/>
                </a:ext>
              </a:extLst>
            </p:cNvPr>
            <p:cNvSpPr>
              <a:spLocks/>
            </p:cNvSpPr>
            <p:nvPr/>
          </p:nvSpPr>
          <p:spPr bwMode="gray">
            <a:xfrm>
              <a:off x="8677798" y="4008252"/>
              <a:ext cx="4785" cy="11164"/>
            </a:xfrm>
            <a:custGeom>
              <a:avLst/>
              <a:gdLst>
                <a:gd name="T0" fmla="*/ 0 w 8"/>
                <a:gd name="T1" fmla="*/ 0 h 19"/>
                <a:gd name="T2" fmla="*/ 0 w 8"/>
                <a:gd name="T3" fmla="*/ 19 h 19"/>
                <a:gd name="T4" fmla="*/ 2 w 8"/>
                <a:gd name="T5" fmla="*/ 17 h 19"/>
                <a:gd name="T6" fmla="*/ 0 w 8"/>
                <a:gd name="T7" fmla="*/ 0 h 19"/>
              </a:gdLst>
              <a:ahLst/>
              <a:cxnLst>
                <a:cxn ang="0">
                  <a:pos x="T0" y="T1"/>
                </a:cxn>
                <a:cxn ang="0">
                  <a:pos x="T2" y="T3"/>
                </a:cxn>
                <a:cxn ang="0">
                  <a:pos x="T4" y="T5"/>
                </a:cxn>
                <a:cxn ang="0">
                  <a:pos x="T6" y="T7"/>
                </a:cxn>
              </a:cxnLst>
              <a:rect l="0" t="0" r="r" b="b"/>
              <a:pathLst>
                <a:path w="8" h="19">
                  <a:moveTo>
                    <a:pt x="0" y="0"/>
                  </a:moveTo>
                  <a:cubicBezTo>
                    <a:pt x="0" y="19"/>
                    <a:pt x="0" y="19"/>
                    <a:pt x="0" y="19"/>
                  </a:cubicBezTo>
                  <a:cubicBezTo>
                    <a:pt x="1" y="18"/>
                    <a:pt x="2" y="18"/>
                    <a:pt x="2" y="17"/>
                  </a:cubicBezTo>
                  <a:cubicBezTo>
                    <a:pt x="8" y="12"/>
                    <a:pt x="6" y="6"/>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2" name="Freeform 8">
              <a:extLst>
                <a:ext uri="{FF2B5EF4-FFF2-40B4-BE49-F238E27FC236}">
                  <a16:creationId xmlns:a16="http://schemas.microsoft.com/office/drawing/2014/main" id="{9CF6B2B7-381B-40B0-B426-ED8348F12CB4}"/>
                </a:ext>
              </a:extLst>
            </p:cNvPr>
            <p:cNvSpPr>
              <a:spLocks/>
            </p:cNvSpPr>
            <p:nvPr/>
          </p:nvSpPr>
          <p:spPr bwMode="gray">
            <a:xfrm>
              <a:off x="6395627" y="5162894"/>
              <a:ext cx="4785" cy="3190"/>
            </a:xfrm>
            <a:custGeom>
              <a:avLst/>
              <a:gdLst>
                <a:gd name="T0" fmla="*/ 3 w 3"/>
                <a:gd name="T1" fmla="*/ 0 h 2"/>
                <a:gd name="T2" fmla="*/ 0 w 3"/>
                <a:gd name="T3" fmla="*/ 2 h 2"/>
                <a:gd name="T4" fmla="*/ 3 w 3"/>
                <a:gd name="T5" fmla="*/ 1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1"/>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3" name="Freeform 9">
              <a:extLst>
                <a:ext uri="{FF2B5EF4-FFF2-40B4-BE49-F238E27FC236}">
                  <a16:creationId xmlns:a16="http://schemas.microsoft.com/office/drawing/2014/main" id="{728AE9A7-58EC-47F3-9ACF-758F5967BEB2}"/>
                </a:ext>
              </a:extLst>
            </p:cNvPr>
            <p:cNvSpPr>
              <a:spLocks/>
            </p:cNvSpPr>
            <p:nvPr/>
          </p:nvSpPr>
          <p:spPr bwMode="gray">
            <a:xfrm>
              <a:off x="6582220" y="4062476"/>
              <a:ext cx="7975" cy="15948"/>
            </a:xfrm>
            <a:custGeom>
              <a:avLst/>
              <a:gdLst>
                <a:gd name="T0" fmla="*/ 15 w 15"/>
                <a:gd name="T1" fmla="*/ 30 h 30"/>
                <a:gd name="T2" fmla="*/ 10 w 15"/>
                <a:gd name="T3" fmla="*/ 16 h 30"/>
                <a:gd name="T4" fmla="*/ 0 w 15"/>
                <a:gd name="T5" fmla="*/ 0 h 30"/>
                <a:gd name="T6" fmla="*/ 15 w 15"/>
                <a:gd name="T7" fmla="*/ 30 h 30"/>
              </a:gdLst>
              <a:ahLst/>
              <a:cxnLst>
                <a:cxn ang="0">
                  <a:pos x="T0" y="T1"/>
                </a:cxn>
                <a:cxn ang="0">
                  <a:pos x="T2" y="T3"/>
                </a:cxn>
                <a:cxn ang="0">
                  <a:pos x="T4" y="T5"/>
                </a:cxn>
                <a:cxn ang="0">
                  <a:pos x="T6" y="T7"/>
                </a:cxn>
              </a:cxnLst>
              <a:rect l="0" t="0" r="r" b="b"/>
              <a:pathLst>
                <a:path w="15" h="30">
                  <a:moveTo>
                    <a:pt x="15" y="30"/>
                  </a:moveTo>
                  <a:cubicBezTo>
                    <a:pt x="14" y="25"/>
                    <a:pt x="12" y="20"/>
                    <a:pt x="10" y="16"/>
                  </a:cubicBezTo>
                  <a:cubicBezTo>
                    <a:pt x="7" y="12"/>
                    <a:pt x="3" y="4"/>
                    <a:pt x="0" y="0"/>
                  </a:cubicBezTo>
                  <a:cubicBezTo>
                    <a:pt x="4" y="9"/>
                    <a:pt x="11" y="19"/>
                    <a:pt x="15"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4" name="Freeform 10">
              <a:extLst>
                <a:ext uri="{FF2B5EF4-FFF2-40B4-BE49-F238E27FC236}">
                  <a16:creationId xmlns:a16="http://schemas.microsoft.com/office/drawing/2014/main" id="{14988CAC-DBE4-46FF-8B62-BF82226BA417}"/>
                </a:ext>
              </a:extLst>
            </p:cNvPr>
            <p:cNvSpPr>
              <a:spLocks/>
            </p:cNvSpPr>
            <p:nvPr/>
          </p:nvSpPr>
          <p:spPr bwMode="gray">
            <a:xfrm>
              <a:off x="6409981" y="3743514"/>
              <a:ext cx="3190" cy="0"/>
            </a:xfrm>
            <a:custGeom>
              <a:avLst/>
              <a:gdLst>
                <a:gd name="T0" fmla="*/ 8 w 8"/>
                <a:gd name="T1" fmla="*/ 0 w 8"/>
                <a:gd name="T2" fmla="*/ 8 w 8"/>
              </a:gdLst>
              <a:ahLst/>
              <a:cxnLst>
                <a:cxn ang="0">
                  <a:pos x="T0" y="0"/>
                </a:cxn>
                <a:cxn ang="0">
                  <a:pos x="T1" y="0"/>
                </a:cxn>
                <a:cxn ang="0">
                  <a:pos x="T2" y="0"/>
                </a:cxn>
              </a:cxnLst>
              <a:rect l="0" t="0" r="r" b="b"/>
              <a:pathLst>
                <a:path w="8">
                  <a:moveTo>
                    <a:pt x="8" y="0"/>
                  </a:moveTo>
                  <a:cubicBezTo>
                    <a:pt x="5" y="0"/>
                    <a:pt x="3" y="0"/>
                    <a:pt x="0" y="0"/>
                  </a:cubicBezTo>
                  <a:cubicBezTo>
                    <a:pt x="3" y="0"/>
                    <a:pt x="5" y="0"/>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5" name="Freeform 11">
              <a:extLst>
                <a:ext uri="{FF2B5EF4-FFF2-40B4-BE49-F238E27FC236}">
                  <a16:creationId xmlns:a16="http://schemas.microsoft.com/office/drawing/2014/main" id="{9C698695-AFBC-44E5-AE1F-09003A4EA23F}"/>
                </a:ext>
              </a:extLst>
            </p:cNvPr>
            <p:cNvSpPr>
              <a:spLocks/>
            </p:cNvSpPr>
            <p:nvPr/>
          </p:nvSpPr>
          <p:spPr bwMode="gray">
            <a:xfrm>
              <a:off x="6606142" y="4965138"/>
              <a:ext cx="3190" cy="6379"/>
            </a:xfrm>
            <a:custGeom>
              <a:avLst/>
              <a:gdLst>
                <a:gd name="T0" fmla="*/ 0 w 5"/>
                <a:gd name="T1" fmla="*/ 12 h 12"/>
                <a:gd name="T2" fmla="*/ 2 w 5"/>
                <a:gd name="T3" fmla="*/ 0 h 12"/>
                <a:gd name="T4" fmla="*/ 0 w 5"/>
                <a:gd name="T5" fmla="*/ 12 h 12"/>
              </a:gdLst>
              <a:ahLst/>
              <a:cxnLst>
                <a:cxn ang="0">
                  <a:pos x="T0" y="T1"/>
                </a:cxn>
                <a:cxn ang="0">
                  <a:pos x="T2" y="T3"/>
                </a:cxn>
                <a:cxn ang="0">
                  <a:pos x="T4" y="T5"/>
                </a:cxn>
              </a:cxnLst>
              <a:rect l="0" t="0" r="r" b="b"/>
              <a:pathLst>
                <a:path w="5" h="12">
                  <a:moveTo>
                    <a:pt x="0" y="12"/>
                  </a:moveTo>
                  <a:cubicBezTo>
                    <a:pt x="3" y="8"/>
                    <a:pt x="5" y="3"/>
                    <a:pt x="2" y="0"/>
                  </a:cubicBezTo>
                  <a:cubicBezTo>
                    <a:pt x="3" y="4"/>
                    <a:pt x="2" y="8"/>
                    <a:pt x="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6" name="Freeform 12">
              <a:extLst>
                <a:ext uri="{FF2B5EF4-FFF2-40B4-BE49-F238E27FC236}">
                  <a16:creationId xmlns:a16="http://schemas.microsoft.com/office/drawing/2014/main" id="{2AAD6FC8-BAB4-4D39-B5F6-5D52DDCB7760}"/>
                </a:ext>
              </a:extLst>
            </p:cNvPr>
            <p:cNvSpPr>
              <a:spLocks/>
            </p:cNvSpPr>
            <p:nvPr/>
          </p:nvSpPr>
          <p:spPr bwMode="gray">
            <a:xfrm>
              <a:off x="6400412" y="52027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7" name="Freeform 13">
              <a:extLst>
                <a:ext uri="{FF2B5EF4-FFF2-40B4-BE49-F238E27FC236}">
                  <a16:creationId xmlns:a16="http://schemas.microsoft.com/office/drawing/2014/main" id="{EEA7E0D0-490D-4337-B333-D0244519B348}"/>
                </a:ext>
              </a:extLst>
            </p:cNvPr>
            <p:cNvSpPr>
              <a:spLocks/>
            </p:cNvSpPr>
            <p:nvPr/>
          </p:nvSpPr>
          <p:spPr bwMode="gray">
            <a:xfrm>
              <a:off x="6398817" y="3743514"/>
              <a:ext cx="1595"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8" name="Freeform 14">
              <a:extLst>
                <a:ext uri="{FF2B5EF4-FFF2-40B4-BE49-F238E27FC236}">
                  <a16:creationId xmlns:a16="http://schemas.microsoft.com/office/drawing/2014/main" id="{BEED03E6-D8C0-4AE8-B0F8-64C40F13E1A3}"/>
                </a:ext>
              </a:extLst>
            </p:cNvPr>
            <p:cNvSpPr>
              <a:spLocks/>
            </p:cNvSpPr>
            <p:nvPr/>
          </p:nvSpPr>
          <p:spPr bwMode="gray">
            <a:xfrm>
              <a:off x="6394033" y="3745110"/>
              <a:ext cx="319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9" name="Freeform 15">
              <a:extLst>
                <a:ext uri="{FF2B5EF4-FFF2-40B4-BE49-F238E27FC236}">
                  <a16:creationId xmlns:a16="http://schemas.microsoft.com/office/drawing/2014/main" id="{DB601550-3D1C-40FD-A7F0-B9BC2120811A}"/>
                </a:ext>
              </a:extLst>
            </p:cNvPr>
            <p:cNvSpPr>
              <a:spLocks/>
            </p:cNvSpPr>
            <p:nvPr/>
          </p:nvSpPr>
          <p:spPr bwMode="gray">
            <a:xfrm>
              <a:off x="6402006" y="3743514"/>
              <a:ext cx="3190" cy="0"/>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1"/>
                    <a:pt x="0" y="1"/>
                  </a:cubicBezTo>
                  <a:cubicBezTo>
                    <a:pt x="2" y="1"/>
                    <a:pt x="4" y="0"/>
                    <a:pt x="6"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0" name="Freeform 16">
              <a:extLst>
                <a:ext uri="{FF2B5EF4-FFF2-40B4-BE49-F238E27FC236}">
                  <a16:creationId xmlns:a16="http://schemas.microsoft.com/office/drawing/2014/main" id="{A5B4E575-EB67-4FAE-8B75-E84793F82509}"/>
                </a:ext>
              </a:extLst>
            </p:cNvPr>
            <p:cNvSpPr>
              <a:spLocks/>
            </p:cNvSpPr>
            <p:nvPr/>
          </p:nvSpPr>
          <p:spPr bwMode="gray">
            <a:xfrm>
              <a:off x="6405196" y="3743514"/>
              <a:ext cx="4785" cy="0"/>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4" y="1"/>
                    <a:pt x="2" y="1"/>
                    <a:pt x="0" y="1"/>
                  </a:cubicBezTo>
                  <a:cubicBezTo>
                    <a:pt x="2" y="1"/>
                    <a:pt x="4" y="1"/>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1" name="Freeform 17">
              <a:extLst>
                <a:ext uri="{FF2B5EF4-FFF2-40B4-BE49-F238E27FC236}">
                  <a16:creationId xmlns:a16="http://schemas.microsoft.com/office/drawing/2014/main" id="{7D1F437D-1622-4C77-838D-0B4A7612CE86}"/>
                </a:ext>
              </a:extLst>
            </p:cNvPr>
            <p:cNvSpPr>
              <a:spLocks/>
            </p:cNvSpPr>
            <p:nvPr/>
          </p:nvSpPr>
          <p:spPr bwMode="gray">
            <a:xfrm>
              <a:off x="6520022" y="5221902"/>
              <a:ext cx="159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2" name="Freeform 18">
              <a:extLst>
                <a:ext uri="{FF2B5EF4-FFF2-40B4-BE49-F238E27FC236}">
                  <a16:creationId xmlns:a16="http://schemas.microsoft.com/office/drawing/2014/main" id="{BBE6D0BD-6BFC-4752-A787-43EB88FEF7FD}"/>
                </a:ext>
              </a:extLst>
            </p:cNvPr>
            <p:cNvSpPr>
              <a:spLocks/>
            </p:cNvSpPr>
            <p:nvPr/>
          </p:nvSpPr>
          <p:spPr bwMode="gray">
            <a:xfrm>
              <a:off x="6526401" y="5221902"/>
              <a:ext cx="4785" cy="1595"/>
            </a:xfrm>
            <a:custGeom>
              <a:avLst/>
              <a:gdLst>
                <a:gd name="T0" fmla="*/ 9 w 9"/>
                <a:gd name="T1" fmla="*/ 1 h 1"/>
                <a:gd name="T2" fmla="*/ 0 w 9"/>
                <a:gd name="T3" fmla="*/ 0 h 1"/>
                <a:gd name="T4" fmla="*/ 9 w 9"/>
                <a:gd name="T5" fmla="*/ 1 h 1"/>
              </a:gdLst>
              <a:ahLst/>
              <a:cxnLst>
                <a:cxn ang="0">
                  <a:pos x="T0" y="T1"/>
                </a:cxn>
                <a:cxn ang="0">
                  <a:pos x="T2" y="T3"/>
                </a:cxn>
                <a:cxn ang="0">
                  <a:pos x="T4" y="T5"/>
                </a:cxn>
              </a:cxnLst>
              <a:rect l="0" t="0" r="r" b="b"/>
              <a:pathLst>
                <a:path w="9" h="1">
                  <a:moveTo>
                    <a:pt x="9" y="1"/>
                  </a:moveTo>
                  <a:cubicBezTo>
                    <a:pt x="6" y="1"/>
                    <a:pt x="3" y="1"/>
                    <a:pt x="0" y="0"/>
                  </a:cubicBezTo>
                  <a:cubicBezTo>
                    <a:pt x="3" y="1"/>
                    <a:pt x="6" y="1"/>
                    <a:pt x="9"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3" name="Freeform 19">
              <a:extLst>
                <a:ext uri="{FF2B5EF4-FFF2-40B4-BE49-F238E27FC236}">
                  <a16:creationId xmlns:a16="http://schemas.microsoft.com/office/drawing/2014/main" id="{78BC8ACE-3124-475D-876A-93115D3D4D0E}"/>
                </a:ext>
              </a:extLst>
            </p:cNvPr>
            <p:cNvSpPr>
              <a:spLocks/>
            </p:cNvSpPr>
            <p:nvPr/>
          </p:nvSpPr>
          <p:spPr bwMode="gray">
            <a:xfrm>
              <a:off x="6521618" y="5221902"/>
              <a:ext cx="1595" cy="0"/>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1"/>
                    <a:pt x="1" y="0"/>
                    <a:pt x="0" y="0"/>
                  </a:cubicBezTo>
                  <a:cubicBezTo>
                    <a:pt x="1" y="0"/>
                    <a:pt x="3" y="1"/>
                    <a:pt x="5"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4" name="Freeform 20">
              <a:extLst>
                <a:ext uri="{FF2B5EF4-FFF2-40B4-BE49-F238E27FC236}">
                  <a16:creationId xmlns:a16="http://schemas.microsoft.com/office/drawing/2014/main" id="{40BAB418-E9F6-45B3-AB74-C6351637E00B}"/>
                </a:ext>
              </a:extLst>
            </p:cNvPr>
            <p:cNvSpPr>
              <a:spLocks/>
            </p:cNvSpPr>
            <p:nvPr/>
          </p:nvSpPr>
          <p:spPr bwMode="gray">
            <a:xfrm>
              <a:off x="6523212" y="5221902"/>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5" name="Freeform 21">
              <a:extLst>
                <a:ext uri="{FF2B5EF4-FFF2-40B4-BE49-F238E27FC236}">
                  <a16:creationId xmlns:a16="http://schemas.microsoft.com/office/drawing/2014/main" id="{C3DFC655-BD6D-4D72-8D02-37477237A56F}"/>
                </a:ext>
              </a:extLst>
            </p:cNvPr>
            <p:cNvSpPr>
              <a:spLocks/>
            </p:cNvSpPr>
            <p:nvPr/>
          </p:nvSpPr>
          <p:spPr bwMode="gray">
            <a:xfrm>
              <a:off x="6532781" y="5223497"/>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6" name="Freeform 22">
              <a:extLst>
                <a:ext uri="{FF2B5EF4-FFF2-40B4-BE49-F238E27FC236}">
                  <a16:creationId xmlns:a16="http://schemas.microsoft.com/office/drawing/2014/main" id="{53A30BAA-2176-4088-8854-75B46F887D61}"/>
                </a:ext>
              </a:extLst>
            </p:cNvPr>
            <p:cNvSpPr>
              <a:spLocks/>
            </p:cNvSpPr>
            <p:nvPr/>
          </p:nvSpPr>
          <p:spPr bwMode="gray">
            <a:xfrm>
              <a:off x="6531186" y="5223497"/>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7" name="Rectangle 23">
              <a:extLst>
                <a:ext uri="{FF2B5EF4-FFF2-40B4-BE49-F238E27FC236}">
                  <a16:creationId xmlns:a16="http://schemas.microsoft.com/office/drawing/2014/main" id="{EA2C4BD6-8EB1-461A-BF6D-EA1B48373AF6}"/>
                </a:ext>
              </a:extLst>
            </p:cNvPr>
            <p:cNvSpPr>
              <a:spLocks noChangeArrowheads="1"/>
            </p:cNvSpPr>
            <p:nvPr/>
          </p:nvSpPr>
          <p:spPr bwMode="gray">
            <a:xfrm>
              <a:off x="6409981" y="5166084"/>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8" name="Freeform 24">
              <a:extLst>
                <a:ext uri="{FF2B5EF4-FFF2-40B4-BE49-F238E27FC236}">
                  <a16:creationId xmlns:a16="http://schemas.microsoft.com/office/drawing/2014/main" id="{D1D8BD7F-7AEA-40BD-9488-4EAD331C3E1F}"/>
                </a:ext>
              </a:extLst>
            </p:cNvPr>
            <p:cNvSpPr>
              <a:spLocks/>
            </p:cNvSpPr>
            <p:nvPr/>
          </p:nvSpPr>
          <p:spPr bwMode="gray">
            <a:xfrm>
              <a:off x="6416360" y="5159704"/>
              <a:ext cx="1595" cy="1595"/>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9" name="Freeform 25">
              <a:extLst>
                <a:ext uri="{FF2B5EF4-FFF2-40B4-BE49-F238E27FC236}">
                  <a16:creationId xmlns:a16="http://schemas.microsoft.com/office/drawing/2014/main" id="{5B980FE7-1542-42BC-8A24-FCF1530B3D14}"/>
                </a:ext>
              </a:extLst>
            </p:cNvPr>
            <p:cNvSpPr>
              <a:spLocks/>
            </p:cNvSpPr>
            <p:nvPr/>
          </p:nvSpPr>
          <p:spPr bwMode="gray">
            <a:xfrm>
              <a:off x="6390843" y="3745110"/>
              <a:ext cx="319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0" name="Freeform 26">
              <a:extLst>
                <a:ext uri="{FF2B5EF4-FFF2-40B4-BE49-F238E27FC236}">
                  <a16:creationId xmlns:a16="http://schemas.microsoft.com/office/drawing/2014/main" id="{1FF641A0-AA68-4D26-837F-53E7CB005365}"/>
                </a:ext>
              </a:extLst>
            </p:cNvPr>
            <p:cNvSpPr>
              <a:spLocks/>
            </p:cNvSpPr>
            <p:nvPr/>
          </p:nvSpPr>
          <p:spPr bwMode="gray">
            <a:xfrm>
              <a:off x="6520022" y="5221902"/>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1" name="Freeform 27">
              <a:extLst>
                <a:ext uri="{FF2B5EF4-FFF2-40B4-BE49-F238E27FC236}">
                  <a16:creationId xmlns:a16="http://schemas.microsoft.com/office/drawing/2014/main" id="{7E56E065-C05C-4171-949B-B87014A96E44}"/>
                </a:ext>
              </a:extLst>
            </p:cNvPr>
            <p:cNvSpPr>
              <a:spLocks/>
            </p:cNvSpPr>
            <p:nvPr/>
          </p:nvSpPr>
          <p:spPr bwMode="gray">
            <a:xfrm>
              <a:off x="6518428" y="5221902"/>
              <a:ext cx="1595"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2" name="Freeform 28">
              <a:extLst>
                <a:ext uri="{FF2B5EF4-FFF2-40B4-BE49-F238E27FC236}">
                  <a16:creationId xmlns:a16="http://schemas.microsoft.com/office/drawing/2014/main" id="{0CF887A3-9E2F-4663-A741-764E630E2C54}"/>
                </a:ext>
              </a:extLst>
            </p:cNvPr>
            <p:cNvSpPr>
              <a:spLocks/>
            </p:cNvSpPr>
            <p:nvPr/>
          </p:nvSpPr>
          <p:spPr bwMode="gray">
            <a:xfrm>
              <a:off x="6518428" y="522190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3" name="Freeform 29">
              <a:extLst>
                <a:ext uri="{FF2B5EF4-FFF2-40B4-BE49-F238E27FC236}">
                  <a16:creationId xmlns:a16="http://schemas.microsoft.com/office/drawing/2014/main" id="{F7F80101-5F05-407E-95BD-06A862B0A17E}"/>
                </a:ext>
              </a:extLst>
            </p:cNvPr>
            <p:cNvSpPr>
              <a:spLocks/>
            </p:cNvSpPr>
            <p:nvPr/>
          </p:nvSpPr>
          <p:spPr bwMode="gray">
            <a:xfrm>
              <a:off x="6524807" y="5221902"/>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4" name="Freeform 30">
              <a:extLst>
                <a:ext uri="{FF2B5EF4-FFF2-40B4-BE49-F238E27FC236}">
                  <a16:creationId xmlns:a16="http://schemas.microsoft.com/office/drawing/2014/main" id="{239190FD-17FC-4BAC-A2D0-AC1CDC7D1731}"/>
                </a:ext>
              </a:extLst>
            </p:cNvPr>
            <p:cNvSpPr>
              <a:spLocks/>
            </p:cNvSpPr>
            <p:nvPr/>
          </p:nvSpPr>
          <p:spPr bwMode="gray">
            <a:xfrm>
              <a:off x="8567756" y="4856691"/>
              <a:ext cx="6379" cy="9569"/>
            </a:xfrm>
            <a:custGeom>
              <a:avLst/>
              <a:gdLst>
                <a:gd name="T0" fmla="*/ 7 w 12"/>
                <a:gd name="T1" fmla="*/ 19 h 19"/>
                <a:gd name="T2" fmla="*/ 10 w 12"/>
                <a:gd name="T3" fmla="*/ 13 h 19"/>
                <a:gd name="T4" fmla="*/ 9 w 12"/>
                <a:gd name="T5" fmla="*/ 1 h 19"/>
                <a:gd name="T6" fmla="*/ 2 w 12"/>
                <a:gd name="T7" fmla="*/ 17 h 19"/>
                <a:gd name="T8" fmla="*/ 7 w 12"/>
                <a:gd name="T9" fmla="*/ 19 h 19"/>
              </a:gdLst>
              <a:ahLst/>
              <a:cxnLst>
                <a:cxn ang="0">
                  <a:pos x="T0" y="T1"/>
                </a:cxn>
                <a:cxn ang="0">
                  <a:pos x="T2" y="T3"/>
                </a:cxn>
                <a:cxn ang="0">
                  <a:pos x="T4" y="T5"/>
                </a:cxn>
                <a:cxn ang="0">
                  <a:pos x="T6" y="T7"/>
                </a:cxn>
                <a:cxn ang="0">
                  <a:pos x="T8" y="T9"/>
                </a:cxn>
              </a:cxnLst>
              <a:rect l="0" t="0" r="r" b="b"/>
              <a:pathLst>
                <a:path w="12" h="19">
                  <a:moveTo>
                    <a:pt x="7" y="19"/>
                  </a:moveTo>
                  <a:cubicBezTo>
                    <a:pt x="10" y="13"/>
                    <a:pt x="10" y="13"/>
                    <a:pt x="10" y="13"/>
                  </a:cubicBezTo>
                  <a:cubicBezTo>
                    <a:pt x="10" y="13"/>
                    <a:pt x="12" y="3"/>
                    <a:pt x="9" y="1"/>
                  </a:cubicBezTo>
                  <a:cubicBezTo>
                    <a:pt x="6" y="0"/>
                    <a:pt x="0" y="9"/>
                    <a:pt x="2" y="17"/>
                  </a:cubicBezTo>
                  <a:lnTo>
                    <a:pt x="7" y="1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5" name="Freeform 31">
              <a:extLst>
                <a:ext uri="{FF2B5EF4-FFF2-40B4-BE49-F238E27FC236}">
                  <a16:creationId xmlns:a16="http://schemas.microsoft.com/office/drawing/2014/main" id="{82A9AA89-4DEC-4EA7-B4DB-29A4A4791161}"/>
                </a:ext>
              </a:extLst>
            </p:cNvPr>
            <p:cNvSpPr>
              <a:spLocks/>
            </p:cNvSpPr>
            <p:nvPr/>
          </p:nvSpPr>
          <p:spPr bwMode="gray">
            <a:xfrm>
              <a:off x="8550214" y="4888587"/>
              <a:ext cx="6379" cy="4785"/>
            </a:xfrm>
            <a:custGeom>
              <a:avLst/>
              <a:gdLst>
                <a:gd name="T0" fmla="*/ 11 w 12"/>
                <a:gd name="T1" fmla="*/ 1 h 7"/>
                <a:gd name="T2" fmla="*/ 0 w 12"/>
                <a:gd name="T3" fmla="*/ 1 h 7"/>
                <a:gd name="T4" fmla="*/ 12 w 12"/>
                <a:gd name="T5" fmla="*/ 7 h 7"/>
                <a:gd name="T6" fmla="*/ 11 w 12"/>
                <a:gd name="T7" fmla="*/ 1 h 7"/>
              </a:gdLst>
              <a:ahLst/>
              <a:cxnLst>
                <a:cxn ang="0">
                  <a:pos x="T0" y="T1"/>
                </a:cxn>
                <a:cxn ang="0">
                  <a:pos x="T2" y="T3"/>
                </a:cxn>
                <a:cxn ang="0">
                  <a:pos x="T4" y="T5"/>
                </a:cxn>
                <a:cxn ang="0">
                  <a:pos x="T6" y="T7"/>
                </a:cxn>
              </a:cxnLst>
              <a:rect l="0" t="0" r="r" b="b"/>
              <a:pathLst>
                <a:path w="12" h="7">
                  <a:moveTo>
                    <a:pt x="11" y="1"/>
                  </a:moveTo>
                  <a:cubicBezTo>
                    <a:pt x="11" y="1"/>
                    <a:pt x="5" y="0"/>
                    <a:pt x="0" y="1"/>
                  </a:cubicBezTo>
                  <a:cubicBezTo>
                    <a:pt x="12" y="7"/>
                    <a:pt x="12" y="7"/>
                    <a:pt x="12" y="7"/>
                  </a:cubicBezTo>
                  <a:lnTo>
                    <a:pt x="11"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6" name="Freeform 32">
              <a:extLst>
                <a:ext uri="{FF2B5EF4-FFF2-40B4-BE49-F238E27FC236}">
                  <a16:creationId xmlns:a16="http://schemas.microsoft.com/office/drawing/2014/main" id="{241C9131-7BC6-470A-9135-AA47F1DA7287}"/>
                </a:ext>
              </a:extLst>
            </p:cNvPr>
            <p:cNvSpPr>
              <a:spLocks/>
            </p:cNvSpPr>
            <p:nvPr/>
          </p:nvSpPr>
          <p:spPr bwMode="gray">
            <a:xfrm>
              <a:off x="8575731" y="4891776"/>
              <a:ext cx="6379" cy="4785"/>
            </a:xfrm>
            <a:custGeom>
              <a:avLst/>
              <a:gdLst>
                <a:gd name="T0" fmla="*/ 9 w 10"/>
                <a:gd name="T1" fmla="*/ 4 h 7"/>
                <a:gd name="T2" fmla="*/ 0 w 10"/>
                <a:gd name="T3" fmla="*/ 0 h 7"/>
                <a:gd name="T4" fmla="*/ 9 w 10"/>
                <a:gd name="T5" fmla="*/ 4 h 7"/>
              </a:gdLst>
              <a:ahLst/>
              <a:cxnLst>
                <a:cxn ang="0">
                  <a:pos x="T0" y="T1"/>
                </a:cxn>
                <a:cxn ang="0">
                  <a:pos x="T2" y="T3"/>
                </a:cxn>
                <a:cxn ang="0">
                  <a:pos x="T4" y="T5"/>
                </a:cxn>
              </a:cxnLst>
              <a:rect l="0" t="0" r="r" b="b"/>
              <a:pathLst>
                <a:path w="10" h="7">
                  <a:moveTo>
                    <a:pt x="9" y="4"/>
                  </a:moveTo>
                  <a:cubicBezTo>
                    <a:pt x="7" y="0"/>
                    <a:pt x="0" y="0"/>
                    <a:pt x="0" y="0"/>
                  </a:cubicBezTo>
                  <a:cubicBezTo>
                    <a:pt x="0" y="0"/>
                    <a:pt x="10" y="7"/>
                    <a:pt x="9"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7" name="Freeform 33">
              <a:extLst>
                <a:ext uri="{FF2B5EF4-FFF2-40B4-BE49-F238E27FC236}">
                  <a16:creationId xmlns:a16="http://schemas.microsoft.com/office/drawing/2014/main" id="{D2BF58A0-795A-4E42-A08F-5D44824CC5FD}"/>
                </a:ext>
              </a:extLst>
            </p:cNvPr>
            <p:cNvSpPr>
              <a:spLocks/>
            </p:cNvSpPr>
            <p:nvPr/>
          </p:nvSpPr>
          <p:spPr bwMode="gray">
            <a:xfrm>
              <a:off x="8577325" y="4831174"/>
              <a:ext cx="12758" cy="7975"/>
            </a:xfrm>
            <a:custGeom>
              <a:avLst/>
              <a:gdLst>
                <a:gd name="T0" fmla="*/ 11 w 23"/>
                <a:gd name="T1" fmla="*/ 9 h 13"/>
                <a:gd name="T2" fmla="*/ 19 w 23"/>
                <a:gd name="T3" fmla="*/ 9 h 13"/>
                <a:gd name="T4" fmla="*/ 23 w 23"/>
                <a:gd name="T5" fmla="*/ 1 h 13"/>
                <a:gd name="T6" fmla="*/ 0 w 23"/>
                <a:gd name="T7" fmla="*/ 13 h 13"/>
                <a:gd name="T8" fmla="*/ 9 w 23"/>
                <a:gd name="T9" fmla="*/ 13 h 13"/>
                <a:gd name="T10" fmla="*/ 11 w 23"/>
                <a:gd name="T11" fmla="*/ 9 h 13"/>
              </a:gdLst>
              <a:ahLst/>
              <a:cxnLst>
                <a:cxn ang="0">
                  <a:pos x="T0" y="T1"/>
                </a:cxn>
                <a:cxn ang="0">
                  <a:pos x="T2" y="T3"/>
                </a:cxn>
                <a:cxn ang="0">
                  <a:pos x="T4" y="T5"/>
                </a:cxn>
                <a:cxn ang="0">
                  <a:pos x="T6" y="T7"/>
                </a:cxn>
                <a:cxn ang="0">
                  <a:pos x="T8" y="T9"/>
                </a:cxn>
                <a:cxn ang="0">
                  <a:pos x="T10" y="T11"/>
                </a:cxn>
              </a:cxnLst>
              <a:rect l="0" t="0" r="r" b="b"/>
              <a:pathLst>
                <a:path w="23" h="13">
                  <a:moveTo>
                    <a:pt x="11" y="9"/>
                  </a:moveTo>
                  <a:cubicBezTo>
                    <a:pt x="19" y="9"/>
                    <a:pt x="19" y="9"/>
                    <a:pt x="19" y="9"/>
                  </a:cubicBezTo>
                  <a:cubicBezTo>
                    <a:pt x="23" y="1"/>
                    <a:pt x="23" y="1"/>
                    <a:pt x="23" y="1"/>
                  </a:cubicBezTo>
                  <a:cubicBezTo>
                    <a:pt x="7" y="0"/>
                    <a:pt x="0" y="13"/>
                    <a:pt x="0" y="13"/>
                  </a:cubicBezTo>
                  <a:cubicBezTo>
                    <a:pt x="9" y="13"/>
                    <a:pt x="9" y="13"/>
                    <a:pt x="9" y="13"/>
                  </a:cubicBezTo>
                  <a:lnTo>
                    <a:pt x="11"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8" name="Freeform 34">
              <a:extLst>
                <a:ext uri="{FF2B5EF4-FFF2-40B4-BE49-F238E27FC236}">
                  <a16:creationId xmlns:a16="http://schemas.microsoft.com/office/drawing/2014/main" id="{6403DBFB-5810-4795-ACC0-75AD8D0F4F03}"/>
                </a:ext>
              </a:extLst>
            </p:cNvPr>
            <p:cNvSpPr>
              <a:spLocks/>
            </p:cNvSpPr>
            <p:nvPr/>
          </p:nvSpPr>
          <p:spPr bwMode="gray">
            <a:xfrm>
              <a:off x="8543834" y="4840743"/>
              <a:ext cx="6379" cy="4785"/>
            </a:xfrm>
            <a:custGeom>
              <a:avLst/>
              <a:gdLst>
                <a:gd name="T0" fmla="*/ 8 w 13"/>
                <a:gd name="T1" fmla="*/ 10 h 10"/>
                <a:gd name="T2" fmla="*/ 12 w 13"/>
                <a:gd name="T3" fmla="*/ 3 h 10"/>
                <a:gd name="T4" fmla="*/ 1 w 13"/>
                <a:gd name="T5" fmla="*/ 6 h 10"/>
                <a:gd name="T6" fmla="*/ 8 w 13"/>
                <a:gd name="T7" fmla="*/ 10 h 10"/>
              </a:gdLst>
              <a:ahLst/>
              <a:cxnLst>
                <a:cxn ang="0">
                  <a:pos x="T0" y="T1"/>
                </a:cxn>
                <a:cxn ang="0">
                  <a:pos x="T2" y="T3"/>
                </a:cxn>
                <a:cxn ang="0">
                  <a:pos x="T4" y="T5"/>
                </a:cxn>
                <a:cxn ang="0">
                  <a:pos x="T6" y="T7"/>
                </a:cxn>
              </a:cxnLst>
              <a:rect l="0" t="0" r="r" b="b"/>
              <a:pathLst>
                <a:path w="13" h="10">
                  <a:moveTo>
                    <a:pt x="8" y="10"/>
                  </a:moveTo>
                  <a:cubicBezTo>
                    <a:pt x="8" y="10"/>
                    <a:pt x="13" y="6"/>
                    <a:pt x="12" y="3"/>
                  </a:cubicBezTo>
                  <a:cubicBezTo>
                    <a:pt x="11" y="0"/>
                    <a:pt x="0" y="2"/>
                    <a:pt x="1" y="6"/>
                  </a:cubicBezTo>
                  <a:cubicBezTo>
                    <a:pt x="3" y="10"/>
                    <a:pt x="8" y="10"/>
                    <a:pt x="8" y="1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9" name="Freeform 35">
              <a:extLst>
                <a:ext uri="{FF2B5EF4-FFF2-40B4-BE49-F238E27FC236}">
                  <a16:creationId xmlns:a16="http://schemas.microsoft.com/office/drawing/2014/main" id="{B118F1B3-8493-438B-9090-198B50B06CFD}"/>
                </a:ext>
              </a:extLst>
            </p:cNvPr>
            <p:cNvSpPr>
              <a:spLocks/>
            </p:cNvSpPr>
            <p:nvPr/>
          </p:nvSpPr>
          <p:spPr bwMode="gray">
            <a:xfrm>
              <a:off x="8363621" y="4834363"/>
              <a:ext cx="7975" cy="6379"/>
            </a:xfrm>
            <a:custGeom>
              <a:avLst/>
              <a:gdLst>
                <a:gd name="T0" fmla="*/ 10 w 14"/>
                <a:gd name="T1" fmla="*/ 2 h 14"/>
                <a:gd name="T2" fmla="*/ 1 w 14"/>
                <a:gd name="T3" fmla="*/ 9 h 14"/>
                <a:gd name="T4" fmla="*/ 5 w 14"/>
                <a:gd name="T5" fmla="*/ 14 h 14"/>
                <a:gd name="T6" fmla="*/ 10 w 14"/>
                <a:gd name="T7" fmla="*/ 2 h 14"/>
              </a:gdLst>
              <a:ahLst/>
              <a:cxnLst>
                <a:cxn ang="0">
                  <a:pos x="T0" y="T1"/>
                </a:cxn>
                <a:cxn ang="0">
                  <a:pos x="T2" y="T3"/>
                </a:cxn>
                <a:cxn ang="0">
                  <a:pos x="T4" y="T5"/>
                </a:cxn>
                <a:cxn ang="0">
                  <a:pos x="T6" y="T7"/>
                </a:cxn>
              </a:cxnLst>
              <a:rect l="0" t="0" r="r" b="b"/>
              <a:pathLst>
                <a:path w="14" h="14">
                  <a:moveTo>
                    <a:pt x="10" y="2"/>
                  </a:moveTo>
                  <a:cubicBezTo>
                    <a:pt x="6" y="0"/>
                    <a:pt x="0" y="5"/>
                    <a:pt x="1" y="9"/>
                  </a:cubicBezTo>
                  <a:cubicBezTo>
                    <a:pt x="3" y="13"/>
                    <a:pt x="5" y="14"/>
                    <a:pt x="5" y="14"/>
                  </a:cubicBezTo>
                  <a:cubicBezTo>
                    <a:pt x="5" y="14"/>
                    <a:pt x="14" y="4"/>
                    <a:pt x="10"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0" name="Freeform 36">
              <a:extLst>
                <a:ext uri="{FF2B5EF4-FFF2-40B4-BE49-F238E27FC236}">
                  <a16:creationId xmlns:a16="http://schemas.microsoft.com/office/drawing/2014/main" id="{42CD32BE-83E6-4B10-B5E0-CB0068DB7D21}"/>
                </a:ext>
              </a:extLst>
            </p:cNvPr>
            <p:cNvSpPr>
              <a:spLocks/>
            </p:cNvSpPr>
            <p:nvPr/>
          </p:nvSpPr>
          <p:spPr bwMode="gray">
            <a:xfrm>
              <a:off x="8612411" y="4151785"/>
              <a:ext cx="65388" cy="218489"/>
            </a:xfrm>
            <a:custGeom>
              <a:avLst/>
              <a:gdLst>
                <a:gd name="T0" fmla="*/ 84 w 125"/>
                <a:gd name="T1" fmla="*/ 29 h 413"/>
                <a:gd name="T2" fmla="*/ 102 w 125"/>
                <a:gd name="T3" fmla="*/ 61 h 413"/>
                <a:gd name="T4" fmla="*/ 90 w 125"/>
                <a:gd name="T5" fmla="*/ 71 h 413"/>
                <a:gd name="T6" fmla="*/ 38 w 125"/>
                <a:gd name="T7" fmla="*/ 58 h 413"/>
                <a:gd name="T8" fmla="*/ 56 w 125"/>
                <a:gd name="T9" fmla="*/ 89 h 413"/>
                <a:gd name="T10" fmla="*/ 43 w 125"/>
                <a:gd name="T11" fmla="*/ 111 h 413"/>
                <a:gd name="T12" fmla="*/ 44 w 125"/>
                <a:gd name="T13" fmla="*/ 169 h 413"/>
                <a:gd name="T14" fmla="*/ 55 w 125"/>
                <a:gd name="T15" fmla="*/ 173 h 413"/>
                <a:gd name="T16" fmla="*/ 40 w 125"/>
                <a:gd name="T17" fmla="*/ 191 h 413"/>
                <a:gd name="T18" fmla="*/ 54 w 125"/>
                <a:gd name="T19" fmla="*/ 204 h 413"/>
                <a:gd name="T20" fmla="*/ 43 w 125"/>
                <a:gd name="T21" fmla="*/ 280 h 413"/>
                <a:gd name="T22" fmla="*/ 6 w 125"/>
                <a:gd name="T23" fmla="*/ 343 h 413"/>
                <a:gd name="T24" fmla="*/ 42 w 125"/>
                <a:gd name="T25" fmla="*/ 394 h 413"/>
                <a:gd name="T26" fmla="*/ 94 w 125"/>
                <a:gd name="T27" fmla="*/ 385 h 413"/>
                <a:gd name="T28" fmla="*/ 119 w 125"/>
                <a:gd name="T29" fmla="*/ 413 h 413"/>
                <a:gd name="T30" fmla="*/ 125 w 125"/>
                <a:gd name="T31" fmla="*/ 411 h 413"/>
                <a:gd name="T32" fmla="*/ 125 w 125"/>
                <a:gd name="T33" fmla="*/ 0 h 413"/>
                <a:gd name="T34" fmla="*/ 84 w 125"/>
                <a:gd name="T35" fmla="*/ 2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413">
                  <a:moveTo>
                    <a:pt x="84" y="29"/>
                  </a:moveTo>
                  <a:cubicBezTo>
                    <a:pt x="76" y="40"/>
                    <a:pt x="102" y="61"/>
                    <a:pt x="102" y="61"/>
                  </a:cubicBezTo>
                  <a:cubicBezTo>
                    <a:pt x="102" y="61"/>
                    <a:pt x="105" y="72"/>
                    <a:pt x="90" y="71"/>
                  </a:cubicBezTo>
                  <a:cubicBezTo>
                    <a:pt x="75" y="67"/>
                    <a:pt x="43" y="46"/>
                    <a:pt x="38" y="58"/>
                  </a:cubicBezTo>
                  <a:cubicBezTo>
                    <a:pt x="34" y="69"/>
                    <a:pt x="56" y="89"/>
                    <a:pt x="56" y="89"/>
                  </a:cubicBezTo>
                  <a:cubicBezTo>
                    <a:pt x="43" y="111"/>
                    <a:pt x="43" y="111"/>
                    <a:pt x="43" y="111"/>
                  </a:cubicBezTo>
                  <a:cubicBezTo>
                    <a:pt x="44" y="169"/>
                    <a:pt x="44" y="169"/>
                    <a:pt x="44" y="169"/>
                  </a:cubicBezTo>
                  <a:cubicBezTo>
                    <a:pt x="55" y="173"/>
                    <a:pt x="55" y="173"/>
                    <a:pt x="55" y="173"/>
                  </a:cubicBezTo>
                  <a:cubicBezTo>
                    <a:pt x="40" y="191"/>
                    <a:pt x="40" y="191"/>
                    <a:pt x="40" y="191"/>
                  </a:cubicBezTo>
                  <a:cubicBezTo>
                    <a:pt x="54" y="204"/>
                    <a:pt x="54" y="204"/>
                    <a:pt x="54" y="204"/>
                  </a:cubicBezTo>
                  <a:cubicBezTo>
                    <a:pt x="54" y="204"/>
                    <a:pt x="63" y="258"/>
                    <a:pt x="43" y="280"/>
                  </a:cubicBezTo>
                  <a:cubicBezTo>
                    <a:pt x="27" y="302"/>
                    <a:pt x="0" y="323"/>
                    <a:pt x="6" y="343"/>
                  </a:cubicBezTo>
                  <a:cubicBezTo>
                    <a:pt x="13" y="358"/>
                    <a:pt x="42" y="394"/>
                    <a:pt x="42" y="394"/>
                  </a:cubicBezTo>
                  <a:cubicBezTo>
                    <a:pt x="42" y="394"/>
                    <a:pt x="80" y="377"/>
                    <a:pt x="94" y="385"/>
                  </a:cubicBezTo>
                  <a:cubicBezTo>
                    <a:pt x="105" y="393"/>
                    <a:pt x="112" y="413"/>
                    <a:pt x="119" y="413"/>
                  </a:cubicBezTo>
                  <a:cubicBezTo>
                    <a:pt x="121" y="413"/>
                    <a:pt x="123" y="413"/>
                    <a:pt x="125" y="411"/>
                  </a:cubicBezTo>
                  <a:cubicBezTo>
                    <a:pt x="125" y="0"/>
                    <a:pt x="125" y="0"/>
                    <a:pt x="125" y="0"/>
                  </a:cubicBezTo>
                  <a:cubicBezTo>
                    <a:pt x="114" y="6"/>
                    <a:pt x="91" y="21"/>
                    <a:pt x="84" y="2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1" name="Freeform 37">
              <a:extLst>
                <a:ext uri="{FF2B5EF4-FFF2-40B4-BE49-F238E27FC236}">
                  <a16:creationId xmlns:a16="http://schemas.microsoft.com/office/drawing/2014/main" id="{EBEFA1E7-CCB5-4E2A-8F76-53FFDEC41446}"/>
                </a:ext>
              </a:extLst>
            </p:cNvPr>
            <p:cNvSpPr>
              <a:spLocks/>
            </p:cNvSpPr>
            <p:nvPr/>
          </p:nvSpPr>
          <p:spPr bwMode="gray">
            <a:xfrm>
              <a:off x="6387654" y="3745110"/>
              <a:ext cx="1595"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1" y="0"/>
                    <a:pt x="0" y="0"/>
                  </a:cubicBezTo>
                  <a:cubicBezTo>
                    <a:pt x="1" y="0"/>
                    <a:pt x="3"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2" name="Freeform 38">
              <a:extLst>
                <a:ext uri="{FF2B5EF4-FFF2-40B4-BE49-F238E27FC236}">
                  <a16:creationId xmlns:a16="http://schemas.microsoft.com/office/drawing/2014/main" id="{4F044EEB-0A9E-42D6-8295-CCBD7970F078}"/>
                </a:ext>
              </a:extLst>
            </p:cNvPr>
            <p:cNvSpPr>
              <a:spLocks/>
            </p:cNvSpPr>
            <p:nvPr/>
          </p:nvSpPr>
          <p:spPr bwMode="gray">
            <a:xfrm>
              <a:off x="6535970" y="5221902"/>
              <a:ext cx="3190" cy="1595"/>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2" y="0"/>
                    <a:pt x="3" y="0"/>
                    <a:pt x="4" y="0"/>
                  </a:cubicBezTo>
                  <a:cubicBezTo>
                    <a:pt x="3" y="0"/>
                    <a:pt x="2"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3" name="Freeform 39">
              <a:extLst>
                <a:ext uri="{FF2B5EF4-FFF2-40B4-BE49-F238E27FC236}">
                  <a16:creationId xmlns:a16="http://schemas.microsoft.com/office/drawing/2014/main" id="{7B8466C2-B643-4026-AA9E-D99FE5AF64FF}"/>
                </a:ext>
              </a:extLst>
            </p:cNvPr>
            <p:cNvSpPr>
              <a:spLocks/>
            </p:cNvSpPr>
            <p:nvPr/>
          </p:nvSpPr>
          <p:spPr bwMode="gray">
            <a:xfrm>
              <a:off x="8647497" y="4796088"/>
              <a:ext cx="6379" cy="4785"/>
            </a:xfrm>
            <a:custGeom>
              <a:avLst/>
              <a:gdLst>
                <a:gd name="T0" fmla="*/ 12 w 13"/>
                <a:gd name="T1" fmla="*/ 8 h 12"/>
                <a:gd name="T2" fmla="*/ 0 w 13"/>
                <a:gd name="T3" fmla="*/ 0 h 12"/>
                <a:gd name="T4" fmla="*/ 12 w 13"/>
                <a:gd name="T5" fmla="*/ 8 h 12"/>
              </a:gdLst>
              <a:ahLst/>
              <a:cxnLst>
                <a:cxn ang="0">
                  <a:pos x="T0" y="T1"/>
                </a:cxn>
                <a:cxn ang="0">
                  <a:pos x="T2" y="T3"/>
                </a:cxn>
                <a:cxn ang="0">
                  <a:pos x="T4" y="T5"/>
                </a:cxn>
              </a:cxnLst>
              <a:rect l="0" t="0" r="r" b="b"/>
              <a:pathLst>
                <a:path w="13" h="12">
                  <a:moveTo>
                    <a:pt x="12" y="8"/>
                  </a:moveTo>
                  <a:cubicBezTo>
                    <a:pt x="10" y="3"/>
                    <a:pt x="0" y="0"/>
                    <a:pt x="0" y="0"/>
                  </a:cubicBezTo>
                  <a:cubicBezTo>
                    <a:pt x="2" y="4"/>
                    <a:pt x="13" y="12"/>
                    <a:pt x="12"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4" name="Freeform 40">
              <a:extLst>
                <a:ext uri="{FF2B5EF4-FFF2-40B4-BE49-F238E27FC236}">
                  <a16:creationId xmlns:a16="http://schemas.microsoft.com/office/drawing/2014/main" id="{16FBB2B8-4DCC-4D3F-BB82-3D299E1D6B3B}"/>
                </a:ext>
              </a:extLst>
            </p:cNvPr>
            <p:cNvSpPr>
              <a:spLocks/>
            </p:cNvSpPr>
            <p:nvPr/>
          </p:nvSpPr>
          <p:spPr bwMode="gray">
            <a:xfrm>
              <a:off x="8468878" y="4767381"/>
              <a:ext cx="6379" cy="6379"/>
            </a:xfrm>
            <a:custGeom>
              <a:avLst/>
              <a:gdLst>
                <a:gd name="T0" fmla="*/ 2 w 4"/>
                <a:gd name="T1" fmla="*/ 0 h 4"/>
                <a:gd name="T2" fmla="*/ 0 w 4"/>
                <a:gd name="T3" fmla="*/ 4 h 4"/>
                <a:gd name="T4" fmla="*/ 4 w 4"/>
                <a:gd name="T5" fmla="*/ 0 h 4"/>
                <a:gd name="T6" fmla="*/ 2 w 4"/>
                <a:gd name="T7" fmla="*/ 0 h 4"/>
              </a:gdLst>
              <a:ahLst/>
              <a:cxnLst>
                <a:cxn ang="0">
                  <a:pos x="T0" y="T1"/>
                </a:cxn>
                <a:cxn ang="0">
                  <a:pos x="T2" y="T3"/>
                </a:cxn>
                <a:cxn ang="0">
                  <a:pos x="T4" y="T5"/>
                </a:cxn>
                <a:cxn ang="0">
                  <a:pos x="T6" y="T7"/>
                </a:cxn>
              </a:cxnLst>
              <a:rect l="0" t="0" r="r" b="b"/>
              <a:pathLst>
                <a:path w="4" h="4">
                  <a:moveTo>
                    <a:pt x="2" y="0"/>
                  </a:moveTo>
                  <a:lnTo>
                    <a:pt x="0" y="4"/>
                  </a:lnTo>
                  <a:lnTo>
                    <a:pt x="4" y="0"/>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5" name="Freeform 41">
              <a:extLst>
                <a:ext uri="{FF2B5EF4-FFF2-40B4-BE49-F238E27FC236}">
                  <a16:creationId xmlns:a16="http://schemas.microsoft.com/office/drawing/2014/main" id="{4C353992-F6DD-4560-919D-7813DEBE3913}"/>
                </a:ext>
              </a:extLst>
            </p:cNvPr>
            <p:cNvSpPr>
              <a:spLocks/>
            </p:cNvSpPr>
            <p:nvPr/>
          </p:nvSpPr>
          <p:spPr bwMode="gray">
            <a:xfrm>
              <a:off x="8537455" y="4877424"/>
              <a:ext cx="3190" cy="3190"/>
            </a:xfrm>
            <a:custGeom>
              <a:avLst/>
              <a:gdLst>
                <a:gd name="T0" fmla="*/ 2 w 7"/>
                <a:gd name="T1" fmla="*/ 4 h 5"/>
                <a:gd name="T2" fmla="*/ 4 w 7"/>
                <a:gd name="T3" fmla="*/ 0 h 5"/>
                <a:gd name="T4" fmla="*/ 2 w 7"/>
                <a:gd name="T5" fmla="*/ 4 h 5"/>
              </a:gdLst>
              <a:ahLst/>
              <a:cxnLst>
                <a:cxn ang="0">
                  <a:pos x="T0" y="T1"/>
                </a:cxn>
                <a:cxn ang="0">
                  <a:pos x="T2" y="T3"/>
                </a:cxn>
                <a:cxn ang="0">
                  <a:pos x="T4" y="T5"/>
                </a:cxn>
              </a:cxnLst>
              <a:rect l="0" t="0" r="r" b="b"/>
              <a:pathLst>
                <a:path w="7" h="5">
                  <a:moveTo>
                    <a:pt x="2" y="4"/>
                  </a:moveTo>
                  <a:cubicBezTo>
                    <a:pt x="4" y="5"/>
                    <a:pt x="7" y="3"/>
                    <a:pt x="4" y="0"/>
                  </a:cubicBezTo>
                  <a:cubicBezTo>
                    <a:pt x="4" y="0"/>
                    <a:pt x="0" y="3"/>
                    <a:pt x="2"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6" name="Freeform 42">
              <a:extLst>
                <a:ext uri="{FF2B5EF4-FFF2-40B4-BE49-F238E27FC236}">
                  <a16:creationId xmlns:a16="http://schemas.microsoft.com/office/drawing/2014/main" id="{E408B7F9-CF3D-4787-B517-8A0469C2AB17}"/>
                </a:ext>
              </a:extLst>
            </p:cNvPr>
            <p:cNvSpPr>
              <a:spLocks/>
            </p:cNvSpPr>
            <p:nvPr/>
          </p:nvSpPr>
          <p:spPr bwMode="gray">
            <a:xfrm>
              <a:off x="6320672" y="3584033"/>
              <a:ext cx="51034" cy="95689"/>
            </a:xfrm>
            <a:custGeom>
              <a:avLst/>
              <a:gdLst>
                <a:gd name="T0" fmla="*/ 76 w 98"/>
                <a:gd name="T1" fmla="*/ 73 h 180"/>
                <a:gd name="T2" fmla="*/ 85 w 98"/>
                <a:gd name="T3" fmla="*/ 58 h 180"/>
                <a:gd name="T4" fmla="*/ 78 w 98"/>
                <a:gd name="T5" fmla="*/ 27 h 180"/>
                <a:gd name="T6" fmla="*/ 68 w 98"/>
                <a:gd name="T7" fmla="*/ 0 h 180"/>
                <a:gd name="T8" fmla="*/ 64 w 98"/>
                <a:gd name="T9" fmla="*/ 7 h 180"/>
                <a:gd name="T10" fmla="*/ 66 w 98"/>
                <a:gd name="T11" fmla="*/ 53 h 180"/>
                <a:gd name="T12" fmla="*/ 58 w 98"/>
                <a:gd name="T13" fmla="*/ 76 h 180"/>
                <a:gd name="T14" fmla="*/ 65 w 98"/>
                <a:gd name="T15" fmla="*/ 84 h 180"/>
                <a:gd name="T16" fmla="*/ 45 w 98"/>
                <a:gd name="T17" fmla="*/ 102 h 180"/>
                <a:gd name="T18" fmla="*/ 44 w 98"/>
                <a:gd name="T19" fmla="*/ 117 h 180"/>
                <a:gd name="T20" fmla="*/ 0 w 98"/>
                <a:gd name="T21" fmla="*/ 176 h 180"/>
                <a:gd name="T22" fmla="*/ 31 w 98"/>
                <a:gd name="T23" fmla="*/ 174 h 180"/>
                <a:gd name="T24" fmla="*/ 45 w 98"/>
                <a:gd name="T25" fmla="*/ 179 h 180"/>
                <a:gd name="T26" fmla="*/ 71 w 98"/>
                <a:gd name="T27" fmla="*/ 180 h 180"/>
                <a:gd name="T28" fmla="*/ 95 w 98"/>
                <a:gd name="T29" fmla="*/ 166 h 180"/>
                <a:gd name="T30" fmla="*/ 82 w 98"/>
                <a:gd name="T31" fmla="*/ 108 h 180"/>
                <a:gd name="T32" fmla="*/ 93 w 98"/>
                <a:gd name="T33" fmla="*/ 108 h 180"/>
                <a:gd name="T34" fmla="*/ 98 w 98"/>
                <a:gd name="T35" fmla="*/ 89 h 180"/>
                <a:gd name="T36" fmla="*/ 91 w 98"/>
                <a:gd name="T37" fmla="*/ 74 h 180"/>
                <a:gd name="T38" fmla="*/ 76 w 98"/>
                <a:gd name="T39" fmla="*/ 7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180">
                  <a:moveTo>
                    <a:pt x="76" y="73"/>
                  </a:moveTo>
                  <a:cubicBezTo>
                    <a:pt x="85" y="58"/>
                    <a:pt x="85" y="58"/>
                    <a:pt x="85" y="58"/>
                  </a:cubicBezTo>
                  <a:cubicBezTo>
                    <a:pt x="78" y="27"/>
                    <a:pt x="78" y="27"/>
                    <a:pt x="78" y="27"/>
                  </a:cubicBezTo>
                  <a:cubicBezTo>
                    <a:pt x="78" y="27"/>
                    <a:pt x="72" y="15"/>
                    <a:pt x="68" y="0"/>
                  </a:cubicBezTo>
                  <a:cubicBezTo>
                    <a:pt x="64" y="7"/>
                    <a:pt x="64" y="7"/>
                    <a:pt x="64" y="7"/>
                  </a:cubicBezTo>
                  <a:cubicBezTo>
                    <a:pt x="66" y="53"/>
                    <a:pt x="66" y="53"/>
                    <a:pt x="66" y="53"/>
                  </a:cubicBezTo>
                  <a:cubicBezTo>
                    <a:pt x="58" y="76"/>
                    <a:pt x="58" y="76"/>
                    <a:pt x="58" y="76"/>
                  </a:cubicBezTo>
                  <a:cubicBezTo>
                    <a:pt x="65" y="84"/>
                    <a:pt x="65" y="84"/>
                    <a:pt x="65" y="84"/>
                  </a:cubicBezTo>
                  <a:cubicBezTo>
                    <a:pt x="45" y="102"/>
                    <a:pt x="45" y="102"/>
                    <a:pt x="45" y="102"/>
                  </a:cubicBezTo>
                  <a:cubicBezTo>
                    <a:pt x="44" y="117"/>
                    <a:pt x="44" y="117"/>
                    <a:pt x="44" y="117"/>
                  </a:cubicBezTo>
                  <a:cubicBezTo>
                    <a:pt x="0" y="176"/>
                    <a:pt x="0" y="176"/>
                    <a:pt x="0" y="176"/>
                  </a:cubicBezTo>
                  <a:cubicBezTo>
                    <a:pt x="0" y="176"/>
                    <a:pt x="27" y="174"/>
                    <a:pt x="31" y="174"/>
                  </a:cubicBezTo>
                  <a:cubicBezTo>
                    <a:pt x="34" y="174"/>
                    <a:pt x="45" y="179"/>
                    <a:pt x="45" y="179"/>
                  </a:cubicBezTo>
                  <a:cubicBezTo>
                    <a:pt x="71" y="180"/>
                    <a:pt x="71" y="180"/>
                    <a:pt x="71" y="180"/>
                  </a:cubicBezTo>
                  <a:cubicBezTo>
                    <a:pt x="95" y="166"/>
                    <a:pt x="95" y="166"/>
                    <a:pt x="95" y="166"/>
                  </a:cubicBezTo>
                  <a:cubicBezTo>
                    <a:pt x="82" y="108"/>
                    <a:pt x="82" y="108"/>
                    <a:pt x="82" y="108"/>
                  </a:cubicBezTo>
                  <a:cubicBezTo>
                    <a:pt x="93" y="108"/>
                    <a:pt x="93" y="108"/>
                    <a:pt x="93" y="108"/>
                  </a:cubicBezTo>
                  <a:cubicBezTo>
                    <a:pt x="98" y="89"/>
                    <a:pt x="98" y="89"/>
                    <a:pt x="98" y="89"/>
                  </a:cubicBezTo>
                  <a:cubicBezTo>
                    <a:pt x="91" y="74"/>
                    <a:pt x="91" y="74"/>
                    <a:pt x="91" y="74"/>
                  </a:cubicBezTo>
                  <a:lnTo>
                    <a:pt x="76" y="7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7" name="Freeform 43">
              <a:extLst>
                <a:ext uri="{FF2B5EF4-FFF2-40B4-BE49-F238E27FC236}">
                  <a16:creationId xmlns:a16="http://schemas.microsoft.com/office/drawing/2014/main" id="{59124F27-1918-4EB4-8786-66CFF5DAA154}"/>
                </a:ext>
              </a:extLst>
            </p:cNvPr>
            <p:cNvSpPr>
              <a:spLocks/>
            </p:cNvSpPr>
            <p:nvPr/>
          </p:nvSpPr>
          <p:spPr bwMode="gray">
            <a:xfrm>
              <a:off x="6413171" y="3730756"/>
              <a:ext cx="73361" cy="12758"/>
            </a:xfrm>
            <a:custGeom>
              <a:avLst/>
              <a:gdLst>
                <a:gd name="T0" fmla="*/ 0 w 138"/>
                <a:gd name="T1" fmla="*/ 22 h 22"/>
                <a:gd name="T2" fmla="*/ 133 w 138"/>
                <a:gd name="T3" fmla="*/ 0 h 22"/>
                <a:gd name="T4" fmla="*/ 138 w 138"/>
                <a:gd name="T5" fmla="*/ 1 h 22"/>
                <a:gd name="T6" fmla="*/ 133 w 138"/>
                <a:gd name="T7" fmla="*/ 0 h 22"/>
                <a:gd name="T8" fmla="*/ 0 w 138"/>
                <a:gd name="T9" fmla="*/ 22 h 22"/>
              </a:gdLst>
              <a:ahLst/>
              <a:cxnLst>
                <a:cxn ang="0">
                  <a:pos x="T0" y="T1"/>
                </a:cxn>
                <a:cxn ang="0">
                  <a:pos x="T2" y="T3"/>
                </a:cxn>
                <a:cxn ang="0">
                  <a:pos x="T4" y="T5"/>
                </a:cxn>
                <a:cxn ang="0">
                  <a:pos x="T6" y="T7"/>
                </a:cxn>
                <a:cxn ang="0">
                  <a:pos x="T8" y="T9"/>
                </a:cxn>
              </a:cxnLst>
              <a:rect l="0" t="0" r="r" b="b"/>
              <a:pathLst>
                <a:path w="138" h="22">
                  <a:moveTo>
                    <a:pt x="0" y="22"/>
                  </a:moveTo>
                  <a:cubicBezTo>
                    <a:pt x="60" y="15"/>
                    <a:pt x="130" y="1"/>
                    <a:pt x="133" y="0"/>
                  </a:cubicBezTo>
                  <a:cubicBezTo>
                    <a:pt x="138" y="1"/>
                    <a:pt x="138" y="1"/>
                    <a:pt x="138" y="1"/>
                  </a:cubicBezTo>
                  <a:cubicBezTo>
                    <a:pt x="133" y="0"/>
                    <a:pt x="133" y="0"/>
                    <a:pt x="133" y="0"/>
                  </a:cubicBezTo>
                  <a:cubicBezTo>
                    <a:pt x="133" y="0"/>
                    <a:pt x="61" y="14"/>
                    <a:pt x="0" y="2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8" name="Freeform 44">
              <a:extLst>
                <a:ext uri="{FF2B5EF4-FFF2-40B4-BE49-F238E27FC236}">
                  <a16:creationId xmlns:a16="http://schemas.microsoft.com/office/drawing/2014/main" id="{80E3FBFA-00ED-4D4F-8486-46A9D8FE8177}"/>
                </a:ext>
              </a:extLst>
            </p:cNvPr>
            <p:cNvSpPr>
              <a:spLocks/>
            </p:cNvSpPr>
            <p:nvPr/>
          </p:nvSpPr>
          <p:spPr bwMode="gray">
            <a:xfrm>
              <a:off x="6379679" y="3745110"/>
              <a:ext cx="3190"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9" name="Freeform 45">
              <a:extLst>
                <a:ext uri="{FF2B5EF4-FFF2-40B4-BE49-F238E27FC236}">
                  <a16:creationId xmlns:a16="http://schemas.microsoft.com/office/drawing/2014/main" id="{5F1F4B01-ED28-4F0D-A5AD-DC1FB098DC7D}"/>
                </a:ext>
              </a:extLst>
            </p:cNvPr>
            <p:cNvSpPr>
              <a:spLocks/>
            </p:cNvSpPr>
            <p:nvPr/>
          </p:nvSpPr>
          <p:spPr bwMode="gray">
            <a:xfrm>
              <a:off x="6818252" y="3462828"/>
              <a:ext cx="7975" cy="3190"/>
            </a:xfrm>
            <a:custGeom>
              <a:avLst/>
              <a:gdLst>
                <a:gd name="T0" fmla="*/ 15 w 15"/>
                <a:gd name="T1" fmla="*/ 1 h 8"/>
                <a:gd name="T2" fmla="*/ 15 w 15"/>
                <a:gd name="T3" fmla="*/ 0 h 8"/>
                <a:gd name="T4" fmla="*/ 0 w 15"/>
                <a:gd name="T5" fmla="*/ 8 h 8"/>
                <a:gd name="T6" fmla="*/ 15 w 15"/>
                <a:gd name="T7" fmla="*/ 1 h 8"/>
              </a:gdLst>
              <a:ahLst/>
              <a:cxnLst>
                <a:cxn ang="0">
                  <a:pos x="T0" y="T1"/>
                </a:cxn>
                <a:cxn ang="0">
                  <a:pos x="T2" y="T3"/>
                </a:cxn>
                <a:cxn ang="0">
                  <a:pos x="T4" y="T5"/>
                </a:cxn>
                <a:cxn ang="0">
                  <a:pos x="T6" y="T7"/>
                </a:cxn>
              </a:cxnLst>
              <a:rect l="0" t="0" r="r" b="b"/>
              <a:pathLst>
                <a:path w="15" h="8">
                  <a:moveTo>
                    <a:pt x="15" y="1"/>
                  </a:moveTo>
                  <a:cubicBezTo>
                    <a:pt x="15" y="1"/>
                    <a:pt x="15" y="1"/>
                    <a:pt x="15" y="0"/>
                  </a:cubicBezTo>
                  <a:cubicBezTo>
                    <a:pt x="7" y="7"/>
                    <a:pt x="1" y="8"/>
                    <a:pt x="0" y="8"/>
                  </a:cubicBezTo>
                  <a:cubicBezTo>
                    <a:pt x="1" y="8"/>
                    <a:pt x="8" y="8"/>
                    <a:pt x="15"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0" name="Freeform 46">
              <a:extLst>
                <a:ext uri="{FF2B5EF4-FFF2-40B4-BE49-F238E27FC236}">
                  <a16:creationId xmlns:a16="http://schemas.microsoft.com/office/drawing/2014/main" id="{27205CB4-2623-42C2-8D78-F044AA630CDB}"/>
                </a:ext>
              </a:extLst>
            </p:cNvPr>
            <p:cNvSpPr>
              <a:spLocks/>
            </p:cNvSpPr>
            <p:nvPr/>
          </p:nvSpPr>
          <p:spPr bwMode="gray">
            <a:xfrm>
              <a:off x="6384464" y="3745110"/>
              <a:ext cx="1595"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1" y="0"/>
                    <a:pt x="0" y="0"/>
                  </a:cubicBezTo>
                  <a:cubicBezTo>
                    <a:pt x="1" y="0"/>
                    <a:pt x="2"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1" name="Freeform 47">
              <a:extLst>
                <a:ext uri="{FF2B5EF4-FFF2-40B4-BE49-F238E27FC236}">
                  <a16:creationId xmlns:a16="http://schemas.microsoft.com/office/drawing/2014/main" id="{F59DFFBF-20A6-4837-B6F1-868873385C2C}"/>
                </a:ext>
              </a:extLst>
            </p:cNvPr>
            <p:cNvSpPr>
              <a:spLocks/>
            </p:cNvSpPr>
            <p:nvPr/>
          </p:nvSpPr>
          <p:spPr bwMode="gray">
            <a:xfrm>
              <a:off x="5347839" y="3867909"/>
              <a:ext cx="0" cy="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0" y="2"/>
                  </a:cubicBezTo>
                  <a:cubicBezTo>
                    <a:pt x="1" y="2"/>
                    <a:pt x="1" y="1"/>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2" name="Freeform 48">
              <a:extLst>
                <a:ext uri="{FF2B5EF4-FFF2-40B4-BE49-F238E27FC236}">
                  <a16:creationId xmlns:a16="http://schemas.microsoft.com/office/drawing/2014/main" id="{03A69726-F7F2-4ABB-844C-964D15995667}"/>
                </a:ext>
              </a:extLst>
            </p:cNvPr>
            <p:cNvSpPr>
              <a:spLocks/>
            </p:cNvSpPr>
            <p:nvPr/>
          </p:nvSpPr>
          <p:spPr bwMode="gray">
            <a:xfrm>
              <a:off x="6743295" y="3298563"/>
              <a:ext cx="14354" cy="3190"/>
            </a:xfrm>
            <a:custGeom>
              <a:avLst/>
              <a:gdLst>
                <a:gd name="T0" fmla="*/ 28 w 28"/>
                <a:gd name="T1" fmla="*/ 0 h 6"/>
                <a:gd name="T2" fmla="*/ 5 w 28"/>
                <a:gd name="T3" fmla="*/ 3 h 6"/>
                <a:gd name="T4" fmla="*/ 0 w 28"/>
                <a:gd name="T5" fmla="*/ 6 h 6"/>
                <a:gd name="T6" fmla="*/ 28 w 28"/>
                <a:gd name="T7" fmla="*/ 0 h 6"/>
              </a:gdLst>
              <a:ahLst/>
              <a:cxnLst>
                <a:cxn ang="0">
                  <a:pos x="T0" y="T1"/>
                </a:cxn>
                <a:cxn ang="0">
                  <a:pos x="T2" y="T3"/>
                </a:cxn>
                <a:cxn ang="0">
                  <a:pos x="T4" y="T5"/>
                </a:cxn>
                <a:cxn ang="0">
                  <a:pos x="T6" y="T7"/>
                </a:cxn>
              </a:cxnLst>
              <a:rect l="0" t="0" r="r" b="b"/>
              <a:pathLst>
                <a:path w="28" h="6">
                  <a:moveTo>
                    <a:pt x="28" y="0"/>
                  </a:moveTo>
                  <a:cubicBezTo>
                    <a:pt x="28" y="0"/>
                    <a:pt x="16" y="0"/>
                    <a:pt x="5" y="3"/>
                  </a:cubicBezTo>
                  <a:cubicBezTo>
                    <a:pt x="4" y="4"/>
                    <a:pt x="2" y="5"/>
                    <a:pt x="0" y="6"/>
                  </a:cubicBezTo>
                  <a:cubicBezTo>
                    <a:pt x="12" y="4"/>
                    <a:pt x="28" y="0"/>
                    <a:pt x="2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3" name="Freeform 49">
              <a:extLst>
                <a:ext uri="{FF2B5EF4-FFF2-40B4-BE49-F238E27FC236}">
                  <a16:creationId xmlns:a16="http://schemas.microsoft.com/office/drawing/2014/main" id="{81B753DB-FACF-4F27-8645-3F9F1364C5F0}"/>
                </a:ext>
              </a:extLst>
            </p:cNvPr>
            <p:cNvSpPr>
              <a:spLocks/>
            </p:cNvSpPr>
            <p:nvPr/>
          </p:nvSpPr>
          <p:spPr bwMode="gray">
            <a:xfrm>
              <a:off x="8562972" y="4909320"/>
              <a:ext cx="6379" cy="7975"/>
            </a:xfrm>
            <a:custGeom>
              <a:avLst/>
              <a:gdLst>
                <a:gd name="T0" fmla="*/ 6 w 12"/>
                <a:gd name="T1" fmla="*/ 0 h 17"/>
                <a:gd name="T2" fmla="*/ 6 w 12"/>
                <a:gd name="T3" fmla="*/ 15 h 17"/>
                <a:gd name="T4" fmla="*/ 6 w 12"/>
                <a:gd name="T5" fmla="*/ 0 h 17"/>
              </a:gdLst>
              <a:ahLst/>
              <a:cxnLst>
                <a:cxn ang="0">
                  <a:pos x="T0" y="T1"/>
                </a:cxn>
                <a:cxn ang="0">
                  <a:pos x="T2" y="T3"/>
                </a:cxn>
                <a:cxn ang="0">
                  <a:pos x="T4" y="T5"/>
                </a:cxn>
              </a:cxnLst>
              <a:rect l="0" t="0" r="r" b="b"/>
              <a:pathLst>
                <a:path w="12" h="17">
                  <a:moveTo>
                    <a:pt x="6" y="0"/>
                  </a:moveTo>
                  <a:cubicBezTo>
                    <a:pt x="6" y="0"/>
                    <a:pt x="0" y="14"/>
                    <a:pt x="6" y="15"/>
                  </a:cubicBezTo>
                  <a:cubicBezTo>
                    <a:pt x="12" y="17"/>
                    <a:pt x="11" y="3"/>
                    <a:pt x="6"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4" name="Freeform 50">
              <a:extLst>
                <a:ext uri="{FF2B5EF4-FFF2-40B4-BE49-F238E27FC236}">
                  <a16:creationId xmlns:a16="http://schemas.microsoft.com/office/drawing/2014/main" id="{31EB2B1D-76DD-447F-8C1A-005E19CAA3D7}"/>
                </a:ext>
              </a:extLst>
            </p:cNvPr>
            <p:cNvSpPr>
              <a:spLocks/>
            </p:cNvSpPr>
            <p:nvPr/>
          </p:nvSpPr>
          <p:spPr bwMode="gray">
            <a:xfrm>
              <a:off x="4721079" y="5111860"/>
              <a:ext cx="6379" cy="11164"/>
            </a:xfrm>
            <a:custGeom>
              <a:avLst/>
              <a:gdLst>
                <a:gd name="T0" fmla="*/ 0 w 4"/>
                <a:gd name="T1" fmla="*/ 7 h 7"/>
                <a:gd name="T2" fmla="*/ 4 w 4"/>
                <a:gd name="T3" fmla="*/ 0 h 7"/>
                <a:gd name="T4" fmla="*/ 0 w 4"/>
                <a:gd name="T5" fmla="*/ 7 h 7"/>
                <a:gd name="T6" fmla="*/ 0 w 4"/>
                <a:gd name="T7" fmla="*/ 7 h 7"/>
              </a:gdLst>
              <a:ahLst/>
              <a:cxnLst>
                <a:cxn ang="0">
                  <a:pos x="T0" y="T1"/>
                </a:cxn>
                <a:cxn ang="0">
                  <a:pos x="T2" y="T3"/>
                </a:cxn>
                <a:cxn ang="0">
                  <a:pos x="T4" y="T5"/>
                </a:cxn>
                <a:cxn ang="0">
                  <a:pos x="T6" y="T7"/>
                </a:cxn>
              </a:cxnLst>
              <a:rect l="0" t="0" r="r" b="b"/>
              <a:pathLst>
                <a:path w="4" h="7">
                  <a:moveTo>
                    <a:pt x="0" y="7"/>
                  </a:moveTo>
                  <a:lnTo>
                    <a:pt x="4" y="0"/>
                  </a:lnTo>
                  <a:lnTo>
                    <a:pt x="0" y="7"/>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5" name="Freeform 51">
              <a:extLst>
                <a:ext uri="{FF2B5EF4-FFF2-40B4-BE49-F238E27FC236}">
                  <a16:creationId xmlns:a16="http://schemas.microsoft.com/office/drawing/2014/main" id="{9981E6AB-4356-47FD-B047-543E4F8CD174}"/>
                </a:ext>
              </a:extLst>
            </p:cNvPr>
            <p:cNvSpPr>
              <a:spLocks/>
            </p:cNvSpPr>
            <p:nvPr/>
          </p:nvSpPr>
          <p:spPr bwMode="gray">
            <a:xfrm>
              <a:off x="5469044" y="3662179"/>
              <a:ext cx="4785" cy="3190"/>
            </a:xfrm>
            <a:custGeom>
              <a:avLst/>
              <a:gdLst>
                <a:gd name="T0" fmla="*/ 10 w 10"/>
                <a:gd name="T1" fmla="*/ 5 h 5"/>
                <a:gd name="T2" fmla="*/ 0 w 10"/>
                <a:gd name="T3" fmla="*/ 0 h 5"/>
                <a:gd name="T4" fmla="*/ 10 w 10"/>
                <a:gd name="T5" fmla="*/ 5 h 5"/>
              </a:gdLst>
              <a:ahLst/>
              <a:cxnLst>
                <a:cxn ang="0">
                  <a:pos x="T0" y="T1"/>
                </a:cxn>
                <a:cxn ang="0">
                  <a:pos x="T2" y="T3"/>
                </a:cxn>
                <a:cxn ang="0">
                  <a:pos x="T4" y="T5"/>
                </a:cxn>
              </a:cxnLst>
              <a:rect l="0" t="0" r="r" b="b"/>
              <a:pathLst>
                <a:path w="10" h="5">
                  <a:moveTo>
                    <a:pt x="10" y="5"/>
                  </a:moveTo>
                  <a:cubicBezTo>
                    <a:pt x="6" y="5"/>
                    <a:pt x="3" y="1"/>
                    <a:pt x="0" y="0"/>
                  </a:cubicBezTo>
                  <a:cubicBezTo>
                    <a:pt x="2" y="2"/>
                    <a:pt x="5" y="4"/>
                    <a:pt x="10"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6" name="Freeform 52">
              <a:extLst>
                <a:ext uri="{FF2B5EF4-FFF2-40B4-BE49-F238E27FC236}">
                  <a16:creationId xmlns:a16="http://schemas.microsoft.com/office/drawing/2014/main" id="{DA6CA71D-F220-45BD-9CD4-423805F8FB68}"/>
                </a:ext>
              </a:extLst>
            </p:cNvPr>
            <p:cNvSpPr>
              <a:spLocks/>
            </p:cNvSpPr>
            <p:nvPr/>
          </p:nvSpPr>
          <p:spPr bwMode="gray">
            <a:xfrm>
              <a:off x="6534376" y="5223497"/>
              <a:ext cx="1595"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7" name="Freeform 53">
              <a:extLst>
                <a:ext uri="{FF2B5EF4-FFF2-40B4-BE49-F238E27FC236}">
                  <a16:creationId xmlns:a16="http://schemas.microsoft.com/office/drawing/2014/main" id="{CAC3F074-359B-4529-B427-170492A89950}"/>
                </a:ext>
              </a:extLst>
            </p:cNvPr>
            <p:cNvSpPr>
              <a:spLocks/>
            </p:cNvSpPr>
            <p:nvPr/>
          </p:nvSpPr>
          <p:spPr bwMode="gray">
            <a:xfrm>
              <a:off x="6296749" y="5107076"/>
              <a:ext cx="0" cy="159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8" name="Freeform 54">
              <a:extLst>
                <a:ext uri="{FF2B5EF4-FFF2-40B4-BE49-F238E27FC236}">
                  <a16:creationId xmlns:a16="http://schemas.microsoft.com/office/drawing/2014/main" id="{02A7B03B-2883-4F36-9B7A-FAFB9A09DA1F}"/>
                </a:ext>
              </a:extLst>
            </p:cNvPr>
            <p:cNvSpPr>
              <a:spLocks/>
            </p:cNvSpPr>
            <p:nvPr/>
          </p:nvSpPr>
          <p:spPr bwMode="gray">
            <a:xfrm>
              <a:off x="6296749" y="51070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9" name="Freeform 55">
              <a:extLst>
                <a:ext uri="{FF2B5EF4-FFF2-40B4-BE49-F238E27FC236}">
                  <a16:creationId xmlns:a16="http://schemas.microsoft.com/office/drawing/2014/main" id="{9FF239E7-A5C2-4F55-A182-F94E10E6C3AF}"/>
                </a:ext>
              </a:extLst>
            </p:cNvPr>
            <p:cNvSpPr>
              <a:spLocks/>
            </p:cNvSpPr>
            <p:nvPr/>
          </p:nvSpPr>
          <p:spPr bwMode="gray">
            <a:xfrm>
              <a:off x="6296749" y="510867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0" name="Freeform 56">
              <a:extLst>
                <a:ext uri="{FF2B5EF4-FFF2-40B4-BE49-F238E27FC236}">
                  <a16:creationId xmlns:a16="http://schemas.microsoft.com/office/drawing/2014/main" id="{8FD7A641-8C27-4A7D-99CF-78B5BB800EA4}"/>
                </a:ext>
              </a:extLst>
            </p:cNvPr>
            <p:cNvSpPr>
              <a:spLocks/>
            </p:cNvSpPr>
            <p:nvPr/>
          </p:nvSpPr>
          <p:spPr bwMode="gray">
            <a:xfrm>
              <a:off x="6293559" y="5110266"/>
              <a:ext cx="1595" cy="159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1" name="Freeform 57">
              <a:extLst>
                <a:ext uri="{FF2B5EF4-FFF2-40B4-BE49-F238E27FC236}">
                  <a16:creationId xmlns:a16="http://schemas.microsoft.com/office/drawing/2014/main" id="{2E494B13-91E3-44E9-889B-C7EDDD6D5CEE}"/>
                </a:ext>
              </a:extLst>
            </p:cNvPr>
            <p:cNvSpPr>
              <a:spLocks/>
            </p:cNvSpPr>
            <p:nvPr/>
          </p:nvSpPr>
          <p:spPr bwMode="gray">
            <a:xfrm>
              <a:off x="6295155" y="5110266"/>
              <a:ext cx="1595" cy="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1"/>
                    <a:pt x="1" y="1"/>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2" name="Freeform 58">
              <a:extLst>
                <a:ext uri="{FF2B5EF4-FFF2-40B4-BE49-F238E27FC236}">
                  <a16:creationId xmlns:a16="http://schemas.microsoft.com/office/drawing/2014/main" id="{26A7340E-B4B0-45F8-8277-A1AB0464ED27}"/>
                </a:ext>
              </a:extLst>
            </p:cNvPr>
            <p:cNvSpPr>
              <a:spLocks/>
            </p:cNvSpPr>
            <p:nvPr/>
          </p:nvSpPr>
          <p:spPr bwMode="gray">
            <a:xfrm>
              <a:off x="6293559" y="5102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3" name="Freeform 59">
              <a:extLst>
                <a:ext uri="{FF2B5EF4-FFF2-40B4-BE49-F238E27FC236}">
                  <a16:creationId xmlns:a16="http://schemas.microsoft.com/office/drawing/2014/main" id="{0C66F713-7D32-4916-B41E-3022CE7627EC}"/>
                </a:ext>
              </a:extLst>
            </p:cNvPr>
            <p:cNvSpPr>
              <a:spLocks/>
            </p:cNvSpPr>
            <p:nvPr/>
          </p:nvSpPr>
          <p:spPr bwMode="gray">
            <a:xfrm>
              <a:off x="6288776" y="5097507"/>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4" name="Freeform 60">
              <a:extLst>
                <a:ext uri="{FF2B5EF4-FFF2-40B4-BE49-F238E27FC236}">
                  <a16:creationId xmlns:a16="http://schemas.microsoft.com/office/drawing/2014/main" id="{65C23658-1E48-460A-B208-FC4FA038BB97}"/>
                </a:ext>
              </a:extLst>
            </p:cNvPr>
            <p:cNvSpPr>
              <a:spLocks/>
            </p:cNvSpPr>
            <p:nvPr/>
          </p:nvSpPr>
          <p:spPr bwMode="gray">
            <a:xfrm>
              <a:off x="6288776" y="5095912"/>
              <a:ext cx="0" cy="159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5" name="Freeform 61">
              <a:extLst>
                <a:ext uri="{FF2B5EF4-FFF2-40B4-BE49-F238E27FC236}">
                  <a16:creationId xmlns:a16="http://schemas.microsoft.com/office/drawing/2014/main" id="{4B791519-62F7-40B5-AEDB-573BEB5BFBAA}"/>
                </a:ext>
              </a:extLst>
            </p:cNvPr>
            <p:cNvSpPr>
              <a:spLocks/>
            </p:cNvSpPr>
            <p:nvPr/>
          </p:nvSpPr>
          <p:spPr bwMode="gray">
            <a:xfrm>
              <a:off x="6290370" y="5099102"/>
              <a:ext cx="0" cy="0"/>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1" y="0"/>
                    <a:pt x="1" y="1"/>
                  </a:cubicBezTo>
                  <a:cubicBezTo>
                    <a:pt x="1" y="1"/>
                    <a:pt x="1" y="1"/>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6" name="Freeform 62">
              <a:extLst>
                <a:ext uri="{FF2B5EF4-FFF2-40B4-BE49-F238E27FC236}">
                  <a16:creationId xmlns:a16="http://schemas.microsoft.com/office/drawing/2014/main" id="{B355E18C-C232-49BE-AF35-67B764BB15F6}"/>
                </a:ext>
              </a:extLst>
            </p:cNvPr>
            <p:cNvSpPr>
              <a:spLocks/>
            </p:cNvSpPr>
            <p:nvPr/>
          </p:nvSpPr>
          <p:spPr bwMode="gray">
            <a:xfrm>
              <a:off x="6291965" y="5100697"/>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7" name="Freeform 63">
              <a:extLst>
                <a:ext uri="{FF2B5EF4-FFF2-40B4-BE49-F238E27FC236}">
                  <a16:creationId xmlns:a16="http://schemas.microsoft.com/office/drawing/2014/main" id="{5FC12C77-4B94-40AB-8557-78DEB8173F38}"/>
                </a:ext>
              </a:extLst>
            </p:cNvPr>
            <p:cNvSpPr>
              <a:spLocks/>
            </p:cNvSpPr>
            <p:nvPr/>
          </p:nvSpPr>
          <p:spPr bwMode="gray">
            <a:xfrm>
              <a:off x="6293559"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8" name="Freeform 64">
              <a:extLst>
                <a:ext uri="{FF2B5EF4-FFF2-40B4-BE49-F238E27FC236}">
                  <a16:creationId xmlns:a16="http://schemas.microsoft.com/office/drawing/2014/main" id="{0853BB61-0777-4FFF-BEBB-2C3176780649}"/>
                </a:ext>
              </a:extLst>
            </p:cNvPr>
            <p:cNvSpPr>
              <a:spLocks/>
            </p:cNvSpPr>
            <p:nvPr/>
          </p:nvSpPr>
          <p:spPr bwMode="gray">
            <a:xfrm>
              <a:off x="6287180" y="5095912"/>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9" name="Freeform 65">
              <a:extLst>
                <a:ext uri="{FF2B5EF4-FFF2-40B4-BE49-F238E27FC236}">
                  <a16:creationId xmlns:a16="http://schemas.microsoft.com/office/drawing/2014/main" id="{A8EFA459-DC85-4A69-A206-98DB1E876EEB}"/>
                </a:ext>
              </a:extLst>
            </p:cNvPr>
            <p:cNvSpPr>
              <a:spLocks/>
            </p:cNvSpPr>
            <p:nvPr/>
          </p:nvSpPr>
          <p:spPr bwMode="gray">
            <a:xfrm>
              <a:off x="6291965" y="5111860"/>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0" name="Freeform 66">
              <a:extLst>
                <a:ext uri="{FF2B5EF4-FFF2-40B4-BE49-F238E27FC236}">
                  <a16:creationId xmlns:a16="http://schemas.microsoft.com/office/drawing/2014/main" id="{A7BCFEAB-06EB-400F-9106-0827B3465803}"/>
                </a:ext>
              </a:extLst>
            </p:cNvPr>
            <p:cNvSpPr>
              <a:spLocks/>
            </p:cNvSpPr>
            <p:nvPr/>
          </p:nvSpPr>
          <p:spPr bwMode="gray">
            <a:xfrm>
              <a:off x="6277611" y="5107076"/>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1" name="Freeform 67">
              <a:extLst>
                <a:ext uri="{FF2B5EF4-FFF2-40B4-BE49-F238E27FC236}">
                  <a16:creationId xmlns:a16="http://schemas.microsoft.com/office/drawing/2014/main" id="{5C54C43F-BD7A-421D-A398-10EFC9C44A76}"/>
                </a:ext>
              </a:extLst>
            </p:cNvPr>
            <p:cNvSpPr>
              <a:spLocks/>
            </p:cNvSpPr>
            <p:nvPr/>
          </p:nvSpPr>
          <p:spPr bwMode="gray">
            <a:xfrm>
              <a:off x="6276017" y="5107076"/>
              <a:ext cx="1595"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2" name="Freeform 68">
              <a:extLst>
                <a:ext uri="{FF2B5EF4-FFF2-40B4-BE49-F238E27FC236}">
                  <a16:creationId xmlns:a16="http://schemas.microsoft.com/office/drawing/2014/main" id="{E1AC9C9F-7377-45AB-9370-838B184FE09F}"/>
                </a:ext>
              </a:extLst>
            </p:cNvPr>
            <p:cNvSpPr>
              <a:spLocks/>
            </p:cNvSpPr>
            <p:nvPr/>
          </p:nvSpPr>
          <p:spPr bwMode="gray">
            <a:xfrm>
              <a:off x="5220254" y="4775356"/>
              <a:ext cx="14354" cy="7975"/>
            </a:xfrm>
            <a:custGeom>
              <a:avLst/>
              <a:gdLst>
                <a:gd name="T0" fmla="*/ 0 w 25"/>
                <a:gd name="T1" fmla="*/ 16 h 16"/>
                <a:gd name="T2" fmla="*/ 25 w 25"/>
                <a:gd name="T3" fmla="*/ 0 h 16"/>
                <a:gd name="T4" fmla="*/ 0 w 25"/>
                <a:gd name="T5" fmla="*/ 16 h 16"/>
              </a:gdLst>
              <a:ahLst/>
              <a:cxnLst>
                <a:cxn ang="0">
                  <a:pos x="T0" y="T1"/>
                </a:cxn>
                <a:cxn ang="0">
                  <a:pos x="T2" y="T3"/>
                </a:cxn>
                <a:cxn ang="0">
                  <a:pos x="T4" y="T5"/>
                </a:cxn>
              </a:cxnLst>
              <a:rect l="0" t="0" r="r" b="b"/>
              <a:pathLst>
                <a:path w="25" h="16">
                  <a:moveTo>
                    <a:pt x="0" y="16"/>
                  </a:moveTo>
                  <a:cubicBezTo>
                    <a:pt x="7" y="6"/>
                    <a:pt x="16" y="3"/>
                    <a:pt x="25" y="0"/>
                  </a:cubicBezTo>
                  <a:cubicBezTo>
                    <a:pt x="16" y="3"/>
                    <a:pt x="6" y="5"/>
                    <a:pt x="0"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3" name="Freeform 69">
              <a:extLst>
                <a:ext uri="{FF2B5EF4-FFF2-40B4-BE49-F238E27FC236}">
                  <a16:creationId xmlns:a16="http://schemas.microsoft.com/office/drawing/2014/main" id="{1D76E68A-79A9-4858-8382-9855B2FFF8EA}"/>
                </a:ext>
              </a:extLst>
            </p:cNvPr>
            <p:cNvSpPr>
              <a:spLocks/>
            </p:cNvSpPr>
            <p:nvPr/>
          </p:nvSpPr>
          <p:spPr bwMode="gray">
            <a:xfrm>
              <a:off x="5237796" y="4767381"/>
              <a:ext cx="6379" cy="6379"/>
            </a:xfrm>
            <a:custGeom>
              <a:avLst/>
              <a:gdLst>
                <a:gd name="T0" fmla="*/ 0 w 10"/>
                <a:gd name="T1" fmla="*/ 14 h 14"/>
                <a:gd name="T2" fmla="*/ 10 w 10"/>
                <a:gd name="T3" fmla="*/ 7 h 14"/>
                <a:gd name="T4" fmla="*/ 10 w 10"/>
                <a:gd name="T5" fmla="*/ 0 h 14"/>
                <a:gd name="T6" fmla="*/ 0 w 10"/>
                <a:gd name="T7" fmla="*/ 14 h 14"/>
              </a:gdLst>
              <a:ahLst/>
              <a:cxnLst>
                <a:cxn ang="0">
                  <a:pos x="T0" y="T1"/>
                </a:cxn>
                <a:cxn ang="0">
                  <a:pos x="T2" y="T3"/>
                </a:cxn>
                <a:cxn ang="0">
                  <a:pos x="T4" y="T5"/>
                </a:cxn>
                <a:cxn ang="0">
                  <a:pos x="T6" y="T7"/>
                </a:cxn>
              </a:cxnLst>
              <a:rect l="0" t="0" r="r" b="b"/>
              <a:pathLst>
                <a:path w="10" h="14">
                  <a:moveTo>
                    <a:pt x="0" y="14"/>
                  </a:moveTo>
                  <a:cubicBezTo>
                    <a:pt x="4" y="12"/>
                    <a:pt x="7" y="10"/>
                    <a:pt x="10" y="7"/>
                  </a:cubicBezTo>
                  <a:cubicBezTo>
                    <a:pt x="10" y="0"/>
                    <a:pt x="10" y="0"/>
                    <a:pt x="10" y="0"/>
                  </a:cubicBezTo>
                  <a:cubicBezTo>
                    <a:pt x="10" y="8"/>
                    <a:pt x="6" y="11"/>
                    <a:pt x="0" y="1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4" name="Freeform 70">
              <a:extLst>
                <a:ext uri="{FF2B5EF4-FFF2-40B4-BE49-F238E27FC236}">
                  <a16:creationId xmlns:a16="http://schemas.microsoft.com/office/drawing/2014/main" id="{BE4F35E9-C666-4179-A924-598564A3D818}"/>
                </a:ext>
              </a:extLst>
            </p:cNvPr>
            <p:cNvSpPr>
              <a:spLocks/>
            </p:cNvSpPr>
            <p:nvPr/>
          </p:nvSpPr>
          <p:spPr bwMode="gray">
            <a:xfrm>
              <a:off x="6185113" y="1949355"/>
              <a:ext cx="4785" cy="11164"/>
            </a:xfrm>
            <a:custGeom>
              <a:avLst/>
              <a:gdLst>
                <a:gd name="T0" fmla="*/ 0 w 3"/>
                <a:gd name="T1" fmla="*/ 7 h 7"/>
                <a:gd name="T2" fmla="*/ 3 w 3"/>
                <a:gd name="T3" fmla="*/ 0 h 7"/>
                <a:gd name="T4" fmla="*/ 0 w 3"/>
                <a:gd name="T5" fmla="*/ 4 h 7"/>
                <a:gd name="T6" fmla="*/ 0 w 3"/>
                <a:gd name="T7" fmla="*/ 7 h 7"/>
              </a:gdLst>
              <a:ahLst/>
              <a:cxnLst>
                <a:cxn ang="0">
                  <a:pos x="T0" y="T1"/>
                </a:cxn>
                <a:cxn ang="0">
                  <a:pos x="T2" y="T3"/>
                </a:cxn>
                <a:cxn ang="0">
                  <a:pos x="T4" y="T5"/>
                </a:cxn>
                <a:cxn ang="0">
                  <a:pos x="T6" y="T7"/>
                </a:cxn>
              </a:cxnLst>
              <a:rect l="0" t="0" r="r" b="b"/>
              <a:pathLst>
                <a:path w="3" h="7">
                  <a:moveTo>
                    <a:pt x="0" y="7"/>
                  </a:moveTo>
                  <a:lnTo>
                    <a:pt x="3" y="0"/>
                  </a:lnTo>
                  <a:lnTo>
                    <a:pt x="0" y="4"/>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5" name="Freeform 71">
              <a:extLst>
                <a:ext uri="{FF2B5EF4-FFF2-40B4-BE49-F238E27FC236}">
                  <a16:creationId xmlns:a16="http://schemas.microsoft.com/office/drawing/2014/main" id="{849078D3-3B55-4534-97F9-68476E492EFC}"/>
                </a:ext>
              </a:extLst>
            </p:cNvPr>
            <p:cNvSpPr>
              <a:spLocks/>
            </p:cNvSpPr>
            <p:nvPr/>
          </p:nvSpPr>
          <p:spPr bwMode="gray">
            <a:xfrm>
              <a:off x="6288776" y="5111860"/>
              <a:ext cx="1595"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6" name="Freeform 72">
              <a:extLst>
                <a:ext uri="{FF2B5EF4-FFF2-40B4-BE49-F238E27FC236}">
                  <a16:creationId xmlns:a16="http://schemas.microsoft.com/office/drawing/2014/main" id="{103A2437-6322-4A0A-9B6C-CF72AEEDA13B}"/>
                </a:ext>
              </a:extLst>
            </p:cNvPr>
            <p:cNvSpPr>
              <a:spLocks/>
            </p:cNvSpPr>
            <p:nvPr/>
          </p:nvSpPr>
          <p:spPr bwMode="gray">
            <a:xfrm>
              <a:off x="6290370"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7" name="Freeform 73">
              <a:extLst>
                <a:ext uri="{FF2B5EF4-FFF2-40B4-BE49-F238E27FC236}">
                  <a16:creationId xmlns:a16="http://schemas.microsoft.com/office/drawing/2014/main" id="{EEA7F3C1-7056-48F3-B9A0-D58125ECA331}"/>
                </a:ext>
              </a:extLst>
            </p:cNvPr>
            <p:cNvSpPr>
              <a:spLocks/>
            </p:cNvSpPr>
            <p:nvPr/>
          </p:nvSpPr>
          <p:spPr bwMode="gray">
            <a:xfrm>
              <a:off x="6279207" y="5107076"/>
              <a:ext cx="6379" cy="3190"/>
            </a:xfrm>
            <a:custGeom>
              <a:avLst/>
              <a:gdLst>
                <a:gd name="T0" fmla="*/ 13 w 13"/>
                <a:gd name="T1" fmla="*/ 6 h 6"/>
                <a:gd name="T2" fmla="*/ 0 w 13"/>
                <a:gd name="T3" fmla="*/ 0 h 6"/>
                <a:gd name="T4" fmla="*/ 13 w 13"/>
                <a:gd name="T5" fmla="*/ 6 h 6"/>
              </a:gdLst>
              <a:ahLst/>
              <a:cxnLst>
                <a:cxn ang="0">
                  <a:pos x="T0" y="T1"/>
                </a:cxn>
                <a:cxn ang="0">
                  <a:pos x="T2" y="T3"/>
                </a:cxn>
                <a:cxn ang="0">
                  <a:pos x="T4" y="T5"/>
                </a:cxn>
              </a:cxnLst>
              <a:rect l="0" t="0" r="r" b="b"/>
              <a:pathLst>
                <a:path w="13" h="6">
                  <a:moveTo>
                    <a:pt x="13" y="6"/>
                  </a:moveTo>
                  <a:cubicBezTo>
                    <a:pt x="8" y="5"/>
                    <a:pt x="4" y="2"/>
                    <a:pt x="0" y="0"/>
                  </a:cubicBezTo>
                  <a:cubicBezTo>
                    <a:pt x="4" y="2"/>
                    <a:pt x="8" y="5"/>
                    <a:pt x="13"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8" name="Freeform 74">
              <a:extLst>
                <a:ext uri="{FF2B5EF4-FFF2-40B4-BE49-F238E27FC236}">
                  <a16:creationId xmlns:a16="http://schemas.microsoft.com/office/drawing/2014/main" id="{95546CB8-2DF9-439C-B4F1-BA5CD02D80C5}"/>
                </a:ext>
              </a:extLst>
            </p:cNvPr>
            <p:cNvSpPr>
              <a:spLocks/>
            </p:cNvSpPr>
            <p:nvPr/>
          </p:nvSpPr>
          <p:spPr bwMode="gray">
            <a:xfrm>
              <a:off x="7821386" y="4300103"/>
              <a:ext cx="7975" cy="23923"/>
            </a:xfrm>
            <a:custGeom>
              <a:avLst/>
              <a:gdLst>
                <a:gd name="T0" fmla="*/ 0 w 16"/>
                <a:gd name="T1" fmla="*/ 0 h 43"/>
                <a:gd name="T2" fmla="*/ 16 w 16"/>
                <a:gd name="T3" fmla="*/ 43 h 43"/>
                <a:gd name="T4" fmla="*/ 0 w 16"/>
                <a:gd name="T5" fmla="*/ 0 h 43"/>
              </a:gdLst>
              <a:ahLst/>
              <a:cxnLst>
                <a:cxn ang="0">
                  <a:pos x="T0" y="T1"/>
                </a:cxn>
                <a:cxn ang="0">
                  <a:pos x="T2" y="T3"/>
                </a:cxn>
                <a:cxn ang="0">
                  <a:pos x="T4" y="T5"/>
                </a:cxn>
              </a:cxnLst>
              <a:rect l="0" t="0" r="r" b="b"/>
              <a:pathLst>
                <a:path w="16" h="43">
                  <a:moveTo>
                    <a:pt x="0" y="0"/>
                  </a:moveTo>
                  <a:cubicBezTo>
                    <a:pt x="9" y="17"/>
                    <a:pt x="14" y="31"/>
                    <a:pt x="16" y="43"/>
                  </a:cubicBezTo>
                  <a:cubicBezTo>
                    <a:pt x="16" y="32"/>
                    <a:pt x="9" y="18"/>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9" name="Freeform 75">
              <a:extLst>
                <a:ext uri="{FF2B5EF4-FFF2-40B4-BE49-F238E27FC236}">
                  <a16:creationId xmlns:a16="http://schemas.microsoft.com/office/drawing/2014/main" id="{715B4F5A-A9D3-4F98-A12A-51CD173DF937}"/>
                </a:ext>
              </a:extLst>
            </p:cNvPr>
            <p:cNvSpPr>
              <a:spLocks/>
            </p:cNvSpPr>
            <p:nvPr/>
          </p:nvSpPr>
          <p:spPr bwMode="gray">
            <a:xfrm>
              <a:off x="6285586" y="5110266"/>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0" name="Freeform 76">
              <a:extLst>
                <a:ext uri="{FF2B5EF4-FFF2-40B4-BE49-F238E27FC236}">
                  <a16:creationId xmlns:a16="http://schemas.microsoft.com/office/drawing/2014/main" id="{0696DAC9-E50A-4A76-BA84-A4DD3BF5431B}"/>
                </a:ext>
              </a:extLst>
            </p:cNvPr>
            <p:cNvSpPr>
              <a:spLocks/>
            </p:cNvSpPr>
            <p:nvPr/>
          </p:nvSpPr>
          <p:spPr bwMode="gray">
            <a:xfrm>
              <a:off x="6239336" y="5197980"/>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1" name="Freeform 77">
              <a:extLst>
                <a:ext uri="{FF2B5EF4-FFF2-40B4-BE49-F238E27FC236}">
                  <a16:creationId xmlns:a16="http://schemas.microsoft.com/office/drawing/2014/main" id="{D155DE15-4842-425D-90A5-108F76F653F5}"/>
                </a:ext>
              </a:extLst>
            </p:cNvPr>
            <p:cNvSpPr>
              <a:spLocks/>
            </p:cNvSpPr>
            <p:nvPr/>
          </p:nvSpPr>
          <p:spPr bwMode="gray">
            <a:xfrm>
              <a:off x="6392438" y="5196385"/>
              <a:ext cx="159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2" name="Freeform 78">
              <a:extLst>
                <a:ext uri="{FF2B5EF4-FFF2-40B4-BE49-F238E27FC236}">
                  <a16:creationId xmlns:a16="http://schemas.microsoft.com/office/drawing/2014/main" id="{83E1B038-72E1-4E70-830B-F0C0F0AAAECA}"/>
                </a:ext>
              </a:extLst>
            </p:cNvPr>
            <p:cNvSpPr>
              <a:spLocks/>
            </p:cNvSpPr>
            <p:nvPr/>
          </p:nvSpPr>
          <p:spPr bwMode="gray">
            <a:xfrm>
              <a:off x="6394033" y="5196385"/>
              <a:ext cx="3190" cy="3190"/>
            </a:xfrm>
            <a:custGeom>
              <a:avLst/>
              <a:gdLst>
                <a:gd name="T0" fmla="*/ 7 w 7"/>
                <a:gd name="T1" fmla="*/ 6 h 6"/>
                <a:gd name="T2" fmla="*/ 0 w 7"/>
                <a:gd name="T3" fmla="*/ 0 h 6"/>
                <a:gd name="T4" fmla="*/ 7 w 7"/>
                <a:gd name="T5" fmla="*/ 6 h 6"/>
              </a:gdLst>
              <a:ahLst/>
              <a:cxnLst>
                <a:cxn ang="0">
                  <a:pos x="T0" y="T1"/>
                </a:cxn>
                <a:cxn ang="0">
                  <a:pos x="T2" y="T3"/>
                </a:cxn>
                <a:cxn ang="0">
                  <a:pos x="T4" y="T5"/>
                </a:cxn>
              </a:cxnLst>
              <a:rect l="0" t="0" r="r" b="b"/>
              <a:pathLst>
                <a:path w="7" h="6">
                  <a:moveTo>
                    <a:pt x="7" y="6"/>
                  </a:moveTo>
                  <a:cubicBezTo>
                    <a:pt x="4" y="3"/>
                    <a:pt x="1" y="1"/>
                    <a:pt x="0" y="0"/>
                  </a:cubicBezTo>
                  <a:cubicBezTo>
                    <a:pt x="1" y="1"/>
                    <a:pt x="4" y="3"/>
                    <a:pt x="7"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3" name="Freeform 79">
              <a:extLst>
                <a:ext uri="{FF2B5EF4-FFF2-40B4-BE49-F238E27FC236}">
                  <a16:creationId xmlns:a16="http://schemas.microsoft.com/office/drawing/2014/main" id="{1E746DAF-62A2-4C25-87A6-36AAF487A073}"/>
                </a:ext>
              </a:extLst>
            </p:cNvPr>
            <p:cNvSpPr>
              <a:spLocks/>
            </p:cNvSpPr>
            <p:nvPr/>
          </p:nvSpPr>
          <p:spPr bwMode="gray">
            <a:xfrm>
              <a:off x="6322266" y="5183627"/>
              <a:ext cx="36681" cy="65388"/>
            </a:xfrm>
            <a:custGeom>
              <a:avLst/>
              <a:gdLst>
                <a:gd name="T0" fmla="*/ 0 w 23"/>
                <a:gd name="T1" fmla="*/ 41 h 41"/>
                <a:gd name="T2" fmla="*/ 23 w 23"/>
                <a:gd name="T3" fmla="*/ 0 h 41"/>
                <a:gd name="T4" fmla="*/ 14 w 23"/>
                <a:gd name="T5" fmla="*/ 15 h 41"/>
                <a:gd name="T6" fmla="*/ 0 w 23"/>
                <a:gd name="T7" fmla="*/ 41 h 41"/>
              </a:gdLst>
              <a:ahLst/>
              <a:cxnLst>
                <a:cxn ang="0">
                  <a:pos x="T0" y="T1"/>
                </a:cxn>
                <a:cxn ang="0">
                  <a:pos x="T2" y="T3"/>
                </a:cxn>
                <a:cxn ang="0">
                  <a:pos x="T4" y="T5"/>
                </a:cxn>
                <a:cxn ang="0">
                  <a:pos x="T6" y="T7"/>
                </a:cxn>
              </a:cxnLst>
              <a:rect l="0" t="0" r="r" b="b"/>
              <a:pathLst>
                <a:path w="23" h="41">
                  <a:moveTo>
                    <a:pt x="0" y="41"/>
                  </a:moveTo>
                  <a:lnTo>
                    <a:pt x="23" y="0"/>
                  </a:lnTo>
                  <a:lnTo>
                    <a:pt x="14" y="15"/>
                  </a:lnTo>
                  <a:lnTo>
                    <a:pt x="0" y="4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4" name="Freeform 80">
              <a:extLst>
                <a:ext uri="{FF2B5EF4-FFF2-40B4-BE49-F238E27FC236}">
                  <a16:creationId xmlns:a16="http://schemas.microsoft.com/office/drawing/2014/main" id="{28F038FC-0CE2-45D5-A7B8-2AE4DBE55C69}"/>
                </a:ext>
              </a:extLst>
            </p:cNvPr>
            <p:cNvSpPr>
              <a:spLocks/>
            </p:cNvSpPr>
            <p:nvPr/>
          </p:nvSpPr>
          <p:spPr bwMode="gray">
            <a:xfrm>
              <a:off x="6398817" y="5199575"/>
              <a:ext cx="0" cy="159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5" name="Freeform 81">
              <a:extLst>
                <a:ext uri="{FF2B5EF4-FFF2-40B4-BE49-F238E27FC236}">
                  <a16:creationId xmlns:a16="http://schemas.microsoft.com/office/drawing/2014/main" id="{B6A13400-845E-48C1-8A61-16C32722BD9E}"/>
                </a:ext>
              </a:extLst>
            </p:cNvPr>
            <p:cNvSpPr>
              <a:spLocks/>
            </p:cNvSpPr>
            <p:nvPr/>
          </p:nvSpPr>
          <p:spPr bwMode="gray">
            <a:xfrm>
              <a:off x="6317482" y="507837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6" name="Freeform 82">
              <a:extLst>
                <a:ext uri="{FF2B5EF4-FFF2-40B4-BE49-F238E27FC236}">
                  <a16:creationId xmlns:a16="http://schemas.microsoft.com/office/drawing/2014/main" id="{419BC30C-17A6-41CA-9262-E45BF8EB380C}"/>
                </a:ext>
              </a:extLst>
            </p:cNvPr>
            <p:cNvSpPr>
              <a:spLocks/>
            </p:cNvSpPr>
            <p:nvPr/>
          </p:nvSpPr>
          <p:spPr bwMode="gray">
            <a:xfrm>
              <a:off x="6848553" y="4437256"/>
              <a:ext cx="20733" cy="35086"/>
            </a:xfrm>
            <a:custGeom>
              <a:avLst/>
              <a:gdLst>
                <a:gd name="T0" fmla="*/ 41 w 41"/>
                <a:gd name="T1" fmla="*/ 0 h 68"/>
                <a:gd name="T2" fmla="*/ 0 w 41"/>
                <a:gd name="T3" fmla="*/ 68 h 68"/>
                <a:gd name="T4" fmla="*/ 41 w 41"/>
                <a:gd name="T5" fmla="*/ 0 h 68"/>
              </a:gdLst>
              <a:ahLst/>
              <a:cxnLst>
                <a:cxn ang="0">
                  <a:pos x="T0" y="T1"/>
                </a:cxn>
                <a:cxn ang="0">
                  <a:pos x="T2" y="T3"/>
                </a:cxn>
                <a:cxn ang="0">
                  <a:pos x="T4" y="T5"/>
                </a:cxn>
              </a:cxnLst>
              <a:rect l="0" t="0" r="r" b="b"/>
              <a:pathLst>
                <a:path w="41" h="68">
                  <a:moveTo>
                    <a:pt x="41" y="0"/>
                  </a:moveTo>
                  <a:cubicBezTo>
                    <a:pt x="9" y="21"/>
                    <a:pt x="0" y="68"/>
                    <a:pt x="0" y="68"/>
                  </a:cubicBezTo>
                  <a:cubicBezTo>
                    <a:pt x="0" y="68"/>
                    <a:pt x="10" y="21"/>
                    <a:pt x="4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7" name="Freeform 83">
              <a:extLst>
                <a:ext uri="{FF2B5EF4-FFF2-40B4-BE49-F238E27FC236}">
                  <a16:creationId xmlns:a16="http://schemas.microsoft.com/office/drawing/2014/main" id="{201FAACC-A5AA-4180-B828-853536C368AF}"/>
                </a:ext>
              </a:extLst>
            </p:cNvPr>
            <p:cNvSpPr>
              <a:spLocks/>
            </p:cNvSpPr>
            <p:nvPr/>
          </p:nvSpPr>
          <p:spPr bwMode="gray">
            <a:xfrm>
              <a:off x="7167514" y="3872694"/>
              <a:ext cx="20733" cy="19138"/>
            </a:xfrm>
            <a:custGeom>
              <a:avLst/>
              <a:gdLst>
                <a:gd name="T0" fmla="*/ 5 w 13"/>
                <a:gd name="T1" fmla="*/ 4 h 12"/>
                <a:gd name="T2" fmla="*/ 0 w 13"/>
                <a:gd name="T3" fmla="*/ 0 h 12"/>
                <a:gd name="T4" fmla="*/ 13 w 13"/>
                <a:gd name="T5" fmla="*/ 12 h 12"/>
                <a:gd name="T6" fmla="*/ 5 w 13"/>
                <a:gd name="T7" fmla="*/ 4 h 12"/>
              </a:gdLst>
              <a:ahLst/>
              <a:cxnLst>
                <a:cxn ang="0">
                  <a:pos x="T0" y="T1"/>
                </a:cxn>
                <a:cxn ang="0">
                  <a:pos x="T2" y="T3"/>
                </a:cxn>
                <a:cxn ang="0">
                  <a:pos x="T4" y="T5"/>
                </a:cxn>
                <a:cxn ang="0">
                  <a:pos x="T6" y="T7"/>
                </a:cxn>
              </a:cxnLst>
              <a:rect l="0" t="0" r="r" b="b"/>
              <a:pathLst>
                <a:path w="13" h="12">
                  <a:moveTo>
                    <a:pt x="5" y="4"/>
                  </a:moveTo>
                  <a:lnTo>
                    <a:pt x="0" y="0"/>
                  </a:lnTo>
                  <a:lnTo>
                    <a:pt x="13" y="12"/>
                  </a:lnTo>
                  <a:lnTo>
                    <a:pt x="5"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8" name="Freeform 84">
              <a:extLst>
                <a:ext uri="{FF2B5EF4-FFF2-40B4-BE49-F238E27FC236}">
                  <a16:creationId xmlns:a16="http://schemas.microsoft.com/office/drawing/2014/main" id="{4789C824-0702-408A-8BF7-533219EB3E7B}"/>
                </a:ext>
              </a:extLst>
            </p:cNvPr>
            <p:cNvSpPr>
              <a:spLocks/>
            </p:cNvSpPr>
            <p:nvPr/>
          </p:nvSpPr>
          <p:spPr bwMode="gray">
            <a:xfrm>
              <a:off x="6397223" y="5199575"/>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1" y="1"/>
                    <a:pt x="1" y="1"/>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9" name="Freeform 85">
              <a:extLst>
                <a:ext uri="{FF2B5EF4-FFF2-40B4-BE49-F238E27FC236}">
                  <a16:creationId xmlns:a16="http://schemas.microsoft.com/office/drawing/2014/main" id="{2223A5E3-12C3-49E5-B0CD-76B999895E00}"/>
                </a:ext>
              </a:extLst>
            </p:cNvPr>
            <p:cNvSpPr>
              <a:spLocks/>
            </p:cNvSpPr>
            <p:nvPr/>
          </p:nvSpPr>
          <p:spPr bwMode="gray">
            <a:xfrm>
              <a:off x="7210575" y="3842392"/>
              <a:ext cx="39871" cy="4785"/>
            </a:xfrm>
            <a:custGeom>
              <a:avLst/>
              <a:gdLst>
                <a:gd name="T0" fmla="*/ 75 w 75"/>
                <a:gd name="T1" fmla="*/ 4 h 7"/>
                <a:gd name="T2" fmla="*/ 63 w 75"/>
                <a:gd name="T3" fmla="*/ 3 h 7"/>
                <a:gd name="T4" fmla="*/ 0 w 75"/>
                <a:gd name="T5" fmla="*/ 0 h 7"/>
                <a:gd name="T6" fmla="*/ 75 w 75"/>
                <a:gd name="T7" fmla="*/ 4 h 7"/>
              </a:gdLst>
              <a:ahLst/>
              <a:cxnLst>
                <a:cxn ang="0">
                  <a:pos x="T0" y="T1"/>
                </a:cxn>
                <a:cxn ang="0">
                  <a:pos x="T2" y="T3"/>
                </a:cxn>
                <a:cxn ang="0">
                  <a:pos x="T4" y="T5"/>
                </a:cxn>
                <a:cxn ang="0">
                  <a:pos x="T6" y="T7"/>
                </a:cxn>
              </a:cxnLst>
              <a:rect l="0" t="0" r="r" b="b"/>
              <a:pathLst>
                <a:path w="75" h="7">
                  <a:moveTo>
                    <a:pt x="75" y="4"/>
                  </a:moveTo>
                  <a:cubicBezTo>
                    <a:pt x="63" y="3"/>
                    <a:pt x="63" y="3"/>
                    <a:pt x="63" y="3"/>
                  </a:cubicBezTo>
                  <a:cubicBezTo>
                    <a:pt x="0" y="0"/>
                    <a:pt x="0" y="0"/>
                    <a:pt x="0" y="0"/>
                  </a:cubicBezTo>
                  <a:cubicBezTo>
                    <a:pt x="0" y="0"/>
                    <a:pt x="60" y="7"/>
                    <a:pt x="75"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0" name="Freeform 86">
              <a:extLst>
                <a:ext uri="{FF2B5EF4-FFF2-40B4-BE49-F238E27FC236}">
                  <a16:creationId xmlns:a16="http://schemas.microsoft.com/office/drawing/2014/main" id="{F3CC6068-35D5-4C67-B954-DA3BD60FF826}"/>
                </a:ext>
              </a:extLst>
            </p:cNvPr>
            <p:cNvSpPr>
              <a:spLocks/>
            </p:cNvSpPr>
            <p:nvPr/>
          </p:nvSpPr>
          <p:spPr bwMode="gray">
            <a:xfrm>
              <a:off x="6315887" y="507837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1" name="Freeform 87">
              <a:extLst>
                <a:ext uri="{FF2B5EF4-FFF2-40B4-BE49-F238E27FC236}">
                  <a16:creationId xmlns:a16="http://schemas.microsoft.com/office/drawing/2014/main" id="{6B7A9E45-282F-459B-A10C-93BA026E52CA}"/>
                </a:ext>
              </a:extLst>
            </p:cNvPr>
            <p:cNvSpPr>
              <a:spLocks/>
            </p:cNvSpPr>
            <p:nvPr/>
          </p:nvSpPr>
          <p:spPr bwMode="gray">
            <a:xfrm>
              <a:off x="6591789" y="40879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2" name="Freeform 88">
              <a:extLst>
                <a:ext uri="{FF2B5EF4-FFF2-40B4-BE49-F238E27FC236}">
                  <a16:creationId xmlns:a16="http://schemas.microsoft.com/office/drawing/2014/main" id="{C07A4C0A-BCEA-4004-A459-595350DAF823}"/>
                </a:ext>
              </a:extLst>
            </p:cNvPr>
            <p:cNvSpPr>
              <a:spLocks/>
            </p:cNvSpPr>
            <p:nvPr/>
          </p:nvSpPr>
          <p:spPr bwMode="gray">
            <a:xfrm>
              <a:off x="6280801" y="5087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3" name="Freeform 89">
              <a:extLst>
                <a:ext uri="{FF2B5EF4-FFF2-40B4-BE49-F238E27FC236}">
                  <a16:creationId xmlns:a16="http://schemas.microsoft.com/office/drawing/2014/main" id="{EA428185-EF87-4AD2-B8C1-49AA32565D12}"/>
                </a:ext>
              </a:extLst>
            </p:cNvPr>
            <p:cNvSpPr>
              <a:spLocks/>
            </p:cNvSpPr>
            <p:nvPr/>
          </p:nvSpPr>
          <p:spPr bwMode="gray">
            <a:xfrm>
              <a:off x="6280801" y="5089533"/>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4" name="Freeform 90">
              <a:extLst>
                <a:ext uri="{FF2B5EF4-FFF2-40B4-BE49-F238E27FC236}">
                  <a16:creationId xmlns:a16="http://schemas.microsoft.com/office/drawing/2014/main" id="{363D8100-6697-4F34-8507-F4C633BE8772}"/>
                </a:ext>
              </a:extLst>
            </p:cNvPr>
            <p:cNvSpPr>
              <a:spLocks/>
            </p:cNvSpPr>
            <p:nvPr/>
          </p:nvSpPr>
          <p:spPr bwMode="gray">
            <a:xfrm>
              <a:off x="6282396" y="508953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5" name="Freeform 91">
              <a:extLst>
                <a:ext uri="{FF2B5EF4-FFF2-40B4-BE49-F238E27FC236}">
                  <a16:creationId xmlns:a16="http://schemas.microsoft.com/office/drawing/2014/main" id="{F9FBEFA2-C104-495A-ABCB-35E03321EA21}"/>
                </a:ext>
              </a:extLst>
            </p:cNvPr>
            <p:cNvSpPr>
              <a:spLocks/>
            </p:cNvSpPr>
            <p:nvPr/>
          </p:nvSpPr>
          <p:spPr bwMode="gray">
            <a:xfrm>
              <a:off x="6285586" y="5092722"/>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6" name="Freeform 92">
              <a:extLst>
                <a:ext uri="{FF2B5EF4-FFF2-40B4-BE49-F238E27FC236}">
                  <a16:creationId xmlns:a16="http://schemas.microsoft.com/office/drawing/2014/main" id="{909F39C3-7AC1-4ACE-83AB-97BD5046A2E2}"/>
                </a:ext>
              </a:extLst>
            </p:cNvPr>
            <p:cNvSpPr>
              <a:spLocks/>
            </p:cNvSpPr>
            <p:nvPr/>
          </p:nvSpPr>
          <p:spPr bwMode="gray">
            <a:xfrm>
              <a:off x="6282396" y="50911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7" name="Freeform 93">
              <a:extLst>
                <a:ext uri="{FF2B5EF4-FFF2-40B4-BE49-F238E27FC236}">
                  <a16:creationId xmlns:a16="http://schemas.microsoft.com/office/drawing/2014/main" id="{3C85BF9D-CDEC-4C7A-B8CD-30E4E087E1CA}"/>
                </a:ext>
              </a:extLst>
            </p:cNvPr>
            <p:cNvSpPr>
              <a:spLocks/>
            </p:cNvSpPr>
            <p:nvPr/>
          </p:nvSpPr>
          <p:spPr bwMode="gray">
            <a:xfrm>
              <a:off x="6287180" y="5094318"/>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8" name="Freeform 94">
              <a:extLst>
                <a:ext uri="{FF2B5EF4-FFF2-40B4-BE49-F238E27FC236}">
                  <a16:creationId xmlns:a16="http://schemas.microsoft.com/office/drawing/2014/main" id="{540EFEC7-753B-4859-9CAC-60C6066216D8}"/>
                </a:ext>
              </a:extLst>
            </p:cNvPr>
            <p:cNvSpPr>
              <a:spLocks/>
            </p:cNvSpPr>
            <p:nvPr/>
          </p:nvSpPr>
          <p:spPr bwMode="gray">
            <a:xfrm>
              <a:off x="6279207" y="5086343"/>
              <a:ext cx="0" cy="159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9" name="Freeform 95">
              <a:extLst>
                <a:ext uri="{FF2B5EF4-FFF2-40B4-BE49-F238E27FC236}">
                  <a16:creationId xmlns:a16="http://schemas.microsoft.com/office/drawing/2014/main" id="{8C3A1443-21BE-42BF-A650-FCF68EB1CCF8}"/>
                </a:ext>
              </a:extLst>
            </p:cNvPr>
            <p:cNvSpPr>
              <a:spLocks/>
            </p:cNvSpPr>
            <p:nvPr/>
          </p:nvSpPr>
          <p:spPr bwMode="gray">
            <a:xfrm>
              <a:off x="6311103" y="5076774"/>
              <a:ext cx="159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0" name="Freeform 96">
              <a:extLst>
                <a:ext uri="{FF2B5EF4-FFF2-40B4-BE49-F238E27FC236}">
                  <a16:creationId xmlns:a16="http://schemas.microsoft.com/office/drawing/2014/main" id="{FE3443B3-27CE-45F5-8931-F708E8DB5186}"/>
                </a:ext>
              </a:extLst>
            </p:cNvPr>
            <p:cNvSpPr>
              <a:spLocks/>
            </p:cNvSpPr>
            <p:nvPr/>
          </p:nvSpPr>
          <p:spPr bwMode="gray">
            <a:xfrm>
              <a:off x="6280801" y="5087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1" name="Freeform 97">
              <a:extLst>
                <a:ext uri="{FF2B5EF4-FFF2-40B4-BE49-F238E27FC236}">
                  <a16:creationId xmlns:a16="http://schemas.microsoft.com/office/drawing/2014/main" id="{05DB5F3B-310D-497A-9F7E-71E3B82D5881}"/>
                </a:ext>
              </a:extLst>
            </p:cNvPr>
            <p:cNvSpPr>
              <a:spLocks/>
            </p:cNvSpPr>
            <p:nvPr/>
          </p:nvSpPr>
          <p:spPr bwMode="gray">
            <a:xfrm>
              <a:off x="6291965" y="5083153"/>
              <a:ext cx="12758" cy="1595"/>
            </a:xfrm>
            <a:custGeom>
              <a:avLst/>
              <a:gdLst>
                <a:gd name="T0" fmla="*/ 3 w 8"/>
                <a:gd name="T1" fmla="*/ 0 h 1"/>
                <a:gd name="T2" fmla="*/ 8 w 8"/>
                <a:gd name="T3" fmla="*/ 1 h 1"/>
                <a:gd name="T4" fmla="*/ 0 w 8"/>
                <a:gd name="T5" fmla="*/ 0 h 1"/>
                <a:gd name="T6" fmla="*/ 3 w 8"/>
                <a:gd name="T7" fmla="*/ 0 h 1"/>
              </a:gdLst>
              <a:ahLst/>
              <a:cxnLst>
                <a:cxn ang="0">
                  <a:pos x="T0" y="T1"/>
                </a:cxn>
                <a:cxn ang="0">
                  <a:pos x="T2" y="T3"/>
                </a:cxn>
                <a:cxn ang="0">
                  <a:pos x="T4" y="T5"/>
                </a:cxn>
                <a:cxn ang="0">
                  <a:pos x="T6" y="T7"/>
                </a:cxn>
              </a:cxnLst>
              <a:rect l="0" t="0" r="r" b="b"/>
              <a:pathLst>
                <a:path w="8" h="1">
                  <a:moveTo>
                    <a:pt x="3" y="0"/>
                  </a:moveTo>
                  <a:lnTo>
                    <a:pt x="8" y="1"/>
                  </a:lnTo>
                  <a:lnTo>
                    <a:pt x="0" y="0"/>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2" name="Freeform 98">
              <a:extLst>
                <a:ext uri="{FF2B5EF4-FFF2-40B4-BE49-F238E27FC236}">
                  <a16:creationId xmlns:a16="http://schemas.microsoft.com/office/drawing/2014/main" id="{EABE60D0-EDD6-4C45-97AB-EF2B5651D819}"/>
                </a:ext>
              </a:extLst>
            </p:cNvPr>
            <p:cNvSpPr>
              <a:spLocks/>
            </p:cNvSpPr>
            <p:nvPr/>
          </p:nvSpPr>
          <p:spPr bwMode="gray">
            <a:xfrm>
              <a:off x="6279207" y="5087938"/>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3" name="Freeform 99">
              <a:extLst>
                <a:ext uri="{FF2B5EF4-FFF2-40B4-BE49-F238E27FC236}">
                  <a16:creationId xmlns:a16="http://schemas.microsoft.com/office/drawing/2014/main" id="{2289D24F-CCA7-480A-B0B4-B58B0A90F32E}"/>
                </a:ext>
              </a:extLst>
            </p:cNvPr>
            <p:cNvSpPr>
              <a:spLocks/>
            </p:cNvSpPr>
            <p:nvPr/>
          </p:nvSpPr>
          <p:spPr bwMode="gray">
            <a:xfrm>
              <a:off x="6279207" y="5087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4" name="Freeform 100">
              <a:extLst>
                <a:ext uri="{FF2B5EF4-FFF2-40B4-BE49-F238E27FC236}">
                  <a16:creationId xmlns:a16="http://schemas.microsoft.com/office/drawing/2014/main" id="{C65ECFA3-B145-498D-B83D-7B47531DFCD3}"/>
                </a:ext>
              </a:extLst>
            </p:cNvPr>
            <p:cNvSpPr>
              <a:spLocks/>
            </p:cNvSpPr>
            <p:nvPr/>
          </p:nvSpPr>
          <p:spPr bwMode="gray">
            <a:xfrm>
              <a:off x="6287180" y="5110266"/>
              <a:ext cx="1595" cy="1595"/>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5" name="Freeform 101">
              <a:extLst>
                <a:ext uri="{FF2B5EF4-FFF2-40B4-BE49-F238E27FC236}">
                  <a16:creationId xmlns:a16="http://schemas.microsoft.com/office/drawing/2014/main" id="{DEE5A06F-61FC-463A-9774-EFB6E605E025}"/>
                </a:ext>
              </a:extLst>
            </p:cNvPr>
            <p:cNvSpPr>
              <a:spLocks/>
            </p:cNvSpPr>
            <p:nvPr/>
          </p:nvSpPr>
          <p:spPr bwMode="gray">
            <a:xfrm>
              <a:off x="5536026" y="4665314"/>
              <a:ext cx="9569" cy="38275"/>
            </a:xfrm>
            <a:custGeom>
              <a:avLst/>
              <a:gdLst>
                <a:gd name="T0" fmla="*/ 0 w 6"/>
                <a:gd name="T1" fmla="*/ 24 h 24"/>
                <a:gd name="T2" fmla="*/ 4 w 6"/>
                <a:gd name="T3" fmla="*/ 8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4" y="8"/>
                  </a:lnTo>
                  <a:lnTo>
                    <a:pt x="6" y="0"/>
                  </a:lnTo>
                  <a:lnTo>
                    <a:pt x="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6" name="Freeform 102">
              <a:extLst>
                <a:ext uri="{FF2B5EF4-FFF2-40B4-BE49-F238E27FC236}">
                  <a16:creationId xmlns:a16="http://schemas.microsoft.com/office/drawing/2014/main" id="{2E5AD259-C071-4609-A02A-8ABDF4780191}"/>
                </a:ext>
              </a:extLst>
            </p:cNvPr>
            <p:cNvSpPr>
              <a:spLocks/>
            </p:cNvSpPr>
            <p:nvPr/>
          </p:nvSpPr>
          <p:spPr bwMode="gray">
            <a:xfrm>
              <a:off x="6081450" y="4453205"/>
              <a:ext cx="4785" cy="6379"/>
            </a:xfrm>
            <a:custGeom>
              <a:avLst/>
              <a:gdLst>
                <a:gd name="T0" fmla="*/ 3 w 3"/>
                <a:gd name="T1" fmla="*/ 4 h 4"/>
                <a:gd name="T2" fmla="*/ 3 w 3"/>
                <a:gd name="T3" fmla="*/ 2 h 4"/>
                <a:gd name="T4" fmla="*/ 0 w 3"/>
                <a:gd name="T5" fmla="*/ 0 h 4"/>
                <a:gd name="T6" fmla="*/ 3 w 3"/>
                <a:gd name="T7" fmla="*/ 4 h 4"/>
              </a:gdLst>
              <a:ahLst/>
              <a:cxnLst>
                <a:cxn ang="0">
                  <a:pos x="T0" y="T1"/>
                </a:cxn>
                <a:cxn ang="0">
                  <a:pos x="T2" y="T3"/>
                </a:cxn>
                <a:cxn ang="0">
                  <a:pos x="T4" y="T5"/>
                </a:cxn>
                <a:cxn ang="0">
                  <a:pos x="T6" y="T7"/>
                </a:cxn>
              </a:cxnLst>
              <a:rect l="0" t="0" r="r" b="b"/>
              <a:pathLst>
                <a:path w="3" h="4">
                  <a:moveTo>
                    <a:pt x="3" y="4"/>
                  </a:moveTo>
                  <a:lnTo>
                    <a:pt x="3" y="2"/>
                  </a:lnTo>
                  <a:lnTo>
                    <a:pt x="0" y="0"/>
                  </a:lnTo>
                  <a:lnTo>
                    <a:pt x="3"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7" name="Freeform 103">
              <a:extLst>
                <a:ext uri="{FF2B5EF4-FFF2-40B4-BE49-F238E27FC236}">
                  <a16:creationId xmlns:a16="http://schemas.microsoft.com/office/drawing/2014/main" id="{50DFC0B0-A275-4E26-A1BB-F3586101FB23}"/>
                </a:ext>
              </a:extLst>
            </p:cNvPr>
            <p:cNvSpPr>
              <a:spLocks/>
            </p:cNvSpPr>
            <p:nvPr/>
          </p:nvSpPr>
          <p:spPr bwMode="gray">
            <a:xfrm>
              <a:off x="5025687" y="4070450"/>
              <a:ext cx="159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8" name="Freeform 104">
              <a:extLst>
                <a:ext uri="{FF2B5EF4-FFF2-40B4-BE49-F238E27FC236}">
                  <a16:creationId xmlns:a16="http://schemas.microsoft.com/office/drawing/2014/main" id="{5A61384E-C2A3-4BEE-9D44-78522EF00C52}"/>
                </a:ext>
              </a:extLst>
            </p:cNvPr>
            <p:cNvSpPr>
              <a:spLocks/>
            </p:cNvSpPr>
            <p:nvPr/>
          </p:nvSpPr>
          <p:spPr bwMode="gray">
            <a:xfrm>
              <a:off x="6102182" y="4537729"/>
              <a:ext cx="0" cy="3190"/>
            </a:xfrm>
            <a:custGeom>
              <a:avLst/>
              <a:gdLst>
                <a:gd name="T0" fmla="*/ 4 h 4"/>
                <a:gd name="T1" fmla="*/ 0 h 4"/>
                <a:gd name="T2" fmla="*/ 4 h 4"/>
              </a:gdLst>
              <a:ahLst/>
              <a:cxnLst>
                <a:cxn ang="0">
                  <a:pos x="0" y="T0"/>
                </a:cxn>
                <a:cxn ang="0">
                  <a:pos x="0" y="T1"/>
                </a:cxn>
                <a:cxn ang="0">
                  <a:pos x="0" y="T2"/>
                </a:cxn>
              </a:cxnLst>
              <a:rect l="0" t="0" r="r" b="b"/>
              <a:pathLst>
                <a:path h="4">
                  <a:moveTo>
                    <a:pt x="0" y="4"/>
                  </a:moveTo>
                  <a:cubicBezTo>
                    <a:pt x="0" y="3"/>
                    <a:pt x="0" y="1"/>
                    <a:pt x="0" y="0"/>
                  </a:cubicBezTo>
                  <a:cubicBezTo>
                    <a:pt x="0" y="1"/>
                    <a:pt x="0" y="3"/>
                    <a:pt x="0"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9" name="Freeform 105">
              <a:extLst>
                <a:ext uri="{FF2B5EF4-FFF2-40B4-BE49-F238E27FC236}">
                  <a16:creationId xmlns:a16="http://schemas.microsoft.com/office/drawing/2014/main" id="{F9994F28-2738-4B82-81EA-FBB1098EB0F3}"/>
                </a:ext>
              </a:extLst>
            </p:cNvPr>
            <p:cNvSpPr>
              <a:spLocks/>
            </p:cNvSpPr>
            <p:nvPr/>
          </p:nvSpPr>
          <p:spPr bwMode="gray">
            <a:xfrm>
              <a:off x="5829471" y="4451609"/>
              <a:ext cx="0" cy="159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0" name="Freeform 106">
              <a:extLst>
                <a:ext uri="{FF2B5EF4-FFF2-40B4-BE49-F238E27FC236}">
                  <a16:creationId xmlns:a16="http://schemas.microsoft.com/office/drawing/2014/main" id="{3A00DF01-CB77-4891-BA58-7925862D8F25}"/>
                </a:ext>
              </a:extLst>
            </p:cNvPr>
            <p:cNvSpPr>
              <a:spLocks/>
            </p:cNvSpPr>
            <p:nvPr/>
          </p:nvSpPr>
          <p:spPr bwMode="gray">
            <a:xfrm>
              <a:off x="5907616" y="4177302"/>
              <a:ext cx="1595" cy="3190"/>
            </a:xfrm>
            <a:custGeom>
              <a:avLst/>
              <a:gdLst>
                <a:gd name="T0" fmla="*/ 3 w 3"/>
                <a:gd name="T1" fmla="*/ 0 h 7"/>
                <a:gd name="T2" fmla="*/ 0 w 3"/>
                <a:gd name="T3" fmla="*/ 7 h 7"/>
                <a:gd name="T4" fmla="*/ 3 w 3"/>
                <a:gd name="T5" fmla="*/ 0 h 7"/>
              </a:gdLst>
              <a:ahLst/>
              <a:cxnLst>
                <a:cxn ang="0">
                  <a:pos x="T0" y="T1"/>
                </a:cxn>
                <a:cxn ang="0">
                  <a:pos x="T2" y="T3"/>
                </a:cxn>
                <a:cxn ang="0">
                  <a:pos x="T4" y="T5"/>
                </a:cxn>
              </a:cxnLst>
              <a:rect l="0" t="0" r="r" b="b"/>
              <a:pathLst>
                <a:path w="3" h="7">
                  <a:moveTo>
                    <a:pt x="3" y="0"/>
                  </a:moveTo>
                  <a:cubicBezTo>
                    <a:pt x="2" y="1"/>
                    <a:pt x="1" y="4"/>
                    <a:pt x="0" y="7"/>
                  </a:cubicBezTo>
                  <a:cubicBezTo>
                    <a:pt x="3" y="4"/>
                    <a:pt x="3" y="4"/>
                    <a:pt x="3"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1" name="Freeform 107">
              <a:extLst>
                <a:ext uri="{FF2B5EF4-FFF2-40B4-BE49-F238E27FC236}">
                  <a16:creationId xmlns:a16="http://schemas.microsoft.com/office/drawing/2014/main" id="{27E69FB6-537A-42BF-8C88-D070D0285CB7}"/>
                </a:ext>
              </a:extLst>
            </p:cNvPr>
            <p:cNvSpPr>
              <a:spLocks/>
            </p:cNvSpPr>
            <p:nvPr/>
          </p:nvSpPr>
          <p:spPr bwMode="gray">
            <a:xfrm>
              <a:off x="5483397" y="4587169"/>
              <a:ext cx="1595" cy="1595"/>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1"/>
                    <a:pt x="2" y="1"/>
                    <a:pt x="4" y="1"/>
                  </a:cubicBezTo>
                  <a:cubicBezTo>
                    <a:pt x="3"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2" name="Freeform 108">
              <a:extLst>
                <a:ext uri="{FF2B5EF4-FFF2-40B4-BE49-F238E27FC236}">
                  <a16:creationId xmlns:a16="http://schemas.microsoft.com/office/drawing/2014/main" id="{5AEE7052-ECA7-4932-B450-2DE874FA2D93}"/>
                </a:ext>
              </a:extLst>
            </p:cNvPr>
            <p:cNvSpPr>
              <a:spLocks/>
            </p:cNvSpPr>
            <p:nvPr/>
          </p:nvSpPr>
          <p:spPr bwMode="gray">
            <a:xfrm>
              <a:off x="5312753" y="4563246"/>
              <a:ext cx="1595" cy="4785"/>
            </a:xfrm>
            <a:custGeom>
              <a:avLst/>
              <a:gdLst>
                <a:gd name="T0" fmla="*/ 3 w 3"/>
                <a:gd name="T1" fmla="*/ 7 h 7"/>
                <a:gd name="T2" fmla="*/ 0 w 3"/>
                <a:gd name="T3" fmla="*/ 0 h 7"/>
                <a:gd name="T4" fmla="*/ 3 w 3"/>
                <a:gd name="T5" fmla="*/ 7 h 7"/>
              </a:gdLst>
              <a:ahLst/>
              <a:cxnLst>
                <a:cxn ang="0">
                  <a:pos x="T0" y="T1"/>
                </a:cxn>
                <a:cxn ang="0">
                  <a:pos x="T2" y="T3"/>
                </a:cxn>
                <a:cxn ang="0">
                  <a:pos x="T4" y="T5"/>
                </a:cxn>
              </a:cxnLst>
              <a:rect l="0" t="0" r="r" b="b"/>
              <a:pathLst>
                <a:path w="3" h="7">
                  <a:moveTo>
                    <a:pt x="3" y="7"/>
                  </a:moveTo>
                  <a:cubicBezTo>
                    <a:pt x="2" y="5"/>
                    <a:pt x="1" y="3"/>
                    <a:pt x="0" y="0"/>
                  </a:cubicBezTo>
                  <a:cubicBezTo>
                    <a:pt x="0" y="3"/>
                    <a:pt x="0" y="4"/>
                    <a:pt x="3"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3" name="Freeform 109">
              <a:extLst>
                <a:ext uri="{FF2B5EF4-FFF2-40B4-BE49-F238E27FC236}">
                  <a16:creationId xmlns:a16="http://schemas.microsoft.com/office/drawing/2014/main" id="{9E1B08C6-B6D5-4D13-9497-295401114E01}"/>
                </a:ext>
              </a:extLst>
            </p:cNvPr>
            <p:cNvSpPr>
              <a:spLocks/>
            </p:cNvSpPr>
            <p:nvPr/>
          </p:nvSpPr>
          <p:spPr bwMode="gray">
            <a:xfrm>
              <a:off x="5307968" y="4521781"/>
              <a:ext cx="9569" cy="39871"/>
            </a:xfrm>
            <a:custGeom>
              <a:avLst/>
              <a:gdLst>
                <a:gd name="T0" fmla="*/ 20 w 20"/>
                <a:gd name="T1" fmla="*/ 0 h 76"/>
                <a:gd name="T2" fmla="*/ 8 w 20"/>
                <a:gd name="T3" fmla="*/ 76 h 76"/>
                <a:gd name="T4" fmla="*/ 20 w 20"/>
                <a:gd name="T5" fmla="*/ 0 h 76"/>
              </a:gdLst>
              <a:ahLst/>
              <a:cxnLst>
                <a:cxn ang="0">
                  <a:pos x="T0" y="T1"/>
                </a:cxn>
                <a:cxn ang="0">
                  <a:pos x="T2" y="T3"/>
                </a:cxn>
                <a:cxn ang="0">
                  <a:pos x="T4" y="T5"/>
                </a:cxn>
              </a:cxnLst>
              <a:rect l="0" t="0" r="r" b="b"/>
              <a:pathLst>
                <a:path w="20" h="76">
                  <a:moveTo>
                    <a:pt x="20" y="0"/>
                  </a:moveTo>
                  <a:cubicBezTo>
                    <a:pt x="8" y="21"/>
                    <a:pt x="0" y="53"/>
                    <a:pt x="8" y="76"/>
                  </a:cubicBezTo>
                  <a:cubicBezTo>
                    <a:pt x="1" y="53"/>
                    <a:pt x="9" y="22"/>
                    <a:pt x="2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4" name="Freeform 110">
              <a:extLst>
                <a:ext uri="{FF2B5EF4-FFF2-40B4-BE49-F238E27FC236}">
                  <a16:creationId xmlns:a16="http://schemas.microsoft.com/office/drawing/2014/main" id="{5C95A5AB-B238-4F49-8743-90BEF1DCAD32}"/>
                </a:ext>
              </a:extLst>
            </p:cNvPr>
            <p:cNvSpPr>
              <a:spLocks/>
            </p:cNvSpPr>
            <p:nvPr/>
          </p:nvSpPr>
          <p:spPr bwMode="gray">
            <a:xfrm>
              <a:off x="5231417" y="4169329"/>
              <a:ext cx="12758" cy="11164"/>
            </a:xfrm>
            <a:custGeom>
              <a:avLst/>
              <a:gdLst>
                <a:gd name="T0" fmla="*/ 0 w 24"/>
                <a:gd name="T1" fmla="*/ 0 h 21"/>
                <a:gd name="T2" fmla="*/ 24 w 24"/>
                <a:gd name="T3" fmla="*/ 21 h 21"/>
                <a:gd name="T4" fmla="*/ 0 w 24"/>
                <a:gd name="T5" fmla="*/ 0 h 21"/>
              </a:gdLst>
              <a:ahLst/>
              <a:cxnLst>
                <a:cxn ang="0">
                  <a:pos x="T0" y="T1"/>
                </a:cxn>
                <a:cxn ang="0">
                  <a:pos x="T2" y="T3"/>
                </a:cxn>
                <a:cxn ang="0">
                  <a:pos x="T4" y="T5"/>
                </a:cxn>
              </a:cxnLst>
              <a:rect l="0" t="0" r="r" b="b"/>
              <a:pathLst>
                <a:path w="24" h="21">
                  <a:moveTo>
                    <a:pt x="0" y="0"/>
                  </a:moveTo>
                  <a:cubicBezTo>
                    <a:pt x="7" y="10"/>
                    <a:pt x="15" y="18"/>
                    <a:pt x="24" y="21"/>
                  </a:cubicBezTo>
                  <a:cubicBezTo>
                    <a:pt x="17" y="18"/>
                    <a:pt x="8" y="1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5" name="Freeform 111">
              <a:extLst>
                <a:ext uri="{FF2B5EF4-FFF2-40B4-BE49-F238E27FC236}">
                  <a16:creationId xmlns:a16="http://schemas.microsoft.com/office/drawing/2014/main" id="{4A8D4A6C-7419-4E9A-A26B-B63B74611F5A}"/>
                </a:ext>
              </a:extLst>
            </p:cNvPr>
            <p:cNvSpPr>
              <a:spLocks/>
            </p:cNvSpPr>
            <p:nvPr/>
          </p:nvSpPr>
          <p:spPr bwMode="gray">
            <a:xfrm>
              <a:off x="5228228" y="4226742"/>
              <a:ext cx="6379" cy="19138"/>
            </a:xfrm>
            <a:custGeom>
              <a:avLst/>
              <a:gdLst>
                <a:gd name="T0" fmla="*/ 12 w 12"/>
                <a:gd name="T1" fmla="*/ 0 h 36"/>
                <a:gd name="T2" fmla="*/ 1 w 12"/>
                <a:gd name="T3" fmla="*/ 25 h 36"/>
                <a:gd name="T4" fmla="*/ 0 w 12"/>
                <a:gd name="T5" fmla="*/ 36 h 36"/>
                <a:gd name="T6" fmla="*/ 12 w 12"/>
                <a:gd name="T7" fmla="*/ 0 h 36"/>
              </a:gdLst>
              <a:ahLst/>
              <a:cxnLst>
                <a:cxn ang="0">
                  <a:pos x="T0" y="T1"/>
                </a:cxn>
                <a:cxn ang="0">
                  <a:pos x="T2" y="T3"/>
                </a:cxn>
                <a:cxn ang="0">
                  <a:pos x="T4" y="T5"/>
                </a:cxn>
                <a:cxn ang="0">
                  <a:pos x="T6" y="T7"/>
                </a:cxn>
              </a:cxnLst>
              <a:rect l="0" t="0" r="r" b="b"/>
              <a:pathLst>
                <a:path w="12" h="36">
                  <a:moveTo>
                    <a:pt x="12" y="0"/>
                  </a:moveTo>
                  <a:cubicBezTo>
                    <a:pt x="5" y="7"/>
                    <a:pt x="5" y="14"/>
                    <a:pt x="1" y="25"/>
                  </a:cubicBezTo>
                  <a:cubicBezTo>
                    <a:pt x="0" y="36"/>
                    <a:pt x="0" y="36"/>
                    <a:pt x="0" y="36"/>
                  </a:cubicBezTo>
                  <a:cubicBezTo>
                    <a:pt x="1" y="26"/>
                    <a:pt x="5" y="8"/>
                    <a:pt x="1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6" name="Freeform 112">
              <a:extLst>
                <a:ext uri="{FF2B5EF4-FFF2-40B4-BE49-F238E27FC236}">
                  <a16:creationId xmlns:a16="http://schemas.microsoft.com/office/drawing/2014/main" id="{2666F596-BB3D-42C4-8DA2-EC6E7A8A2876}"/>
                </a:ext>
              </a:extLst>
            </p:cNvPr>
            <p:cNvSpPr>
              <a:spLocks/>
            </p:cNvSpPr>
            <p:nvPr/>
          </p:nvSpPr>
          <p:spPr bwMode="gray">
            <a:xfrm>
              <a:off x="6421144" y="5151731"/>
              <a:ext cx="1595" cy="4785"/>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0" y="3"/>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7" name="Freeform 113">
              <a:extLst>
                <a:ext uri="{FF2B5EF4-FFF2-40B4-BE49-F238E27FC236}">
                  <a16:creationId xmlns:a16="http://schemas.microsoft.com/office/drawing/2014/main" id="{7BC3BD81-0AC8-41CE-B67D-2FE732133BD6}"/>
                </a:ext>
              </a:extLst>
            </p:cNvPr>
            <p:cNvSpPr>
              <a:spLocks/>
            </p:cNvSpPr>
            <p:nvPr/>
          </p:nvSpPr>
          <p:spPr bwMode="gray">
            <a:xfrm>
              <a:off x="5242581" y="4324025"/>
              <a:ext cx="9569" cy="6379"/>
            </a:xfrm>
            <a:custGeom>
              <a:avLst/>
              <a:gdLst>
                <a:gd name="T0" fmla="*/ 0 w 17"/>
                <a:gd name="T1" fmla="*/ 0 h 10"/>
                <a:gd name="T2" fmla="*/ 17 w 17"/>
                <a:gd name="T3" fmla="*/ 10 h 10"/>
                <a:gd name="T4" fmla="*/ 0 w 17"/>
                <a:gd name="T5" fmla="*/ 0 h 10"/>
              </a:gdLst>
              <a:ahLst/>
              <a:cxnLst>
                <a:cxn ang="0">
                  <a:pos x="T0" y="T1"/>
                </a:cxn>
                <a:cxn ang="0">
                  <a:pos x="T2" y="T3"/>
                </a:cxn>
                <a:cxn ang="0">
                  <a:pos x="T4" y="T5"/>
                </a:cxn>
              </a:cxnLst>
              <a:rect l="0" t="0" r="r" b="b"/>
              <a:pathLst>
                <a:path w="17" h="10">
                  <a:moveTo>
                    <a:pt x="0" y="0"/>
                  </a:moveTo>
                  <a:cubicBezTo>
                    <a:pt x="6" y="2"/>
                    <a:pt x="12" y="4"/>
                    <a:pt x="17" y="10"/>
                  </a:cubicBezTo>
                  <a:cubicBezTo>
                    <a:pt x="11" y="3"/>
                    <a:pt x="5"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8" name="Freeform 114">
              <a:extLst>
                <a:ext uri="{FF2B5EF4-FFF2-40B4-BE49-F238E27FC236}">
                  <a16:creationId xmlns:a16="http://schemas.microsoft.com/office/drawing/2014/main" id="{7C1E7AC6-B1E6-4508-A9CB-C425D23EF917}"/>
                </a:ext>
              </a:extLst>
            </p:cNvPr>
            <p:cNvSpPr>
              <a:spLocks/>
            </p:cNvSpPr>
            <p:nvPr/>
          </p:nvSpPr>
          <p:spPr bwMode="gray">
            <a:xfrm>
              <a:off x="8435388" y="6100641"/>
              <a:ext cx="242411" cy="66982"/>
            </a:xfrm>
            <a:custGeom>
              <a:avLst/>
              <a:gdLst>
                <a:gd name="T0" fmla="*/ 148 w 458"/>
                <a:gd name="T1" fmla="*/ 21 h 128"/>
                <a:gd name="T2" fmla="*/ 14 w 458"/>
                <a:gd name="T3" fmla="*/ 118 h 128"/>
                <a:gd name="T4" fmla="*/ 0 w 458"/>
                <a:gd name="T5" fmla="*/ 128 h 128"/>
                <a:gd name="T6" fmla="*/ 458 w 458"/>
                <a:gd name="T7" fmla="*/ 128 h 128"/>
                <a:gd name="T8" fmla="*/ 458 w 458"/>
                <a:gd name="T9" fmla="*/ 25 h 128"/>
                <a:gd name="T10" fmla="*/ 375 w 458"/>
                <a:gd name="T11" fmla="*/ 0 h 128"/>
                <a:gd name="T12" fmla="*/ 148 w 458"/>
                <a:gd name="T13" fmla="*/ 21 h 128"/>
              </a:gdLst>
              <a:ahLst/>
              <a:cxnLst>
                <a:cxn ang="0">
                  <a:pos x="T0" y="T1"/>
                </a:cxn>
                <a:cxn ang="0">
                  <a:pos x="T2" y="T3"/>
                </a:cxn>
                <a:cxn ang="0">
                  <a:pos x="T4" y="T5"/>
                </a:cxn>
                <a:cxn ang="0">
                  <a:pos x="T6" y="T7"/>
                </a:cxn>
                <a:cxn ang="0">
                  <a:pos x="T8" y="T9"/>
                </a:cxn>
                <a:cxn ang="0">
                  <a:pos x="T10" y="T11"/>
                </a:cxn>
                <a:cxn ang="0">
                  <a:pos x="T12" y="T13"/>
                </a:cxn>
              </a:cxnLst>
              <a:rect l="0" t="0" r="r" b="b"/>
              <a:pathLst>
                <a:path w="458" h="128">
                  <a:moveTo>
                    <a:pt x="148" y="21"/>
                  </a:moveTo>
                  <a:cubicBezTo>
                    <a:pt x="148" y="21"/>
                    <a:pt x="71" y="77"/>
                    <a:pt x="14" y="118"/>
                  </a:cubicBezTo>
                  <a:cubicBezTo>
                    <a:pt x="9" y="121"/>
                    <a:pt x="5" y="124"/>
                    <a:pt x="0" y="128"/>
                  </a:cubicBezTo>
                  <a:cubicBezTo>
                    <a:pt x="458" y="128"/>
                    <a:pt x="458" y="128"/>
                    <a:pt x="458" y="128"/>
                  </a:cubicBezTo>
                  <a:cubicBezTo>
                    <a:pt x="458" y="25"/>
                    <a:pt x="458" y="25"/>
                    <a:pt x="458" y="25"/>
                  </a:cubicBezTo>
                  <a:cubicBezTo>
                    <a:pt x="375" y="0"/>
                    <a:pt x="375" y="0"/>
                    <a:pt x="375" y="0"/>
                  </a:cubicBezTo>
                  <a:lnTo>
                    <a:pt x="148"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9" name="Freeform 115">
              <a:extLst>
                <a:ext uri="{FF2B5EF4-FFF2-40B4-BE49-F238E27FC236}">
                  <a16:creationId xmlns:a16="http://schemas.microsoft.com/office/drawing/2014/main" id="{58312F95-5874-427F-BAC3-65C71A9D75C1}"/>
                </a:ext>
              </a:extLst>
            </p:cNvPr>
            <p:cNvSpPr>
              <a:spLocks/>
            </p:cNvSpPr>
            <p:nvPr/>
          </p:nvSpPr>
          <p:spPr bwMode="gray">
            <a:xfrm>
              <a:off x="5901237" y="4183681"/>
              <a:ext cx="6379" cy="6379"/>
            </a:xfrm>
            <a:custGeom>
              <a:avLst/>
              <a:gdLst>
                <a:gd name="T0" fmla="*/ 11 w 11"/>
                <a:gd name="T1" fmla="*/ 0 h 13"/>
                <a:gd name="T2" fmla="*/ 0 w 11"/>
                <a:gd name="T3" fmla="*/ 7 h 13"/>
                <a:gd name="T4" fmla="*/ 11 w 11"/>
                <a:gd name="T5" fmla="*/ 0 h 13"/>
              </a:gdLst>
              <a:ahLst/>
              <a:cxnLst>
                <a:cxn ang="0">
                  <a:pos x="T0" y="T1"/>
                </a:cxn>
                <a:cxn ang="0">
                  <a:pos x="T2" y="T3"/>
                </a:cxn>
                <a:cxn ang="0">
                  <a:pos x="T4" y="T5"/>
                </a:cxn>
              </a:cxnLst>
              <a:rect l="0" t="0" r="r" b="b"/>
              <a:pathLst>
                <a:path w="11" h="13">
                  <a:moveTo>
                    <a:pt x="11" y="0"/>
                  </a:moveTo>
                  <a:cubicBezTo>
                    <a:pt x="9" y="6"/>
                    <a:pt x="6" y="11"/>
                    <a:pt x="0" y="7"/>
                  </a:cubicBezTo>
                  <a:cubicBezTo>
                    <a:pt x="6" y="13"/>
                    <a:pt x="10" y="7"/>
                    <a:pt x="1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0" name="Freeform 117">
              <a:extLst>
                <a:ext uri="{FF2B5EF4-FFF2-40B4-BE49-F238E27FC236}">
                  <a16:creationId xmlns:a16="http://schemas.microsoft.com/office/drawing/2014/main" id="{136D4750-F1D9-4375-9F5D-86702E664118}"/>
                </a:ext>
              </a:extLst>
            </p:cNvPr>
            <p:cNvSpPr>
              <a:spLocks/>
            </p:cNvSpPr>
            <p:nvPr/>
          </p:nvSpPr>
          <p:spPr bwMode="gray">
            <a:xfrm>
              <a:off x="6256879" y="4784925"/>
              <a:ext cx="19138" cy="9569"/>
            </a:xfrm>
            <a:custGeom>
              <a:avLst/>
              <a:gdLst>
                <a:gd name="T0" fmla="*/ 0 w 12"/>
                <a:gd name="T1" fmla="*/ 6 h 6"/>
                <a:gd name="T2" fmla="*/ 1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 y="6"/>
                  </a:lnTo>
                  <a:lnTo>
                    <a:pt x="12" y="0"/>
                  </a:lnTo>
                  <a:lnTo>
                    <a:pt x="0"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1" name="Freeform 118">
              <a:extLst>
                <a:ext uri="{FF2B5EF4-FFF2-40B4-BE49-F238E27FC236}">
                  <a16:creationId xmlns:a16="http://schemas.microsoft.com/office/drawing/2014/main" id="{20EF2455-E1FF-4163-A5DF-F179C996FEBE}"/>
                </a:ext>
              </a:extLst>
            </p:cNvPr>
            <p:cNvSpPr>
              <a:spLocks/>
            </p:cNvSpPr>
            <p:nvPr/>
          </p:nvSpPr>
          <p:spPr bwMode="gray">
            <a:xfrm>
              <a:off x="7118076" y="1914269"/>
              <a:ext cx="7975" cy="3190"/>
            </a:xfrm>
            <a:custGeom>
              <a:avLst/>
              <a:gdLst>
                <a:gd name="T0" fmla="*/ 3 w 5"/>
                <a:gd name="T1" fmla="*/ 2 h 2"/>
                <a:gd name="T2" fmla="*/ 5 w 5"/>
                <a:gd name="T3" fmla="*/ 0 h 2"/>
                <a:gd name="T4" fmla="*/ 0 w 5"/>
                <a:gd name="T5" fmla="*/ 0 h 2"/>
                <a:gd name="T6" fmla="*/ 3 w 5"/>
                <a:gd name="T7" fmla="*/ 2 h 2"/>
              </a:gdLst>
              <a:ahLst/>
              <a:cxnLst>
                <a:cxn ang="0">
                  <a:pos x="T0" y="T1"/>
                </a:cxn>
                <a:cxn ang="0">
                  <a:pos x="T2" y="T3"/>
                </a:cxn>
                <a:cxn ang="0">
                  <a:pos x="T4" y="T5"/>
                </a:cxn>
                <a:cxn ang="0">
                  <a:pos x="T6" y="T7"/>
                </a:cxn>
              </a:cxnLst>
              <a:rect l="0" t="0" r="r" b="b"/>
              <a:pathLst>
                <a:path w="5" h="2">
                  <a:moveTo>
                    <a:pt x="3" y="2"/>
                  </a:moveTo>
                  <a:lnTo>
                    <a:pt x="5" y="0"/>
                  </a:lnTo>
                  <a:lnTo>
                    <a:pt x="0" y="0"/>
                  </a:lnTo>
                  <a:lnTo>
                    <a:pt x="3"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2" name="Freeform 119">
              <a:extLst>
                <a:ext uri="{FF2B5EF4-FFF2-40B4-BE49-F238E27FC236}">
                  <a16:creationId xmlns:a16="http://schemas.microsoft.com/office/drawing/2014/main" id="{8B1BCD4E-9D96-459D-92EE-D8E5C0E09700}"/>
                </a:ext>
              </a:extLst>
            </p:cNvPr>
            <p:cNvSpPr>
              <a:spLocks/>
            </p:cNvSpPr>
            <p:nvPr/>
          </p:nvSpPr>
          <p:spPr bwMode="gray">
            <a:xfrm>
              <a:off x="5025687" y="3837608"/>
              <a:ext cx="322151" cy="325341"/>
            </a:xfrm>
            <a:custGeom>
              <a:avLst/>
              <a:gdLst>
                <a:gd name="T0" fmla="*/ 3 w 609"/>
                <a:gd name="T1" fmla="*/ 456 h 614"/>
                <a:gd name="T2" fmla="*/ 63 w 609"/>
                <a:gd name="T3" fmla="*/ 459 h 614"/>
                <a:gd name="T4" fmla="*/ 149 w 609"/>
                <a:gd name="T5" fmla="*/ 451 h 614"/>
                <a:gd name="T6" fmla="*/ 180 w 609"/>
                <a:gd name="T7" fmla="*/ 438 h 614"/>
                <a:gd name="T8" fmla="*/ 216 w 609"/>
                <a:gd name="T9" fmla="*/ 451 h 614"/>
                <a:gd name="T10" fmla="*/ 250 w 609"/>
                <a:gd name="T11" fmla="*/ 460 h 614"/>
                <a:gd name="T12" fmla="*/ 312 w 609"/>
                <a:gd name="T13" fmla="*/ 486 h 614"/>
                <a:gd name="T14" fmla="*/ 355 w 609"/>
                <a:gd name="T15" fmla="*/ 526 h 614"/>
                <a:gd name="T16" fmla="*/ 338 w 609"/>
                <a:gd name="T17" fmla="*/ 579 h 614"/>
                <a:gd name="T18" fmla="*/ 351 w 609"/>
                <a:gd name="T19" fmla="*/ 610 h 614"/>
                <a:gd name="T20" fmla="*/ 393 w 609"/>
                <a:gd name="T21" fmla="*/ 589 h 614"/>
                <a:gd name="T22" fmla="*/ 380 w 609"/>
                <a:gd name="T23" fmla="*/ 546 h 614"/>
                <a:gd name="T24" fmla="*/ 425 w 609"/>
                <a:gd name="T25" fmla="*/ 468 h 614"/>
                <a:gd name="T26" fmla="*/ 397 w 609"/>
                <a:gd name="T27" fmla="*/ 356 h 614"/>
                <a:gd name="T28" fmla="*/ 464 w 609"/>
                <a:gd name="T29" fmla="*/ 363 h 614"/>
                <a:gd name="T30" fmla="*/ 503 w 609"/>
                <a:gd name="T31" fmla="*/ 319 h 614"/>
                <a:gd name="T32" fmla="*/ 556 w 609"/>
                <a:gd name="T33" fmla="*/ 222 h 614"/>
                <a:gd name="T34" fmla="*/ 583 w 609"/>
                <a:gd name="T35" fmla="*/ 135 h 614"/>
                <a:gd name="T36" fmla="*/ 609 w 609"/>
                <a:gd name="T37" fmla="*/ 56 h 614"/>
                <a:gd name="T38" fmla="*/ 543 w 609"/>
                <a:gd name="T39" fmla="*/ 11 h 614"/>
                <a:gd name="T40" fmla="*/ 465 w 609"/>
                <a:gd name="T41" fmla="*/ 11 h 614"/>
                <a:gd name="T42" fmla="*/ 348 w 609"/>
                <a:gd name="T43" fmla="*/ 117 h 614"/>
                <a:gd name="T44" fmla="*/ 369 w 609"/>
                <a:gd name="T45" fmla="*/ 152 h 614"/>
                <a:gd name="T46" fmla="*/ 408 w 609"/>
                <a:gd name="T47" fmla="*/ 184 h 614"/>
                <a:gd name="T48" fmla="*/ 329 w 609"/>
                <a:gd name="T49" fmla="*/ 207 h 614"/>
                <a:gd name="T50" fmla="*/ 316 w 609"/>
                <a:gd name="T51" fmla="*/ 237 h 614"/>
                <a:gd name="T52" fmla="*/ 388 w 609"/>
                <a:gd name="T53" fmla="*/ 218 h 614"/>
                <a:gd name="T54" fmla="*/ 345 w 609"/>
                <a:gd name="T55" fmla="*/ 258 h 614"/>
                <a:gd name="T56" fmla="*/ 268 w 609"/>
                <a:gd name="T57" fmla="*/ 220 h 614"/>
                <a:gd name="T58" fmla="*/ 289 w 609"/>
                <a:gd name="T59" fmla="*/ 164 h 614"/>
                <a:gd name="T60" fmla="*/ 289 w 609"/>
                <a:gd name="T61" fmla="*/ 95 h 614"/>
                <a:gd name="T62" fmla="*/ 208 w 609"/>
                <a:gd name="T63" fmla="*/ 221 h 614"/>
                <a:gd name="T64" fmla="*/ 169 w 609"/>
                <a:gd name="T65" fmla="*/ 341 h 614"/>
                <a:gd name="T66" fmla="*/ 125 w 609"/>
                <a:gd name="T67" fmla="*/ 328 h 614"/>
                <a:gd name="T68" fmla="*/ 220 w 609"/>
                <a:gd name="T69" fmla="*/ 374 h 614"/>
                <a:gd name="T70" fmla="*/ 152 w 609"/>
                <a:gd name="T71" fmla="*/ 383 h 614"/>
                <a:gd name="T72" fmla="*/ 122 w 609"/>
                <a:gd name="T73" fmla="*/ 385 h 614"/>
                <a:gd name="T74" fmla="*/ 118 w 609"/>
                <a:gd name="T75" fmla="*/ 396 h 614"/>
                <a:gd name="T76" fmla="*/ 124 w 609"/>
                <a:gd name="T77" fmla="*/ 420 h 614"/>
                <a:gd name="T78" fmla="*/ 55 w 609"/>
                <a:gd name="T79" fmla="*/ 386 h 614"/>
                <a:gd name="T80" fmla="*/ 61 w 609"/>
                <a:gd name="T81" fmla="*/ 413 h 614"/>
                <a:gd name="T82" fmla="*/ 102 w 609"/>
                <a:gd name="T83" fmla="*/ 422 h 614"/>
                <a:gd name="T84" fmla="*/ 108 w 609"/>
                <a:gd name="T85" fmla="*/ 446 h 614"/>
                <a:gd name="T86" fmla="*/ 56 w 609"/>
                <a:gd name="T87" fmla="*/ 435 h 614"/>
                <a:gd name="T88" fmla="*/ 6 w 609"/>
                <a:gd name="T89" fmla="*/ 4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9" h="614">
                  <a:moveTo>
                    <a:pt x="1" y="440"/>
                  </a:moveTo>
                  <a:cubicBezTo>
                    <a:pt x="0" y="440"/>
                    <a:pt x="0" y="440"/>
                    <a:pt x="0" y="440"/>
                  </a:cubicBezTo>
                  <a:cubicBezTo>
                    <a:pt x="0" y="444"/>
                    <a:pt x="3" y="456"/>
                    <a:pt x="3" y="456"/>
                  </a:cubicBezTo>
                  <a:cubicBezTo>
                    <a:pt x="25" y="461"/>
                    <a:pt x="25" y="461"/>
                    <a:pt x="25" y="461"/>
                  </a:cubicBezTo>
                  <a:cubicBezTo>
                    <a:pt x="30" y="446"/>
                    <a:pt x="30" y="446"/>
                    <a:pt x="30" y="446"/>
                  </a:cubicBezTo>
                  <a:cubicBezTo>
                    <a:pt x="63" y="459"/>
                    <a:pt x="63" y="459"/>
                    <a:pt x="63" y="459"/>
                  </a:cubicBezTo>
                  <a:cubicBezTo>
                    <a:pt x="63" y="459"/>
                    <a:pt x="51" y="477"/>
                    <a:pt x="77" y="478"/>
                  </a:cubicBezTo>
                  <a:cubicBezTo>
                    <a:pt x="99" y="483"/>
                    <a:pt x="138" y="447"/>
                    <a:pt x="138" y="447"/>
                  </a:cubicBezTo>
                  <a:cubicBezTo>
                    <a:pt x="149" y="451"/>
                    <a:pt x="149" y="451"/>
                    <a:pt x="149" y="451"/>
                  </a:cubicBezTo>
                  <a:cubicBezTo>
                    <a:pt x="160" y="452"/>
                    <a:pt x="160" y="452"/>
                    <a:pt x="160" y="452"/>
                  </a:cubicBezTo>
                  <a:cubicBezTo>
                    <a:pt x="160" y="452"/>
                    <a:pt x="154" y="432"/>
                    <a:pt x="169" y="429"/>
                  </a:cubicBezTo>
                  <a:cubicBezTo>
                    <a:pt x="180" y="422"/>
                    <a:pt x="180" y="438"/>
                    <a:pt x="180" y="438"/>
                  </a:cubicBezTo>
                  <a:cubicBezTo>
                    <a:pt x="191" y="438"/>
                    <a:pt x="191" y="438"/>
                    <a:pt x="191" y="438"/>
                  </a:cubicBezTo>
                  <a:cubicBezTo>
                    <a:pt x="191" y="438"/>
                    <a:pt x="206" y="427"/>
                    <a:pt x="221" y="428"/>
                  </a:cubicBezTo>
                  <a:cubicBezTo>
                    <a:pt x="232" y="429"/>
                    <a:pt x="216" y="451"/>
                    <a:pt x="216" y="451"/>
                  </a:cubicBezTo>
                  <a:cubicBezTo>
                    <a:pt x="235" y="452"/>
                    <a:pt x="235" y="452"/>
                    <a:pt x="235" y="452"/>
                  </a:cubicBezTo>
                  <a:cubicBezTo>
                    <a:pt x="235" y="452"/>
                    <a:pt x="243" y="433"/>
                    <a:pt x="254" y="437"/>
                  </a:cubicBezTo>
                  <a:cubicBezTo>
                    <a:pt x="262" y="441"/>
                    <a:pt x="250" y="460"/>
                    <a:pt x="250" y="460"/>
                  </a:cubicBezTo>
                  <a:cubicBezTo>
                    <a:pt x="264" y="468"/>
                    <a:pt x="264" y="468"/>
                    <a:pt x="264" y="468"/>
                  </a:cubicBezTo>
                  <a:cubicBezTo>
                    <a:pt x="264" y="468"/>
                    <a:pt x="267" y="488"/>
                    <a:pt x="278" y="488"/>
                  </a:cubicBezTo>
                  <a:cubicBezTo>
                    <a:pt x="289" y="492"/>
                    <a:pt x="301" y="482"/>
                    <a:pt x="312" y="486"/>
                  </a:cubicBezTo>
                  <a:cubicBezTo>
                    <a:pt x="323" y="486"/>
                    <a:pt x="319" y="498"/>
                    <a:pt x="319" y="498"/>
                  </a:cubicBezTo>
                  <a:cubicBezTo>
                    <a:pt x="333" y="514"/>
                    <a:pt x="333" y="514"/>
                    <a:pt x="333" y="514"/>
                  </a:cubicBezTo>
                  <a:cubicBezTo>
                    <a:pt x="333" y="514"/>
                    <a:pt x="344" y="514"/>
                    <a:pt x="355" y="526"/>
                  </a:cubicBezTo>
                  <a:cubicBezTo>
                    <a:pt x="362" y="534"/>
                    <a:pt x="351" y="541"/>
                    <a:pt x="343" y="549"/>
                  </a:cubicBezTo>
                  <a:cubicBezTo>
                    <a:pt x="339" y="552"/>
                    <a:pt x="342" y="560"/>
                    <a:pt x="342" y="560"/>
                  </a:cubicBezTo>
                  <a:cubicBezTo>
                    <a:pt x="338" y="579"/>
                    <a:pt x="338" y="579"/>
                    <a:pt x="338" y="579"/>
                  </a:cubicBezTo>
                  <a:cubicBezTo>
                    <a:pt x="338" y="579"/>
                    <a:pt x="323" y="578"/>
                    <a:pt x="319" y="586"/>
                  </a:cubicBezTo>
                  <a:cubicBezTo>
                    <a:pt x="311" y="597"/>
                    <a:pt x="322" y="601"/>
                    <a:pt x="322" y="601"/>
                  </a:cubicBezTo>
                  <a:cubicBezTo>
                    <a:pt x="322" y="601"/>
                    <a:pt x="336" y="609"/>
                    <a:pt x="351" y="610"/>
                  </a:cubicBezTo>
                  <a:cubicBezTo>
                    <a:pt x="362" y="614"/>
                    <a:pt x="373" y="608"/>
                    <a:pt x="377" y="608"/>
                  </a:cubicBezTo>
                  <a:cubicBezTo>
                    <a:pt x="376" y="605"/>
                    <a:pt x="375" y="602"/>
                    <a:pt x="374" y="600"/>
                  </a:cubicBezTo>
                  <a:cubicBezTo>
                    <a:pt x="382" y="592"/>
                    <a:pt x="386" y="589"/>
                    <a:pt x="393" y="589"/>
                  </a:cubicBezTo>
                  <a:cubicBezTo>
                    <a:pt x="390" y="574"/>
                    <a:pt x="391" y="551"/>
                    <a:pt x="369" y="557"/>
                  </a:cubicBezTo>
                  <a:cubicBezTo>
                    <a:pt x="365" y="550"/>
                    <a:pt x="366" y="538"/>
                    <a:pt x="373" y="535"/>
                  </a:cubicBezTo>
                  <a:cubicBezTo>
                    <a:pt x="377" y="539"/>
                    <a:pt x="377" y="543"/>
                    <a:pt x="380" y="546"/>
                  </a:cubicBezTo>
                  <a:cubicBezTo>
                    <a:pt x="385" y="528"/>
                    <a:pt x="407" y="532"/>
                    <a:pt x="412" y="514"/>
                  </a:cubicBezTo>
                  <a:cubicBezTo>
                    <a:pt x="401" y="517"/>
                    <a:pt x="401" y="517"/>
                    <a:pt x="401" y="517"/>
                  </a:cubicBezTo>
                  <a:cubicBezTo>
                    <a:pt x="394" y="490"/>
                    <a:pt x="424" y="487"/>
                    <a:pt x="425" y="468"/>
                  </a:cubicBezTo>
                  <a:cubicBezTo>
                    <a:pt x="426" y="453"/>
                    <a:pt x="427" y="438"/>
                    <a:pt x="420" y="426"/>
                  </a:cubicBezTo>
                  <a:cubicBezTo>
                    <a:pt x="413" y="414"/>
                    <a:pt x="406" y="399"/>
                    <a:pt x="406" y="387"/>
                  </a:cubicBezTo>
                  <a:cubicBezTo>
                    <a:pt x="406" y="391"/>
                    <a:pt x="397" y="356"/>
                    <a:pt x="397" y="356"/>
                  </a:cubicBezTo>
                  <a:cubicBezTo>
                    <a:pt x="408" y="357"/>
                    <a:pt x="415" y="353"/>
                    <a:pt x="426" y="361"/>
                  </a:cubicBezTo>
                  <a:cubicBezTo>
                    <a:pt x="423" y="357"/>
                    <a:pt x="423" y="350"/>
                    <a:pt x="420" y="346"/>
                  </a:cubicBezTo>
                  <a:cubicBezTo>
                    <a:pt x="434" y="346"/>
                    <a:pt x="453" y="355"/>
                    <a:pt x="464" y="363"/>
                  </a:cubicBezTo>
                  <a:cubicBezTo>
                    <a:pt x="464" y="355"/>
                    <a:pt x="464" y="355"/>
                    <a:pt x="464" y="355"/>
                  </a:cubicBezTo>
                  <a:cubicBezTo>
                    <a:pt x="479" y="360"/>
                    <a:pt x="495" y="338"/>
                    <a:pt x="509" y="350"/>
                  </a:cubicBezTo>
                  <a:cubicBezTo>
                    <a:pt x="516" y="354"/>
                    <a:pt x="533" y="320"/>
                    <a:pt x="503" y="319"/>
                  </a:cubicBezTo>
                  <a:cubicBezTo>
                    <a:pt x="511" y="308"/>
                    <a:pt x="519" y="301"/>
                    <a:pt x="534" y="301"/>
                  </a:cubicBezTo>
                  <a:cubicBezTo>
                    <a:pt x="534" y="301"/>
                    <a:pt x="557" y="280"/>
                    <a:pt x="565" y="276"/>
                  </a:cubicBezTo>
                  <a:cubicBezTo>
                    <a:pt x="551" y="264"/>
                    <a:pt x="574" y="242"/>
                    <a:pt x="556" y="222"/>
                  </a:cubicBezTo>
                  <a:cubicBezTo>
                    <a:pt x="544" y="244"/>
                    <a:pt x="497" y="208"/>
                    <a:pt x="528" y="194"/>
                  </a:cubicBezTo>
                  <a:cubicBezTo>
                    <a:pt x="510" y="163"/>
                    <a:pt x="554" y="188"/>
                    <a:pt x="562" y="184"/>
                  </a:cubicBezTo>
                  <a:cubicBezTo>
                    <a:pt x="581" y="177"/>
                    <a:pt x="571" y="150"/>
                    <a:pt x="583" y="135"/>
                  </a:cubicBezTo>
                  <a:cubicBezTo>
                    <a:pt x="591" y="124"/>
                    <a:pt x="603" y="110"/>
                    <a:pt x="599" y="94"/>
                  </a:cubicBezTo>
                  <a:cubicBezTo>
                    <a:pt x="600" y="84"/>
                    <a:pt x="607" y="67"/>
                    <a:pt x="608" y="58"/>
                  </a:cubicBezTo>
                  <a:cubicBezTo>
                    <a:pt x="609" y="58"/>
                    <a:pt x="609" y="57"/>
                    <a:pt x="609" y="56"/>
                  </a:cubicBezTo>
                  <a:cubicBezTo>
                    <a:pt x="594" y="52"/>
                    <a:pt x="579" y="43"/>
                    <a:pt x="576" y="39"/>
                  </a:cubicBezTo>
                  <a:cubicBezTo>
                    <a:pt x="565" y="31"/>
                    <a:pt x="566" y="12"/>
                    <a:pt x="562" y="4"/>
                  </a:cubicBezTo>
                  <a:cubicBezTo>
                    <a:pt x="559" y="0"/>
                    <a:pt x="543" y="11"/>
                    <a:pt x="543" y="11"/>
                  </a:cubicBezTo>
                  <a:cubicBezTo>
                    <a:pt x="476" y="12"/>
                    <a:pt x="476" y="12"/>
                    <a:pt x="476" y="12"/>
                  </a:cubicBezTo>
                  <a:cubicBezTo>
                    <a:pt x="479" y="20"/>
                    <a:pt x="479" y="20"/>
                    <a:pt x="479" y="20"/>
                  </a:cubicBezTo>
                  <a:cubicBezTo>
                    <a:pt x="479" y="20"/>
                    <a:pt x="468" y="19"/>
                    <a:pt x="465" y="11"/>
                  </a:cubicBezTo>
                  <a:cubicBezTo>
                    <a:pt x="458" y="3"/>
                    <a:pt x="397" y="19"/>
                    <a:pt x="378" y="30"/>
                  </a:cubicBezTo>
                  <a:cubicBezTo>
                    <a:pt x="355" y="37"/>
                    <a:pt x="349" y="82"/>
                    <a:pt x="352" y="101"/>
                  </a:cubicBezTo>
                  <a:cubicBezTo>
                    <a:pt x="351" y="121"/>
                    <a:pt x="348" y="117"/>
                    <a:pt x="348" y="117"/>
                  </a:cubicBezTo>
                  <a:cubicBezTo>
                    <a:pt x="348" y="117"/>
                    <a:pt x="351" y="121"/>
                    <a:pt x="362" y="125"/>
                  </a:cubicBezTo>
                  <a:cubicBezTo>
                    <a:pt x="373" y="133"/>
                    <a:pt x="384" y="141"/>
                    <a:pt x="384" y="141"/>
                  </a:cubicBezTo>
                  <a:cubicBezTo>
                    <a:pt x="384" y="141"/>
                    <a:pt x="369" y="148"/>
                    <a:pt x="369" y="152"/>
                  </a:cubicBezTo>
                  <a:cubicBezTo>
                    <a:pt x="368" y="160"/>
                    <a:pt x="379" y="160"/>
                    <a:pt x="379" y="160"/>
                  </a:cubicBezTo>
                  <a:cubicBezTo>
                    <a:pt x="379" y="160"/>
                    <a:pt x="368" y="171"/>
                    <a:pt x="379" y="175"/>
                  </a:cubicBezTo>
                  <a:cubicBezTo>
                    <a:pt x="393" y="180"/>
                    <a:pt x="408" y="184"/>
                    <a:pt x="408" y="184"/>
                  </a:cubicBezTo>
                  <a:cubicBezTo>
                    <a:pt x="404" y="192"/>
                    <a:pt x="404" y="192"/>
                    <a:pt x="404" y="192"/>
                  </a:cubicBezTo>
                  <a:cubicBezTo>
                    <a:pt x="404" y="192"/>
                    <a:pt x="382" y="183"/>
                    <a:pt x="367" y="183"/>
                  </a:cubicBezTo>
                  <a:cubicBezTo>
                    <a:pt x="356" y="182"/>
                    <a:pt x="340" y="200"/>
                    <a:pt x="329" y="207"/>
                  </a:cubicBezTo>
                  <a:cubicBezTo>
                    <a:pt x="317" y="215"/>
                    <a:pt x="287" y="225"/>
                    <a:pt x="287" y="225"/>
                  </a:cubicBezTo>
                  <a:cubicBezTo>
                    <a:pt x="287" y="225"/>
                    <a:pt x="294" y="236"/>
                    <a:pt x="301" y="237"/>
                  </a:cubicBezTo>
                  <a:cubicBezTo>
                    <a:pt x="316" y="237"/>
                    <a:pt x="316" y="237"/>
                    <a:pt x="316" y="237"/>
                  </a:cubicBezTo>
                  <a:cubicBezTo>
                    <a:pt x="316" y="237"/>
                    <a:pt x="338" y="254"/>
                    <a:pt x="345" y="250"/>
                  </a:cubicBezTo>
                  <a:cubicBezTo>
                    <a:pt x="357" y="243"/>
                    <a:pt x="357" y="236"/>
                    <a:pt x="357" y="236"/>
                  </a:cubicBezTo>
                  <a:cubicBezTo>
                    <a:pt x="357" y="236"/>
                    <a:pt x="384" y="225"/>
                    <a:pt x="388" y="218"/>
                  </a:cubicBezTo>
                  <a:cubicBezTo>
                    <a:pt x="392" y="214"/>
                    <a:pt x="399" y="215"/>
                    <a:pt x="403" y="215"/>
                  </a:cubicBezTo>
                  <a:cubicBezTo>
                    <a:pt x="407" y="219"/>
                    <a:pt x="391" y="237"/>
                    <a:pt x="391" y="237"/>
                  </a:cubicBezTo>
                  <a:cubicBezTo>
                    <a:pt x="345" y="258"/>
                    <a:pt x="345" y="258"/>
                    <a:pt x="345" y="258"/>
                  </a:cubicBezTo>
                  <a:cubicBezTo>
                    <a:pt x="312" y="253"/>
                    <a:pt x="312" y="253"/>
                    <a:pt x="312" y="253"/>
                  </a:cubicBezTo>
                  <a:cubicBezTo>
                    <a:pt x="275" y="228"/>
                    <a:pt x="275" y="228"/>
                    <a:pt x="275" y="228"/>
                  </a:cubicBezTo>
                  <a:cubicBezTo>
                    <a:pt x="268" y="220"/>
                    <a:pt x="268" y="220"/>
                    <a:pt x="268" y="220"/>
                  </a:cubicBezTo>
                  <a:cubicBezTo>
                    <a:pt x="291" y="217"/>
                    <a:pt x="291" y="217"/>
                    <a:pt x="291" y="217"/>
                  </a:cubicBezTo>
                  <a:cubicBezTo>
                    <a:pt x="299" y="206"/>
                    <a:pt x="299" y="206"/>
                    <a:pt x="299" y="206"/>
                  </a:cubicBezTo>
                  <a:cubicBezTo>
                    <a:pt x="299" y="206"/>
                    <a:pt x="289" y="171"/>
                    <a:pt x="289" y="164"/>
                  </a:cubicBezTo>
                  <a:cubicBezTo>
                    <a:pt x="286" y="156"/>
                    <a:pt x="312" y="168"/>
                    <a:pt x="323" y="157"/>
                  </a:cubicBezTo>
                  <a:cubicBezTo>
                    <a:pt x="331" y="150"/>
                    <a:pt x="321" y="138"/>
                    <a:pt x="310" y="134"/>
                  </a:cubicBezTo>
                  <a:cubicBezTo>
                    <a:pt x="295" y="129"/>
                    <a:pt x="304" y="95"/>
                    <a:pt x="289" y="95"/>
                  </a:cubicBezTo>
                  <a:cubicBezTo>
                    <a:pt x="278" y="90"/>
                    <a:pt x="285" y="102"/>
                    <a:pt x="274" y="98"/>
                  </a:cubicBezTo>
                  <a:cubicBezTo>
                    <a:pt x="266" y="94"/>
                    <a:pt x="260" y="82"/>
                    <a:pt x="252" y="89"/>
                  </a:cubicBezTo>
                  <a:cubicBezTo>
                    <a:pt x="244" y="93"/>
                    <a:pt x="221" y="198"/>
                    <a:pt x="208" y="221"/>
                  </a:cubicBezTo>
                  <a:cubicBezTo>
                    <a:pt x="196" y="243"/>
                    <a:pt x="138" y="294"/>
                    <a:pt x="138" y="294"/>
                  </a:cubicBezTo>
                  <a:cubicBezTo>
                    <a:pt x="170" y="330"/>
                    <a:pt x="170" y="330"/>
                    <a:pt x="170" y="330"/>
                  </a:cubicBezTo>
                  <a:cubicBezTo>
                    <a:pt x="169" y="341"/>
                    <a:pt x="169" y="341"/>
                    <a:pt x="169" y="341"/>
                  </a:cubicBezTo>
                  <a:cubicBezTo>
                    <a:pt x="169" y="341"/>
                    <a:pt x="148" y="317"/>
                    <a:pt x="144" y="317"/>
                  </a:cubicBezTo>
                  <a:cubicBezTo>
                    <a:pt x="137" y="313"/>
                    <a:pt x="130" y="305"/>
                    <a:pt x="122" y="305"/>
                  </a:cubicBezTo>
                  <a:cubicBezTo>
                    <a:pt x="118" y="305"/>
                    <a:pt x="125" y="328"/>
                    <a:pt x="125" y="328"/>
                  </a:cubicBezTo>
                  <a:cubicBezTo>
                    <a:pt x="125" y="328"/>
                    <a:pt x="179" y="372"/>
                    <a:pt x="183" y="373"/>
                  </a:cubicBezTo>
                  <a:cubicBezTo>
                    <a:pt x="190" y="373"/>
                    <a:pt x="202" y="366"/>
                    <a:pt x="217" y="363"/>
                  </a:cubicBezTo>
                  <a:cubicBezTo>
                    <a:pt x="232" y="363"/>
                    <a:pt x="227" y="375"/>
                    <a:pt x="220" y="374"/>
                  </a:cubicBezTo>
                  <a:cubicBezTo>
                    <a:pt x="212" y="374"/>
                    <a:pt x="186" y="380"/>
                    <a:pt x="186" y="380"/>
                  </a:cubicBezTo>
                  <a:cubicBezTo>
                    <a:pt x="186" y="380"/>
                    <a:pt x="179" y="376"/>
                    <a:pt x="171" y="376"/>
                  </a:cubicBezTo>
                  <a:cubicBezTo>
                    <a:pt x="160" y="375"/>
                    <a:pt x="152" y="383"/>
                    <a:pt x="152" y="383"/>
                  </a:cubicBezTo>
                  <a:cubicBezTo>
                    <a:pt x="130" y="378"/>
                    <a:pt x="130" y="378"/>
                    <a:pt x="130" y="378"/>
                  </a:cubicBezTo>
                  <a:cubicBezTo>
                    <a:pt x="144" y="394"/>
                    <a:pt x="144" y="394"/>
                    <a:pt x="144" y="394"/>
                  </a:cubicBezTo>
                  <a:cubicBezTo>
                    <a:pt x="144" y="394"/>
                    <a:pt x="126" y="385"/>
                    <a:pt x="122" y="385"/>
                  </a:cubicBezTo>
                  <a:cubicBezTo>
                    <a:pt x="115" y="381"/>
                    <a:pt x="103" y="392"/>
                    <a:pt x="103" y="392"/>
                  </a:cubicBezTo>
                  <a:cubicBezTo>
                    <a:pt x="114" y="392"/>
                    <a:pt x="114" y="392"/>
                    <a:pt x="114" y="392"/>
                  </a:cubicBezTo>
                  <a:cubicBezTo>
                    <a:pt x="118" y="396"/>
                    <a:pt x="118" y="396"/>
                    <a:pt x="118" y="396"/>
                  </a:cubicBezTo>
                  <a:cubicBezTo>
                    <a:pt x="143" y="413"/>
                    <a:pt x="143" y="413"/>
                    <a:pt x="143" y="413"/>
                  </a:cubicBezTo>
                  <a:cubicBezTo>
                    <a:pt x="143" y="420"/>
                    <a:pt x="143" y="420"/>
                    <a:pt x="143" y="420"/>
                  </a:cubicBezTo>
                  <a:cubicBezTo>
                    <a:pt x="124" y="420"/>
                    <a:pt x="124" y="420"/>
                    <a:pt x="124" y="420"/>
                  </a:cubicBezTo>
                  <a:cubicBezTo>
                    <a:pt x="124" y="420"/>
                    <a:pt x="110" y="404"/>
                    <a:pt x="95" y="399"/>
                  </a:cubicBezTo>
                  <a:cubicBezTo>
                    <a:pt x="69" y="398"/>
                    <a:pt x="69" y="398"/>
                    <a:pt x="69" y="398"/>
                  </a:cubicBezTo>
                  <a:cubicBezTo>
                    <a:pt x="69" y="398"/>
                    <a:pt x="62" y="394"/>
                    <a:pt x="55" y="386"/>
                  </a:cubicBezTo>
                  <a:cubicBezTo>
                    <a:pt x="51" y="382"/>
                    <a:pt x="28" y="388"/>
                    <a:pt x="28" y="388"/>
                  </a:cubicBezTo>
                  <a:cubicBezTo>
                    <a:pt x="28" y="388"/>
                    <a:pt x="28" y="400"/>
                    <a:pt x="35" y="408"/>
                  </a:cubicBezTo>
                  <a:cubicBezTo>
                    <a:pt x="46" y="416"/>
                    <a:pt x="61" y="413"/>
                    <a:pt x="61" y="413"/>
                  </a:cubicBezTo>
                  <a:cubicBezTo>
                    <a:pt x="61" y="413"/>
                    <a:pt x="60" y="424"/>
                    <a:pt x="68" y="428"/>
                  </a:cubicBezTo>
                  <a:cubicBezTo>
                    <a:pt x="79" y="433"/>
                    <a:pt x="91" y="422"/>
                    <a:pt x="91" y="422"/>
                  </a:cubicBezTo>
                  <a:cubicBezTo>
                    <a:pt x="102" y="422"/>
                    <a:pt x="102" y="422"/>
                    <a:pt x="102" y="422"/>
                  </a:cubicBezTo>
                  <a:cubicBezTo>
                    <a:pt x="102" y="422"/>
                    <a:pt x="124" y="435"/>
                    <a:pt x="135" y="439"/>
                  </a:cubicBezTo>
                  <a:cubicBezTo>
                    <a:pt x="146" y="440"/>
                    <a:pt x="115" y="450"/>
                    <a:pt x="115" y="450"/>
                  </a:cubicBezTo>
                  <a:cubicBezTo>
                    <a:pt x="108" y="446"/>
                    <a:pt x="108" y="446"/>
                    <a:pt x="108" y="446"/>
                  </a:cubicBezTo>
                  <a:cubicBezTo>
                    <a:pt x="108" y="446"/>
                    <a:pt x="105" y="434"/>
                    <a:pt x="97" y="434"/>
                  </a:cubicBezTo>
                  <a:cubicBezTo>
                    <a:pt x="90" y="429"/>
                    <a:pt x="82" y="441"/>
                    <a:pt x="82" y="441"/>
                  </a:cubicBezTo>
                  <a:cubicBezTo>
                    <a:pt x="82" y="441"/>
                    <a:pt x="67" y="440"/>
                    <a:pt x="56" y="435"/>
                  </a:cubicBezTo>
                  <a:cubicBezTo>
                    <a:pt x="49" y="435"/>
                    <a:pt x="38" y="419"/>
                    <a:pt x="31" y="419"/>
                  </a:cubicBezTo>
                  <a:cubicBezTo>
                    <a:pt x="27" y="419"/>
                    <a:pt x="8" y="425"/>
                    <a:pt x="8" y="425"/>
                  </a:cubicBezTo>
                  <a:cubicBezTo>
                    <a:pt x="8" y="425"/>
                    <a:pt x="7" y="427"/>
                    <a:pt x="6" y="429"/>
                  </a:cubicBezTo>
                  <a:cubicBezTo>
                    <a:pt x="7" y="429"/>
                    <a:pt x="7" y="429"/>
                    <a:pt x="8" y="429"/>
                  </a:cubicBezTo>
                  <a:cubicBezTo>
                    <a:pt x="4" y="433"/>
                    <a:pt x="4" y="436"/>
                    <a:pt x="1" y="440"/>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3" name="Freeform 120">
              <a:extLst>
                <a:ext uri="{FF2B5EF4-FFF2-40B4-BE49-F238E27FC236}">
                  <a16:creationId xmlns:a16="http://schemas.microsoft.com/office/drawing/2014/main" id="{265DD6F2-3AAE-4A9A-A6A2-7BCD60101B94}"/>
                </a:ext>
              </a:extLst>
            </p:cNvPr>
            <p:cNvSpPr>
              <a:spLocks/>
            </p:cNvSpPr>
            <p:nvPr/>
          </p:nvSpPr>
          <p:spPr bwMode="gray">
            <a:xfrm>
              <a:off x="5161246" y="3855151"/>
              <a:ext cx="23923" cy="25517"/>
            </a:xfrm>
            <a:custGeom>
              <a:avLst/>
              <a:gdLst>
                <a:gd name="T0" fmla="*/ 30 w 46"/>
                <a:gd name="T1" fmla="*/ 35 h 49"/>
                <a:gd name="T2" fmla="*/ 28 w 46"/>
                <a:gd name="T3" fmla="*/ 4 h 49"/>
                <a:gd name="T4" fmla="*/ 17 w 46"/>
                <a:gd name="T5" fmla="*/ 7 h 49"/>
                <a:gd name="T6" fmla="*/ 0 w 46"/>
                <a:gd name="T7" fmla="*/ 33 h 49"/>
                <a:gd name="T8" fmla="*/ 7 w 46"/>
                <a:gd name="T9" fmla="*/ 45 h 49"/>
                <a:gd name="T10" fmla="*/ 30 w 46"/>
                <a:gd name="T11" fmla="*/ 35 h 49"/>
              </a:gdLst>
              <a:ahLst/>
              <a:cxnLst>
                <a:cxn ang="0">
                  <a:pos x="T0" y="T1"/>
                </a:cxn>
                <a:cxn ang="0">
                  <a:pos x="T2" y="T3"/>
                </a:cxn>
                <a:cxn ang="0">
                  <a:pos x="T4" y="T5"/>
                </a:cxn>
                <a:cxn ang="0">
                  <a:pos x="T6" y="T7"/>
                </a:cxn>
                <a:cxn ang="0">
                  <a:pos x="T8" y="T9"/>
                </a:cxn>
                <a:cxn ang="0">
                  <a:pos x="T10" y="T11"/>
                </a:cxn>
              </a:cxnLst>
              <a:rect l="0" t="0" r="r" b="b"/>
              <a:pathLst>
                <a:path w="46" h="49">
                  <a:moveTo>
                    <a:pt x="30" y="35"/>
                  </a:moveTo>
                  <a:cubicBezTo>
                    <a:pt x="46" y="13"/>
                    <a:pt x="32" y="8"/>
                    <a:pt x="28" y="4"/>
                  </a:cubicBezTo>
                  <a:cubicBezTo>
                    <a:pt x="24" y="0"/>
                    <a:pt x="17" y="7"/>
                    <a:pt x="17" y="7"/>
                  </a:cubicBezTo>
                  <a:cubicBezTo>
                    <a:pt x="0" y="33"/>
                    <a:pt x="0" y="33"/>
                    <a:pt x="0" y="33"/>
                  </a:cubicBezTo>
                  <a:cubicBezTo>
                    <a:pt x="7" y="45"/>
                    <a:pt x="7" y="45"/>
                    <a:pt x="7" y="45"/>
                  </a:cubicBezTo>
                  <a:cubicBezTo>
                    <a:pt x="7" y="45"/>
                    <a:pt x="18" y="49"/>
                    <a:pt x="30" y="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4" name="Freeform 121">
              <a:extLst>
                <a:ext uri="{FF2B5EF4-FFF2-40B4-BE49-F238E27FC236}">
                  <a16:creationId xmlns:a16="http://schemas.microsoft.com/office/drawing/2014/main" id="{EBD2BC57-3C2F-4A6C-B924-24D05099996E}"/>
                </a:ext>
              </a:extLst>
            </p:cNvPr>
            <p:cNvSpPr>
              <a:spLocks/>
            </p:cNvSpPr>
            <p:nvPr/>
          </p:nvSpPr>
          <p:spPr bwMode="gray">
            <a:xfrm>
              <a:off x="5057584" y="4035365"/>
              <a:ext cx="20733" cy="11164"/>
            </a:xfrm>
            <a:custGeom>
              <a:avLst/>
              <a:gdLst>
                <a:gd name="T0" fmla="*/ 25 w 40"/>
                <a:gd name="T1" fmla="*/ 16 h 19"/>
                <a:gd name="T2" fmla="*/ 37 w 40"/>
                <a:gd name="T3" fmla="*/ 16 h 19"/>
                <a:gd name="T4" fmla="*/ 30 w 40"/>
                <a:gd name="T5" fmla="*/ 5 h 19"/>
                <a:gd name="T6" fmla="*/ 18 w 40"/>
                <a:gd name="T7" fmla="*/ 8 h 19"/>
                <a:gd name="T8" fmla="*/ 11 w 40"/>
                <a:gd name="T9" fmla="*/ 0 h 19"/>
                <a:gd name="T10" fmla="*/ 7 w 40"/>
                <a:gd name="T11" fmla="*/ 11 h 19"/>
                <a:gd name="T12" fmla="*/ 25 w 40"/>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40" h="19">
                  <a:moveTo>
                    <a:pt x="25" y="16"/>
                  </a:moveTo>
                  <a:cubicBezTo>
                    <a:pt x="37" y="16"/>
                    <a:pt x="37" y="16"/>
                    <a:pt x="37" y="16"/>
                  </a:cubicBezTo>
                  <a:cubicBezTo>
                    <a:pt x="40" y="17"/>
                    <a:pt x="30" y="5"/>
                    <a:pt x="30" y="5"/>
                  </a:cubicBezTo>
                  <a:cubicBezTo>
                    <a:pt x="18" y="8"/>
                    <a:pt x="18" y="8"/>
                    <a:pt x="18" y="8"/>
                  </a:cubicBezTo>
                  <a:cubicBezTo>
                    <a:pt x="11" y="0"/>
                    <a:pt x="11" y="0"/>
                    <a:pt x="11" y="0"/>
                  </a:cubicBezTo>
                  <a:cubicBezTo>
                    <a:pt x="11" y="0"/>
                    <a:pt x="0" y="3"/>
                    <a:pt x="7" y="11"/>
                  </a:cubicBezTo>
                  <a:cubicBezTo>
                    <a:pt x="18" y="19"/>
                    <a:pt x="22" y="16"/>
                    <a:pt x="25"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5" name="Freeform 122">
              <a:extLst>
                <a:ext uri="{FF2B5EF4-FFF2-40B4-BE49-F238E27FC236}">
                  <a16:creationId xmlns:a16="http://schemas.microsoft.com/office/drawing/2014/main" id="{9CDE3487-70C7-45DF-A208-F546E54D97EB}"/>
                </a:ext>
              </a:extLst>
            </p:cNvPr>
            <p:cNvSpPr>
              <a:spLocks/>
            </p:cNvSpPr>
            <p:nvPr/>
          </p:nvSpPr>
          <p:spPr bwMode="gray">
            <a:xfrm>
              <a:off x="5276072" y="3829634"/>
              <a:ext cx="14354" cy="7975"/>
            </a:xfrm>
            <a:custGeom>
              <a:avLst/>
              <a:gdLst>
                <a:gd name="T0" fmla="*/ 8 w 9"/>
                <a:gd name="T1" fmla="*/ 0 h 5"/>
                <a:gd name="T2" fmla="*/ 0 w 9"/>
                <a:gd name="T3" fmla="*/ 1 h 5"/>
                <a:gd name="T4" fmla="*/ 0 w 9"/>
                <a:gd name="T5" fmla="*/ 5 h 5"/>
                <a:gd name="T6" fmla="*/ 9 w 9"/>
                <a:gd name="T7" fmla="*/ 3 h 5"/>
                <a:gd name="T8" fmla="*/ 8 w 9"/>
                <a:gd name="T9" fmla="*/ 0 h 5"/>
              </a:gdLst>
              <a:ahLst/>
              <a:cxnLst>
                <a:cxn ang="0">
                  <a:pos x="T0" y="T1"/>
                </a:cxn>
                <a:cxn ang="0">
                  <a:pos x="T2" y="T3"/>
                </a:cxn>
                <a:cxn ang="0">
                  <a:pos x="T4" y="T5"/>
                </a:cxn>
                <a:cxn ang="0">
                  <a:pos x="T6" y="T7"/>
                </a:cxn>
                <a:cxn ang="0">
                  <a:pos x="T8" y="T9"/>
                </a:cxn>
              </a:cxnLst>
              <a:rect l="0" t="0" r="r" b="b"/>
              <a:pathLst>
                <a:path w="9" h="5">
                  <a:moveTo>
                    <a:pt x="8" y="0"/>
                  </a:moveTo>
                  <a:lnTo>
                    <a:pt x="0" y="1"/>
                  </a:lnTo>
                  <a:lnTo>
                    <a:pt x="0" y="5"/>
                  </a:lnTo>
                  <a:lnTo>
                    <a:pt x="9" y="3"/>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6" name="Freeform 123">
              <a:extLst>
                <a:ext uri="{FF2B5EF4-FFF2-40B4-BE49-F238E27FC236}">
                  <a16:creationId xmlns:a16="http://schemas.microsoft.com/office/drawing/2014/main" id="{00E89772-6950-451C-9923-0E7458222372}"/>
                </a:ext>
              </a:extLst>
            </p:cNvPr>
            <p:cNvSpPr>
              <a:spLocks/>
            </p:cNvSpPr>
            <p:nvPr/>
          </p:nvSpPr>
          <p:spPr bwMode="gray">
            <a:xfrm>
              <a:off x="5239392" y="3832824"/>
              <a:ext cx="30302" cy="4785"/>
            </a:xfrm>
            <a:custGeom>
              <a:avLst/>
              <a:gdLst>
                <a:gd name="T0" fmla="*/ 22 w 60"/>
                <a:gd name="T1" fmla="*/ 8 h 11"/>
                <a:gd name="T2" fmla="*/ 34 w 60"/>
                <a:gd name="T3" fmla="*/ 1 h 11"/>
                <a:gd name="T4" fmla="*/ 0 w 60"/>
                <a:gd name="T5" fmla="*/ 3 h 11"/>
                <a:gd name="T6" fmla="*/ 22 w 60"/>
                <a:gd name="T7" fmla="*/ 8 h 11"/>
              </a:gdLst>
              <a:ahLst/>
              <a:cxnLst>
                <a:cxn ang="0">
                  <a:pos x="T0" y="T1"/>
                </a:cxn>
                <a:cxn ang="0">
                  <a:pos x="T2" y="T3"/>
                </a:cxn>
                <a:cxn ang="0">
                  <a:pos x="T4" y="T5"/>
                </a:cxn>
                <a:cxn ang="0">
                  <a:pos x="T6" y="T7"/>
                </a:cxn>
              </a:cxnLst>
              <a:rect l="0" t="0" r="r" b="b"/>
              <a:pathLst>
                <a:path w="60" h="11">
                  <a:moveTo>
                    <a:pt x="22" y="8"/>
                  </a:moveTo>
                  <a:cubicBezTo>
                    <a:pt x="33" y="8"/>
                    <a:pt x="60" y="2"/>
                    <a:pt x="34" y="1"/>
                  </a:cubicBezTo>
                  <a:cubicBezTo>
                    <a:pt x="11" y="0"/>
                    <a:pt x="0" y="3"/>
                    <a:pt x="0" y="3"/>
                  </a:cubicBezTo>
                  <a:cubicBezTo>
                    <a:pt x="0" y="11"/>
                    <a:pt x="11" y="7"/>
                    <a:pt x="22"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7" name="Freeform 124">
              <a:extLst>
                <a:ext uri="{FF2B5EF4-FFF2-40B4-BE49-F238E27FC236}">
                  <a16:creationId xmlns:a16="http://schemas.microsoft.com/office/drawing/2014/main" id="{8C2F2B0D-E4C8-4E2D-8747-FAA9CE573AAF}"/>
                </a:ext>
              </a:extLst>
            </p:cNvPr>
            <p:cNvSpPr>
              <a:spLocks/>
            </p:cNvSpPr>
            <p:nvPr/>
          </p:nvSpPr>
          <p:spPr bwMode="gray">
            <a:xfrm>
              <a:off x="5178789" y="3837608"/>
              <a:ext cx="19138" cy="14354"/>
            </a:xfrm>
            <a:custGeom>
              <a:avLst/>
              <a:gdLst>
                <a:gd name="T0" fmla="*/ 19 w 38"/>
                <a:gd name="T1" fmla="*/ 22 h 25"/>
                <a:gd name="T2" fmla="*/ 16 w 38"/>
                <a:gd name="T3" fmla="*/ 14 h 25"/>
                <a:gd name="T4" fmla="*/ 19 w 38"/>
                <a:gd name="T5" fmla="*/ 22 h 25"/>
              </a:gdLst>
              <a:ahLst/>
              <a:cxnLst>
                <a:cxn ang="0">
                  <a:pos x="T0" y="T1"/>
                </a:cxn>
                <a:cxn ang="0">
                  <a:pos x="T2" y="T3"/>
                </a:cxn>
                <a:cxn ang="0">
                  <a:pos x="T4" y="T5"/>
                </a:cxn>
              </a:cxnLst>
              <a:rect l="0" t="0" r="r" b="b"/>
              <a:pathLst>
                <a:path w="38" h="25">
                  <a:moveTo>
                    <a:pt x="19" y="22"/>
                  </a:moveTo>
                  <a:cubicBezTo>
                    <a:pt x="38" y="11"/>
                    <a:pt x="35" y="0"/>
                    <a:pt x="16" y="14"/>
                  </a:cubicBezTo>
                  <a:cubicBezTo>
                    <a:pt x="0" y="25"/>
                    <a:pt x="19" y="22"/>
                    <a:pt x="19" y="2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8" name="Freeform 125">
              <a:extLst>
                <a:ext uri="{FF2B5EF4-FFF2-40B4-BE49-F238E27FC236}">
                  <a16:creationId xmlns:a16="http://schemas.microsoft.com/office/drawing/2014/main" id="{282E49E4-65F9-4B44-9888-7369DAB9C1C8}"/>
                </a:ext>
              </a:extLst>
            </p:cNvPr>
            <p:cNvSpPr>
              <a:spLocks/>
            </p:cNvSpPr>
            <p:nvPr/>
          </p:nvSpPr>
          <p:spPr bwMode="gray">
            <a:xfrm>
              <a:off x="5199521" y="3831229"/>
              <a:ext cx="33491" cy="11164"/>
            </a:xfrm>
            <a:custGeom>
              <a:avLst/>
              <a:gdLst>
                <a:gd name="T0" fmla="*/ 11 w 64"/>
                <a:gd name="T1" fmla="*/ 21 h 21"/>
                <a:gd name="T2" fmla="*/ 19 w 64"/>
                <a:gd name="T3" fmla="*/ 14 h 21"/>
                <a:gd name="T4" fmla="*/ 41 w 64"/>
                <a:gd name="T5" fmla="*/ 15 h 21"/>
                <a:gd name="T6" fmla="*/ 64 w 64"/>
                <a:gd name="T7" fmla="*/ 1 h 21"/>
                <a:gd name="T8" fmla="*/ 57 w 64"/>
                <a:gd name="T9" fmla="*/ 0 h 21"/>
                <a:gd name="T10" fmla="*/ 38 w 64"/>
                <a:gd name="T11" fmla="*/ 3 h 21"/>
                <a:gd name="T12" fmla="*/ 19 w 64"/>
                <a:gd name="T13" fmla="*/ 2 h 21"/>
                <a:gd name="T14" fmla="*/ 4 w 64"/>
                <a:gd name="T15" fmla="*/ 13 h 21"/>
                <a:gd name="T16" fmla="*/ 11 w 6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1">
                  <a:moveTo>
                    <a:pt x="11" y="21"/>
                  </a:moveTo>
                  <a:cubicBezTo>
                    <a:pt x="19" y="14"/>
                    <a:pt x="19" y="14"/>
                    <a:pt x="19" y="14"/>
                  </a:cubicBezTo>
                  <a:cubicBezTo>
                    <a:pt x="41" y="15"/>
                    <a:pt x="41" y="15"/>
                    <a:pt x="41" y="15"/>
                  </a:cubicBezTo>
                  <a:cubicBezTo>
                    <a:pt x="64" y="1"/>
                    <a:pt x="64" y="1"/>
                    <a:pt x="64" y="1"/>
                  </a:cubicBezTo>
                  <a:cubicBezTo>
                    <a:pt x="57" y="0"/>
                    <a:pt x="57" y="0"/>
                    <a:pt x="57" y="0"/>
                  </a:cubicBezTo>
                  <a:cubicBezTo>
                    <a:pt x="38" y="3"/>
                    <a:pt x="38" y="3"/>
                    <a:pt x="38" y="3"/>
                  </a:cubicBezTo>
                  <a:cubicBezTo>
                    <a:pt x="19" y="2"/>
                    <a:pt x="19" y="2"/>
                    <a:pt x="19" y="2"/>
                  </a:cubicBezTo>
                  <a:cubicBezTo>
                    <a:pt x="19" y="2"/>
                    <a:pt x="8" y="6"/>
                    <a:pt x="4" y="13"/>
                  </a:cubicBezTo>
                  <a:cubicBezTo>
                    <a:pt x="0" y="20"/>
                    <a:pt x="11" y="21"/>
                    <a:pt x="11" y="2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9" name="Freeform 126">
              <a:extLst>
                <a:ext uri="{FF2B5EF4-FFF2-40B4-BE49-F238E27FC236}">
                  <a16:creationId xmlns:a16="http://schemas.microsoft.com/office/drawing/2014/main" id="{7B80BE35-3961-4D79-9E44-FB4D3F46DEAC}"/>
                </a:ext>
              </a:extLst>
            </p:cNvPr>
            <p:cNvSpPr>
              <a:spLocks/>
            </p:cNvSpPr>
            <p:nvPr/>
          </p:nvSpPr>
          <p:spPr bwMode="gray">
            <a:xfrm>
              <a:off x="5075126" y="4014632"/>
              <a:ext cx="35086" cy="20733"/>
            </a:xfrm>
            <a:custGeom>
              <a:avLst/>
              <a:gdLst>
                <a:gd name="T0" fmla="*/ 4 w 66"/>
                <a:gd name="T1" fmla="*/ 8 h 41"/>
                <a:gd name="T2" fmla="*/ 22 w 66"/>
                <a:gd name="T3" fmla="*/ 13 h 41"/>
                <a:gd name="T4" fmla="*/ 37 w 66"/>
                <a:gd name="T5" fmla="*/ 28 h 41"/>
                <a:gd name="T6" fmla="*/ 59 w 66"/>
                <a:gd name="T7" fmla="*/ 41 h 41"/>
                <a:gd name="T8" fmla="*/ 66 w 66"/>
                <a:gd name="T9" fmla="*/ 38 h 41"/>
                <a:gd name="T10" fmla="*/ 30 w 66"/>
                <a:gd name="T11" fmla="*/ 1 h 41"/>
                <a:gd name="T12" fmla="*/ 4 w 66"/>
                <a:gd name="T13" fmla="*/ 0 h 41"/>
                <a:gd name="T14" fmla="*/ 4 w 66"/>
                <a:gd name="T15" fmla="*/ 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1">
                  <a:moveTo>
                    <a:pt x="4" y="8"/>
                  </a:moveTo>
                  <a:cubicBezTo>
                    <a:pt x="11" y="12"/>
                    <a:pt x="22" y="13"/>
                    <a:pt x="22" y="13"/>
                  </a:cubicBezTo>
                  <a:cubicBezTo>
                    <a:pt x="22" y="13"/>
                    <a:pt x="22" y="20"/>
                    <a:pt x="37" y="28"/>
                  </a:cubicBezTo>
                  <a:cubicBezTo>
                    <a:pt x="48" y="37"/>
                    <a:pt x="51" y="41"/>
                    <a:pt x="59" y="41"/>
                  </a:cubicBezTo>
                  <a:cubicBezTo>
                    <a:pt x="66" y="41"/>
                    <a:pt x="66" y="38"/>
                    <a:pt x="66" y="38"/>
                  </a:cubicBezTo>
                  <a:cubicBezTo>
                    <a:pt x="30" y="1"/>
                    <a:pt x="30" y="1"/>
                    <a:pt x="30" y="1"/>
                  </a:cubicBezTo>
                  <a:cubicBezTo>
                    <a:pt x="4" y="0"/>
                    <a:pt x="4" y="0"/>
                    <a:pt x="4" y="0"/>
                  </a:cubicBezTo>
                  <a:cubicBezTo>
                    <a:pt x="4" y="0"/>
                    <a:pt x="0" y="8"/>
                    <a:pt x="4"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0" name="Freeform 127">
              <a:extLst>
                <a:ext uri="{FF2B5EF4-FFF2-40B4-BE49-F238E27FC236}">
                  <a16:creationId xmlns:a16="http://schemas.microsoft.com/office/drawing/2014/main" id="{9C75443E-2C7B-4A9C-8EED-CB754E1C55F1}"/>
                </a:ext>
              </a:extLst>
            </p:cNvPr>
            <p:cNvSpPr>
              <a:spLocks/>
            </p:cNvSpPr>
            <p:nvPr/>
          </p:nvSpPr>
          <p:spPr bwMode="gray">
            <a:xfrm>
              <a:off x="5060773" y="4021011"/>
              <a:ext cx="28707" cy="15948"/>
            </a:xfrm>
            <a:custGeom>
              <a:avLst/>
              <a:gdLst>
                <a:gd name="T0" fmla="*/ 15 w 52"/>
                <a:gd name="T1" fmla="*/ 12 h 29"/>
                <a:gd name="T2" fmla="*/ 29 w 52"/>
                <a:gd name="T3" fmla="*/ 28 h 29"/>
                <a:gd name="T4" fmla="*/ 52 w 52"/>
                <a:gd name="T5" fmla="*/ 29 h 29"/>
                <a:gd name="T6" fmla="*/ 52 w 52"/>
                <a:gd name="T7" fmla="*/ 25 h 29"/>
                <a:gd name="T8" fmla="*/ 45 w 52"/>
                <a:gd name="T9" fmla="*/ 21 h 29"/>
                <a:gd name="T10" fmla="*/ 30 w 52"/>
                <a:gd name="T11" fmla="*/ 5 h 29"/>
                <a:gd name="T12" fmla="*/ 1 w 52"/>
                <a:gd name="T13" fmla="*/ 4 h 29"/>
                <a:gd name="T14" fmla="*/ 15 w 52"/>
                <a:gd name="T15" fmla="*/ 1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29">
                  <a:moveTo>
                    <a:pt x="15" y="12"/>
                  </a:moveTo>
                  <a:cubicBezTo>
                    <a:pt x="22" y="16"/>
                    <a:pt x="29" y="28"/>
                    <a:pt x="29" y="28"/>
                  </a:cubicBezTo>
                  <a:cubicBezTo>
                    <a:pt x="52" y="29"/>
                    <a:pt x="52" y="29"/>
                    <a:pt x="52" y="29"/>
                  </a:cubicBezTo>
                  <a:cubicBezTo>
                    <a:pt x="52" y="25"/>
                    <a:pt x="52" y="25"/>
                    <a:pt x="52" y="25"/>
                  </a:cubicBezTo>
                  <a:cubicBezTo>
                    <a:pt x="45" y="21"/>
                    <a:pt x="45" y="21"/>
                    <a:pt x="45" y="21"/>
                  </a:cubicBezTo>
                  <a:cubicBezTo>
                    <a:pt x="45" y="21"/>
                    <a:pt x="45" y="6"/>
                    <a:pt x="30" y="5"/>
                  </a:cubicBezTo>
                  <a:cubicBezTo>
                    <a:pt x="16" y="1"/>
                    <a:pt x="1" y="0"/>
                    <a:pt x="1" y="4"/>
                  </a:cubicBezTo>
                  <a:cubicBezTo>
                    <a:pt x="0" y="11"/>
                    <a:pt x="15" y="12"/>
                    <a:pt x="15"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1" name="Freeform 128">
              <a:extLst>
                <a:ext uri="{FF2B5EF4-FFF2-40B4-BE49-F238E27FC236}">
                  <a16:creationId xmlns:a16="http://schemas.microsoft.com/office/drawing/2014/main" id="{46112215-2312-4B88-820A-0FAC3F216B8E}"/>
                </a:ext>
              </a:extLst>
            </p:cNvPr>
            <p:cNvSpPr>
              <a:spLocks/>
            </p:cNvSpPr>
            <p:nvPr/>
          </p:nvSpPr>
          <p:spPr bwMode="gray">
            <a:xfrm>
              <a:off x="4960300" y="4060882"/>
              <a:ext cx="291850" cy="251980"/>
            </a:xfrm>
            <a:custGeom>
              <a:avLst/>
              <a:gdLst>
                <a:gd name="T0" fmla="*/ 8 w 553"/>
                <a:gd name="T1" fmla="*/ 89 h 478"/>
                <a:gd name="T2" fmla="*/ 0 w 553"/>
                <a:gd name="T3" fmla="*/ 116 h 478"/>
                <a:gd name="T4" fmla="*/ 28 w 553"/>
                <a:gd name="T5" fmla="*/ 144 h 478"/>
                <a:gd name="T6" fmla="*/ 51 w 553"/>
                <a:gd name="T7" fmla="*/ 134 h 478"/>
                <a:gd name="T8" fmla="*/ 87 w 553"/>
                <a:gd name="T9" fmla="*/ 162 h 478"/>
                <a:gd name="T10" fmla="*/ 93 w 553"/>
                <a:gd name="T11" fmla="*/ 212 h 478"/>
                <a:gd name="T12" fmla="*/ 141 w 553"/>
                <a:gd name="T13" fmla="*/ 222 h 478"/>
                <a:gd name="T14" fmla="*/ 166 w 553"/>
                <a:gd name="T15" fmla="*/ 250 h 478"/>
                <a:gd name="T16" fmla="*/ 197 w 553"/>
                <a:gd name="T17" fmla="*/ 305 h 478"/>
                <a:gd name="T18" fmla="*/ 198 w 553"/>
                <a:gd name="T19" fmla="*/ 351 h 478"/>
                <a:gd name="T20" fmla="*/ 246 w 553"/>
                <a:gd name="T21" fmla="*/ 365 h 478"/>
                <a:gd name="T22" fmla="*/ 270 w 553"/>
                <a:gd name="T23" fmla="*/ 350 h 478"/>
                <a:gd name="T24" fmla="*/ 292 w 553"/>
                <a:gd name="T25" fmla="*/ 355 h 478"/>
                <a:gd name="T26" fmla="*/ 290 w 553"/>
                <a:gd name="T27" fmla="*/ 394 h 478"/>
                <a:gd name="T28" fmla="*/ 320 w 553"/>
                <a:gd name="T29" fmla="*/ 403 h 478"/>
                <a:gd name="T30" fmla="*/ 362 w 553"/>
                <a:gd name="T31" fmla="*/ 447 h 478"/>
                <a:gd name="T32" fmla="*/ 433 w 553"/>
                <a:gd name="T33" fmla="*/ 477 h 478"/>
                <a:gd name="T34" fmla="*/ 436 w 553"/>
                <a:gd name="T35" fmla="*/ 477 h 478"/>
                <a:gd name="T36" fmla="*/ 437 w 553"/>
                <a:gd name="T37" fmla="*/ 381 h 478"/>
                <a:gd name="T38" fmla="*/ 476 w 553"/>
                <a:gd name="T39" fmla="*/ 330 h 478"/>
                <a:gd name="T40" fmla="*/ 517 w 553"/>
                <a:gd name="T41" fmla="*/ 314 h 478"/>
                <a:gd name="T42" fmla="*/ 549 w 553"/>
                <a:gd name="T43" fmla="*/ 299 h 478"/>
                <a:gd name="T44" fmla="*/ 522 w 553"/>
                <a:gd name="T45" fmla="*/ 240 h 478"/>
                <a:gd name="T46" fmla="*/ 513 w 553"/>
                <a:gd name="T47" fmla="*/ 205 h 478"/>
                <a:gd name="T48" fmla="*/ 475 w 553"/>
                <a:gd name="T49" fmla="*/ 188 h 478"/>
                <a:gd name="T50" fmla="*/ 443 w 553"/>
                <a:gd name="T51" fmla="*/ 164 h 478"/>
                <a:gd name="T52" fmla="*/ 466 w 553"/>
                <a:gd name="T53" fmla="*/ 138 h 478"/>
                <a:gd name="T54" fmla="*/ 479 w 553"/>
                <a:gd name="T55" fmla="*/ 104 h 478"/>
                <a:gd name="T56" fmla="*/ 443 w 553"/>
                <a:gd name="T57" fmla="*/ 76 h 478"/>
                <a:gd name="T58" fmla="*/ 402 w 553"/>
                <a:gd name="T59" fmla="*/ 66 h 478"/>
                <a:gd name="T60" fmla="*/ 374 w 553"/>
                <a:gd name="T61" fmla="*/ 38 h 478"/>
                <a:gd name="T62" fmla="*/ 359 w 553"/>
                <a:gd name="T63" fmla="*/ 30 h 478"/>
                <a:gd name="T64" fmla="*/ 345 w 553"/>
                <a:gd name="T65" fmla="*/ 6 h 478"/>
                <a:gd name="T66" fmla="*/ 304 w 553"/>
                <a:gd name="T67" fmla="*/ 16 h 478"/>
                <a:gd name="T68" fmla="*/ 284 w 553"/>
                <a:gd name="T69" fmla="*/ 30 h 478"/>
                <a:gd name="T70" fmla="*/ 262 w 553"/>
                <a:gd name="T71" fmla="*/ 25 h 478"/>
                <a:gd name="T72" fmla="*/ 187 w 553"/>
                <a:gd name="T73" fmla="*/ 37 h 478"/>
                <a:gd name="T74" fmla="*/ 149 w 553"/>
                <a:gd name="T75" fmla="*/ 39 h 478"/>
                <a:gd name="T76" fmla="*/ 124 w 553"/>
                <a:gd name="T77" fmla="*/ 18 h 478"/>
                <a:gd name="T78" fmla="*/ 130 w 553"/>
                <a:gd name="T79" fmla="*/ 7 h 478"/>
                <a:gd name="T80" fmla="*/ 41 w 553"/>
                <a:gd name="T81" fmla="*/ 41 h 478"/>
                <a:gd name="T82" fmla="*/ 5 w 553"/>
                <a:gd name="T83"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3" h="478">
                  <a:moveTo>
                    <a:pt x="9" y="74"/>
                  </a:moveTo>
                  <a:cubicBezTo>
                    <a:pt x="8" y="89"/>
                    <a:pt x="8" y="89"/>
                    <a:pt x="8" y="89"/>
                  </a:cubicBezTo>
                  <a:cubicBezTo>
                    <a:pt x="4" y="93"/>
                    <a:pt x="4" y="93"/>
                    <a:pt x="4" y="93"/>
                  </a:cubicBezTo>
                  <a:cubicBezTo>
                    <a:pt x="0" y="116"/>
                    <a:pt x="0" y="116"/>
                    <a:pt x="0" y="116"/>
                  </a:cubicBezTo>
                  <a:cubicBezTo>
                    <a:pt x="0" y="116"/>
                    <a:pt x="4" y="112"/>
                    <a:pt x="11" y="116"/>
                  </a:cubicBezTo>
                  <a:cubicBezTo>
                    <a:pt x="22" y="121"/>
                    <a:pt x="28" y="144"/>
                    <a:pt x="28" y="144"/>
                  </a:cubicBezTo>
                  <a:cubicBezTo>
                    <a:pt x="39" y="148"/>
                    <a:pt x="39" y="148"/>
                    <a:pt x="39" y="148"/>
                  </a:cubicBezTo>
                  <a:cubicBezTo>
                    <a:pt x="39" y="148"/>
                    <a:pt x="44" y="133"/>
                    <a:pt x="51" y="134"/>
                  </a:cubicBezTo>
                  <a:cubicBezTo>
                    <a:pt x="77" y="135"/>
                    <a:pt x="77" y="135"/>
                    <a:pt x="77" y="135"/>
                  </a:cubicBezTo>
                  <a:cubicBezTo>
                    <a:pt x="87" y="162"/>
                    <a:pt x="87" y="162"/>
                    <a:pt x="87" y="162"/>
                  </a:cubicBezTo>
                  <a:cubicBezTo>
                    <a:pt x="86" y="200"/>
                    <a:pt x="86" y="200"/>
                    <a:pt x="86" y="200"/>
                  </a:cubicBezTo>
                  <a:cubicBezTo>
                    <a:pt x="93" y="212"/>
                    <a:pt x="93" y="212"/>
                    <a:pt x="93" y="212"/>
                  </a:cubicBezTo>
                  <a:cubicBezTo>
                    <a:pt x="119" y="202"/>
                    <a:pt x="119" y="202"/>
                    <a:pt x="119" y="202"/>
                  </a:cubicBezTo>
                  <a:cubicBezTo>
                    <a:pt x="141" y="222"/>
                    <a:pt x="141" y="222"/>
                    <a:pt x="141" y="222"/>
                  </a:cubicBezTo>
                  <a:cubicBezTo>
                    <a:pt x="141" y="222"/>
                    <a:pt x="127" y="267"/>
                    <a:pt x="135" y="264"/>
                  </a:cubicBezTo>
                  <a:cubicBezTo>
                    <a:pt x="146" y="264"/>
                    <a:pt x="147" y="245"/>
                    <a:pt x="166" y="250"/>
                  </a:cubicBezTo>
                  <a:cubicBezTo>
                    <a:pt x="180" y="254"/>
                    <a:pt x="206" y="259"/>
                    <a:pt x="206" y="275"/>
                  </a:cubicBezTo>
                  <a:cubicBezTo>
                    <a:pt x="205" y="294"/>
                    <a:pt x="197" y="305"/>
                    <a:pt x="197" y="305"/>
                  </a:cubicBezTo>
                  <a:cubicBezTo>
                    <a:pt x="207" y="321"/>
                    <a:pt x="207" y="321"/>
                    <a:pt x="207" y="321"/>
                  </a:cubicBezTo>
                  <a:cubicBezTo>
                    <a:pt x="207" y="321"/>
                    <a:pt x="176" y="342"/>
                    <a:pt x="198" y="351"/>
                  </a:cubicBezTo>
                  <a:cubicBezTo>
                    <a:pt x="217" y="359"/>
                    <a:pt x="236" y="353"/>
                    <a:pt x="236" y="353"/>
                  </a:cubicBezTo>
                  <a:cubicBezTo>
                    <a:pt x="246" y="365"/>
                    <a:pt x="246" y="365"/>
                    <a:pt x="246" y="365"/>
                  </a:cubicBezTo>
                  <a:cubicBezTo>
                    <a:pt x="258" y="354"/>
                    <a:pt x="258" y="354"/>
                    <a:pt x="258" y="354"/>
                  </a:cubicBezTo>
                  <a:cubicBezTo>
                    <a:pt x="270" y="350"/>
                    <a:pt x="270" y="350"/>
                    <a:pt x="270" y="350"/>
                  </a:cubicBezTo>
                  <a:cubicBezTo>
                    <a:pt x="270" y="350"/>
                    <a:pt x="294" y="302"/>
                    <a:pt x="305" y="314"/>
                  </a:cubicBezTo>
                  <a:cubicBezTo>
                    <a:pt x="316" y="326"/>
                    <a:pt x="292" y="355"/>
                    <a:pt x="292" y="355"/>
                  </a:cubicBezTo>
                  <a:cubicBezTo>
                    <a:pt x="292" y="355"/>
                    <a:pt x="299" y="356"/>
                    <a:pt x="299" y="367"/>
                  </a:cubicBezTo>
                  <a:cubicBezTo>
                    <a:pt x="302" y="375"/>
                    <a:pt x="290" y="394"/>
                    <a:pt x="290" y="394"/>
                  </a:cubicBezTo>
                  <a:cubicBezTo>
                    <a:pt x="297" y="401"/>
                    <a:pt x="297" y="401"/>
                    <a:pt x="297" y="401"/>
                  </a:cubicBezTo>
                  <a:cubicBezTo>
                    <a:pt x="320" y="403"/>
                    <a:pt x="320" y="403"/>
                    <a:pt x="320" y="403"/>
                  </a:cubicBezTo>
                  <a:cubicBezTo>
                    <a:pt x="363" y="439"/>
                    <a:pt x="363" y="439"/>
                    <a:pt x="363" y="439"/>
                  </a:cubicBezTo>
                  <a:cubicBezTo>
                    <a:pt x="362" y="447"/>
                    <a:pt x="362" y="447"/>
                    <a:pt x="362" y="447"/>
                  </a:cubicBezTo>
                  <a:cubicBezTo>
                    <a:pt x="383" y="478"/>
                    <a:pt x="383" y="478"/>
                    <a:pt x="383" y="478"/>
                  </a:cubicBezTo>
                  <a:cubicBezTo>
                    <a:pt x="433" y="477"/>
                    <a:pt x="433" y="477"/>
                    <a:pt x="433" y="477"/>
                  </a:cubicBezTo>
                  <a:cubicBezTo>
                    <a:pt x="432" y="477"/>
                    <a:pt x="432" y="477"/>
                    <a:pt x="432" y="477"/>
                  </a:cubicBezTo>
                  <a:cubicBezTo>
                    <a:pt x="436" y="477"/>
                    <a:pt x="436" y="477"/>
                    <a:pt x="436" y="477"/>
                  </a:cubicBezTo>
                  <a:cubicBezTo>
                    <a:pt x="448" y="451"/>
                    <a:pt x="448" y="451"/>
                    <a:pt x="448" y="451"/>
                  </a:cubicBezTo>
                  <a:cubicBezTo>
                    <a:pt x="437" y="381"/>
                    <a:pt x="437" y="381"/>
                    <a:pt x="437" y="381"/>
                  </a:cubicBezTo>
                  <a:cubicBezTo>
                    <a:pt x="448" y="378"/>
                    <a:pt x="448" y="378"/>
                    <a:pt x="448" y="378"/>
                  </a:cubicBezTo>
                  <a:cubicBezTo>
                    <a:pt x="476" y="330"/>
                    <a:pt x="476" y="330"/>
                    <a:pt x="476" y="330"/>
                  </a:cubicBezTo>
                  <a:cubicBezTo>
                    <a:pt x="506" y="339"/>
                    <a:pt x="506" y="339"/>
                    <a:pt x="506" y="339"/>
                  </a:cubicBezTo>
                  <a:cubicBezTo>
                    <a:pt x="510" y="328"/>
                    <a:pt x="510" y="321"/>
                    <a:pt x="517" y="314"/>
                  </a:cubicBezTo>
                  <a:cubicBezTo>
                    <a:pt x="517" y="314"/>
                    <a:pt x="518" y="313"/>
                    <a:pt x="518" y="313"/>
                  </a:cubicBezTo>
                  <a:cubicBezTo>
                    <a:pt x="526" y="305"/>
                    <a:pt x="545" y="302"/>
                    <a:pt x="549" y="299"/>
                  </a:cubicBezTo>
                  <a:cubicBezTo>
                    <a:pt x="553" y="291"/>
                    <a:pt x="547" y="260"/>
                    <a:pt x="543" y="256"/>
                  </a:cubicBezTo>
                  <a:cubicBezTo>
                    <a:pt x="536" y="248"/>
                    <a:pt x="521" y="259"/>
                    <a:pt x="522" y="240"/>
                  </a:cubicBezTo>
                  <a:cubicBezTo>
                    <a:pt x="522" y="236"/>
                    <a:pt x="533" y="229"/>
                    <a:pt x="537" y="226"/>
                  </a:cubicBezTo>
                  <a:cubicBezTo>
                    <a:pt x="528" y="223"/>
                    <a:pt x="520" y="215"/>
                    <a:pt x="513" y="205"/>
                  </a:cubicBezTo>
                  <a:cubicBezTo>
                    <a:pt x="508" y="199"/>
                    <a:pt x="504" y="192"/>
                    <a:pt x="501" y="186"/>
                  </a:cubicBezTo>
                  <a:cubicBezTo>
                    <a:pt x="497" y="186"/>
                    <a:pt x="486" y="192"/>
                    <a:pt x="475" y="188"/>
                  </a:cubicBezTo>
                  <a:cubicBezTo>
                    <a:pt x="460" y="187"/>
                    <a:pt x="446" y="179"/>
                    <a:pt x="446" y="179"/>
                  </a:cubicBezTo>
                  <a:cubicBezTo>
                    <a:pt x="446" y="179"/>
                    <a:pt x="435" y="175"/>
                    <a:pt x="443" y="164"/>
                  </a:cubicBezTo>
                  <a:cubicBezTo>
                    <a:pt x="447" y="156"/>
                    <a:pt x="462" y="157"/>
                    <a:pt x="462" y="157"/>
                  </a:cubicBezTo>
                  <a:cubicBezTo>
                    <a:pt x="466" y="138"/>
                    <a:pt x="466" y="138"/>
                    <a:pt x="466" y="138"/>
                  </a:cubicBezTo>
                  <a:cubicBezTo>
                    <a:pt x="466" y="138"/>
                    <a:pt x="463" y="130"/>
                    <a:pt x="467" y="127"/>
                  </a:cubicBezTo>
                  <a:cubicBezTo>
                    <a:pt x="475" y="119"/>
                    <a:pt x="486" y="112"/>
                    <a:pt x="479" y="104"/>
                  </a:cubicBezTo>
                  <a:cubicBezTo>
                    <a:pt x="468" y="92"/>
                    <a:pt x="457" y="92"/>
                    <a:pt x="457" y="92"/>
                  </a:cubicBezTo>
                  <a:cubicBezTo>
                    <a:pt x="443" y="76"/>
                    <a:pt x="443" y="76"/>
                    <a:pt x="443" y="76"/>
                  </a:cubicBezTo>
                  <a:cubicBezTo>
                    <a:pt x="443" y="76"/>
                    <a:pt x="447" y="64"/>
                    <a:pt x="436" y="64"/>
                  </a:cubicBezTo>
                  <a:cubicBezTo>
                    <a:pt x="425" y="60"/>
                    <a:pt x="413" y="70"/>
                    <a:pt x="402" y="66"/>
                  </a:cubicBezTo>
                  <a:cubicBezTo>
                    <a:pt x="391" y="66"/>
                    <a:pt x="388" y="46"/>
                    <a:pt x="388" y="46"/>
                  </a:cubicBezTo>
                  <a:cubicBezTo>
                    <a:pt x="374" y="38"/>
                    <a:pt x="374" y="38"/>
                    <a:pt x="374" y="38"/>
                  </a:cubicBezTo>
                  <a:cubicBezTo>
                    <a:pt x="374" y="38"/>
                    <a:pt x="386" y="19"/>
                    <a:pt x="378" y="15"/>
                  </a:cubicBezTo>
                  <a:cubicBezTo>
                    <a:pt x="367" y="11"/>
                    <a:pt x="359" y="30"/>
                    <a:pt x="359" y="30"/>
                  </a:cubicBezTo>
                  <a:cubicBezTo>
                    <a:pt x="340" y="29"/>
                    <a:pt x="340" y="29"/>
                    <a:pt x="340" y="29"/>
                  </a:cubicBezTo>
                  <a:cubicBezTo>
                    <a:pt x="340" y="29"/>
                    <a:pt x="356" y="7"/>
                    <a:pt x="345" y="6"/>
                  </a:cubicBezTo>
                  <a:cubicBezTo>
                    <a:pt x="330" y="5"/>
                    <a:pt x="315" y="16"/>
                    <a:pt x="315" y="16"/>
                  </a:cubicBezTo>
                  <a:cubicBezTo>
                    <a:pt x="304" y="16"/>
                    <a:pt x="304" y="16"/>
                    <a:pt x="304" y="16"/>
                  </a:cubicBezTo>
                  <a:cubicBezTo>
                    <a:pt x="304" y="16"/>
                    <a:pt x="304" y="0"/>
                    <a:pt x="293" y="7"/>
                  </a:cubicBezTo>
                  <a:cubicBezTo>
                    <a:pt x="278" y="10"/>
                    <a:pt x="284" y="30"/>
                    <a:pt x="284" y="30"/>
                  </a:cubicBezTo>
                  <a:cubicBezTo>
                    <a:pt x="273" y="29"/>
                    <a:pt x="273" y="29"/>
                    <a:pt x="273" y="29"/>
                  </a:cubicBezTo>
                  <a:cubicBezTo>
                    <a:pt x="262" y="25"/>
                    <a:pt x="262" y="25"/>
                    <a:pt x="262" y="25"/>
                  </a:cubicBezTo>
                  <a:cubicBezTo>
                    <a:pt x="262" y="25"/>
                    <a:pt x="223" y="61"/>
                    <a:pt x="201" y="56"/>
                  </a:cubicBezTo>
                  <a:cubicBezTo>
                    <a:pt x="175" y="55"/>
                    <a:pt x="187" y="37"/>
                    <a:pt x="187" y="37"/>
                  </a:cubicBezTo>
                  <a:cubicBezTo>
                    <a:pt x="154" y="24"/>
                    <a:pt x="154" y="24"/>
                    <a:pt x="154" y="24"/>
                  </a:cubicBezTo>
                  <a:cubicBezTo>
                    <a:pt x="149" y="39"/>
                    <a:pt x="149" y="39"/>
                    <a:pt x="149" y="39"/>
                  </a:cubicBezTo>
                  <a:cubicBezTo>
                    <a:pt x="127" y="34"/>
                    <a:pt x="127" y="34"/>
                    <a:pt x="127" y="34"/>
                  </a:cubicBezTo>
                  <a:cubicBezTo>
                    <a:pt x="127" y="34"/>
                    <a:pt x="124" y="22"/>
                    <a:pt x="124" y="18"/>
                  </a:cubicBezTo>
                  <a:cubicBezTo>
                    <a:pt x="124" y="18"/>
                    <a:pt x="124" y="18"/>
                    <a:pt x="125" y="18"/>
                  </a:cubicBezTo>
                  <a:cubicBezTo>
                    <a:pt x="127" y="15"/>
                    <a:pt x="129" y="11"/>
                    <a:pt x="130" y="7"/>
                  </a:cubicBezTo>
                  <a:cubicBezTo>
                    <a:pt x="123" y="7"/>
                    <a:pt x="112" y="7"/>
                    <a:pt x="90" y="13"/>
                  </a:cubicBezTo>
                  <a:cubicBezTo>
                    <a:pt x="60" y="27"/>
                    <a:pt x="52" y="34"/>
                    <a:pt x="41" y="41"/>
                  </a:cubicBezTo>
                  <a:cubicBezTo>
                    <a:pt x="29" y="44"/>
                    <a:pt x="6" y="51"/>
                    <a:pt x="6" y="51"/>
                  </a:cubicBezTo>
                  <a:cubicBezTo>
                    <a:pt x="5" y="74"/>
                    <a:pt x="5" y="74"/>
                    <a:pt x="5" y="74"/>
                  </a:cubicBezTo>
                  <a:lnTo>
                    <a:pt x="9" y="7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2" name="Freeform 129">
              <a:extLst>
                <a:ext uri="{FF2B5EF4-FFF2-40B4-BE49-F238E27FC236}">
                  <a16:creationId xmlns:a16="http://schemas.microsoft.com/office/drawing/2014/main" id="{34F5D8BA-5CAC-4E84-8C56-FD1045E2B12C}"/>
                </a:ext>
              </a:extLst>
            </p:cNvPr>
            <p:cNvSpPr>
              <a:spLocks/>
            </p:cNvSpPr>
            <p:nvPr/>
          </p:nvSpPr>
          <p:spPr bwMode="gray">
            <a:xfrm>
              <a:off x="5027282" y="4064071"/>
              <a:ext cx="3190" cy="6379"/>
            </a:xfrm>
            <a:custGeom>
              <a:avLst/>
              <a:gdLst>
                <a:gd name="T0" fmla="*/ 7 w 7"/>
                <a:gd name="T1" fmla="*/ 0 h 11"/>
                <a:gd name="T2" fmla="*/ 5 w 7"/>
                <a:gd name="T3" fmla="*/ 0 h 11"/>
                <a:gd name="T4" fmla="*/ 0 w 7"/>
                <a:gd name="T5" fmla="*/ 11 h 11"/>
                <a:gd name="T6" fmla="*/ 7 w 7"/>
                <a:gd name="T7" fmla="*/ 0 h 11"/>
              </a:gdLst>
              <a:ahLst/>
              <a:cxnLst>
                <a:cxn ang="0">
                  <a:pos x="T0" y="T1"/>
                </a:cxn>
                <a:cxn ang="0">
                  <a:pos x="T2" y="T3"/>
                </a:cxn>
                <a:cxn ang="0">
                  <a:pos x="T4" y="T5"/>
                </a:cxn>
                <a:cxn ang="0">
                  <a:pos x="T6" y="T7"/>
                </a:cxn>
              </a:cxnLst>
              <a:rect l="0" t="0" r="r" b="b"/>
              <a:pathLst>
                <a:path w="7" h="11">
                  <a:moveTo>
                    <a:pt x="7" y="0"/>
                  </a:moveTo>
                  <a:cubicBezTo>
                    <a:pt x="6" y="0"/>
                    <a:pt x="6" y="0"/>
                    <a:pt x="5" y="0"/>
                  </a:cubicBezTo>
                  <a:cubicBezTo>
                    <a:pt x="4" y="4"/>
                    <a:pt x="2" y="8"/>
                    <a:pt x="0" y="11"/>
                  </a:cubicBezTo>
                  <a:cubicBezTo>
                    <a:pt x="3" y="7"/>
                    <a:pt x="3" y="4"/>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3" name="Freeform 130">
              <a:extLst>
                <a:ext uri="{FF2B5EF4-FFF2-40B4-BE49-F238E27FC236}">
                  <a16:creationId xmlns:a16="http://schemas.microsoft.com/office/drawing/2014/main" id="{1BD1DE3E-DE23-4771-A85A-B02CE96696D4}"/>
                </a:ext>
              </a:extLst>
            </p:cNvPr>
            <p:cNvSpPr>
              <a:spLocks/>
            </p:cNvSpPr>
            <p:nvPr/>
          </p:nvSpPr>
          <p:spPr bwMode="gray">
            <a:xfrm>
              <a:off x="5189952" y="4234715"/>
              <a:ext cx="65388" cy="94094"/>
            </a:xfrm>
            <a:custGeom>
              <a:avLst/>
              <a:gdLst>
                <a:gd name="T0" fmla="*/ 92 w 126"/>
                <a:gd name="T1" fmla="*/ 155 h 178"/>
                <a:gd name="T2" fmla="*/ 97 w 126"/>
                <a:gd name="T3" fmla="*/ 136 h 178"/>
                <a:gd name="T4" fmla="*/ 121 w 126"/>
                <a:gd name="T5" fmla="*/ 110 h 178"/>
                <a:gd name="T6" fmla="*/ 103 w 126"/>
                <a:gd name="T7" fmla="*/ 79 h 178"/>
                <a:gd name="T8" fmla="*/ 72 w 126"/>
                <a:gd name="T9" fmla="*/ 20 h 178"/>
                <a:gd name="T10" fmla="*/ 73 w 126"/>
                <a:gd name="T11" fmla="*/ 9 h 178"/>
                <a:gd name="T12" fmla="*/ 43 w 126"/>
                <a:gd name="T13" fmla="*/ 0 h 178"/>
                <a:gd name="T14" fmla="*/ 15 w 126"/>
                <a:gd name="T15" fmla="*/ 48 h 178"/>
                <a:gd name="T16" fmla="*/ 4 w 126"/>
                <a:gd name="T17" fmla="*/ 51 h 178"/>
                <a:gd name="T18" fmla="*/ 15 w 126"/>
                <a:gd name="T19" fmla="*/ 121 h 178"/>
                <a:gd name="T20" fmla="*/ 3 w 126"/>
                <a:gd name="T21" fmla="*/ 147 h 178"/>
                <a:gd name="T22" fmla="*/ 0 w 126"/>
                <a:gd name="T23" fmla="*/ 147 h 178"/>
                <a:gd name="T24" fmla="*/ 17 w 126"/>
                <a:gd name="T25" fmla="*/ 155 h 178"/>
                <a:gd name="T26" fmla="*/ 35 w 126"/>
                <a:gd name="T27" fmla="*/ 175 h 178"/>
                <a:gd name="T28" fmla="*/ 62 w 126"/>
                <a:gd name="T29" fmla="*/ 161 h 178"/>
                <a:gd name="T30" fmla="*/ 80 w 126"/>
                <a:gd name="T31" fmla="*/ 170 h 178"/>
                <a:gd name="T32" fmla="*/ 95 w 126"/>
                <a:gd name="T33" fmla="*/ 167 h 178"/>
                <a:gd name="T34" fmla="*/ 92 w 126"/>
                <a:gd name="T35" fmla="*/ 1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8">
                  <a:moveTo>
                    <a:pt x="92" y="155"/>
                  </a:moveTo>
                  <a:cubicBezTo>
                    <a:pt x="93" y="147"/>
                    <a:pt x="89" y="140"/>
                    <a:pt x="97" y="136"/>
                  </a:cubicBezTo>
                  <a:cubicBezTo>
                    <a:pt x="101" y="132"/>
                    <a:pt x="117" y="114"/>
                    <a:pt x="121" y="110"/>
                  </a:cubicBezTo>
                  <a:cubicBezTo>
                    <a:pt x="126" y="84"/>
                    <a:pt x="106" y="95"/>
                    <a:pt x="103" y="79"/>
                  </a:cubicBezTo>
                  <a:cubicBezTo>
                    <a:pt x="84" y="82"/>
                    <a:pt x="71" y="43"/>
                    <a:pt x="72" y="20"/>
                  </a:cubicBezTo>
                  <a:cubicBezTo>
                    <a:pt x="73" y="9"/>
                    <a:pt x="73" y="9"/>
                    <a:pt x="73" y="9"/>
                  </a:cubicBezTo>
                  <a:cubicBezTo>
                    <a:pt x="43" y="0"/>
                    <a:pt x="43" y="0"/>
                    <a:pt x="43" y="0"/>
                  </a:cubicBezTo>
                  <a:cubicBezTo>
                    <a:pt x="15" y="48"/>
                    <a:pt x="15" y="48"/>
                    <a:pt x="15" y="48"/>
                  </a:cubicBezTo>
                  <a:cubicBezTo>
                    <a:pt x="4" y="51"/>
                    <a:pt x="4" y="51"/>
                    <a:pt x="4" y="51"/>
                  </a:cubicBezTo>
                  <a:cubicBezTo>
                    <a:pt x="15" y="121"/>
                    <a:pt x="15" y="121"/>
                    <a:pt x="15" y="121"/>
                  </a:cubicBezTo>
                  <a:cubicBezTo>
                    <a:pt x="3" y="147"/>
                    <a:pt x="3" y="147"/>
                    <a:pt x="3" y="147"/>
                  </a:cubicBezTo>
                  <a:cubicBezTo>
                    <a:pt x="0" y="147"/>
                    <a:pt x="0" y="147"/>
                    <a:pt x="0" y="147"/>
                  </a:cubicBezTo>
                  <a:cubicBezTo>
                    <a:pt x="17" y="155"/>
                    <a:pt x="17" y="155"/>
                    <a:pt x="17" y="155"/>
                  </a:cubicBezTo>
                  <a:cubicBezTo>
                    <a:pt x="17" y="155"/>
                    <a:pt x="16" y="178"/>
                    <a:pt x="35" y="175"/>
                  </a:cubicBezTo>
                  <a:cubicBezTo>
                    <a:pt x="58" y="176"/>
                    <a:pt x="51" y="157"/>
                    <a:pt x="62" y="161"/>
                  </a:cubicBezTo>
                  <a:cubicBezTo>
                    <a:pt x="73" y="162"/>
                    <a:pt x="73" y="169"/>
                    <a:pt x="80" y="170"/>
                  </a:cubicBezTo>
                  <a:cubicBezTo>
                    <a:pt x="84" y="170"/>
                    <a:pt x="88" y="170"/>
                    <a:pt x="95" y="167"/>
                  </a:cubicBezTo>
                  <a:cubicBezTo>
                    <a:pt x="92" y="165"/>
                    <a:pt x="91" y="162"/>
                    <a:pt x="92" y="15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4" name="Freeform 131">
              <a:extLst>
                <a:ext uri="{FF2B5EF4-FFF2-40B4-BE49-F238E27FC236}">
                  <a16:creationId xmlns:a16="http://schemas.microsoft.com/office/drawing/2014/main" id="{9296FA6F-7A98-48EC-869C-BB51F6F9FA31}"/>
                </a:ext>
              </a:extLst>
            </p:cNvPr>
            <p:cNvSpPr>
              <a:spLocks/>
            </p:cNvSpPr>
            <p:nvPr/>
          </p:nvSpPr>
          <p:spPr bwMode="gray">
            <a:xfrm>
              <a:off x="5693912" y="4159760"/>
              <a:ext cx="543830" cy="315772"/>
            </a:xfrm>
            <a:custGeom>
              <a:avLst/>
              <a:gdLst>
                <a:gd name="T0" fmla="*/ 283 w 1029"/>
                <a:gd name="T1" fmla="*/ 552 h 597"/>
                <a:gd name="T2" fmla="*/ 289 w 1029"/>
                <a:gd name="T3" fmla="*/ 580 h 597"/>
                <a:gd name="T4" fmla="*/ 337 w 1029"/>
                <a:gd name="T5" fmla="*/ 597 h 597"/>
                <a:gd name="T6" fmla="*/ 364 w 1029"/>
                <a:gd name="T7" fmla="*/ 579 h 597"/>
                <a:gd name="T8" fmla="*/ 397 w 1029"/>
                <a:gd name="T9" fmla="*/ 588 h 597"/>
                <a:gd name="T10" fmla="*/ 407 w 1029"/>
                <a:gd name="T11" fmla="*/ 539 h 597"/>
                <a:gd name="T12" fmla="*/ 439 w 1029"/>
                <a:gd name="T13" fmla="*/ 491 h 597"/>
                <a:gd name="T14" fmla="*/ 476 w 1029"/>
                <a:gd name="T15" fmla="*/ 500 h 597"/>
                <a:gd name="T16" fmla="*/ 517 w 1029"/>
                <a:gd name="T17" fmla="*/ 502 h 597"/>
                <a:gd name="T18" fmla="*/ 573 w 1029"/>
                <a:gd name="T19" fmla="*/ 520 h 597"/>
                <a:gd name="T20" fmla="*/ 654 w 1029"/>
                <a:gd name="T21" fmla="*/ 547 h 597"/>
                <a:gd name="T22" fmla="*/ 699 w 1029"/>
                <a:gd name="T23" fmla="*/ 542 h 597"/>
                <a:gd name="T24" fmla="*/ 732 w 1029"/>
                <a:gd name="T25" fmla="*/ 555 h 597"/>
                <a:gd name="T26" fmla="*/ 778 w 1029"/>
                <a:gd name="T27" fmla="*/ 519 h 597"/>
                <a:gd name="T28" fmla="*/ 880 w 1029"/>
                <a:gd name="T29" fmla="*/ 501 h 597"/>
                <a:gd name="T30" fmla="*/ 912 w 1029"/>
                <a:gd name="T31" fmla="*/ 468 h 597"/>
                <a:gd name="T32" fmla="*/ 960 w 1029"/>
                <a:gd name="T33" fmla="*/ 397 h 597"/>
                <a:gd name="T34" fmla="*/ 1003 w 1029"/>
                <a:gd name="T35" fmla="*/ 365 h 597"/>
                <a:gd name="T36" fmla="*/ 1016 w 1029"/>
                <a:gd name="T37" fmla="*/ 316 h 597"/>
                <a:gd name="T38" fmla="*/ 977 w 1029"/>
                <a:gd name="T39" fmla="*/ 268 h 597"/>
                <a:gd name="T40" fmla="*/ 885 w 1029"/>
                <a:gd name="T41" fmla="*/ 237 h 597"/>
                <a:gd name="T42" fmla="*/ 865 w 1029"/>
                <a:gd name="T43" fmla="*/ 259 h 597"/>
                <a:gd name="T44" fmla="*/ 837 w 1029"/>
                <a:gd name="T45" fmla="*/ 212 h 597"/>
                <a:gd name="T46" fmla="*/ 839 w 1029"/>
                <a:gd name="T47" fmla="*/ 177 h 597"/>
                <a:gd name="T48" fmla="*/ 765 w 1029"/>
                <a:gd name="T49" fmla="*/ 166 h 597"/>
                <a:gd name="T50" fmla="*/ 720 w 1029"/>
                <a:gd name="T51" fmla="*/ 172 h 597"/>
                <a:gd name="T52" fmla="*/ 741 w 1029"/>
                <a:gd name="T53" fmla="*/ 203 h 597"/>
                <a:gd name="T54" fmla="*/ 706 w 1029"/>
                <a:gd name="T55" fmla="*/ 217 h 597"/>
                <a:gd name="T56" fmla="*/ 656 w 1029"/>
                <a:gd name="T57" fmla="*/ 176 h 597"/>
                <a:gd name="T58" fmla="*/ 654 w 1029"/>
                <a:gd name="T59" fmla="*/ 123 h 597"/>
                <a:gd name="T60" fmla="*/ 587 w 1029"/>
                <a:gd name="T61" fmla="*/ 123 h 597"/>
                <a:gd name="T62" fmla="*/ 507 w 1029"/>
                <a:gd name="T63" fmla="*/ 70 h 597"/>
                <a:gd name="T64" fmla="*/ 482 w 1029"/>
                <a:gd name="T65" fmla="*/ 57 h 597"/>
                <a:gd name="T66" fmla="*/ 438 w 1029"/>
                <a:gd name="T67" fmla="*/ 21 h 597"/>
                <a:gd name="T68" fmla="*/ 437 w 1029"/>
                <a:gd name="T69" fmla="*/ 43 h 597"/>
                <a:gd name="T70" fmla="*/ 404 w 1029"/>
                <a:gd name="T71" fmla="*/ 42 h 597"/>
                <a:gd name="T72" fmla="*/ 392 w 1029"/>
                <a:gd name="T73" fmla="*/ 53 h 597"/>
                <a:gd name="T74" fmla="*/ 363 w 1029"/>
                <a:gd name="T75" fmla="*/ 32 h 597"/>
                <a:gd name="T76" fmla="*/ 319 w 1029"/>
                <a:gd name="T77" fmla="*/ 15 h 597"/>
                <a:gd name="T78" fmla="*/ 318 w 1029"/>
                <a:gd name="T79" fmla="*/ 42 h 597"/>
                <a:gd name="T80" fmla="*/ 230 w 1029"/>
                <a:gd name="T81" fmla="*/ 76 h 597"/>
                <a:gd name="T82" fmla="*/ 168 w 1029"/>
                <a:gd name="T83" fmla="*/ 122 h 597"/>
                <a:gd name="T84" fmla="*/ 107 w 1029"/>
                <a:gd name="T85" fmla="*/ 146 h 597"/>
                <a:gd name="T86" fmla="*/ 58 w 1029"/>
                <a:gd name="T87" fmla="*/ 163 h 597"/>
                <a:gd name="T88" fmla="*/ 9 w 1029"/>
                <a:gd name="T89" fmla="*/ 168 h 597"/>
                <a:gd name="T90" fmla="*/ 21 w 1029"/>
                <a:gd name="T91" fmla="*/ 223 h 597"/>
                <a:gd name="T92" fmla="*/ 64 w 1029"/>
                <a:gd name="T93" fmla="*/ 263 h 597"/>
                <a:gd name="T94" fmla="*/ 44 w 1029"/>
                <a:gd name="T95" fmla="*/ 300 h 597"/>
                <a:gd name="T96" fmla="*/ 71 w 1029"/>
                <a:gd name="T97" fmla="*/ 355 h 597"/>
                <a:gd name="T98" fmla="*/ 164 w 1029"/>
                <a:gd name="T99" fmla="*/ 455 h 597"/>
                <a:gd name="T100" fmla="*/ 229 w 1029"/>
                <a:gd name="T101" fmla="*/ 500 h 597"/>
                <a:gd name="T102" fmla="*/ 268 w 1029"/>
                <a:gd name="T103" fmla="*/ 54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9" h="597">
                  <a:moveTo>
                    <a:pt x="268" y="544"/>
                  </a:moveTo>
                  <a:cubicBezTo>
                    <a:pt x="268" y="544"/>
                    <a:pt x="275" y="552"/>
                    <a:pt x="283" y="552"/>
                  </a:cubicBezTo>
                  <a:cubicBezTo>
                    <a:pt x="287" y="556"/>
                    <a:pt x="293" y="572"/>
                    <a:pt x="293" y="572"/>
                  </a:cubicBezTo>
                  <a:cubicBezTo>
                    <a:pt x="289" y="580"/>
                    <a:pt x="289" y="580"/>
                    <a:pt x="289" y="580"/>
                  </a:cubicBezTo>
                  <a:cubicBezTo>
                    <a:pt x="300" y="588"/>
                    <a:pt x="300" y="588"/>
                    <a:pt x="300" y="588"/>
                  </a:cubicBezTo>
                  <a:cubicBezTo>
                    <a:pt x="337" y="597"/>
                    <a:pt x="337" y="597"/>
                    <a:pt x="337" y="597"/>
                  </a:cubicBezTo>
                  <a:cubicBezTo>
                    <a:pt x="353" y="575"/>
                    <a:pt x="353" y="575"/>
                    <a:pt x="353" y="575"/>
                  </a:cubicBezTo>
                  <a:cubicBezTo>
                    <a:pt x="364" y="579"/>
                    <a:pt x="364" y="579"/>
                    <a:pt x="364" y="579"/>
                  </a:cubicBezTo>
                  <a:cubicBezTo>
                    <a:pt x="375" y="580"/>
                    <a:pt x="375" y="580"/>
                    <a:pt x="375" y="580"/>
                  </a:cubicBezTo>
                  <a:cubicBezTo>
                    <a:pt x="375" y="580"/>
                    <a:pt x="390" y="588"/>
                    <a:pt x="397" y="588"/>
                  </a:cubicBezTo>
                  <a:cubicBezTo>
                    <a:pt x="401" y="589"/>
                    <a:pt x="391" y="569"/>
                    <a:pt x="391" y="561"/>
                  </a:cubicBezTo>
                  <a:cubicBezTo>
                    <a:pt x="395" y="554"/>
                    <a:pt x="407" y="539"/>
                    <a:pt x="407" y="539"/>
                  </a:cubicBezTo>
                  <a:cubicBezTo>
                    <a:pt x="433" y="552"/>
                    <a:pt x="433" y="552"/>
                    <a:pt x="433" y="552"/>
                  </a:cubicBezTo>
                  <a:cubicBezTo>
                    <a:pt x="439" y="491"/>
                    <a:pt x="439" y="491"/>
                    <a:pt x="439" y="491"/>
                  </a:cubicBezTo>
                  <a:cubicBezTo>
                    <a:pt x="462" y="492"/>
                    <a:pt x="462" y="492"/>
                    <a:pt x="462" y="492"/>
                  </a:cubicBezTo>
                  <a:cubicBezTo>
                    <a:pt x="462" y="492"/>
                    <a:pt x="465" y="500"/>
                    <a:pt x="476" y="500"/>
                  </a:cubicBezTo>
                  <a:cubicBezTo>
                    <a:pt x="484" y="497"/>
                    <a:pt x="488" y="493"/>
                    <a:pt x="488" y="493"/>
                  </a:cubicBezTo>
                  <a:cubicBezTo>
                    <a:pt x="488" y="493"/>
                    <a:pt x="514" y="502"/>
                    <a:pt x="517" y="502"/>
                  </a:cubicBezTo>
                  <a:cubicBezTo>
                    <a:pt x="521" y="503"/>
                    <a:pt x="550" y="523"/>
                    <a:pt x="550" y="523"/>
                  </a:cubicBezTo>
                  <a:cubicBezTo>
                    <a:pt x="550" y="523"/>
                    <a:pt x="558" y="520"/>
                    <a:pt x="573" y="520"/>
                  </a:cubicBezTo>
                  <a:cubicBezTo>
                    <a:pt x="588" y="521"/>
                    <a:pt x="605" y="549"/>
                    <a:pt x="605" y="549"/>
                  </a:cubicBezTo>
                  <a:cubicBezTo>
                    <a:pt x="654" y="547"/>
                    <a:pt x="654" y="547"/>
                    <a:pt x="654" y="547"/>
                  </a:cubicBezTo>
                  <a:cubicBezTo>
                    <a:pt x="662" y="532"/>
                    <a:pt x="662" y="532"/>
                    <a:pt x="662" y="532"/>
                  </a:cubicBezTo>
                  <a:cubicBezTo>
                    <a:pt x="699" y="542"/>
                    <a:pt x="699" y="542"/>
                    <a:pt x="699" y="542"/>
                  </a:cubicBezTo>
                  <a:cubicBezTo>
                    <a:pt x="706" y="553"/>
                    <a:pt x="706" y="553"/>
                    <a:pt x="706" y="553"/>
                  </a:cubicBezTo>
                  <a:cubicBezTo>
                    <a:pt x="732" y="555"/>
                    <a:pt x="732" y="555"/>
                    <a:pt x="732" y="555"/>
                  </a:cubicBezTo>
                  <a:cubicBezTo>
                    <a:pt x="743" y="563"/>
                    <a:pt x="743" y="563"/>
                    <a:pt x="743" y="563"/>
                  </a:cubicBezTo>
                  <a:cubicBezTo>
                    <a:pt x="747" y="552"/>
                    <a:pt x="763" y="526"/>
                    <a:pt x="778" y="519"/>
                  </a:cubicBezTo>
                  <a:cubicBezTo>
                    <a:pt x="794" y="512"/>
                    <a:pt x="834" y="529"/>
                    <a:pt x="834" y="529"/>
                  </a:cubicBezTo>
                  <a:cubicBezTo>
                    <a:pt x="880" y="501"/>
                    <a:pt x="880" y="501"/>
                    <a:pt x="880" y="501"/>
                  </a:cubicBezTo>
                  <a:cubicBezTo>
                    <a:pt x="880" y="501"/>
                    <a:pt x="873" y="489"/>
                    <a:pt x="885" y="478"/>
                  </a:cubicBezTo>
                  <a:cubicBezTo>
                    <a:pt x="897" y="467"/>
                    <a:pt x="904" y="483"/>
                    <a:pt x="912" y="468"/>
                  </a:cubicBezTo>
                  <a:cubicBezTo>
                    <a:pt x="924" y="453"/>
                    <a:pt x="917" y="426"/>
                    <a:pt x="926" y="411"/>
                  </a:cubicBezTo>
                  <a:cubicBezTo>
                    <a:pt x="937" y="400"/>
                    <a:pt x="944" y="408"/>
                    <a:pt x="960" y="397"/>
                  </a:cubicBezTo>
                  <a:cubicBezTo>
                    <a:pt x="975" y="387"/>
                    <a:pt x="980" y="360"/>
                    <a:pt x="980" y="360"/>
                  </a:cubicBezTo>
                  <a:cubicBezTo>
                    <a:pt x="1003" y="365"/>
                    <a:pt x="1003" y="365"/>
                    <a:pt x="1003" y="365"/>
                  </a:cubicBezTo>
                  <a:cubicBezTo>
                    <a:pt x="1029" y="355"/>
                    <a:pt x="1029" y="355"/>
                    <a:pt x="1029" y="355"/>
                  </a:cubicBezTo>
                  <a:cubicBezTo>
                    <a:pt x="1016" y="316"/>
                    <a:pt x="1016" y="316"/>
                    <a:pt x="1016" y="316"/>
                  </a:cubicBezTo>
                  <a:cubicBezTo>
                    <a:pt x="986" y="314"/>
                    <a:pt x="986" y="314"/>
                    <a:pt x="986" y="314"/>
                  </a:cubicBezTo>
                  <a:cubicBezTo>
                    <a:pt x="977" y="268"/>
                    <a:pt x="977" y="268"/>
                    <a:pt x="977" y="268"/>
                  </a:cubicBezTo>
                  <a:cubicBezTo>
                    <a:pt x="940" y="259"/>
                    <a:pt x="940" y="259"/>
                    <a:pt x="940" y="259"/>
                  </a:cubicBezTo>
                  <a:cubicBezTo>
                    <a:pt x="885" y="237"/>
                    <a:pt x="885" y="237"/>
                    <a:pt x="885" y="237"/>
                  </a:cubicBezTo>
                  <a:cubicBezTo>
                    <a:pt x="880" y="252"/>
                    <a:pt x="880" y="252"/>
                    <a:pt x="880" y="252"/>
                  </a:cubicBezTo>
                  <a:cubicBezTo>
                    <a:pt x="865" y="259"/>
                    <a:pt x="865" y="259"/>
                    <a:pt x="865" y="259"/>
                  </a:cubicBezTo>
                  <a:cubicBezTo>
                    <a:pt x="865" y="259"/>
                    <a:pt x="859" y="236"/>
                    <a:pt x="851" y="231"/>
                  </a:cubicBezTo>
                  <a:cubicBezTo>
                    <a:pt x="848" y="227"/>
                    <a:pt x="837" y="212"/>
                    <a:pt x="837" y="212"/>
                  </a:cubicBezTo>
                  <a:cubicBezTo>
                    <a:pt x="853" y="197"/>
                    <a:pt x="853" y="197"/>
                    <a:pt x="853" y="197"/>
                  </a:cubicBezTo>
                  <a:cubicBezTo>
                    <a:pt x="839" y="177"/>
                    <a:pt x="839" y="177"/>
                    <a:pt x="839" y="177"/>
                  </a:cubicBezTo>
                  <a:cubicBezTo>
                    <a:pt x="797" y="194"/>
                    <a:pt x="797" y="194"/>
                    <a:pt x="797" y="194"/>
                  </a:cubicBezTo>
                  <a:cubicBezTo>
                    <a:pt x="797" y="194"/>
                    <a:pt x="783" y="175"/>
                    <a:pt x="765" y="166"/>
                  </a:cubicBezTo>
                  <a:cubicBezTo>
                    <a:pt x="743" y="157"/>
                    <a:pt x="717" y="149"/>
                    <a:pt x="717" y="149"/>
                  </a:cubicBezTo>
                  <a:cubicBezTo>
                    <a:pt x="720" y="172"/>
                    <a:pt x="720" y="172"/>
                    <a:pt x="720" y="172"/>
                  </a:cubicBezTo>
                  <a:cubicBezTo>
                    <a:pt x="720" y="172"/>
                    <a:pt x="734" y="184"/>
                    <a:pt x="741" y="184"/>
                  </a:cubicBezTo>
                  <a:cubicBezTo>
                    <a:pt x="749" y="185"/>
                    <a:pt x="741" y="203"/>
                    <a:pt x="741" y="203"/>
                  </a:cubicBezTo>
                  <a:cubicBezTo>
                    <a:pt x="726" y="199"/>
                    <a:pt x="726" y="199"/>
                    <a:pt x="726" y="199"/>
                  </a:cubicBezTo>
                  <a:cubicBezTo>
                    <a:pt x="726" y="199"/>
                    <a:pt x="707" y="209"/>
                    <a:pt x="706" y="217"/>
                  </a:cubicBezTo>
                  <a:cubicBezTo>
                    <a:pt x="702" y="224"/>
                    <a:pt x="679" y="231"/>
                    <a:pt x="669" y="223"/>
                  </a:cubicBezTo>
                  <a:cubicBezTo>
                    <a:pt x="658" y="215"/>
                    <a:pt x="663" y="188"/>
                    <a:pt x="656" y="176"/>
                  </a:cubicBezTo>
                  <a:cubicBezTo>
                    <a:pt x="653" y="165"/>
                    <a:pt x="622" y="167"/>
                    <a:pt x="615" y="159"/>
                  </a:cubicBezTo>
                  <a:cubicBezTo>
                    <a:pt x="608" y="147"/>
                    <a:pt x="654" y="123"/>
                    <a:pt x="654" y="123"/>
                  </a:cubicBezTo>
                  <a:cubicBezTo>
                    <a:pt x="633" y="102"/>
                    <a:pt x="633" y="102"/>
                    <a:pt x="633" y="102"/>
                  </a:cubicBezTo>
                  <a:cubicBezTo>
                    <a:pt x="587" y="123"/>
                    <a:pt x="587" y="123"/>
                    <a:pt x="587" y="123"/>
                  </a:cubicBezTo>
                  <a:cubicBezTo>
                    <a:pt x="584" y="100"/>
                    <a:pt x="584" y="100"/>
                    <a:pt x="584" y="100"/>
                  </a:cubicBezTo>
                  <a:cubicBezTo>
                    <a:pt x="507" y="70"/>
                    <a:pt x="507" y="70"/>
                    <a:pt x="507" y="70"/>
                  </a:cubicBezTo>
                  <a:cubicBezTo>
                    <a:pt x="506" y="85"/>
                    <a:pt x="506" y="85"/>
                    <a:pt x="506" y="85"/>
                  </a:cubicBezTo>
                  <a:cubicBezTo>
                    <a:pt x="482" y="57"/>
                    <a:pt x="482" y="57"/>
                    <a:pt x="482" y="57"/>
                  </a:cubicBezTo>
                  <a:cubicBezTo>
                    <a:pt x="487" y="30"/>
                    <a:pt x="487" y="30"/>
                    <a:pt x="487" y="30"/>
                  </a:cubicBezTo>
                  <a:cubicBezTo>
                    <a:pt x="438" y="21"/>
                    <a:pt x="438" y="21"/>
                    <a:pt x="438" y="21"/>
                  </a:cubicBezTo>
                  <a:cubicBezTo>
                    <a:pt x="430" y="32"/>
                    <a:pt x="430" y="32"/>
                    <a:pt x="430" y="32"/>
                  </a:cubicBezTo>
                  <a:cubicBezTo>
                    <a:pt x="437" y="43"/>
                    <a:pt x="437" y="43"/>
                    <a:pt x="437" y="43"/>
                  </a:cubicBezTo>
                  <a:cubicBezTo>
                    <a:pt x="429" y="51"/>
                    <a:pt x="429" y="51"/>
                    <a:pt x="429" y="51"/>
                  </a:cubicBezTo>
                  <a:cubicBezTo>
                    <a:pt x="404" y="42"/>
                    <a:pt x="404" y="42"/>
                    <a:pt x="404" y="42"/>
                  </a:cubicBezTo>
                  <a:cubicBezTo>
                    <a:pt x="404" y="44"/>
                    <a:pt x="404" y="45"/>
                    <a:pt x="403" y="46"/>
                  </a:cubicBezTo>
                  <a:cubicBezTo>
                    <a:pt x="402" y="53"/>
                    <a:pt x="398" y="59"/>
                    <a:pt x="392" y="53"/>
                  </a:cubicBezTo>
                  <a:cubicBezTo>
                    <a:pt x="381" y="45"/>
                    <a:pt x="362" y="51"/>
                    <a:pt x="378" y="29"/>
                  </a:cubicBezTo>
                  <a:cubicBezTo>
                    <a:pt x="374" y="33"/>
                    <a:pt x="367" y="32"/>
                    <a:pt x="363" y="32"/>
                  </a:cubicBezTo>
                  <a:cubicBezTo>
                    <a:pt x="383" y="6"/>
                    <a:pt x="338" y="8"/>
                    <a:pt x="327" y="0"/>
                  </a:cubicBezTo>
                  <a:cubicBezTo>
                    <a:pt x="323" y="4"/>
                    <a:pt x="319" y="11"/>
                    <a:pt x="319" y="15"/>
                  </a:cubicBezTo>
                  <a:cubicBezTo>
                    <a:pt x="323" y="15"/>
                    <a:pt x="341" y="24"/>
                    <a:pt x="341" y="27"/>
                  </a:cubicBezTo>
                  <a:cubicBezTo>
                    <a:pt x="340" y="43"/>
                    <a:pt x="329" y="34"/>
                    <a:pt x="318" y="42"/>
                  </a:cubicBezTo>
                  <a:cubicBezTo>
                    <a:pt x="302" y="48"/>
                    <a:pt x="287" y="63"/>
                    <a:pt x="275" y="63"/>
                  </a:cubicBezTo>
                  <a:cubicBezTo>
                    <a:pt x="264" y="62"/>
                    <a:pt x="238" y="72"/>
                    <a:pt x="230" y="76"/>
                  </a:cubicBezTo>
                  <a:cubicBezTo>
                    <a:pt x="215" y="83"/>
                    <a:pt x="206" y="117"/>
                    <a:pt x="191" y="101"/>
                  </a:cubicBezTo>
                  <a:cubicBezTo>
                    <a:pt x="191" y="101"/>
                    <a:pt x="180" y="108"/>
                    <a:pt x="168" y="122"/>
                  </a:cubicBezTo>
                  <a:cubicBezTo>
                    <a:pt x="160" y="130"/>
                    <a:pt x="153" y="133"/>
                    <a:pt x="145" y="129"/>
                  </a:cubicBezTo>
                  <a:cubicBezTo>
                    <a:pt x="140" y="163"/>
                    <a:pt x="119" y="139"/>
                    <a:pt x="107" y="146"/>
                  </a:cubicBezTo>
                  <a:cubicBezTo>
                    <a:pt x="103" y="146"/>
                    <a:pt x="88" y="153"/>
                    <a:pt x="88" y="153"/>
                  </a:cubicBezTo>
                  <a:cubicBezTo>
                    <a:pt x="70" y="141"/>
                    <a:pt x="65" y="160"/>
                    <a:pt x="58" y="163"/>
                  </a:cubicBezTo>
                  <a:cubicBezTo>
                    <a:pt x="50" y="170"/>
                    <a:pt x="37" y="204"/>
                    <a:pt x="33" y="208"/>
                  </a:cubicBezTo>
                  <a:cubicBezTo>
                    <a:pt x="29" y="208"/>
                    <a:pt x="12" y="176"/>
                    <a:pt x="9" y="168"/>
                  </a:cubicBezTo>
                  <a:cubicBezTo>
                    <a:pt x="1" y="168"/>
                    <a:pt x="1" y="168"/>
                    <a:pt x="1" y="168"/>
                  </a:cubicBezTo>
                  <a:cubicBezTo>
                    <a:pt x="0" y="187"/>
                    <a:pt x="14" y="211"/>
                    <a:pt x="21" y="223"/>
                  </a:cubicBezTo>
                  <a:cubicBezTo>
                    <a:pt x="28" y="234"/>
                    <a:pt x="61" y="244"/>
                    <a:pt x="53" y="259"/>
                  </a:cubicBezTo>
                  <a:cubicBezTo>
                    <a:pt x="57" y="259"/>
                    <a:pt x="60" y="263"/>
                    <a:pt x="64" y="263"/>
                  </a:cubicBezTo>
                  <a:cubicBezTo>
                    <a:pt x="64" y="270"/>
                    <a:pt x="59" y="286"/>
                    <a:pt x="56" y="285"/>
                  </a:cubicBezTo>
                  <a:cubicBezTo>
                    <a:pt x="44" y="300"/>
                    <a:pt x="44" y="300"/>
                    <a:pt x="44" y="300"/>
                  </a:cubicBezTo>
                  <a:cubicBezTo>
                    <a:pt x="43" y="315"/>
                    <a:pt x="58" y="316"/>
                    <a:pt x="62" y="320"/>
                  </a:cubicBezTo>
                  <a:cubicBezTo>
                    <a:pt x="69" y="332"/>
                    <a:pt x="68" y="343"/>
                    <a:pt x="71" y="355"/>
                  </a:cubicBezTo>
                  <a:cubicBezTo>
                    <a:pt x="74" y="367"/>
                    <a:pt x="92" y="398"/>
                    <a:pt x="106" y="402"/>
                  </a:cubicBezTo>
                  <a:cubicBezTo>
                    <a:pt x="129" y="407"/>
                    <a:pt x="160" y="455"/>
                    <a:pt x="164" y="455"/>
                  </a:cubicBezTo>
                  <a:cubicBezTo>
                    <a:pt x="175" y="455"/>
                    <a:pt x="194" y="460"/>
                    <a:pt x="193" y="475"/>
                  </a:cubicBezTo>
                  <a:cubicBezTo>
                    <a:pt x="195" y="506"/>
                    <a:pt x="219" y="481"/>
                    <a:pt x="229" y="500"/>
                  </a:cubicBezTo>
                  <a:cubicBezTo>
                    <a:pt x="235" y="514"/>
                    <a:pt x="250" y="528"/>
                    <a:pt x="255" y="547"/>
                  </a:cubicBezTo>
                  <a:lnTo>
                    <a:pt x="268" y="54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5" name="Freeform 132">
              <a:extLst>
                <a:ext uri="{FF2B5EF4-FFF2-40B4-BE49-F238E27FC236}">
                  <a16:creationId xmlns:a16="http://schemas.microsoft.com/office/drawing/2014/main" id="{91C0E6A9-E429-44C3-A2C6-F9FAFFB0C2FA}"/>
                </a:ext>
              </a:extLst>
            </p:cNvPr>
            <p:cNvSpPr>
              <a:spLocks/>
            </p:cNvSpPr>
            <p:nvPr/>
          </p:nvSpPr>
          <p:spPr bwMode="gray">
            <a:xfrm>
              <a:off x="5480207" y="3418173"/>
              <a:ext cx="30302" cy="28707"/>
            </a:xfrm>
            <a:custGeom>
              <a:avLst/>
              <a:gdLst>
                <a:gd name="T0" fmla="*/ 54 w 57"/>
                <a:gd name="T1" fmla="*/ 0 h 56"/>
                <a:gd name="T2" fmla="*/ 47 w 57"/>
                <a:gd name="T3" fmla="*/ 0 h 56"/>
                <a:gd name="T4" fmla="*/ 39 w 57"/>
                <a:gd name="T5" fmla="*/ 7 h 56"/>
                <a:gd name="T6" fmla="*/ 20 w 57"/>
                <a:gd name="T7" fmla="*/ 14 h 56"/>
                <a:gd name="T8" fmla="*/ 16 w 57"/>
                <a:gd name="T9" fmla="*/ 29 h 56"/>
                <a:gd name="T10" fmla="*/ 8 w 57"/>
                <a:gd name="T11" fmla="*/ 33 h 56"/>
                <a:gd name="T12" fmla="*/ 0 w 57"/>
                <a:gd name="T13" fmla="*/ 44 h 56"/>
                <a:gd name="T14" fmla="*/ 7 w 57"/>
                <a:gd name="T15" fmla="*/ 52 h 56"/>
                <a:gd name="T16" fmla="*/ 14 w 57"/>
                <a:gd name="T17" fmla="*/ 56 h 56"/>
                <a:gd name="T18" fmla="*/ 30 w 57"/>
                <a:gd name="T19" fmla="*/ 49 h 56"/>
                <a:gd name="T20" fmla="*/ 45 w 57"/>
                <a:gd name="T21" fmla="*/ 31 h 56"/>
                <a:gd name="T22" fmla="*/ 42 w 57"/>
                <a:gd name="T23" fmla="*/ 15 h 56"/>
                <a:gd name="T24" fmla="*/ 50 w 57"/>
                <a:gd name="T25" fmla="*/ 16 h 56"/>
                <a:gd name="T26" fmla="*/ 54 w 57"/>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54" y="0"/>
                  </a:moveTo>
                  <a:cubicBezTo>
                    <a:pt x="47" y="0"/>
                    <a:pt x="47" y="0"/>
                    <a:pt x="47" y="0"/>
                  </a:cubicBezTo>
                  <a:cubicBezTo>
                    <a:pt x="39" y="7"/>
                    <a:pt x="39" y="7"/>
                    <a:pt x="39" y="7"/>
                  </a:cubicBezTo>
                  <a:cubicBezTo>
                    <a:pt x="20" y="14"/>
                    <a:pt x="20" y="14"/>
                    <a:pt x="20" y="14"/>
                  </a:cubicBezTo>
                  <a:cubicBezTo>
                    <a:pt x="16" y="29"/>
                    <a:pt x="16" y="29"/>
                    <a:pt x="16" y="29"/>
                  </a:cubicBezTo>
                  <a:cubicBezTo>
                    <a:pt x="8" y="33"/>
                    <a:pt x="8" y="33"/>
                    <a:pt x="8" y="33"/>
                  </a:cubicBezTo>
                  <a:cubicBezTo>
                    <a:pt x="0" y="44"/>
                    <a:pt x="0" y="44"/>
                    <a:pt x="0" y="44"/>
                  </a:cubicBezTo>
                  <a:cubicBezTo>
                    <a:pt x="0" y="44"/>
                    <a:pt x="7" y="48"/>
                    <a:pt x="7" y="52"/>
                  </a:cubicBezTo>
                  <a:cubicBezTo>
                    <a:pt x="11" y="52"/>
                    <a:pt x="14" y="56"/>
                    <a:pt x="14" y="56"/>
                  </a:cubicBezTo>
                  <a:cubicBezTo>
                    <a:pt x="30" y="49"/>
                    <a:pt x="30" y="49"/>
                    <a:pt x="30" y="49"/>
                  </a:cubicBezTo>
                  <a:cubicBezTo>
                    <a:pt x="30" y="49"/>
                    <a:pt x="45" y="34"/>
                    <a:pt x="45" y="31"/>
                  </a:cubicBezTo>
                  <a:cubicBezTo>
                    <a:pt x="45" y="31"/>
                    <a:pt x="39" y="19"/>
                    <a:pt x="42" y="15"/>
                  </a:cubicBezTo>
                  <a:cubicBezTo>
                    <a:pt x="46" y="12"/>
                    <a:pt x="46" y="19"/>
                    <a:pt x="50" y="16"/>
                  </a:cubicBezTo>
                  <a:cubicBezTo>
                    <a:pt x="57" y="16"/>
                    <a:pt x="54" y="0"/>
                    <a:pt x="5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6" name="Freeform 133">
              <a:extLst>
                <a:ext uri="{FF2B5EF4-FFF2-40B4-BE49-F238E27FC236}">
                  <a16:creationId xmlns:a16="http://schemas.microsoft.com/office/drawing/2014/main" id="{428E8D79-B0D3-43DC-88D5-C806D37D580C}"/>
                </a:ext>
              </a:extLst>
            </p:cNvPr>
            <p:cNvSpPr>
              <a:spLocks/>
            </p:cNvSpPr>
            <p:nvPr/>
          </p:nvSpPr>
          <p:spPr bwMode="gray">
            <a:xfrm>
              <a:off x="5508914" y="3430932"/>
              <a:ext cx="11164" cy="3190"/>
            </a:xfrm>
            <a:custGeom>
              <a:avLst/>
              <a:gdLst>
                <a:gd name="T0" fmla="*/ 2 w 7"/>
                <a:gd name="T1" fmla="*/ 2 h 2"/>
                <a:gd name="T2" fmla="*/ 7 w 7"/>
                <a:gd name="T3" fmla="*/ 0 h 2"/>
                <a:gd name="T4" fmla="*/ 0 w 7"/>
                <a:gd name="T5" fmla="*/ 1 h 2"/>
                <a:gd name="T6" fmla="*/ 2 w 7"/>
                <a:gd name="T7" fmla="*/ 2 h 2"/>
              </a:gdLst>
              <a:ahLst/>
              <a:cxnLst>
                <a:cxn ang="0">
                  <a:pos x="T0" y="T1"/>
                </a:cxn>
                <a:cxn ang="0">
                  <a:pos x="T2" y="T3"/>
                </a:cxn>
                <a:cxn ang="0">
                  <a:pos x="T4" y="T5"/>
                </a:cxn>
                <a:cxn ang="0">
                  <a:pos x="T6" y="T7"/>
                </a:cxn>
              </a:cxnLst>
              <a:rect l="0" t="0" r="r" b="b"/>
              <a:pathLst>
                <a:path w="7" h="2">
                  <a:moveTo>
                    <a:pt x="2" y="2"/>
                  </a:moveTo>
                  <a:lnTo>
                    <a:pt x="7" y="0"/>
                  </a:lnTo>
                  <a:lnTo>
                    <a:pt x="0" y="1"/>
                  </a:lnTo>
                  <a:lnTo>
                    <a:pt x="2"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7" name="Freeform 134">
              <a:extLst>
                <a:ext uri="{FF2B5EF4-FFF2-40B4-BE49-F238E27FC236}">
                  <a16:creationId xmlns:a16="http://schemas.microsoft.com/office/drawing/2014/main" id="{44C955AD-9D44-444D-9A7F-C8B9D7F83B96}"/>
                </a:ext>
              </a:extLst>
            </p:cNvPr>
            <p:cNvSpPr>
              <a:spLocks/>
            </p:cNvSpPr>
            <p:nvPr/>
          </p:nvSpPr>
          <p:spPr bwMode="gray">
            <a:xfrm>
              <a:off x="5457880" y="3327270"/>
              <a:ext cx="173835" cy="121205"/>
            </a:xfrm>
            <a:custGeom>
              <a:avLst/>
              <a:gdLst>
                <a:gd name="T0" fmla="*/ 11 w 328"/>
                <a:gd name="T1" fmla="*/ 226 h 230"/>
                <a:gd name="T2" fmla="*/ 22 w 328"/>
                <a:gd name="T3" fmla="*/ 230 h 230"/>
                <a:gd name="T4" fmla="*/ 29 w 328"/>
                <a:gd name="T5" fmla="*/ 223 h 230"/>
                <a:gd name="T6" fmla="*/ 37 w 328"/>
                <a:gd name="T7" fmla="*/ 219 h 230"/>
                <a:gd name="T8" fmla="*/ 30 w 328"/>
                <a:gd name="T9" fmla="*/ 208 h 230"/>
                <a:gd name="T10" fmla="*/ 50 w 328"/>
                <a:gd name="T11" fmla="*/ 189 h 230"/>
                <a:gd name="T12" fmla="*/ 62 w 328"/>
                <a:gd name="T13" fmla="*/ 171 h 230"/>
                <a:gd name="T14" fmla="*/ 84 w 328"/>
                <a:gd name="T15" fmla="*/ 164 h 230"/>
                <a:gd name="T16" fmla="*/ 85 w 328"/>
                <a:gd name="T17" fmla="*/ 157 h 230"/>
                <a:gd name="T18" fmla="*/ 88 w 328"/>
                <a:gd name="T19" fmla="*/ 161 h 230"/>
                <a:gd name="T20" fmla="*/ 96 w 328"/>
                <a:gd name="T21" fmla="*/ 161 h 230"/>
                <a:gd name="T22" fmla="*/ 96 w 328"/>
                <a:gd name="T23" fmla="*/ 157 h 230"/>
                <a:gd name="T24" fmla="*/ 122 w 328"/>
                <a:gd name="T25" fmla="*/ 155 h 230"/>
                <a:gd name="T26" fmla="*/ 137 w 328"/>
                <a:gd name="T27" fmla="*/ 163 h 230"/>
                <a:gd name="T28" fmla="*/ 160 w 328"/>
                <a:gd name="T29" fmla="*/ 153 h 230"/>
                <a:gd name="T30" fmla="*/ 186 w 328"/>
                <a:gd name="T31" fmla="*/ 154 h 230"/>
                <a:gd name="T32" fmla="*/ 190 w 328"/>
                <a:gd name="T33" fmla="*/ 143 h 230"/>
                <a:gd name="T34" fmla="*/ 194 w 328"/>
                <a:gd name="T35" fmla="*/ 150 h 230"/>
                <a:gd name="T36" fmla="*/ 205 w 328"/>
                <a:gd name="T37" fmla="*/ 147 h 230"/>
                <a:gd name="T38" fmla="*/ 227 w 328"/>
                <a:gd name="T39" fmla="*/ 148 h 230"/>
                <a:gd name="T40" fmla="*/ 253 w 328"/>
                <a:gd name="T41" fmla="*/ 165 h 230"/>
                <a:gd name="T42" fmla="*/ 271 w 328"/>
                <a:gd name="T43" fmla="*/ 169 h 230"/>
                <a:gd name="T44" fmla="*/ 288 w 328"/>
                <a:gd name="T45" fmla="*/ 140 h 230"/>
                <a:gd name="T46" fmla="*/ 308 w 328"/>
                <a:gd name="T47" fmla="*/ 114 h 230"/>
                <a:gd name="T48" fmla="*/ 304 w 328"/>
                <a:gd name="T49" fmla="*/ 102 h 230"/>
                <a:gd name="T50" fmla="*/ 306 w 328"/>
                <a:gd name="T51" fmla="*/ 68 h 230"/>
                <a:gd name="T52" fmla="*/ 292 w 328"/>
                <a:gd name="T53" fmla="*/ 44 h 230"/>
                <a:gd name="T54" fmla="*/ 312 w 328"/>
                <a:gd name="T55" fmla="*/ 11 h 230"/>
                <a:gd name="T56" fmla="*/ 328 w 328"/>
                <a:gd name="T57" fmla="*/ 4 h 230"/>
                <a:gd name="T58" fmla="*/ 324 w 328"/>
                <a:gd name="T59" fmla="*/ 0 h 230"/>
                <a:gd name="T60" fmla="*/ 309 w 328"/>
                <a:gd name="T61" fmla="*/ 3 h 230"/>
                <a:gd name="T62" fmla="*/ 297 w 328"/>
                <a:gd name="T63" fmla="*/ 14 h 230"/>
                <a:gd name="T64" fmla="*/ 270 w 328"/>
                <a:gd name="T65" fmla="*/ 35 h 230"/>
                <a:gd name="T66" fmla="*/ 232 w 328"/>
                <a:gd name="T67" fmla="*/ 37 h 230"/>
                <a:gd name="T68" fmla="*/ 196 w 328"/>
                <a:gd name="T69" fmla="*/ 93 h 230"/>
                <a:gd name="T70" fmla="*/ 150 w 328"/>
                <a:gd name="T71" fmla="*/ 129 h 230"/>
                <a:gd name="T72" fmla="*/ 109 w 328"/>
                <a:gd name="T73" fmla="*/ 123 h 230"/>
                <a:gd name="T74" fmla="*/ 94 w 328"/>
                <a:gd name="T75" fmla="*/ 130 h 230"/>
                <a:gd name="T76" fmla="*/ 71 w 328"/>
                <a:gd name="T77" fmla="*/ 133 h 230"/>
                <a:gd name="T78" fmla="*/ 56 w 328"/>
                <a:gd name="T79" fmla="*/ 125 h 230"/>
                <a:gd name="T80" fmla="*/ 17 w 328"/>
                <a:gd name="T81" fmla="*/ 173 h 230"/>
                <a:gd name="T82" fmla="*/ 0 w 328"/>
                <a:gd name="T83" fmla="*/ 210 h 230"/>
                <a:gd name="T84" fmla="*/ 8 w 328"/>
                <a:gd name="T85" fmla="*/ 210 h 230"/>
                <a:gd name="T86" fmla="*/ 11 w 328"/>
                <a:gd name="T87" fmla="*/ 22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0">
                  <a:moveTo>
                    <a:pt x="11" y="226"/>
                  </a:moveTo>
                  <a:cubicBezTo>
                    <a:pt x="11" y="226"/>
                    <a:pt x="18" y="230"/>
                    <a:pt x="22" y="230"/>
                  </a:cubicBezTo>
                  <a:cubicBezTo>
                    <a:pt x="25" y="230"/>
                    <a:pt x="29" y="223"/>
                    <a:pt x="29" y="223"/>
                  </a:cubicBezTo>
                  <a:cubicBezTo>
                    <a:pt x="37" y="219"/>
                    <a:pt x="37" y="219"/>
                    <a:pt x="37" y="219"/>
                  </a:cubicBezTo>
                  <a:cubicBezTo>
                    <a:pt x="37" y="219"/>
                    <a:pt x="34" y="212"/>
                    <a:pt x="30" y="208"/>
                  </a:cubicBezTo>
                  <a:cubicBezTo>
                    <a:pt x="30" y="200"/>
                    <a:pt x="46" y="193"/>
                    <a:pt x="50" y="189"/>
                  </a:cubicBezTo>
                  <a:cubicBezTo>
                    <a:pt x="54" y="186"/>
                    <a:pt x="62" y="171"/>
                    <a:pt x="62" y="171"/>
                  </a:cubicBezTo>
                  <a:cubicBezTo>
                    <a:pt x="84" y="164"/>
                    <a:pt x="84" y="164"/>
                    <a:pt x="84" y="164"/>
                  </a:cubicBezTo>
                  <a:cubicBezTo>
                    <a:pt x="85" y="157"/>
                    <a:pt x="85" y="157"/>
                    <a:pt x="85" y="157"/>
                  </a:cubicBezTo>
                  <a:cubicBezTo>
                    <a:pt x="88" y="161"/>
                    <a:pt x="88" y="161"/>
                    <a:pt x="88" y="161"/>
                  </a:cubicBezTo>
                  <a:cubicBezTo>
                    <a:pt x="96" y="161"/>
                    <a:pt x="96" y="161"/>
                    <a:pt x="96" y="161"/>
                  </a:cubicBezTo>
                  <a:cubicBezTo>
                    <a:pt x="96" y="157"/>
                    <a:pt x="96" y="157"/>
                    <a:pt x="96" y="157"/>
                  </a:cubicBezTo>
                  <a:cubicBezTo>
                    <a:pt x="122" y="155"/>
                    <a:pt x="122" y="155"/>
                    <a:pt x="122" y="155"/>
                  </a:cubicBezTo>
                  <a:cubicBezTo>
                    <a:pt x="122" y="155"/>
                    <a:pt x="130" y="159"/>
                    <a:pt x="137" y="163"/>
                  </a:cubicBezTo>
                  <a:cubicBezTo>
                    <a:pt x="141" y="163"/>
                    <a:pt x="160" y="153"/>
                    <a:pt x="160" y="153"/>
                  </a:cubicBezTo>
                  <a:cubicBezTo>
                    <a:pt x="186" y="154"/>
                    <a:pt x="186" y="154"/>
                    <a:pt x="186" y="154"/>
                  </a:cubicBezTo>
                  <a:cubicBezTo>
                    <a:pt x="186" y="154"/>
                    <a:pt x="187" y="142"/>
                    <a:pt x="190" y="143"/>
                  </a:cubicBezTo>
                  <a:cubicBezTo>
                    <a:pt x="198" y="143"/>
                    <a:pt x="194" y="150"/>
                    <a:pt x="194" y="150"/>
                  </a:cubicBezTo>
                  <a:cubicBezTo>
                    <a:pt x="194" y="150"/>
                    <a:pt x="197" y="151"/>
                    <a:pt x="205" y="147"/>
                  </a:cubicBezTo>
                  <a:cubicBezTo>
                    <a:pt x="227" y="148"/>
                    <a:pt x="227" y="148"/>
                    <a:pt x="227" y="148"/>
                  </a:cubicBezTo>
                  <a:cubicBezTo>
                    <a:pt x="235" y="148"/>
                    <a:pt x="249" y="161"/>
                    <a:pt x="253" y="165"/>
                  </a:cubicBezTo>
                  <a:cubicBezTo>
                    <a:pt x="260" y="169"/>
                    <a:pt x="264" y="173"/>
                    <a:pt x="271" y="169"/>
                  </a:cubicBezTo>
                  <a:cubicBezTo>
                    <a:pt x="279" y="170"/>
                    <a:pt x="288" y="140"/>
                    <a:pt x="288" y="140"/>
                  </a:cubicBezTo>
                  <a:cubicBezTo>
                    <a:pt x="308" y="114"/>
                    <a:pt x="308" y="114"/>
                    <a:pt x="308" y="114"/>
                  </a:cubicBezTo>
                  <a:cubicBezTo>
                    <a:pt x="308" y="114"/>
                    <a:pt x="304" y="106"/>
                    <a:pt x="304" y="102"/>
                  </a:cubicBezTo>
                  <a:cubicBezTo>
                    <a:pt x="301" y="98"/>
                    <a:pt x="309" y="83"/>
                    <a:pt x="306" y="68"/>
                  </a:cubicBezTo>
                  <a:cubicBezTo>
                    <a:pt x="307" y="49"/>
                    <a:pt x="295" y="52"/>
                    <a:pt x="292" y="44"/>
                  </a:cubicBezTo>
                  <a:cubicBezTo>
                    <a:pt x="292" y="40"/>
                    <a:pt x="308" y="14"/>
                    <a:pt x="312" y="11"/>
                  </a:cubicBezTo>
                  <a:cubicBezTo>
                    <a:pt x="316" y="7"/>
                    <a:pt x="328" y="4"/>
                    <a:pt x="328" y="4"/>
                  </a:cubicBezTo>
                  <a:cubicBezTo>
                    <a:pt x="324" y="0"/>
                    <a:pt x="324" y="0"/>
                    <a:pt x="324" y="0"/>
                  </a:cubicBezTo>
                  <a:cubicBezTo>
                    <a:pt x="309" y="3"/>
                    <a:pt x="309" y="3"/>
                    <a:pt x="309" y="3"/>
                  </a:cubicBezTo>
                  <a:cubicBezTo>
                    <a:pt x="309" y="3"/>
                    <a:pt x="301" y="10"/>
                    <a:pt x="297" y="14"/>
                  </a:cubicBezTo>
                  <a:cubicBezTo>
                    <a:pt x="289" y="21"/>
                    <a:pt x="270" y="35"/>
                    <a:pt x="270" y="35"/>
                  </a:cubicBezTo>
                  <a:cubicBezTo>
                    <a:pt x="270" y="35"/>
                    <a:pt x="236" y="34"/>
                    <a:pt x="232" y="37"/>
                  </a:cubicBezTo>
                  <a:cubicBezTo>
                    <a:pt x="225" y="37"/>
                    <a:pt x="201" y="82"/>
                    <a:pt x="196" y="93"/>
                  </a:cubicBezTo>
                  <a:cubicBezTo>
                    <a:pt x="192" y="101"/>
                    <a:pt x="169" y="126"/>
                    <a:pt x="150" y="129"/>
                  </a:cubicBezTo>
                  <a:cubicBezTo>
                    <a:pt x="127" y="132"/>
                    <a:pt x="116" y="124"/>
                    <a:pt x="109" y="123"/>
                  </a:cubicBezTo>
                  <a:cubicBezTo>
                    <a:pt x="98" y="123"/>
                    <a:pt x="94" y="130"/>
                    <a:pt x="94" y="130"/>
                  </a:cubicBezTo>
                  <a:cubicBezTo>
                    <a:pt x="94" y="130"/>
                    <a:pt x="75" y="133"/>
                    <a:pt x="71" y="133"/>
                  </a:cubicBezTo>
                  <a:cubicBezTo>
                    <a:pt x="71" y="133"/>
                    <a:pt x="68" y="125"/>
                    <a:pt x="56" y="125"/>
                  </a:cubicBezTo>
                  <a:cubicBezTo>
                    <a:pt x="49" y="128"/>
                    <a:pt x="29" y="158"/>
                    <a:pt x="17" y="173"/>
                  </a:cubicBezTo>
                  <a:cubicBezTo>
                    <a:pt x="5" y="187"/>
                    <a:pt x="0" y="210"/>
                    <a:pt x="0" y="210"/>
                  </a:cubicBezTo>
                  <a:cubicBezTo>
                    <a:pt x="8" y="210"/>
                    <a:pt x="8" y="210"/>
                    <a:pt x="8" y="210"/>
                  </a:cubicBezTo>
                  <a:lnTo>
                    <a:pt x="11" y="2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8" name="Freeform 135">
              <a:extLst>
                <a:ext uri="{FF2B5EF4-FFF2-40B4-BE49-F238E27FC236}">
                  <a16:creationId xmlns:a16="http://schemas.microsoft.com/office/drawing/2014/main" id="{44872259-8782-4A08-9AA7-3A341B16FDCB}"/>
                </a:ext>
              </a:extLst>
            </p:cNvPr>
            <p:cNvSpPr>
              <a:spLocks/>
            </p:cNvSpPr>
            <p:nvPr/>
          </p:nvSpPr>
          <p:spPr bwMode="gray">
            <a:xfrm>
              <a:off x="5714645" y="3658990"/>
              <a:ext cx="35086" cy="22327"/>
            </a:xfrm>
            <a:custGeom>
              <a:avLst/>
              <a:gdLst>
                <a:gd name="T0" fmla="*/ 49 w 64"/>
                <a:gd name="T1" fmla="*/ 9 h 42"/>
                <a:gd name="T2" fmla="*/ 35 w 64"/>
                <a:gd name="T3" fmla="*/ 5 h 42"/>
                <a:gd name="T4" fmla="*/ 20 w 64"/>
                <a:gd name="T5" fmla="*/ 0 h 42"/>
                <a:gd name="T6" fmla="*/ 16 w 64"/>
                <a:gd name="T7" fmla="*/ 0 h 42"/>
                <a:gd name="T8" fmla="*/ 23 w 64"/>
                <a:gd name="T9" fmla="*/ 8 h 42"/>
                <a:gd name="T10" fmla="*/ 23 w 64"/>
                <a:gd name="T11" fmla="*/ 15 h 42"/>
                <a:gd name="T12" fmla="*/ 8 w 64"/>
                <a:gd name="T13" fmla="*/ 19 h 42"/>
                <a:gd name="T14" fmla="*/ 0 w 64"/>
                <a:gd name="T15" fmla="*/ 22 h 42"/>
                <a:gd name="T16" fmla="*/ 3 w 64"/>
                <a:gd name="T17" fmla="*/ 34 h 42"/>
                <a:gd name="T18" fmla="*/ 10 w 64"/>
                <a:gd name="T19" fmla="*/ 42 h 42"/>
                <a:gd name="T20" fmla="*/ 18 w 64"/>
                <a:gd name="T21" fmla="*/ 31 h 42"/>
                <a:gd name="T22" fmla="*/ 34 w 64"/>
                <a:gd name="T23" fmla="*/ 24 h 42"/>
                <a:gd name="T24" fmla="*/ 56 w 64"/>
                <a:gd name="T25" fmla="*/ 28 h 42"/>
                <a:gd name="T26" fmla="*/ 49 w 64"/>
                <a:gd name="T2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2">
                  <a:moveTo>
                    <a:pt x="49" y="9"/>
                  </a:moveTo>
                  <a:cubicBezTo>
                    <a:pt x="46" y="9"/>
                    <a:pt x="34" y="8"/>
                    <a:pt x="35" y="5"/>
                  </a:cubicBezTo>
                  <a:cubicBezTo>
                    <a:pt x="31" y="4"/>
                    <a:pt x="20" y="0"/>
                    <a:pt x="20" y="0"/>
                  </a:cubicBezTo>
                  <a:cubicBezTo>
                    <a:pt x="16" y="0"/>
                    <a:pt x="16" y="0"/>
                    <a:pt x="16" y="0"/>
                  </a:cubicBezTo>
                  <a:cubicBezTo>
                    <a:pt x="23" y="8"/>
                    <a:pt x="23" y="8"/>
                    <a:pt x="23" y="8"/>
                  </a:cubicBezTo>
                  <a:cubicBezTo>
                    <a:pt x="23" y="8"/>
                    <a:pt x="30" y="16"/>
                    <a:pt x="23" y="15"/>
                  </a:cubicBezTo>
                  <a:cubicBezTo>
                    <a:pt x="19" y="19"/>
                    <a:pt x="8" y="19"/>
                    <a:pt x="8" y="19"/>
                  </a:cubicBezTo>
                  <a:cubicBezTo>
                    <a:pt x="0" y="22"/>
                    <a:pt x="0" y="22"/>
                    <a:pt x="0" y="22"/>
                  </a:cubicBezTo>
                  <a:cubicBezTo>
                    <a:pt x="3" y="34"/>
                    <a:pt x="3" y="34"/>
                    <a:pt x="3" y="34"/>
                  </a:cubicBezTo>
                  <a:cubicBezTo>
                    <a:pt x="7" y="41"/>
                    <a:pt x="10" y="42"/>
                    <a:pt x="10" y="42"/>
                  </a:cubicBezTo>
                  <a:cubicBezTo>
                    <a:pt x="18" y="31"/>
                    <a:pt x="18" y="31"/>
                    <a:pt x="18" y="31"/>
                  </a:cubicBezTo>
                  <a:cubicBezTo>
                    <a:pt x="18" y="31"/>
                    <a:pt x="30" y="23"/>
                    <a:pt x="34" y="24"/>
                  </a:cubicBezTo>
                  <a:cubicBezTo>
                    <a:pt x="37" y="24"/>
                    <a:pt x="45" y="32"/>
                    <a:pt x="56" y="28"/>
                  </a:cubicBezTo>
                  <a:cubicBezTo>
                    <a:pt x="64" y="25"/>
                    <a:pt x="57" y="9"/>
                    <a:pt x="49"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9" name="Freeform 136">
              <a:extLst>
                <a:ext uri="{FF2B5EF4-FFF2-40B4-BE49-F238E27FC236}">
                  <a16:creationId xmlns:a16="http://schemas.microsoft.com/office/drawing/2014/main" id="{84481846-C4D2-433A-BDEA-148827AF29BE}"/>
                </a:ext>
              </a:extLst>
            </p:cNvPr>
            <p:cNvSpPr>
              <a:spLocks/>
            </p:cNvSpPr>
            <p:nvPr/>
          </p:nvSpPr>
          <p:spPr bwMode="gray">
            <a:xfrm>
              <a:off x="5647663" y="3550543"/>
              <a:ext cx="12758" cy="9569"/>
            </a:xfrm>
            <a:custGeom>
              <a:avLst/>
              <a:gdLst>
                <a:gd name="T0" fmla="*/ 25 w 25"/>
                <a:gd name="T1" fmla="*/ 20 h 20"/>
                <a:gd name="T2" fmla="*/ 15 w 25"/>
                <a:gd name="T3" fmla="*/ 8 h 20"/>
                <a:gd name="T4" fmla="*/ 0 w 25"/>
                <a:gd name="T5" fmla="*/ 0 h 20"/>
                <a:gd name="T6" fmla="*/ 11 w 25"/>
                <a:gd name="T7" fmla="*/ 12 h 20"/>
                <a:gd name="T8" fmla="*/ 25 w 25"/>
                <a:gd name="T9" fmla="*/ 20 h 20"/>
              </a:gdLst>
              <a:ahLst/>
              <a:cxnLst>
                <a:cxn ang="0">
                  <a:pos x="T0" y="T1"/>
                </a:cxn>
                <a:cxn ang="0">
                  <a:pos x="T2" y="T3"/>
                </a:cxn>
                <a:cxn ang="0">
                  <a:pos x="T4" y="T5"/>
                </a:cxn>
                <a:cxn ang="0">
                  <a:pos x="T6" y="T7"/>
                </a:cxn>
                <a:cxn ang="0">
                  <a:pos x="T8" y="T9"/>
                </a:cxn>
              </a:cxnLst>
              <a:rect l="0" t="0" r="r" b="b"/>
              <a:pathLst>
                <a:path w="25" h="20">
                  <a:moveTo>
                    <a:pt x="25" y="20"/>
                  </a:moveTo>
                  <a:cubicBezTo>
                    <a:pt x="25" y="20"/>
                    <a:pt x="18" y="12"/>
                    <a:pt x="15" y="8"/>
                  </a:cubicBezTo>
                  <a:cubicBezTo>
                    <a:pt x="11" y="4"/>
                    <a:pt x="0" y="0"/>
                    <a:pt x="0" y="0"/>
                  </a:cubicBezTo>
                  <a:cubicBezTo>
                    <a:pt x="0" y="0"/>
                    <a:pt x="3" y="12"/>
                    <a:pt x="11" y="12"/>
                  </a:cubicBezTo>
                  <a:cubicBezTo>
                    <a:pt x="14" y="16"/>
                    <a:pt x="25" y="20"/>
                    <a:pt x="25" y="2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0" name="Freeform 137">
              <a:extLst>
                <a:ext uri="{FF2B5EF4-FFF2-40B4-BE49-F238E27FC236}">
                  <a16:creationId xmlns:a16="http://schemas.microsoft.com/office/drawing/2014/main" id="{611706A3-97B9-4157-8C6E-A8ED0B1F3303}"/>
                </a:ext>
              </a:extLst>
            </p:cNvPr>
            <p:cNvSpPr>
              <a:spLocks/>
            </p:cNvSpPr>
            <p:nvPr/>
          </p:nvSpPr>
          <p:spPr bwMode="gray">
            <a:xfrm>
              <a:off x="5472234" y="3446880"/>
              <a:ext cx="15948" cy="7975"/>
            </a:xfrm>
            <a:custGeom>
              <a:avLst/>
              <a:gdLst>
                <a:gd name="T0" fmla="*/ 19 w 30"/>
                <a:gd name="T1" fmla="*/ 8 h 16"/>
                <a:gd name="T2" fmla="*/ 15 w 30"/>
                <a:gd name="T3" fmla="*/ 0 h 16"/>
                <a:gd name="T4" fmla="*/ 8 w 30"/>
                <a:gd name="T5" fmla="*/ 0 h 16"/>
                <a:gd name="T6" fmla="*/ 8 w 30"/>
                <a:gd name="T7" fmla="*/ 4 h 16"/>
                <a:gd name="T8" fmla="*/ 0 w 30"/>
                <a:gd name="T9" fmla="*/ 7 h 16"/>
                <a:gd name="T10" fmla="*/ 7 w 30"/>
                <a:gd name="T11" fmla="*/ 15 h 16"/>
                <a:gd name="T12" fmla="*/ 26 w 30"/>
                <a:gd name="T13" fmla="*/ 12 h 16"/>
                <a:gd name="T14" fmla="*/ 19 w 3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19" y="8"/>
                  </a:moveTo>
                  <a:cubicBezTo>
                    <a:pt x="15" y="0"/>
                    <a:pt x="15" y="0"/>
                    <a:pt x="15" y="0"/>
                  </a:cubicBezTo>
                  <a:cubicBezTo>
                    <a:pt x="8" y="0"/>
                    <a:pt x="8" y="0"/>
                    <a:pt x="8" y="0"/>
                  </a:cubicBezTo>
                  <a:cubicBezTo>
                    <a:pt x="8" y="4"/>
                    <a:pt x="8" y="4"/>
                    <a:pt x="8" y="4"/>
                  </a:cubicBezTo>
                  <a:cubicBezTo>
                    <a:pt x="0" y="7"/>
                    <a:pt x="0" y="7"/>
                    <a:pt x="0" y="7"/>
                  </a:cubicBezTo>
                  <a:cubicBezTo>
                    <a:pt x="0" y="7"/>
                    <a:pt x="4" y="11"/>
                    <a:pt x="7" y="15"/>
                  </a:cubicBezTo>
                  <a:cubicBezTo>
                    <a:pt x="11" y="15"/>
                    <a:pt x="22" y="16"/>
                    <a:pt x="26" y="12"/>
                  </a:cubicBezTo>
                  <a:cubicBezTo>
                    <a:pt x="30" y="9"/>
                    <a:pt x="19" y="8"/>
                    <a:pt x="19"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1" name="Freeform 138">
              <a:extLst>
                <a:ext uri="{FF2B5EF4-FFF2-40B4-BE49-F238E27FC236}">
                  <a16:creationId xmlns:a16="http://schemas.microsoft.com/office/drawing/2014/main" id="{776AA67A-0E9E-4891-9B0B-608851B3DB44}"/>
                </a:ext>
              </a:extLst>
            </p:cNvPr>
            <p:cNvSpPr>
              <a:spLocks/>
            </p:cNvSpPr>
            <p:nvPr/>
          </p:nvSpPr>
          <p:spPr bwMode="gray">
            <a:xfrm>
              <a:off x="5633309" y="3529810"/>
              <a:ext cx="124395" cy="140343"/>
            </a:xfrm>
            <a:custGeom>
              <a:avLst/>
              <a:gdLst>
                <a:gd name="T0" fmla="*/ 88 w 238"/>
                <a:gd name="T1" fmla="*/ 41 h 265"/>
                <a:gd name="T2" fmla="*/ 56 w 238"/>
                <a:gd name="T3" fmla="*/ 78 h 265"/>
                <a:gd name="T4" fmla="*/ 26 w 238"/>
                <a:gd name="T5" fmla="*/ 80 h 265"/>
                <a:gd name="T6" fmla="*/ 0 w 238"/>
                <a:gd name="T7" fmla="*/ 75 h 265"/>
                <a:gd name="T8" fmla="*/ 11 w 238"/>
                <a:gd name="T9" fmla="*/ 87 h 265"/>
                <a:gd name="T10" fmla="*/ 7 w 238"/>
                <a:gd name="T11" fmla="*/ 91 h 265"/>
                <a:gd name="T12" fmla="*/ 14 w 238"/>
                <a:gd name="T13" fmla="*/ 99 h 265"/>
                <a:gd name="T14" fmla="*/ 32 w 238"/>
                <a:gd name="T15" fmla="*/ 122 h 265"/>
                <a:gd name="T16" fmla="*/ 27 w 238"/>
                <a:gd name="T17" fmla="*/ 134 h 265"/>
                <a:gd name="T18" fmla="*/ 37 w 238"/>
                <a:gd name="T19" fmla="*/ 161 h 265"/>
                <a:gd name="T20" fmla="*/ 50 w 238"/>
                <a:gd name="T21" fmla="*/ 204 h 265"/>
                <a:gd name="T22" fmla="*/ 88 w 238"/>
                <a:gd name="T23" fmla="*/ 209 h 265"/>
                <a:gd name="T24" fmla="*/ 106 w 238"/>
                <a:gd name="T25" fmla="*/ 218 h 265"/>
                <a:gd name="T26" fmla="*/ 106 w 238"/>
                <a:gd name="T27" fmla="*/ 225 h 265"/>
                <a:gd name="T28" fmla="*/ 113 w 238"/>
                <a:gd name="T29" fmla="*/ 233 h 265"/>
                <a:gd name="T30" fmla="*/ 94 w 238"/>
                <a:gd name="T31" fmla="*/ 232 h 265"/>
                <a:gd name="T32" fmla="*/ 123 w 238"/>
                <a:gd name="T33" fmla="*/ 257 h 265"/>
                <a:gd name="T34" fmla="*/ 145 w 238"/>
                <a:gd name="T35" fmla="*/ 265 h 265"/>
                <a:gd name="T36" fmla="*/ 161 w 238"/>
                <a:gd name="T37" fmla="*/ 247 h 265"/>
                <a:gd name="T38" fmla="*/ 143 w 238"/>
                <a:gd name="T39" fmla="*/ 223 h 265"/>
                <a:gd name="T40" fmla="*/ 204 w 238"/>
                <a:gd name="T41" fmla="*/ 192 h 265"/>
                <a:gd name="T42" fmla="*/ 169 w 238"/>
                <a:gd name="T43" fmla="*/ 152 h 265"/>
                <a:gd name="T44" fmla="*/ 185 w 238"/>
                <a:gd name="T45" fmla="*/ 118 h 265"/>
                <a:gd name="T46" fmla="*/ 212 w 238"/>
                <a:gd name="T47" fmla="*/ 108 h 265"/>
                <a:gd name="T48" fmla="*/ 222 w 238"/>
                <a:gd name="T49" fmla="*/ 135 h 265"/>
                <a:gd name="T50" fmla="*/ 228 w 238"/>
                <a:gd name="T51" fmla="*/ 93 h 265"/>
                <a:gd name="T52" fmla="*/ 219 w 238"/>
                <a:gd name="T53" fmla="*/ 43 h 265"/>
                <a:gd name="T54" fmla="*/ 228 w 238"/>
                <a:gd name="T55" fmla="*/ 13 h 265"/>
                <a:gd name="T56" fmla="*/ 156 w 238"/>
                <a:gd name="T57" fmla="*/ 17 h 265"/>
                <a:gd name="T58" fmla="*/ 133 w 238"/>
                <a:gd name="T59" fmla="*/ 32 h 265"/>
                <a:gd name="T60" fmla="*/ 154 w 238"/>
                <a:gd name="T61" fmla="*/ 56 h 265"/>
                <a:gd name="T62" fmla="*/ 156 w 238"/>
                <a:gd name="T63" fmla="*/ 94 h 265"/>
                <a:gd name="T64" fmla="*/ 149 w 238"/>
                <a:gd name="T65" fmla="*/ 97 h 265"/>
                <a:gd name="T66" fmla="*/ 142 w 238"/>
                <a:gd name="T67" fmla="*/ 86 h 265"/>
                <a:gd name="T68" fmla="*/ 150 w 238"/>
                <a:gd name="T69" fmla="*/ 67 h 265"/>
                <a:gd name="T70" fmla="*/ 140 w 238"/>
                <a:gd name="T71" fmla="*/ 40 h 265"/>
                <a:gd name="T72" fmla="*/ 131 w 238"/>
                <a:gd name="T73" fmla="*/ 70 h 265"/>
                <a:gd name="T74" fmla="*/ 119 w 238"/>
                <a:gd name="T75" fmla="*/ 104 h 265"/>
                <a:gd name="T76" fmla="*/ 104 w 238"/>
                <a:gd name="T77" fmla="*/ 88 h 265"/>
                <a:gd name="T78" fmla="*/ 109 w 238"/>
                <a:gd name="T79" fmla="*/ 69 h 265"/>
                <a:gd name="T80" fmla="*/ 113 w 238"/>
                <a:gd name="T81" fmla="*/ 54 h 265"/>
                <a:gd name="T82" fmla="*/ 126 w 238"/>
                <a:gd name="T83" fmla="*/ 31 h 265"/>
                <a:gd name="T84" fmla="*/ 85 w 238"/>
                <a:gd name="T85" fmla="*/ 29 h 265"/>
                <a:gd name="T86" fmla="*/ 59 w 238"/>
                <a:gd name="T87" fmla="*/ 2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265">
                  <a:moveTo>
                    <a:pt x="59" y="24"/>
                  </a:moveTo>
                  <a:cubicBezTo>
                    <a:pt x="59" y="24"/>
                    <a:pt x="81" y="33"/>
                    <a:pt x="88" y="41"/>
                  </a:cubicBezTo>
                  <a:cubicBezTo>
                    <a:pt x="91" y="49"/>
                    <a:pt x="65" y="55"/>
                    <a:pt x="65" y="55"/>
                  </a:cubicBezTo>
                  <a:cubicBezTo>
                    <a:pt x="65" y="55"/>
                    <a:pt x="64" y="74"/>
                    <a:pt x="56" y="78"/>
                  </a:cubicBezTo>
                  <a:cubicBezTo>
                    <a:pt x="49" y="81"/>
                    <a:pt x="34" y="73"/>
                    <a:pt x="34" y="73"/>
                  </a:cubicBezTo>
                  <a:cubicBezTo>
                    <a:pt x="26" y="80"/>
                    <a:pt x="26" y="80"/>
                    <a:pt x="26" y="80"/>
                  </a:cubicBezTo>
                  <a:cubicBezTo>
                    <a:pt x="15" y="76"/>
                    <a:pt x="15" y="76"/>
                    <a:pt x="15" y="76"/>
                  </a:cubicBezTo>
                  <a:cubicBezTo>
                    <a:pt x="0" y="75"/>
                    <a:pt x="0" y="75"/>
                    <a:pt x="0" y="75"/>
                  </a:cubicBezTo>
                  <a:cubicBezTo>
                    <a:pt x="0" y="83"/>
                    <a:pt x="0" y="83"/>
                    <a:pt x="0" y="83"/>
                  </a:cubicBezTo>
                  <a:cubicBezTo>
                    <a:pt x="11" y="87"/>
                    <a:pt x="11" y="87"/>
                    <a:pt x="11" y="87"/>
                  </a:cubicBezTo>
                  <a:cubicBezTo>
                    <a:pt x="18" y="91"/>
                    <a:pt x="18" y="91"/>
                    <a:pt x="18" y="91"/>
                  </a:cubicBezTo>
                  <a:cubicBezTo>
                    <a:pt x="7" y="91"/>
                    <a:pt x="7" y="91"/>
                    <a:pt x="7" y="91"/>
                  </a:cubicBezTo>
                  <a:cubicBezTo>
                    <a:pt x="7" y="98"/>
                    <a:pt x="7" y="98"/>
                    <a:pt x="7" y="98"/>
                  </a:cubicBezTo>
                  <a:cubicBezTo>
                    <a:pt x="14" y="99"/>
                    <a:pt x="14" y="99"/>
                    <a:pt x="14" y="99"/>
                  </a:cubicBezTo>
                  <a:cubicBezTo>
                    <a:pt x="32" y="111"/>
                    <a:pt x="32" y="111"/>
                    <a:pt x="32" y="111"/>
                  </a:cubicBezTo>
                  <a:cubicBezTo>
                    <a:pt x="32" y="122"/>
                    <a:pt x="32" y="122"/>
                    <a:pt x="32" y="122"/>
                  </a:cubicBezTo>
                  <a:cubicBezTo>
                    <a:pt x="24" y="126"/>
                    <a:pt x="24" y="126"/>
                    <a:pt x="24" y="126"/>
                  </a:cubicBezTo>
                  <a:cubicBezTo>
                    <a:pt x="27" y="134"/>
                    <a:pt x="27" y="134"/>
                    <a:pt x="27" y="134"/>
                  </a:cubicBezTo>
                  <a:cubicBezTo>
                    <a:pt x="38" y="138"/>
                    <a:pt x="38" y="138"/>
                    <a:pt x="38" y="138"/>
                  </a:cubicBezTo>
                  <a:cubicBezTo>
                    <a:pt x="37" y="161"/>
                    <a:pt x="37" y="161"/>
                    <a:pt x="37" y="161"/>
                  </a:cubicBezTo>
                  <a:cubicBezTo>
                    <a:pt x="22" y="172"/>
                    <a:pt x="22" y="172"/>
                    <a:pt x="22" y="172"/>
                  </a:cubicBezTo>
                  <a:cubicBezTo>
                    <a:pt x="50" y="204"/>
                    <a:pt x="50" y="204"/>
                    <a:pt x="50" y="204"/>
                  </a:cubicBezTo>
                  <a:cubicBezTo>
                    <a:pt x="50" y="204"/>
                    <a:pt x="65" y="200"/>
                    <a:pt x="73" y="201"/>
                  </a:cubicBezTo>
                  <a:cubicBezTo>
                    <a:pt x="77" y="201"/>
                    <a:pt x="80" y="213"/>
                    <a:pt x="88" y="209"/>
                  </a:cubicBezTo>
                  <a:cubicBezTo>
                    <a:pt x="95" y="210"/>
                    <a:pt x="99" y="198"/>
                    <a:pt x="107" y="202"/>
                  </a:cubicBezTo>
                  <a:cubicBezTo>
                    <a:pt x="110" y="210"/>
                    <a:pt x="106" y="218"/>
                    <a:pt x="106" y="218"/>
                  </a:cubicBezTo>
                  <a:cubicBezTo>
                    <a:pt x="113" y="218"/>
                    <a:pt x="113" y="218"/>
                    <a:pt x="113" y="218"/>
                  </a:cubicBezTo>
                  <a:cubicBezTo>
                    <a:pt x="106" y="225"/>
                    <a:pt x="106" y="225"/>
                    <a:pt x="106" y="225"/>
                  </a:cubicBezTo>
                  <a:cubicBezTo>
                    <a:pt x="109" y="233"/>
                    <a:pt x="109" y="233"/>
                    <a:pt x="109" y="233"/>
                  </a:cubicBezTo>
                  <a:cubicBezTo>
                    <a:pt x="113" y="233"/>
                    <a:pt x="113" y="233"/>
                    <a:pt x="113" y="233"/>
                  </a:cubicBezTo>
                  <a:cubicBezTo>
                    <a:pt x="112" y="241"/>
                    <a:pt x="112" y="241"/>
                    <a:pt x="112" y="241"/>
                  </a:cubicBezTo>
                  <a:cubicBezTo>
                    <a:pt x="94" y="232"/>
                    <a:pt x="94" y="232"/>
                    <a:pt x="94" y="232"/>
                  </a:cubicBezTo>
                  <a:cubicBezTo>
                    <a:pt x="94" y="236"/>
                    <a:pt x="94" y="236"/>
                    <a:pt x="94" y="236"/>
                  </a:cubicBezTo>
                  <a:cubicBezTo>
                    <a:pt x="123" y="257"/>
                    <a:pt x="123" y="257"/>
                    <a:pt x="123" y="257"/>
                  </a:cubicBezTo>
                  <a:cubicBezTo>
                    <a:pt x="138" y="254"/>
                    <a:pt x="138" y="254"/>
                    <a:pt x="138" y="254"/>
                  </a:cubicBezTo>
                  <a:cubicBezTo>
                    <a:pt x="145" y="265"/>
                    <a:pt x="145" y="265"/>
                    <a:pt x="145" y="265"/>
                  </a:cubicBezTo>
                  <a:cubicBezTo>
                    <a:pt x="164" y="259"/>
                    <a:pt x="164" y="259"/>
                    <a:pt x="164" y="259"/>
                  </a:cubicBezTo>
                  <a:cubicBezTo>
                    <a:pt x="164" y="259"/>
                    <a:pt x="153" y="251"/>
                    <a:pt x="161" y="247"/>
                  </a:cubicBezTo>
                  <a:cubicBezTo>
                    <a:pt x="165" y="243"/>
                    <a:pt x="172" y="236"/>
                    <a:pt x="165" y="232"/>
                  </a:cubicBezTo>
                  <a:cubicBezTo>
                    <a:pt x="154" y="231"/>
                    <a:pt x="143" y="231"/>
                    <a:pt x="143" y="223"/>
                  </a:cubicBezTo>
                  <a:cubicBezTo>
                    <a:pt x="147" y="220"/>
                    <a:pt x="170" y="202"/>
                    <a:pt x="181" y="202"/>
                  </a:cubicBezTo>
                  <a:cubicBezTo>
                    <a:pt x="189" y="203"/>
                    <a:pt x="200" y="203"/>
                    <a:pt x="204" y="192"/>
                  </a:cubicBezTo>
                  <a:cubicBezTo>
                    <a:pt x="205" y="180"/>
                    <a:pt x="194" y="165"/>
                    <a:pt x="187" y="164"/>
                  </a:cubicBezTo>
                  <a:cubicBezTo>
                    <a:pt x="180" y="160"/>
                    <a:pt x="165" y="156"/>
                    <a:pt x="169" y="152"/>
                  </a:cubicBezTo>
                  <a:cubicBezTo>
                    <a:pt x="173" y="148"/>
                    <a:pt x="173" y="133"/>
                    <a:pt x="173" y="133"/>
                  </a:cubicBezTo>
                  <a:cubicBezTo>
                    <a:pt x="173" y="133"/>
                    <a:pt x="182" y="118"/>
                    <a:pt x="185" y="118"/>
                  </a:cubicBezTo>
                  <a:cubicBezTo>
                    <a:pt x="189" y="115"/>
                    <a:pt x="204" y="115"/>
                    <a:pt x="204" y="115"/>
                  </a:cubicBezTo>
                  <a:cubicBezTo>
                    <a:pt x="204" y="115"/>
                    <a:pt x="208" y="104"/>
                    <a:pt x="212" y="108"/>
                  </a:cubicBezTo>
                  <a:cubicBezTo>
                    <a:pt x="219" y="108"/>
                    <a:pt x="212" y="108"/>
                    <a:pt x="212" y="116"/>
                  </a:cubicBezTo>
                  <a:cubicBezTo>
                    <a:pt x="211" y="119"/>
                    <a:pt x="214" y="139"/>
                    <a:pt x="222" y="135"/>
                  </a:cubicBezTo>
                  <a:cubicBezTo>
                    <a:pt x="230" y="132"/>
                    <a:pt x="238" y="121"/>
                    <a:pt x="238" y="121"/>
                  </a:cubicBezTo>
                  <a:cubicBezTo>
                    <a:pt x="238" y="121"/>
                    <a:pt x="231" y="94"/>
                    <a:pt x="228" y="93"/>
                  </a:cubicBezTo>
                  <a:cubicBezTo>
                    <a:pt x="228" y="90"/>
                    <a:pt x="225" y="78"/>
                    <a:pt x="225" y="74"/>
                  </a:cubicBezTo>
                  <a:cubicBezTo>
                    <a:pt x="219" y="43"/>
                    <a:pt x="219" y="43"/>
                    <a:pt x="219" y="43"/>
                  </a:cubicBezTo>
                  <a:cubicBezTo>
                    <a:pt x="219" y="43"/>
                    <a:pt x="219" y="28"/>
                    <a:pt x="223" y="24"/>
                  </a:cubicBezTo>
                  <a:cubicBezTo>
                    <a:pt x="231" y="25"/>
                    <a:pt x="235" y="17"/>
                    <a:pt x="228" y="13"/>
                  </a:cubicBezTo>
                  <a:cubicBezTo>
                    <a:pt x="220" y="9"/>
                    <a:pt x="187" y="0"/>
                    <a:pt x="187" y="0"/>
                  </a:cubicBezTo>
                  <a:cubicBezTo>
                    <a:pt x="187" y="0"/>
                    <a:pt x="168" y="10"/>
                    <a:pt x="156" y="17"/>
                  </a:cubicBezTo>
                  <a:cubicBezTo>
                    <a:pt x="145" y="21"/>
                    <a:pt x="133" y="24"/>
                    <a:pt x="133" y="24"/>
                  </a:cubicBezTo>
                  <a:cubicBezTo>
                    <a:pt x="133" y="32"/>
                    <a:pt x="133" y="32"/>
                    <a:pt x="133" y="32"/>
                  </a:cubicBezTo>
                  <a:cubicBezTo>
                    <a:pt x="133" y="32"/>
                    <a:pt x="148" y="29"/>
                    <a:pt x="152" y="32"/>
                  </a:cubicBezTo>
                  <a:cubicBezTo>
                    <a:pt x="155" y="40"/>
                    <a:pt x="154" y="56"/>
                    <a:pt x="154" y="56"/>
                  </a:cubicBezTo>
                  <a:cubicBezTo>
                    <a:pt x="161" y="75"/>
                    <a:pt x="161" y="75"/>
                    <a:pt x="161" y="75"/>
                  </a:cubicBezTo>
                  <a:cubicBezTo>
                    <a:pt x="156" y="94"/>
                    <a:pt x="156" y="94"/>
                    <a:pt x="156" y="94"/>
                  </a:cubicBezTo>
                  <a:cubicBezTo>
                    <a:pt x="160" y="102"/>
                    <a:pt x="160" y="102"/>
                    <a:pt x="160" y="102"/>
                  </a:cubicBezTo>
                  <a:cubicBezTo>
                    <a:pt x="149" y="97"/>
                    <a:pt x="149" y="97"/>
                    <a:pt x="149" y="97"/>
                  </a:cubicBezTo>
                  <a:cubicBezTo>
                    <a:pt x="134" y="100"/>
                    <a:pt x="134" y="100"/>
                    <a:pt x="134" y="100"/>
                  </a:cubicBezTo>
                  <a:cubicBezTo>
                    <a:pt x="142" y="86"/>
                    <a:pt x="142" y="86"/>
                    <a:pt x="142" y="86"/>
                  </a:cubicBezTo>
                  <a:cubicBezTo>
                    <a:pt x="153" y="86"/>
                    <a:pt x="153" y="86"/>
                    <a:pt x="153" y="86"/>
                  </a:cubicBezTo>
                  <a:cubicBezTo>
                    <a:pt x="153" y="82"/>
                    <a:pt x="154" y="71"/>
                    <a:pt x="150" y="67"/>
                  </a:cubicBezTo>
                  <a:cubicBezTo>
                    <a:pt x="151" y="44"/>
                    <a:pt x="151" y="44"/>
                    <a:pt x="151" y="44"/>
                  </a:cubicBezTo>
                  <a:cubicBezTo>
                    <a:pt x="151" y="44"/>
                    <a:pt x="144" y="36"/>
                    <a:pt x="140" y="40"/>
                  </a:cubicBezTo>
                  <a:cubicBezTo>
                    <a:pt x="133" y="43"/>
                    <a:pt x="139" y="59"/>
                    <a:pt x="139" y="59"/>
                  </a:cubicBezTo>
                  <a:cubicBezTo>
                    <a:pt x="139" y="59"/>
                    <a:pt x="132" y="62"/>
                    <a:pt x="131" y="70"/>
                  </a:cubicBezTo>
                  <a:cubicBezTo>
                    <a:pt x="131" y="89"/>
                    <a:pt x="131" y="89"/>
                    <a:pt x="131" y="89"/>
                  </a:cubicBezTo>
                  <a:cubicBezTo>
                    <a:pt x="119" y="104"/>
                    <a:pt x="119" y="104"/>
                    <a:pt x="119" y="104"/>
                  </a:cubicBezTo>
                  <a:cubicBezTo>
                    <a:pt x="123" y="88"/>
                    <a:pt x="123" y="88"/>
                    <a:pt x="123" y="88"/>
                  </a:cubicBezTo>
                  <a:cubicBezTo>
                    <a:pt x="104" y="88"/>
                    <a:pt x="104" y="88"/>
                    <a:pt x="104" y="88"/>
                  </a:cubicBezTo>
                  <a:cubicBezTo>
                    <a:pt x="116" y="80"/>
                    <a:pt x="116" y="80"/>
                    <a:pt x="116" y="80"/>
                  </a:cubicBezTo>
                  <a:cubicBezTo>
                    <a:pt x="109" y="69"/>
                    <a:pt x="109" y="69"/>
                    <a:pt x="109" y="69"/>
                  </a:cubicBezTo>
                  <a:cubicBezTo>
                    <a:pt x="98" y="68"/>
                    <a:pt x="98" y="68"/>
                    <a:pt x="98" y="68"/>
                  </a:cubicBezTo>
                  <a:cubicBezTo>
                    <a:pt x="98" y="68"/>
                    <a:pt x="113" y="57"/>
                    <a:pt x="113" y="54"/>
                  </a:cubicBezTo>
                  <a:cubicBezTo>
                    <a:pt x="114" y="46"/>
                    <a:pt x="114" y="42"/>
                    <a:pt x="118" y="39"/>
                  </a:cubicBezTo>
                  <a:cubicBezTo>
                    <a:pt x="122" y="39"/>
                    <a:pt x="126" y="31"/>
                    <a:pt x="126" y="31"/>
                  </a:cubicBezTo>
                  <a:cubicBezTo>
                    <a:pt x="122" y="27"/>
                    <a:pt x="122" y="27"/>
                    <a:pt x="122" y="27"/>
                  </a:cubicBezTo>
                  <a:cubicBezTo>
                    <a:pt x="122" y="27"/>
                    <a:pt x="92" y="33"/>
                    <a:pt x="85" y="29"/>
                  </a:cubicBezTo>
                  <a:cubicBezTo>
                    <a:pt x="74" y="25"/>
                    <a:pt x="55" y="13"/>
                    <a:pt x="55" y="13"/>
                  </a:cubicBezTo>
                  <a:lnTo>
                    <a:pt x="59"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2" name="Freeform 139">
              <a:extLst>
                <a:ext uri="{FF2B5EF4-FFF2-40B4-BE49-F238E27FC236}">
                  <a16:creationId xmlns:a16="http://schemas.microsoft.com/office/drawing/2014/main" id="{4C32FF77-7892-469A-8825-8F43C5A2B07E}"/>
                </a:ext>
              </a:extLst>
            </p:cNvPr>
            <p:cNvSpPr>
              <a:spLocks/>
            </p:cNvSpPr>
            <p:nvPr/>
          </p:nvSpPr>
          <p:spPr bwMode="gray">
            <a:xfrm>
              <a:off x="5681153" y="3453259"/>
              <a:ext cx="14354" cy="7975"/>
            </a:xfrm>
            <a:custGeom>
              <a:avLst/>
              <a:gdLst>
                <a:gd name="T0" fmla="*/ 7 w 27"/>
                <a:gd name="T1" fmla="*/ 15 h 15"/>
                <a:gd name="T2" fmla="*/ 27 w 27"/>
                <a:gd name="T3" fmla="*/ 1 h 15"/>
                <a:gd name="T4" fmla="*/ 1 w 27"/>
                <a:gd name="T5" fmla="*/ 0 h 15"/>
                <a:gd name="T6" fmla="*/ 7 w 27"/>
                <a:gd name="T7" fmla="*/ 15 h 15"/>
              </a:gdLst>
              <a:ahLst/>
              <a:cxnLst>
                <a:cxn ang="0">
                  <a:pos x="T0" y="T1"/>
                </a:cxn>
                <a:cxn ang="0">
                  <a:pos x="T2" y="T3"/>
                </a:cxn>
                <a:cxn ang="0">
                  <a:pos x="T4" y="T5"/>
                </a:cxn>
                <a:cxn ang="0">
                  <a:pos x="T6" y="T7"/>
                </a:cxn>
              </a:cxnLst>
              <a:rect l="0" t="0" r="r" b="b"/>
              <a:pathLst>
                <a:path w="27" h="15">
                  <a:moveTo>
                    <a:pt x="7" y="15"/>
                  </a:moveTo>
                  <a:cubicBezTo>
                    <a:pt x="19" y="12"/>
                    <a:pt x="27" y="1"/>
                    <a:pt x="27" y="1"/>
                  </a:cubicBezTo>
                  <a:cubicBezTo>
                    <a:pt x="1" y="0"/>
                    <a:pt x="1" y="0"/>
                    <a:pt x="1" y="0"/>
                  </a:cubicBezTo>
                  <a:cubicBezTo>
                    <a:pt x="1" y="0"/>
                    <a:pt x="0" y="15"/>
                    <a:pt x="7"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3" name="Freeform 140">
              <a:extLst>
                <a:ext uri="{FF2B5EF4-FFF2-40B4-BE49-F238E27FC236}">
                  <a16:creationId xmlns:a16="http://schemas.microsoft.com/office/drawing/2014/main" id="{11898F40-0CDA-41D5-B068-941B2C1D6ECD}"/>
                </a:ext>
              </a:extLst>
            </p:cNvPr>
            <p:cNvSpPr>
              <a:spLocks/>
            </p:cNvSpPr>
            <p:nvPr/>
          </p:nvSpPr>
          <p:spPr bwMode="gray">
            <a:xfrm>
              <a:off x="5641283" y="3376708"/>
              <a:ext cx="20733" cy="17543"/>
            </a:xfrm>
            <a:custGeom>
              <a:avLst/>
              <a:gdLst>
                <a:gd name="T0" fmla="*/ 22 w 41"/>
                <a:gd name="T1" fmla="*/ 30 h 34"/>
                <a:gd name="T2" fmla="*/ 26 w 41"/>
                <a:gd name="T3" fmla="*/ 19 h 34"/>
                <a:gd name="T4" fmla="*/ 41 w 41"/>
                <a:gd name="T5" fmla="*/ 16 h 34"/>
                <a:gd name="T6" fmla="*/ 38 w 41"/>
                <a:gd name="T7" fmla="*/ 0 h 34"/>
                <a:gd name="T8" fmla="*/ 8 w 41"/>
                <a:gd name="T9" fmla="*/ 10 h 34"/>
                <a:gd name="T10" fmla="*/ 0 w 41"/>
                <a:gd name="T11" fmla="*/ 22 h 34"/>
                <a:gd name="T12" fmla="*/ 11 w 41"/>
                <a:gd name="T13" fmla="*/ 26 h 34"/>
                <a:gd name="T14" fmla="*/ 22 w 41"/>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22" y="30"/>
                  </a:moveTo>
                  <a:cubicBezTo>
                    <a:pt x="26" y="30"/>
                    <a:pt x="22" y="26"/>
                    <a:pt x="26" y="19"/>
                  </a:cubicBezTo>
                  <a:cubicBezTo>
                    <a:pt x="34" y="15"/>
                    <a:pt x="41" y="16"/>
                    <a:pt x="41" y="16"/>
                  </a:cubicBezTo>
                  <a:cubicBezTo>
                    <a:pt x="38" y="0"/>
                    <a:pt x="38" y="0"/>
                    <a:pt x="38" y="0"/>
                  </a:cubicBezTo>
                  <a:cubicBezTo>
                    <a:pt x="38" y="0"/>
                    <a:pt x="16" y="3"/>
                    <a:pt x="8" y="10"/>
                  </a:cubicBezTo>
                  <a:cubicBezTo>
                    <a:pt x="4" y="14"/>
                    <a:pt x="0" y="22"/>
                    <a:pt x="0" y="22"/>
                  </a:cubicBezTo>
                  <a:cubicBezTo>
                    <a:pt x="11" y="26"/>
                    <a:pt x="11" y="26"/>
                    <a:pt x="11" y="26"/>
                  </a:cubicBezTo>
                  <a:cubicBezTo>
                    <a:pt x="11" y="26"/>
                    <a:pt x="14" y="34"/>
                    <a:pt x="22"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4" name="Freeform 141">
              <a:extLst>
                <a:ext uri="{FF2B5EF4-FFF2-40B4-BE49-F238E27FC236}">
                  <a16:creationId xmlns:a16="http://schemas.microsoft.com/office/drawing/2014/main" id="{173E74FB-6878-428D-BD0C-4D5B528F1234}"/>
                </a:ext>
              </a:extLst>
            </p:cNvPr>
            <p:cNvSpPr>
              <a:spLocks/>
            </p:cNvSpPr>
            <p:nvPr/>
          </p:nvSpPr>
          <p:spPr bwMode="gray">
            <a:xfrm>
              <a:off x="5760894" y="3582439"/>
              <a:ext cx="4785" cy="11164"/>
            </a:xfrm>
            <a:custGeom>
              <a:avLst/>
              <a:gdLst>
                <a:gd name="T0" fmla="*/ 7 w 10"/>
                <a:gd name="T1" fmla="*/ 12 h 23"/>
                <a:gd name="T2" fmla="*/ 0 w 10"/>
                <a:gd name="T3" fmla="*/ 11 h 23"/>
                <a:gd name="T4" fmla="*/ 7 w 10"/>
                <a:gd name="T5" fmla="*/ 12 h 23"/>
              </a:gdLst>
              <a:ahLst/>
              <a:cxnLst>
                <a:cxn ang="0">
                  <a:pos x="T0" y="T1"/>
                </a:cxn>
                <a:cxn ang="0">
                  <a:pos x="T2" y="T3"/>
                </a:cxn>
                <a:cxn ang="0">
                  <a:pos x="T4" y="T5"/>
                </a:cxn>
              </a:cxnLst>
              <a:rect l="0" t="0" r="r" b="b"/>
              <a:pathLst>
                <a:path w="10" h="23">
                  <a:moveTo>
                    <a:pt x="7" y="12"/>
                  </a:moveTo>
                  <a:cubicBezTo>
                    <a:pt x="8" y="0"/>
                    <a:pt x="0" y="11"/>
                    <a:pt x="0" y="11"/>
                  </a:cubicBezTo>
                  <a:cubicBezTo>
                    <a:pt x="3" y="23"/>
                    <a:pt x="10" y="23"/>
                    <a:pt x="7"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5" name="Freeform 142">
              <a:extLst>
                <a:ext uri="{FF2B5EF4-FFF2-40B4-BE49-F238E27FC236}">
                  <a16:creationId xmlns:a16="http://schemas.microsoft.com/office/drawing/2014/main" id="{09D31F9A-F38D-415C-934E-97D3EC6C7037}"/>
                </a:ext>
              </a:extLst>
            </p:cNvPr>
            <p:cNvSpPr>
              <a:spLocks/>
            </p:cNvSpPr>
            <p:nvPr/>
          </p:nvSpPr>
          <p:spPr bwMode="gray">
            <a:xfrm>
              <a:off x="5542405" y="3647826"/>
              <a:ext cx="25517" cy="30302"/>
            </a:xfrm>
            <a:custGeom>
              <a:avLst/>
              <a:gdLst>
                <a:gd name="T0" fmla="*/ 12 w 51"/>
                <a:gd name="T1" fmla="*/ 0 h 55"/>
                <a:gd name="T2" fmla="*/ 0 w 51"/>
                <a:gd name="T3" fmla="*/ 11 h 55"/>
                <a:gd name="T4" fmla="*/ 22 w 51"/>
                <a:gd name="T5" fmla="*/ 27 h 55"/>
                <a:gd name="T6" fmla="*/ 22 w 51"/>
                <a:gd name="T7" fmla="*/ 35 h 55"/>
                <a:gd name="T8" fmla="*/ 18 w 51"/>
                <a:gd name="T9" fmla="*/ 31 h 55"/>
                <a:gd name="T10" fmla="*/ 14 w 51"/>
                <a:gd name="T11" fmla="*/ 31 h 55"/>
                <a:gd name="T12" fmla="*/ 17 w 51"/>
                <a:gd name="T13" fmla="*/ 42 h 55"/>
                <a:gd name="T14" fmla="*/ 25 w 51"/>
                <a:gd name="T15" fmla="*/ 43 h 55"/>
                <a:gd name="T16" fmla="*/ 36 w 51"/>
                <a:gd name="T17" fmla="*/ 55 h 55"/>
                <a:gd name="T18" fmla="*/ 51 w 51"/>
                <a:gd name="T19" fmla="*/ 52 h 55"/>
                <a:gd name="T20" fmla="*/ 34 w 51"/>
                <a:gd name="T21" fmla="*/ 16 h 55"/>
                <a:gd name="T22" fmla="*/ 12 w 51"/>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5">
                  <a:moveTo>
                    <a:pt x="12" y="0"/>
                  </a:moveTo>
                  <a:cubicBezTo>
                    <a:pt x="8" y="0"/>
                    <a:pt x="1" y="3"/>
                    <a:pt x="0" y="11"/>
                  </a:cubicBezTo>
                  <a:cubicBezTo>
                    <a:pt x="0" y="15"/>
                    <a:pt x="18" y="23"/>
                    <a:pt x="22" y="27"/>
                  </a:cubicBezTo>
                  <a:cubicBezTo>
                    <a:pt x="29" y="32"/>
                    <a:pt x="22" y="35"/>
                    <a:pt x="22" y="35"/>
                  </a:cubicBezTo>
                  <a:cubicBezTo>
                    <a:pt x="18" y="31"/>
                    <a:pt x="18" y="31"/>
                    <a:pt x="18" y="31"/>
                  </a:cubicBezTo>
                  <a:cubicBezTo>
                    <a:pt x="14" y="31"/>
                    <a:pt x="14" y="31"/>
                    <a:pt x="14" y="31"/>
                  </a:cubicBezTo>
                  <a:cubicBezTo>
                    <a:pt x="17" y="42"/>
                    <a:pt x="17" y="42"/>
                    <a:pt x="17" y="42"/>
                  </a:cubicBezTo>
                  <a:cubicBezTo>
                    <a:pt x="25" y="43"/>
                    <a:pt x="25" y="43"/>
                    <a:pt x="25" y="43"/>
                  </a:cubicBezTo>
                  <a:cubicBezTo>
                    <a:pt x="36" y="55"/>
                    <a:pt x="36" y="55"/>
                    <a:pt x="36" y="55"/>
                  </a:cubicBezTo>
                  <a:cubicBezTo>
                    <a:pt x="51" y="52"/>
                    <a:pt x="51" y="52"/>
                    <a:pt x="51" y="52"/>
                  </a:cubicBezTo>
                  <a:cubicBezTo>
                    <a:pt x="51" y="52"/>
                    <a:pt x="44" y="32"/>
                    <a:pt x="34" y="16"/>
                  </a:cubicBezTo>
                  <a:cubicBezTo>
                    <a:pt x="34" y="16"/>
                    <a:pt x="19" y="1"/>
                    <a:pt x="1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6" name="Freeform 143">
              <a:extLst>
                <a:ext uri="{FF2B5EF4-FFF2-40B4-BE49-F238E27FC236}">
                  <a16:creationId xmlns:a16="http://schemas.microsoft.com/office/drawing/2014/main" id="{00A1CAEE-BDDF-4A9F-BEB2-8AADC99DC28E}"/>
                </a:ext>
              </a:extLst>
            </p:cNvPr>
            <p:cNvSpPr>
              <a:spLocks/>
            </p:cNvSpPr>
            <p:nvPr/>
          </p:nvSpPr>
          <p:spPr bwMode="gray">
            <a:xfrm>
              <a:off x="5896453" y="3635067"/>
              <a:ext cx="35086" cy="36681"/>
            </a:xfrm>
            <a:custGeom>
              <a:avLst/>
              <a:gdLst>
                <a:gd name="T0" fmla="*/ 0 w 67"/>
                <a:gd name="T1" fmla="*/ 45 h 70"/>
                <a:gd name="T2" fmla="*/ 51 w 67"/>
                <a:gd name="T3" fmla="*/ 70 h 70"/>
                <a:gd name="T4" fmla="*/ 55 w 67"/>
                <a:gd name="T5" fmla="*/ 67 h 70"/>
                <a:gd name="T6" fmla="*/ 55 w 67"/>
                <a:gd name="T7" fmla="*/ 55 h 70"/>
                <a:gd name="T8" fmla="*/ 67 w 67"/>
                <a:gd name="T9" fmla="*/ 52 h 70"/>
                <a:gd name="T10" fmla="*/ 63 w 67"/>
                <a:gd name="T11" fmla="*/ 40 h 70"/>
                <a:gd name="T12" fmla="*/ 42 w 67"/>
                <a:gd name="T13" fmla="*/ 24 h 70"/>
                <a:gd name="T14" fmla="*/ 27 w 67"/>
                <a:gd name="T15" fmla="*/ 20 h 70"/>
                <a:gd name="T16" fmla="*/ 13 w 67"/>
                <a:gd name="T17" fmla="*/ 0 h 70"/>
                <a:gd name="T18" fmla="*/ 1 w 67"/>
                <a:gd name="T19" fmla="*/ 18 h 70"/>
                <a:gd name="T20" fmla="*/ 4 w 67"/>
                <a:gd name="T21" fmla="*/ 30 h 70"/>
                <a:gd name="T22" fmla="*/ 0 w 67"/>
                <a:gd name="T23"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0">
                  <a:moveTo>
                    <a:pt x="0" y="45"/>
                  </a:moveTo>
                  <a:cubicBezTo>
                    <a:pt x="51" y="70"/>
                    <a:pt x="51" y="70"/>
                    <a:pt x="51" y="70"/>
                  </a:cubicBezTo>
                  <a:cubicBezTo>
                    <a:pt x="55" y="67"/>
                    <a:pt x="55" y="67"/>
                    <a:pt x="55" y="67"/>
                  </a:cubicBezTo>
                  <a:cubicBezTo>
                    <a:pt x="55" y="55"/>
                    <a:pt x="55" y="55"/>
                    <a:pt x="55" y="55"/>
                  </a:cubicBezTo>
                  <a:cubicBezTo>
                    <a:pt x="67" y="52"/>
                    <a:pt x="67" y="52"/>
                    <a:pt x="67" y="52"/>
                  </a:cubicBezTo>
                  <a:cubicBezTo>
                    <a:pt x="63" y="40"/>
                    <a:pt x="63" y="40"/>
                    <a:pt x="63" y="40"/>
                  </a:cubicBezTo>
                  <a:cubicBezTo>
                    <a:pt x="42" y="24"/>
                    <a:pt x="42" y="24"/>
                    <a:pt x="42" y="24"/>
                  </a:cubicBezTo>
                  <a:cubicBezTo>
                    <a:pt x="27" y="20"/>
                    <a:pt x="27" y="20"/>
                    <a:pt x="27" y="20"/>
                  </a:cubicBezTo>
                  <a:cubicBezTo>
                    <a:pt x="13" y="0"/>
                    <a:pt x="13" y="0"/>
                    <a:pt x="13" y="0"/>
                  </a:cubicBezTo>
                  <a:cubicBezTo>
                    <a:pt x="1" y="18"/>
                    <a:pt x="1" y="18"/>
                    <a:pt x="1" y="18"/>
                  </a:cubicBezTo>
                  <a:cubicBezTo>
                    <a:pt x="1" y="18"/>
                    <a:pt x="8" y="22"/>
                    <a:pt x="4" y="30"/>
                  </a:cubicBezTo>
                  <a:cubicBezTo>
                    <a:pt x="4" y="38"/>
                    <a:pt x="0" y="45"/>
                    <a:pt x="0" y="4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7" name="Freeform 144">
              <a:extLst>
                <a:ext uri="{FF2B5EF4-FFF2-40B4-BE49-F238E27FC236}">
                  <a16:creationId xmlns:a16="http://schemas.microsoft.com/office/drawing/2014/main" id="{688EFFC0-5093-4FE4-A9BC-9B70DD2114EA}"/>
                </a:ext>
              </a:extLst>
            </p:cNvPr>
            <p:cNvSpPr>
              <a:spLocks/>
            </p:cNvSpPr>
            <p:nvPr/>
          </p:nvSpPr>
          <p:spPr bwMode="gray">
            <a:xfrm>
              <a:off x="5588654" y="3665369"/>
              <a:ext cx="7975" cy="1595"/>
            </a:xfrm>
            <a:custGeom>
              <a:avLst/>
              <a:gdLst>
                <a:gd name="T0" fmla="*/ 11 w 15"/>
                <a:gd name="T1" fmla="*/ 4 h 4"/>
                <a:gd name="T2" fmla="*/ 15 w 15"/>
                <a:gd name="T3" fmla="*/ 0 h 4"/>
                <a:gd name="T4" fmla="*/ 0 w 15"/>
                <a:gd name="T5" fmla="*/ 0 h 4"/>
                <a:gd name="T6" fmla="*/ 11 w 15"/>
                <a:gd name="T7" fmla="*/ 4 h 4"/>
              </a:gdLst>
              <a:ahLst/>
              <a:cxnLst>
                <a:cxn ang="0">
                  <a:pos x="T0" y="T1"/>
                </a:cxn>
                <a:cxn ang="0">
                  <a:pos x="T2" y="T3"/>
                </a:cxn>
                <a:cxn ang="0">
                  <a:pos x="T4" y="T5"/>
                </a:cxn>
                <a:cxn ang="0">
                  <a:pos x="T6" y="T7"/>
                </a:cxn>
              </a:cxnLst>
              <a:rect l="0" t="0" r="r" b="b"/>
              <a:pathLst>
                <a:path w="15" h="4">
                  <a:moveTo>
                    <a:pt x="11" y="4"/>
                  </a:moveTo>
                  <a:cubicBezTo>
                    <a:pt x="15" y="4"/>
                    <a:pt x="15" y="0"/>
                    <a:pt x="15" y="0"/>
                  </a:cubicBezTo>
                  <a:cubicBezTo>
                    <a:pt x="0" y="0"/>
                    <a:pt x="0" y="0"/>
                    <a:pt x="0" y="0"/>
                  </a:cubicBezTo>
                  <a:lnTo>
                    <a:pt x="11"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8" name="Freeform 145">
              <a:extLst>
                <a:ext uri="{FF2B5EF4-FFF2-40B4-BE49-F238E27FC236}">
                  <a16:creationId xmlns:a16="http://schemas.microsoft.com/office/drawing/2014/main" id="{3C491F70-A25E-4C54-A788-BEA342F034D2}"/>
                </a:ext>
              </a:extLst>
            </p:cNvPr>
            <p:cNvSpPr>
              <a:spLocks/>
            </p:cNvSpPr>
            <p:nvPr/>
          </p:nvSpPr>
          <p:spPr bwMode="gray">
            <a:xfrm>
              <a:off x="5550379" y="3585629"/>
              <a:ext cx="74956" cy="73361"/>
            </a:xfrm>
            <a:custGeom>
              <a:avLst/>
              <a:gdLst>
                <a:gd name="T0" fmla="*/ 59 w 143"/>
                <a:gd name="T1" fmla="*/ 123 h 140"/>
                <a:gd name="T2" fmla="*/ 81 w 143"/>
                <a:gd name="T3" fmla="*/ 136 h 140"/>
                <a:gd name="T4" fmla="*/ 104 w 143"/>
                <a:gd name="T5" fmla="*/ 125 h 140"/>
                <a:gd name="T6" fmla="*/ 126 w 143"/>
                <a:gd name="T7" fmla="*/ 130 h 140"/>
                <a:gd name="T8" fmla="*/ 143 w 143"/>
                <a:gd name="T9" fmla="*/ 97 h 140"/>
                <a:gd name="T10" fmla="*/ 136 w 143"/>
                <a:gd name="T11" fmla="*/ 81 h 140"/>
                <a:gd name="T12" fmla="*/ 140 w 143"/>
                <a:gd name="T13" fmla="*/ 77 h 140"/>
                <a:gd name="T14" fmla="*/ 130 w 143"/>
                <a:gd name="T15" fmla="*/ 46 h 140"/>
                <a:gd name="T16" fmla="*/ 108 w 143"/>
                <a:gd name="T17" fmla="*/ 45 h 140"/>
                <a:gd name="T18" fmla="*/ 127 w 143"/>
                <a:gd name="T19" fmla="*/ 38 h 140"/>
                <a:gd name="T20" fmla="*/ 131 w 143"/>
                <a:gd name="T21" fmla="*/ 23 h 140"/>
                <a:gd name="T22" fmla="*/ 117 w 143"/>
                <a:gd name="T23" fmla="*/ 0 h 140"/>
                <a:gd name="T24" fmla="*/ 114 w 143"/>
                <a:gd name="T25" fmla="*/ 3 h 140"/>
                <a:gd name="T26" fmla="*/ 117 w 143"/>
                <a:gd name="T27" fmla="*/ 19 h 140"/>
                <a:gd name="T28" fmla="*/ 113 w 143"/>
                <a:gd name="T29" fmla="*/ 22 h 140"/>
                <a:gd name="T30" fmla="*/ 116 w 143"/>
                <a:gd name="T31" fmla="*/ 30 h 140"/>
                <a:gd name="T32" fmla="*/ 97 w 143"/>
                <a:gd name="T33" fmla="*/ 45 h 140"/>
                <a:gd name="T34" fmla="*/ 93 w 143"/>
                <a:gd name="T35" fmla="*/ 37 h 140"/>
                <a:gd name="T36" fmla="*/ 105 w 143"/>
                <a:gd name="T37" fmla="*/ 26 h 140"/>
                <a:gd name="T38" fmla="*/ 80 w 143"/>
                <a:gd name="T39" fmla="*/ 2 h 140"/>
                <a:gd name="T40" fmla="*/ 76 w 143"/>
                <a:gd name="T41" fmla="*/ 9 h 140"/>
                <a:gd name="T42" fmla="*/ 69 w 143"/>
                <a:gd name="T43" fmla="*/ 1 h 140"/>
                <a:gd name="T44" fmla="*/ 19 w 143"/>
                <a:gd name="T45" fmla="*/ 22 h 140"/>
                <a:gd name="T46" fmla="*/ 12 w 143"/>
                <a:gd name="T47" fmla="*/ 14 h 140"/>
                <a:gd name="T48" fmla="*/ 0 w 143"/>
                <a:gd name="T49" fmla="*/ 25 h 140"/>
                <a:gd name="T50" fmla="*/ 7 w 143"/>
                <a:gd name="T51" fmla="*/ 33 h 140"/>
                <a:gd name="T52" fmla="*/ 0 w 143"/>
                <a:gd name="T53" fmla="*/ 32 h 140"/>
                <a:gd name="T54" fmla="*/ 3 w 143"/>
                <a:gd name="T55" fmla="*/ 44 h 140"/>
                <a:gd name="T56" fmla="*/ 11 w 143"/>
                <a:gd name="T57" fmla="*/ 44 h 140"/>
                <a:gd name="T58" fmla="*/ 6 w 143"/>
                <a:gd name="T59" fmla="*/ 56 h 140"/>
                <a:gd name="T60" fmla="*/ 17 w 143"/>
                <a:gd name="T61" fmla="*/ 60 h 140"/>
                <a:gd name="T62" fmla="*/ 20 w 143"/>
                <a:gd name="T63" fmla="*/ 87 h 140"/>
                <a:gd name="T64" fmla="*/ 30 w 143"/>
                <a:gd name="T65" fmla="*/ 114 h 140"/>
                <a:gd name="T66" fmla="*/ 34 w 143"/>
                <a:gd name="T67" fmla="*/ 114 h 140"/>
                <a:gd name="T68" fmla="*/ 34 w 143"/>
                <a:gd name="T69" fmla="*/ 99 h 140"/>
                <a:gd name="T70" fmla="*/ 46 w 143"/>
                <a:gd name="T71" fmla="*/ 100 h 140"/>
                <a:gd name="T72" fmla="*/ 52 w 143"/>
                <a:gd name="T73" fmla="*/ 111 h 140"/>
                <a:gd name="T74" fmla="*/ 41 w 143"/>
                <a:gd name="T75" fmla="*/ 118 h 140"/>
                <a:gd name="T76" fmla="*/ 55 w 143"/>
                <a:gd name="T77" fmla="*/ 127 h 140"/>
                <a:gd name="T78" fmla="*/ 59 w 143"/>
                <a:gd name="T79"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40">
                  <a:moveTo>
                    <a:pt x="59" y="123"/>
                  </a:moveTo>
                  <a:cubicBezTo>
                    <a:pt x="59" y="123"/>
                    <a:pt x="63" y="131"/>
                    <a:pt x="81" y="136"/>
                  </a:cubicBezTo>
                  <a:cubicBezTo>
                    <a:pt x="100" y="140"/>
                    <a:pt x="104" y="125"/>
                    <a:pt x="104" y="125"/>
                  </a:cubicBezTo>
                  <a:cubicBezTo>
                    <a:pt x="104" y="125"/>
                    <a:pt x="122" y="138"/>
                    <a:pt x="126" y="130"/>
                  </a:cubicBezTo>
                  <a:cubicBezTo>
                    <a:pt x="134" y="119"/>
                    <a:pt x="143" y="97"/>
                    <a:pt x="143" y="97"/>
                  </a:cubicBezTo>
                  <a:cubicBezTo>
                    <a:pt x="143" y="97"/>
                    <a:pt x="132" y="88"/>
                    <a:pt x="136" y="81"/>
                  </a:cubicBezTo>
                  <a:cubicBezTo>
                    <a:pt x="136" y="77"/>
                    <a:pt x="140" y="77"/>
                    <a:pt x="140" y="77"/>
                  </a:cubicBezTo>
                  <a:cubicBezTo>
                    <a:pt x="130" y="46"/>
                    <a:pt x="130" y="46"/>
                    <a:pt x="130" y="46"/>
                  </a:cubicBezTo>
                  <a:cubicBezTo>
                    <a:pt x="108" y="45"/>
                    <a:pt x="108" y="45"/>
                    <a:pt x="108" y="45"/>
                  </a:cubicBezTo>
                  <a:cubicBezTo>
                    <a:pt x="115" y="42"/>
                    <a:pt x="123" y="42"/>
                    <a:pt x="127" y="38"/>
                  </a:cubicBezTo>
                  <a:cubicBezTo>
                    <a:pt x="131" y="31"/>
                    <a:pt x="135" y="31"/>
                    <a:pt x="131" y="23"/>
                  </a:cubicBezTo>
                  <a:cubicBezTo>
                    <a:pt x="124" y="15"/>
                    <a:pt x="117" y="0"/>
                    <a:pt x="117" y="0"/>
                  </a:cubicBezTo>
                  <a:cubicBezTo>
                    <a:pt x="114" y="3"/>
                    <a:pt x="114" y="3"/>
                    <a:pt x="114" y="3"/>
                  </a:cubicBezTo>
                  <a:cubicBezTo>
                    <a:pt x="117" y="19"/>
                    <a:pt x="117" y="19"/>
                    <a:pt x="117" y="19"/>
                  </a:cubicBezTo>
                  <a:cubicBezTo>
                    <a:pt x="113" y="22"/>
                    <a:pt x="113" y="22"/>
                    <a:pt x="113" y="22"/>
                  </a:cubicBezTo>
                  <a:cubicBezTo>
                    <a:pt x="116" y="30"/>
                    <a:pt x="116" y="30"/>
                    <a:pt x="116" y="30"/>
                  </a:cubicBezTo>
                  <a:cubicBezTo>
                    <a:pt x="97" y="45"/>
                    <a:pt x="97" y="45"/>
                    <a:pt x="97" y="45"/>
                  </a:cubicBezTo>
                  <a:cubicBezTo>
                    <a:pt x="93" y="37"/>
                    <a:pt x="93" y="37"/>
                    <a:pt x="93" y="37"/>
                  </a:cubicBezTo>
                  <a:cubicBezTo>
                    <a:pt x="105" y="26"/>
                    <a:pt x="105" y="26"/>
                    <a:pt x="105" y="26"/>
                  </a:cubicBezTo>
                  <a:cubicBezTo>
                    <a:pt x="80" y="2"/>
                    <a:pt x="80" y="2"/>
                    <a:pt x="80" y="2"/>
                  </a:cubicBezTo>
                  <a:cubicBezTo>
                    <a:pt x="76" y="9"/>
                    <a:pt x="76" y="9"/>
                    <a:pt x="76" y="9"/>
                  </a:cubicBezTo>
                  <a:cubicBezTo>
                    <a:pt x="69" y="1"/>
                    <a:pt x="69" y="1"/>
                    <a:pt x="69" y="1"/>
                  </a:cubicBezTo>
                  <a:cubicBezTo>
                    <a:pt x="19" y="22"/>
                    <a:pt x="19" y="22"/>
                    <a:pt x="19" y="22"/>
                  </a:cubicBezTo>
                  <a:cubicBezTo>
                    <a:pt x="12" y="14"/>
                    <a:pt x="12" y="14"/>
                    <a:pt x="12" y="14"/>
                  </a:cubicBezTo>
                  <a:cubicBezTo>
                    <a:pt x="0" y="25"/>
                    <a:pt x="0" y="25"/>
                    <a:pt x="0" y="25"/>
                  </a:cubicBezTo>
                  <a:cubicBezTo>
                    <a:pt x="7" y="33"/>
                    <a:pt x="7" y="33"/>
                    <a:pt x="7" y="33"/>
                  </a:cubicBezTo>
                  <a:cubicBezTo>
                    <a:pt x="0" y="32"/>
                    <a:pt x="0" y="32"/>
                    <a:pt x="0" y="32"/>
                  </a:cubicBezTo>
                  <a:cubicBezTo>
                    <a:pt x="3" y="44"/>
                    <a:pt x="3" y="44"/>
                    <a:pt x="3" y="44"/>
                  </a:cubicBezTo>
                  <a:cubicBezTo>
                    <a:pt x="11" y="44"/>
                    <a:pt x="11" y="44"/>
                    <a:pt x="11" y="44"/>
                  </a:cubicBezTo>
                  <a:cubicBezTo>
                    <a:pt x="6" y="56"/>
                    <a:pt x="6" y="56"/>
                    <a:pt x="6" y="56"/>
                  </a:cubicBezTo>
                  <a:cubicBezTo>
                    <a:pt x="17" y="60"/>
                    <a:pt x="17" y="60"/>
                    <a:pt x="17" y="60"/>
                  </a:cubicBezTo>
                  <a:cubicBezTo>
                    <a:pt x="17" y="60"/>
                    <a:pt x="13" y="83"/>
                    <a:pt x="20" y="87"/>
                  </a:cubicBezTo>
                  <a:cubicBezTo>
                    <a:pt x="27" y="91"/>
                    <a:pt x="30" y="114"/>
                    <a:pt x="30" y="114"/>
                  </a:cubicBezTo>
                  <a:cubicBezTo>
                    <a:pt x="34" y="114"/>
                    <a:pt x="34" y="114"/>
                    <a:pt x="34" y="114"/>
                  </a:cubicBezTo>
                  <a:cubicBezTo>
                    <a:pt x="34" y="99"/>
                    <a:pt x="34" y="99"/>
                    <a:pt x="34" y="99"/>
                  </a:cubicBezTo>
                  <a:cubicBezTo>
                    <a:pt x="46" y="100"/>
                    <a:pt x="46" y="100"/>
                    <a:pt x="46" y="100"/>
                  </a:cubicBezTo>
                  <a:cubicBezTo>
                    <a:pt x="52" y="111"/>
                    <a:pt x="52" y="111"/>
                    <a:pt x="52" y="111"/>
                  </a:cubicBezTo>
                  <a:cubicBezTo>
                    <a:pt x="41" y="118"/>
                    <a:pt x="41" y="118"/>
                    <a:pt x="41" y="118"/>
                  </a:cubicBezTo>
                  <a:cubicBezTo>
                    <a:pt x="55" y="127"/>
                    <a:pt x="55" y="127"/>
                    <a:pt x="55" y="127"/>
                  </a:cubicBezTo>
                  <a:lnTo>
                    <a:pt x="59" y="12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9" name="Freeform 146">
              <a:extLst>
                <a:ext uri="{FF2B5EF4-FFF2-40B4-BE49-F238E27FC236}">
                  <a16:creationId xmlns:a16="http://schemas.microsoft.com/office/drawing/2014/main" id="{1459970C-C951-42C9-8C82-28F414EB9295}"/>
                </a:ext>
              </a:extLst>
            </p:cNvPr>
            <p:cNvSpPr>
              <a:spLocks/>
            </p:cNvSpPr>
            <p:nvPr/>
          </p:nvSpPr>
          <p:spPr bwMode="gray">
            <a:xfrm>
              <a:off x="5453096" y="3595198"/>
              <a:ext cx="6379" cy="15948"/>
            </a:xfrm>
            <a:custGeom>
              <a:avLst/>
              <a:gdLst>
                <a:gd name="T0" fmla="*/ 6 w 11"/>
                <a:gd name="T1" fmla="*/ 31 h 31"/>
                <a:gd name="T2" fmla="*/ 10 w 11"/>
                <a:gd name="T3" fmla="*/ 19 h 31"/>
                <a:gd name="T4" fmla="*/ 7 w 11"/>
                <a:gd name="T5" fmla="*/ 8 h 31"/>
                <a:gd name="T6" fmla="*/ 0 w 11"/>
                <a:gd name="T7" fmla="*/ 0 h 31"/>
                <a:gd name="T8" fmla="*/ 0 w 11"/>
                <a:gd name="T9" fmla="*/ 11 h 31"/>
                <a:gd name="T10" fmla="*/ 3 w 11"/>
                <a:gd name="T11" fmla="*/ 19 h 31"/>
                <a:gd name="T12" fmla="*/ 6 w 1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1" h="31">
                  <a:moveTo>
                    <a:pt x="6" y="31"/>
                  </a:moveTo>
                  <a:cubicBezTo>
                    <a:pt x="10" y="19"/>
                    <a:pt x="10" y="19"/>
                    <a:pt x="10" y="19"/>
                  </a:cubicBezTo>
                  <a:cubicBezTo>
                    <a:pt x="11" y="8"/>
                    <a:pt x="7" y="8"/>
                    <a:pt x="7" y="8"/>
                  </a:cubicBezTo>
                  <a:cubicBezTo>
                    <a:pt x="0" y="0"/>
                    <a:pt x="0" y="0"/>
                    <a:pt x="0" y="0"/>
                  </a:cubicBezTo>
                  <a:cubicBezTo>
                    <a:pt x="0" y="11"/>
                    <a:pt x="0" y="11"/>
                    <a:pt x="0" y="11"/>
                  </a:cubicBezTo>
                  <a:cubicBezTo>
                    <a:pt x="3" y="19"/>
                    <a:pt x="3" y="19"/>
                    <a:pt x="3" y="19"/>
                  </a:cubicBezTo>
                  <a:lnTo>
                    <a:pt x="6" y="3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0" name="Freeform 147">
              <a:extLst>
                <a:ext uri="{FF2B5EF4-FFF2-40B4-BE49-F238E27FC236}">
                  <a16:creationId xmlns:a16="http://schemas.microsoft.com/office/drawing/2014/main" id="{0E88FEFD-06CA-4D84-8535-36338DA4FDFE}"/>
                </a:ext>
              </a:extLst>
            </p:cNvPr>
            <p:cNvSpPr>
              <a:spLocks/>
            </p:cNvSpPr>
            <p:nvPr/>
          </p:nvSpPr>
          <p:spPr bwMode="gray">
            <a:xfrm>
              <a:off x="5457880" y="3628688"/>
              <a:ext cx="9569" cy="15948"/>
            </a:xfrm>
            <a:custGeom>
              <a:avLst/>
              <a:gdLst>
                <a:gd name="T0" fmla="*/ 10 w 19"/>
                <a:gd name="T1" fmla="*/ 30 h 31"/>
                <a:gd name="T2" fmla="*/ 11 w 19"/>
                <a:gd name="T3" fmla="*/ 15 h 31"/>
                <a:gd name="T4" fmla="*/ 8 w 19"/>
                <a:gd name="T5" fmla="*/ 0 h 31"/>
                <a:gd name="T6" fmla="*/ 0 w 19"/>
                <a:gd name="T7" fmla="*/ 15 h 31"/>
                <a:gd name="T8" fmla="*/ 10 w 19"/>
                <a:gd name="T9" fmla="*/ 30 h 31"/>
              </a:gdLst>
              <a:ahLst/>
              <a:cxnLst>
                <a:cxn ang="0">
                  <a:pos x="T0" y="T1"/>
                </a:cxn>
                <a:cxn ang="0">
                  <a:pos x="T2" y="T3"/>
                </a:cxn>
                <a:cxn ang="0">
                  <a:pos x="T4" y="T5"/>
                </a:cxn>
                <a:cxn ang="0">
                  <a:pos x="T6" y="T7"/>
                </a:cxn>
                <a:cxn ang="0">
                  <a:pos x="T8" y="T9"/>
                </a:cxn>
              </a:cxnLst>
              <a:rect l="0" t="0" r="r" b="b"/>
              <a:pathLst>
                <a:path w="19" h="31">
                  <a:moveTo>
                    <a:pt x="10" y="30"/>
                  </a:moveTo>
                  <a:cubicBezTo>
                    <a:pt x="14" y="31"/>
                    <a:pt x="11" y="15"/>
                    <a:pt x="11" y="15"/>
                  </a:cubicBezTo>
                  <a:cubicBezTo>
                    <a:pt x="11" y="15"/>
                    <a:pt x="19" y="0"/>
                    <a:pt x="8" y="0"/>
                  </a:cubicBezTo>
                  <a:cubicBezTo>
                    <a:pt x="8" y="0"/>
                    <a:pt x="0" y="3"/>
                    <a:pt x="0" y="15"/>
                  </a:cubicBezTo>
                  <a:cubicBezTo>
                    <a:pt x="0" y="22"/>
                    <a:pt x="7" y="30"/>
                    <a:pt x="10"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1" name="Freeform 148">
              <a:extLst>
                <a:ext uri="{FF2B5EF4-FFF2-40B4-BE49-F238E27FC236}">
                  <a16:creationId xmlns:a16="http://schemas.microsoft.com/office/drawing/2014/main" id="{AF2E2AF8-0C9C-4EC3-B14C-B51B1B61D79A}"/>
                </a:ext>
              </a:extLst>
            </p:cNvPr>
            <p:cNvSpPr>
              <a:spLocks/>
            </p:cNvSpPr>
            <p:nvPr/>
          </p:nvSpPr>
          <p:spPr bwMode="gray">
            <a:xfrm>
              <a:off x="5662015" y="3668559"/>
              <a:ext cx="9569" cy="6379"/>
            </a:xfrm>
            <a:custGeom>
              <a:avLst/>
              <a:gdLst>
                <a:gd name="T0" fmla="*/ 11 w 19"/>
                <a:gd name="T1" fmla="*/ 8 h 12"/>
                <a:gd name="T2" fmla="*/ 8 w 19"/>
                <a:gd name="T3" fmla="*/ 1 h 12"/>
                <a:gd name="T4" fmla="*/ 0 w 19"/>
                <a:gd name="T5" fmla="*/ 4 h 12"/>
                <a:gd name="T6" fmla="*/ 11 w 19"/>
                <a:gd name="T7" fmla="*/ 8 h 12"/>
              </a:gdLst>
              <a:ahLst/>
              <a:cxnLst>
                <a:cxn ang="0">
                  <a:pos x="T0" y="T1"/>
                </a:cxn>
                <a:cxn ang="0">
                  <a:pos x="T2" y="T3"/>
                </a:cxn>
                <a:cxn ang="0">
                  <a:pos x="T4" y="T5"/>
                </a:cxn>
                <a:cxn ang="0">
                  <a:pos x="T6" y="T7"/>
                </a:cxn>
              </a:cxnLst>
              <a:rect l="0" t="0" r="r" b="b"/>
              <a:pathLst>
                <a:path w="19" h="12">
                  <a:moveTo>
                    <a:pt x="11" y="8"/>
                  </a:moveTo>
                  <a:cubicBezTo>
                    <a:pt x="19" y="5"/>
                    <a:pt x="19" y="1"/>
                    <a:pt x="8" y="1"/>
                  </a:cubicBezTo>
                  <a:cubicBezTo>
                    <a:pt x="8" y="1"/>
                    <a:pt x="0" y="0"/>
                    <a:pt x="0" y="4"/>
                  </a:cubicBezTo>
                  <a:cubicBezTo>
                    <a:pt x="0" y="8"/>
                    <a:pt x="3" y="12"/>
                    <a:pt x="11"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2" name="Freeform 149">
              <a:extLst>
                <a:ext uri="{FF2B5EF4-FFF2-40B4-BE49-F238E27FC236}">
                  <a16:creationId xmlns:a16="http://schemas.microsoft.com/office/drawing/2014/main" id="{3243DE7E-E683-49B4-B2CD-440E817EDE22}"/>
                </a:ext>
              </a:extLst>
            </p:cNvPr>
            <p:cNvSpPr>
              <a:spLocks/>
            </p:cNvSpPr>
            <p:nvPr/>
          </p:nvSpPr>
          <p:spPr bwMode="gray">
            <a:xfrm>
              <a:off x="5687532" y="3666963"/>
              <a:ext cx="30302" cy="51034"/>
            </a:xfrm>
            <a:custGeom>
              <a:avLst/>
              <a:gdLst>
                <a:gd name="T0" fmla="*/ 22 w 58"/>
                <a:gd name="T1" fmla="*/ 12 h 97"/>
                <a:gd name="T2" fmla="*/ 18 w 58"/>
                <a:gd name="T3" fmla="*/ 4 h 97"/>
                <a:gd name="T4" fmla="*/ 0 w 58"/>
                <a:gd name="T5" fmla="*/ 4 h 97"/>
                <a:gd name="T6" fmla="*/ 10 w 58"/>
                <a:gd name="T7" fmla="*/ 31 h 97"/>
                <a:gd name="T8" fmla="*/ 20 w 58"/>
                <a:gd name="T9" fmla="*/ 50 h 97"/>
                <a:gd name="T10" fmla="*/ 18 w 58"/>
                <a:gd name="T11" fmla="*/ 96 h 97"/>
                <a:gd name="T12" fmla="*/ 29 w 58"/>
                <a:gd name="T13" fmla="*/ 97 h 97"/>
                <a:gd name="T14" fmla="*/ 34 w 58"/>
                <a:gd name="T15" fmla="*/ 70 h 97"/>
                <a:gd name="T16" fmla="*/ 58 w 58"/>
                <a:gd name="T17" fmla="*/ 29 h 97"/>
                <a:gd name="T18" fmla="*/ 33 w 58"/>
                <a:gd name="T19" fmla="*/ 9 h 97"/>
                <a:gd name="T20" fmla="*/ 22 w 58"/>
                <a:gd name="T21" fmla="*/ 1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7">
                  <a:moveTo>
                    <a:pt x="22" y="12"/>
                  </a:moveTo>
                  <a:cubicBezTo>
                    <a:pt x="18" y="4"/>
                    <a:pt x="18" y="4"/>
                    <a:pt x="18" y="4"/>
                  </a:cubicBezTo>
                  <a:cubicBezTo>
                    <a:pt x="18" y="4"/>
                    <a:pt x="4" y="0"/>
                    <a:pt x="0" y="4"/>
                  </a:cubicBezTo>
                  <a:cubicBezTo>
                    <a:pt x="0" y="4"/>
                    <a:pt x="3" y="23"/>
                    <a:pt x="10" y="31"/>
                  </a:cubicBezTo>
                  <a:cubicBezTo>
                    <a:pt x="17" y="43"/>
                    <a:pt x="20" y="50"/>
                    <a:pt x="20" y="50"/>
                  </a:cubicBezTo>
                  <a:cubicBezTo>
                    <a:pt x="18" y="96"/>
                    <a:pt x="18" y="96"/>
                    <a:pt x="18" y="96"/>
                  </a:cubicBezTo>
                  <a:cubicBezTo>
                    <a:pt x="29" y="97"/>
                    <a:pt x="29" y="97"/>
                    <a:pt x="29" y="97"/>
                  </a:cubicBezTo>
                  <a:cubicBezTo>
                    <a:pt x="34" y="70"/>
                    <a:pt x="34" y="70"/>
                    <a:pt x="34" y="70"/>
                  </a:cubicBezTo>
                  <a:cubicBezTo>
                    <a:pt x="58" y="29"/>
                    <a:pt x="58" y="29"/>
                    <a:pt x="58" y="29"/>
                  </a:cubicBezTo>
                  <a:cubicBezTo>
                    <a:pt x="33" y="9"/>
                    <a:pt x="33" y="9"/>
                    <a:pt x="33" y="9"/>
                  </a:cubicBezTo>
                  <a:lnTo>
                    <a:pt x="22"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3" name="Freeform 150">
              <a:extLst>
                <a:ext uri="{FF2B5EF4-FFF2-40B4-BE49-F238E27FC236}">
                  <a16:creationId xmlns:a16="http://schemas.microsoft.com/office/drawing/2014/main" id="{F085233C-B713-41D2-9D3A-2374F67B475F}"/>
                </a:ext>
              </a:extLst>
            </p:cNvPr>
            <p:cNvSpPr>
              <a:spLocks/>
            </p:cNvSpPr>
            <p:nvPr/>
          </p:nvSpPr>
          <p:spPr bwMode="gray">
            <a:xfrm>
              <a:off x="5671584" y="3662179"/>
              <a:ext cx="4785" cy="7975"/>
            </a:xfrm>
            <a:custGeom>
              <a:avLst/>
              <a:gdLst>
                <a:gd name="T0" fmla="*/ 8 w 8"/>
                <a:gd name="T1" fmla="*/ 8 h 15"/>
                <a:gd name="T2" fmla="*/ 0 w 8"/>
                <a:gd name="T3" fmla="*/ 7 h 15"/>
                <a:gd name="T4" fmla="*/ 8 w 8"/>
                <a:gd name="T5" fmla="*/ 8 h 15"/>
              </a:gdLst>
              <a:ahLst/>
              <a:cxnLst>
                <a:cxn ang="0">
                  <a:pos x="T0" y="T1"/>
                </a:cxn>
                <a:cxn ang="0">
                  <a:pos x="T2" y="T3"/>
                </a:cxn>
                <a:cxn ang="0">
                  <a:pos x="T4" y="T5"/>
                </a:cxn>
              </a:cxnLst>
              <a:rect l="0" t="0" r="r" b="b"/>
              <a:pathLst>
                <a:path w="8" h="15">
                  <a:moveTo>
                    <a:pt x="8" y="8"/>
                  </a:moveTo>
                  <a:cubicBezTo>
                    <a:pt x="8" y="0"/>
                    <a:pt x="0" y="3"/>
                    <a:pt x="0" y="7"/>
                  </a:cubicBezTo>
                  <a:cubicBezTo>
                    <a:pt x="3" y="15"/>
                    <a:pt x="8" y="8"/>
                    <a:pt x="8"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4" name="Freeform 151">
              <a:extLst>
                <a:ext uri="{FF2B5EF4-FFF2-40B4-BE49-F238E27FC236}">
                  <a16:creationId xmlns:a16="http://schemas.microsoft.com/office/drawing/2014/main" id="{B2D8A37F-9542-4FAB-9597-0EEE42F0A779}"/>
                </a:ext>
              </a:extLst>
            </p:cNvPr>
            <p:cNvSpPr>
              <a:spLocks/>
            </p:cNvSpPr>
            <p:nvPr/>
          </p:nvSpPr>
          <p:spPr bwMode="gray">
            <a:xfrm>
              <a:off x="5631715" y="3666963"/>
              <a:ext cx="62198" cy="47844"/>
            </a:xfrm>
            <a:custGeom>
              <a:avLst/>
              <a:gdLst>
                <a:gd name="T0" fmla="*/ 116 w 120"/>
                <a:gd name="T1" fmla="*/ 43 h 90"/>
                <a:gd name="T2" fmla="*/ 99 w 120"/>
                <a:gd name="T3" fmla="*/ 16 h 90"/>
                <a:gd name="T4" fmla="*/ 91 w 120"/>
                <a:gd name="T5" fmla="*/ 15 h 90"/>
                <a:gd name="T6" fmla="*/ 91 w 120"/>
                <a:gd name="T7" fmla="*/ 27 h 90"/>
                <a:gd name="T8" fmla="*/ 72 w 120"/>
                <a:gd name="T9" fmla="*/ 33 h 90"/>
                <a:gd name="T10" fmla="*/ 72 w 120"/>
                <a:gd name="T11" fmla="*/ 26 h 90"/>
                <a:gd name="T12" fmla="*/ 65 w 120"/>
                <a:gd name="T13" fmla="*/ 22 h 90"/>
                <a:gd name="T14" fmla="*/ 39 w 120"/>
                <a:gd name="T15" fmla="*/ 5 h 90"/>
                <a:gd name="T16" fmla="*/ 9 w 120"/>
                <a:gd name="T17" fmla="*/ 15 h 90"/>
                <a:gd name="T18" fmla="*/ 23 w 120"/>
                <a:gd name="T19" fmla="*/ 31 h 90"/>
                <a:gd name="T20" fmla="*/ 12 w 120"/>
                <a:gd name="T21" fmla="*/ 38 h 90"/>
                <a:gd name="T22" fmla="*/ 4 w 120"/>
                <a:gd name="T23" fmla="*/ 34 h 90"/>
                <a:gd name="T24" fmla="*/ 5 w 120"/>
                <a:gd name="T25" fmla="*/ 26 h 90"/>
                <a:gd name="T26" fmla="*/ 1 w 120"/>
                <a:gd name="T27" fmla="*/ 30 h 90"/>
                <a:gd name="T28" fmla="*/ 0 w 120"/>
                <a:gd name="T29" fmla="*/ 45 h 90"/>
                <a:gd name="T30" fmla="*/ 48 w 120"/>
                <a:gd name="T31" fmla="*/ 63 h 90"/>
                <a:gd name="T32" fmla="*/ 55 w 120"/>
                <a:gd name="T33" fmla="*/ 75 h 90"/>
                <a:gd name="T34" fmla="*/ 65 w 120"/>
                <a:gd name="T35" fmla="*/ 90 h 90"/>
                <a:gd name="T36" fmla="*/ 73 w 120"/>
                <a:gd name="T37" fmla="*/ 87 h 90"/>
                <a:gd name="T38" fmla="*/ 73 w 120"/>
                <a:gd name="T39" fmla="*/ 79 h 90"/>
                <a:gd name="T40" fmla="*/ 85 w 120"/>
                <a:gd name="T41" fmla="*/ 76 h 90"/>
                <a:gd name="T42" fmla="*/ 115 w 120"/>
                <a:gd name="T43" fmla="*/ 74 h 90"/>
                <a:gd name="T44" fmla="*/ 119 w 120"/>
                <a:gd name="T45" fmla="*/ 66 h 90"/>
                <a:gd name="T46" fmla="*/ 116 w 120"/>
                <a:gd name="T47" fmla="*/ 58 h 90"/>
                <a:gd name="T48" fmla="*/ 116 w 120"/>
                <a:gd name="T49"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90">
                  <a:moveTo>
                    <a:pt x="116" y="43"/>
                  </a:moveTo>
                  <a:cubicBezTo>
                    <a:pt x="113" y="35"/>
                    <a:pt x="99" y="16"/>
                    <a:pt x="99" y="16"/>
                  </a:cubicBezTo>
                  <a:cubicBezTo>
                    <a:pt x="91" y="15"/>
                    <a:pt x="91" y="15"/>
                    <a:pt x="91" y="15"/>
                  </a:cubicBezTo>
                  <a:cubicBezTo>
                    <a:pt x="91" y="27"/>
                    <a:pt x="91" y="27"/>
                    <a:pt x="91" y="27"/>
                  </a:cubicBezTo>
                  <a:cubicBezTo>
                    <a:pt x="72" y="33"/>
                    <a:pt x="72" y="33"/>
                    <a:pt x="72" y="33"/>
                  </a:cubicBezTo>
                  <a:cubicBezTo>
                    <a:pt x="72" y="26"/>
                    <a:pt x="72" y="26"/>
                    <a:pt x="72" y="26"/>
                  </a:cubicBezTo>
                  <a:cubicBezTo>
                    <a:pt x="65" y="22"/>
                    <a:pt x="65" y="22"/>
                    <a:pt x="65" y="22"/>
                  </a:cubicBezTo>
                  <a:cubicBezTo>
                    <a:pt x="65" y="22"/>
                    <a:pt x="62" y="6"/>
                    <a:pt x="39" y="5"/>
                  </a:cubicBezTo>
                  <a:cubicBezTo>
                    <a:pt x="17" y="0"/>
                    <a:pt x="9" y="15"/>
                    <a:pt x="9" y="15"/>
                  </a:cubicBezTo>
                  <a:cubicBezTo>
                    <a:pt x="23" y="31"/>
                    <a:pt x="23" y="31"/>
                    <a:pt x="23" y="31"/>
                  </a:cubicBezTo>
                  <a:cubicBezTo>
                    <a:pt x="12" y="38"/>
                    <a:pt x="12" y="38"/>
                    <a:pt x="12" y="38"/>
                  </a:cubicBezTo>
                  <a:cubicBezTo>
                    <a:pt x="4" y="34"/>
                    <a:pt x="4" y="34"/>
                    <a:pt x="4" y="34"/>
                  </a:cubicBezTo>
                  <a:cubicBezTo>
                    <a:pt x="5" y="26"/>
                    <a:pt x="5" y="26"/>
                    <a:pt x="5" y="26"/>
                  </a:cubicBezTo>
                  <a:cubicBezTo>
                    <a:pt x="1" y="30"/>
                    <a:pt x="1" y="30"/>
                    <a:pt x="1" y="30"/>
                  </a:cubicBezTo>
                  <a:cubicBezTo>
                    <a:pt x="0" y="45"/>
                    <a:pt x="0" y="45"/>
                    <a:pt x="0" y="45"/>
                  </a:cubicBezTo>
                  <a:cubicBezTo>
                    <a:pt x="48" y="63"/>
                    <a:pt x="48" y="63"/>
                    <a:pt x="48" y="63"/>
                  </a:cubicBezTo>
                  <a:cubicBezTo>
                    <a:pt x="48" y="63"/>
                    <a:pt x="51" y="71"/>
                    <a:pt x="55" y="75"/>
                  </a:cubicBezTo>
                  <a:cubicBezTo>
                    <a:pt x="55" y="82"/>
                    <a:pt x="65" y="90"/>
                    <a:pt x="65" y="90"/>
                  </a:cubicBezTo>
                  <a:cubicBezTo>
                    <a:pt x="73" y="87"/>
                    <a:pt x="73" y="87"/>
                    <a:pt x="73" y="87"/>
                  </a:cubicBezTo>
                  <a:cubicBezTo>
                    <a:pt x="73" y="79"/>
                    <a:pt x="73" y="79"/>
                    <a:pt x="73" y="79"/>
                  </a:cubicBezTo>
                  <a:cubicBezTo>
                    <a:pt x="73" y="79"/>
                    <a:pt x="77" y="76"/>
                    <a:pt x="85" y="76"/>
                  </a:cubicBezTo>
                  <a:cubicBezTo>
                    <a:pt x="92" y="76"/>
                    <a:pt x="115" y="74"/>
                    <a:pt x="115" y="74"/>
                  </a:cubicBezTo>
                  <a:cubicBezTo>
                    <a:pt x="119" y="66"/>
                    <a:pt x="119" y="66"/>
                    <a:pt x="119" y="66"/>
                  </a:cubicBezTo>
                  <a:cubicBezTo>
                    <a:pt x="116" y="58"/>
                    <a:pt x="116" y="58"/>
                    <a:pt x="116" y="58"/>
                  </a:cubicBezTo>
                  <a:cubicBezTo>
                    <a:pt x="116" y="58"/>
                    <a:pt x="120" y="51"/>
                    <a:pt x="116" y="4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5" name="Freeform 152">
              <a:extLst>
                <a:ext uri="{FF2B5EF4-FFF2-40B4-BE49-F238E27FC236}">
                  <a16:creationId xmlns:a16="http://schemas.microsoft.com/office/drawing/2014/main" id="{36C20CAB-A0C6-4786-B511-23E8973FBFC0}"/>
                </a:ext>
              </a:extLst>
            </p:cNvPr>
            <p:cNvSpPr>
              <a:spLocks/>
            </p:cNvSpPr>
            <p:nvPr/>
          </p:nvSpPr>
          <p:spPr bwMode="gray">
            <a:xfrm>
              <a:off x="5606198" y="3644636"/>
              <a:ext cx="27112" cy="52629"/>
            </a:xfrm>
            <a:custGeom>
              <a:avLst/>
              <a:gdLst>
                <a:gd name="T0" fmla="*/ 48 w 52"/>
                <a:gd name="T1" fmla="*/ 0 h 102"/>
                <a:gd name="T2" fmla="*/ 36 w 52"/>
                <a:gd name="T3" fmla="*/ 27 h 102"/>
                <a:gd name="T4" fmla="*/ 8 w 52"/>
                <a:gd name="T5" fmla="*/ 56 h 102"/>
                <a:gd name="T6" fmla="*/ 16 w 52"/>
                <a:gd name="T7" fmla="*/ 60 h 102"/>
                <a:gd name="T8" fmla="*/ 0 w 52"/>
                <a:gd name="T9" fmla="*/ 71 h 102"/>
                <a:gd name="T10" fmla="*/ 14 w 52"/>
                <a:gd name="T11" fmla="*/ 102 h 102"/>
                <a:gd name="T12" fmla="*/ 47 w 52"/>
                <a:gd name="T13" fmla="*/ 27 h 102"/>
                <a:gd name="T14" fmla="*/ 52 w 52"/>
                <a:gd name="T15" fmla="*/ 1 h 102"/>
                <a:gd name="T16" fmla="*/ 48 w 52"/>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02">
                  <a:moveTo>
                    <a:pt x="48" y="0"/>
                  </a:moveTo>
                  <a:cubicBezTo>
                    <a:pt x="36" y="27"/>
                    <a:pt x="36" y="27"/>
                    <a:pt x="36" y="27"/>
                  </a:cubicBezTo>
                  <a:cubicBezTo>
                    <a:pt x="8" y="56"/>
                    <a:pt x="8" y="56"/>
                    <a:pt x="8" y="56"/>
                  </a:cubicBezTo>
                  <a:cubicBezTo>
                    <a:pt x="16" y="60"/>
                    <a:pt x="16" y="60"/>
                    <a:pt x="16" y="60"/>
                  </a:cubicBezTo>
                  <a:cubicBezTo>
                    <a:pt x="0" y="71"/>
                    <a:pt x="0" y="71"/>
                    <a:pt x="0" y="71"/>
                  </a:cubicBezTo>
                  <a:cubicBezTo>
                    <a:pt x="14" y="102"/>
                    <a:pt x="14" y="102"/>
                    <a:pt x="14" y="102"/>
                  </a:cubicBezTo>
                  <a:cubicBezTo>
                    <a:pt x="47" y="27"/>
                    <a:pt x="47" y="27"/>
                    <a:pt x="47" y="27"/>
                  </a:cubicBezTo>
                  <a:cubicBezTo>
                    <a:pt x="51" y="23"/>
                    <a:pt x="52" y="1"/>
                    <a:pt x="52" y="1"/>
                  </a:cubicBezTo>
                  <a:lnTo>
                    <a:pt x="4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6" name="Freeform 153">
              <a:extLst>
                <a:ext uri="{FF2B5EF4-FFF2-40B4-BE49-F238E27FC236}">
                  <a16:creationId xmlns:a16="http://schemas.microsoft.com/office/drawing/2014/main" id="{520C6308-CAA1-4A6B-9B53-98CB30DBA19B}"/>
                </a:ext>
              </a:extLst>
            </p:cNvPr>
            <p:cNvSpPr>
              <a:spLocks/>
            </p:cNvSpPr>
            <p:nvPr/>
          </p:nvSpPr>
          <p:spPr bwMode="gray">
            <a:xfrm>
              <a:off x="5601413" y="3657395"/>
              <a:ext cx="12758" cy="11164"/>
            </a:xfrm>
            <a:custGeom>
              <a:avLst/>
              <a:gdLst>
                <a:gd name="T0" fmla="*/ 22 w 26"/>
                <a:gd name="T1" fmla="*/ 8 h 22"/>
                <a:gd name="T2" fmla="*/ 15 w 26"/>
                <a:gd name="T3" fmla="*/ 8 h 22"/>
                <a:gd name="T4" fmla="*/ 22 w 26"/>
                <a:gd name="T5" fmla="*/ 4 h 22"/>
                <a:gd name="T6" fmla="*/ 15 w 26"/>
                <a:gd name="T7" fmla="*/ 0 h 22"/>
                <a:gd name="T8" fmla="*/ 0 w 26"/>
                <a:gd name="T9" fmla="*/ 7 h 22"/>
                <a:gd name="T10" fmla="*/ 3 w 26"/>
                <a:gd name="T11" fmla="*/ 22 h 22"/>
                <a:gd name="T12" fmla="*/ 22 w 26"/>
                <a:gd name="T13" fmla="*/ 20 h 22"/>
                <a:gd name="T14" fmla="*/ 22 w 26"/>
                <a:gd name="T15" fmla="*/ 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2">
                  <a:moveTo>
                    <a:pt x="22" y="8"/>
                  </a:moveTo>
                  <a:cubicBezTo>
                    <a:pt x="15" y="8"/>
                    <a:pt x="15" y="8"/>
                    <a:pt x="15" y="8"/>
                  </a:cubicBezTo>
                  <a:cubicBezTo>
                    <a:pt x="22" y="4"/>
                    <a:pt x="22" y="4"/>
                    <a:pt x="22" y="4"/>
                  </a:cubicBezTo>
                  <a:cubicBezTo>
                    <a:pt x="22" y="4"/>
                    <a:pt x="19" y="0"/>
                    <a:pt x="15" y="0"/>
                  </a:cubicBezTo>
                  <a:cubicBezTo>
                    <a:pt x="0" y="7"/>
                    <a:pt x="0" y="7"/>
                    <a:pt x="0" y="7"/>
                  </a:cubicBezTo>
                  <a:cubicBezTo>
                    <a:pt x="3" y="22"/>
                    <a:pt x="3" y="22"/>
                    <a:pt x="3" y="22"/>
                  </a:cubicBezTo>
                  <a:cubicBezTo>
                    <a:pt x="3" y="22"/>
                    <a:pt x="18" y="19"/>
                    <a:pt x="22" y="20"/>
                  </a:cubicBezTo>
                  <a:cubicBezTo>
                    <a:pt x="26" y="16"/>
                    <a:pt x="22" y="8"/>
                    <a:pt x="22"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7" name="Freeform 154">
              <a:extLst>
                <a:ext uri="{FF2B5EF4-FFF2-40B4-BE49-F238E27FC236}">
                  <a16:creationId xmlns:a16="http://schemas.microsoft.com/office/drawing/2014/main" id="{29BFA5F4-4AE2-4520-96AD-0A9465F4CEE0}"/>
                </a:ext>
              </a:extLst>
            </p:cNvPr>
            <p:cNvSpPr>
              <a:spLocks/>
            </p:cNvSpPr>
            <p:nvPr/>
          </p:nvSpPr>
          <p:spPr bwMode="gray">
            <a:xfrm>
              <a:off x="5579085" y="3663774"/>
              <a:ext cx="20733" cy="19138"/>
            </a:xfrm>
            <a:custGeom>
              <a:avLst/>
              <a:gdLst>
                <a:gd name="T0" fmla="*/ 18 w 40"/>
                <a:gd name="T1" fmla="*/ 20 h 35"/>
                <a:gd name="T2" fmla="*/ 11 w 40"/>
                <a:gd name="T3" fmla="*/ 8 h 35"/>
                <a:gd name="T4" fmla="*/ 0 w 40"/>
                <a:gd name="T5" fmla="*/ 0 h 35"/>
                <a:gd name="T6" fmla="*/ 7 w 40"/>
                <a:gd name="T7" fmla="*/ 23 h 35"/>
                <a:gd name="T8" fmla="*/ 18 w 40"/>
                <a:gd name="T9" fmla="*/ 35 h 35"/>
                <a:gd name="T10" fmla="*/ 40 w 40"/>
                <a:gd name="T11" fmla="*/ 32 h 35"/>
                <a:gd name="T12" fmla="*/ 26 w 40"/>
                <a:gd name="T13" fmla="*/ 20 h 35"/>
                <a:gd name="T14" fmla="*/ 18 w 40"/>
                <a:gd name="T15" fmla="*/ 2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5">
                  <a:moveTo>
                    <a:pt x="18" y="20"/>
                  </a:moveTo>
                  <a:cubicBezTo>
                    <a:pt x="18" y="20"/>
                    <a:pt x="18" y="16"/>
                    <a:pt x="11" y="8"/>
                  </a:cubicBezTo>
                  <a:cubicBezTo>
                    <a:pt x="8" y="4"/>
                    <a:pt x="0" y="0"/>
                    <a:pt x="0" y="0"/>
                  </a:cubicBezTo>
                  <a:cubicBezTo>
                    <a:pt x="0" y="0"/>
                    <a:pt x="3" y="19"/>
                    <a:pt x="7" y="23"/>
                  </a:cubicBezTo>
                  <a:cubicBezTo>
                    <a:pt x="14" y="27"/>
                    <a:pt x="18" y="35"/>
                    <a:pt x="18" y="35"/>
                  </a:cubicBezTo>
                  <a:cubicBezTo>
                    <a:pt x="40" y="32"/>
                    <a:pt x="40" y="32"/>
                    <a:pt x="40" y="32"/>
                  </a:cubicBezTo>
                  <a:cubicBezTo>
                    <a:pt x="26" y="20"/>
                    <a:pt x="26" y="20"/>
                    <a:pt x="26" y="20"/>
                  </a:cubicBezTo>
                  <a:lnTo>
                    <a:pt x="18" y="2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8" name="Freeform 155">
              <a:extLst>
                <a:ext uri="{FF2B5EF4-FFF2-40B4-BE49-F238E27FC236}">
                  <a16:creationId xmlns:a16="http://schemas.microsoft.com/office/drawing/2014/main" id="{016B479A-7B2C-4F36-BDE7-9563CED1E388}"/>
                </a:ext>
              </a:extLst>
            </p:cNvPr>
            <p:cNvSpPr>
              <a:spLocks/>
            </p:cNvSpPr>
            <p:nvPr/>
          </p:nvSpPr>
          <p:spPr bwMode="gray">
            <a:xfrm>
              <a:off x="5607792" y="3539379"/>
              <a:ext cx="14354" cy="31896"/>
            </a:xfrm>
            <a:custGeom>
              <a:avLst/>
              <a:gdLst>
                <a:gd name="T0" fmla="*/ 0 w 27"/>
                <a:gd name="T1" fmla="*/ 35 h 58"/>
                <a:gd name="T2" fmla="*/ 4 w 27"/>
                <a:gd name="T3" fmla="*/ 50 h 58"/>
                <a:gd name="T4" fmla="*/ 14 w 27"/>
                <a:gd name="T5" fmla="*/ 58 h 58"/>
                <a:gd name="T6" fmla="*/ 26 w 27"/>
                <a:gd name="T7" fmla="*/ 40 h 58"/>
                <a:gd name="T8" fmla="*/ 20 w 27"/>
                <a:gd name="T9" fmla="*/ 20 h 58"/>
                <a:gd name="T10" fmla="*/ 13 w 27"/>
                <a:gd name="T11" fmla="*/ 16 h 58"/>
                <a:gd name="T12" fmla="*/ 10 w 27"/>
                <a:gd name="T13" fmla="*/ 1 h 58"/>
                <a:gd name="T14" fmla="*/ 2 w 27"/>
                <a:gd name="T15" fmla="*/ 0 h 58"/>
                <a:gd name="T16" fmla="*/ 9 w 27"/>
                <a:gd name="T17" fmla="*/ 23 h 58"/>
                <a:gd name="T18" fmla="*/ 0 w 27"/>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8">
                  <a:moveTo>
                    <a:pt x="0" y="35"/>
                  </a:moveTo>
                  <a:cubicBezTo>
                    <a:pt x="0" y="42"/>
                    <a:pt x="4" y="50"/>
                    <a:pt x="4" y="50"/>
                  </a:cubicBezTo>
                  <a:cubicBezTo>
                    <a:pt x="14" y="58"/>
                    <a:pt x="14" y="58"/>
                    <a:pt x="14" y="58"/>
                  </a:cubicBezTo>
                  <a:cubicBezTo>
                    <a:pt x="22" y="51"/>
                    <a:pt x="26" y="47"/>
                    <a:pt x="26" y="40"/>
                  </a:cubicBezTo>
                  <a:cubicBezTo>
                    <a:pt x="27" y="36"/>
                    <a:pt x="20" y="20"/>
                    <a:pt x="20" y="20"/>
                  </a:cubicBezTo>
                  <a:cubicBezTo>
                    <a:pt x="20" y="20"/>
                    <a:pt x="16" y="24"/>
                    <a:pt x="13" y="16"/>
                  </a:cubicBezTo>
                  <a:cubicBezTo>
                    <a:pt x="13" y="8"/>
                    <a:pt x="10" y="1"/>
                    <a:pt x="10" y="1"/>
                  </a:cubicBezTo>
                  <a:cubicBezTo>
                    <a:pt x="2" y="0"/>
                    <a:pt x="2" y="0"/>
                    <a:pt x="2" y="0"/>
                  </a:cubicBezTo>
                  <a:cubicBezTo>
                    <a:pt x="9" y="23"/>
                    <a:pt x="9" y="23"/>
                    <a:pt x="9" y="23"/>
                  </a:cubicBezTo>
                  <a:cubicBezTo>
                    <a:pt x="9" y="23"/>
                    <a:pt x="1" y="27"/>
                    <a:pt x="0" y="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9" name="Freeform 156">
              <a:extLst>
                <a:ext uri="{FF2B5EF4-FFF2-40B4-BE49-F238E27FC236}">
                  <a16:creationId xmlns:a16="http://schemas.microsoft.com/office/drawing/2014/main" id="{5AAF1E72-0FDA-4A69-A4F0-526575E6D929}"/>
                </a:ext>
              </a:extLst>
            </p:cNvPr>
            <p:cNvSpPr>
              <a:spLocks/>
            </p:cNvSpPr>
            <p:nvPr/>
          </p:nvSpPr>
          <p:spPr bwMode="gray">
            <a:xfrm>
              <a:off x="5437148" y="3408604"/>
              <a:ext cx="204135" cy="272713"/>
            </a:xfrm>
            <a:custGeom>
              <a:avLst/>
              <a:gdLst>
                <a:gd name="T0" fmla="*/ 148 w 386"/>
                <a:gd name="T1" fmla="*/ 510 h 513"/>
                <a:gd name="T2" fmla="*/ 168 w 386"/>
                <a:gd name="T3" fmla="*/ 500 h 513"/>
                <a:gd name="T4" fmla="*/ 194 w 386"/>
                <a:gd name="T5" fmla="*/ 501 h 513"/>
                <a:gd name="T6" fmla="*/ 209 w 386"/>
                <a:gd name="T7" fmla="*/ 494 h 513"/>
                <a:gd name="T8" fmla="*/ 169 w 386"/>
                <a:gd name="T9" fmla="*/ 462 h 513"/>
                <a:gd name="T10" fmla="*/ 178 w 386"/>
                <a:gd name="T11" fmla="*/ 443 h 513"/>
                <a:gd name="T12" fmla="*/ 206 w 386"/>
                <a:gd name="T13" fmla="*/ 406 h 513"/>
                <a:gd name="T14" fmla="*/ 199 w 386"/>
                <a:gd name="T15" fmla="*/ 387 h 513"/>
                <a:gd name="T16" fmla="*/ 185 w 386"/>
                <a:gd name="T17" fmla="*/ 355 h 513"/>
                <a:gd name="T18" fmla="*/ 220 w 386"/>
                <a:gd name="T19" fmla="*/ 326 h 513"/>
                <a:gd name="T20" fmla="*/ 210 w 386"/>
                <a:gd name="T21" fmla="*/ 307 h 513"/>
                <a:gd name="T22" fmla="*/ 260 w 386"/>
                <a:gd name="T23" fmla="*/ 286 h 513"/>
                <a:gd name="T24" fmla="*/ 260 w 386"/>
                <a:gd name="T25" fmla="*/ 271 h 513"/>
                <a:gd name="T26" fmla="*/ 282 w 386"/>
                <a:gd name="T27" fmla="*/ 280 h 513"/>
                <a:gd name="T28" fmla="*/ 296 w 386"/>
                <a:gd name="T29" fmla="*/ 234 h 513"/>
                <a:gd name="T30" fmla="*/ 324 w 386"/>
                <a:gd name="T31" fmla="*/ 190 h 513"/>
                <a:gd name="T32" fmla="*/ 327 w 386"/>
                <a:gd name="T33" fmla="*/ 209 h 513"/>
                <a:gd name="T34" fmla="*/ 334 w 386"/>
                <a:gd name="T35" fmla="*/ 209 h 513"/>
                <a:gd name="T36" fmla="*/ 345 w 386"/>
                <a:gd name="T37" fmla="*/ 218 h 513"/>
                <a:gd name="T38" fmla="*/ 369 w 386"/>
                <a:gd name="T39" fmla="*/ 192 h 513"/>
                <a:gd name="T40" fmla="*/ 382 w 386"/>
                <a:gd name="T41" fmla="*/ 154 h 513"/>
                <a:gd name="T42" fmla="*/ 372 w 386"/>
                <a:gd name="T43" fmla="*/ 123 h 513"/>
                <a:gd name="T44" fmla="*/ 309 w 386"/>
                <a:gd name="T45" fmla="*/ 109 h 513"/>
                <a:gd name="T46" fmla="*/ 294 w 386"/>
                <a:gd name="T47" fmla="*/ 112 h 513"/>
                <a:gd name="T48" fmla="*/ 317 w 386"/>
                <a:gd name="T49" fmla="*/ 90 h 513"/>
                <a:gd name="T50" fmla="*/ 311 w 386"/>
                <a:gd name="T51" fmla="*/ 67 h 513"/>
                <a:gd name="T52" fmla="*/ 298 w 386"/>
                <a:gd name="T53" fmla="*/ 20 h 513"/>
                <a:gd name="T54" fmla="*/ 239 w 386"/>
                <a:gd name="T55" fmla="*/ 2 h 513"/>
                <a:gd name="T56" fmla="*/ 216 w 386"/>
                <a:gd name="T57" fmla="*/ 9 h 513"/>
                <a:gd name="T58" fmla="*/ 169 w 386"/>
                <a:gd name="T59" fmla="*/ 60 h 513"/>
                <a:gd name="T60" fmla="*/ 168 w 386"/>
                <a:gd name="T61" fmla="*/ 79 h 513"/>
                <a:gd name="T62" fmla="*/ 189 w 386"/>
                <a:gd name="T63" fmla="*/ 107 h 513"/>
                <a:gd name="T64" fmla="*/ 175 w 386"/>
                <a:gd name="T65" fmla="*/ 95 h 513"/>
                <a:gd name="T66" fmla="*/ 152 w 386"/>
                <a:gd name="T67" fmla="*/ 105 h 513"/>
                <a:gd name="T68" fmla="*/ 161 w 386"/>
                <a:gd name="T69" fmla="*/ 75 h 513"/>
                <a:gd name="T70" fmla="*/ 124 w 386"/>
                <a:gd name="T71" fmla="*/ 69 h 513"/>
                <a:gd name="T72" fmla="*/ 96 w 386"/>
                <a:gd name="T73" fmla="*/ 99 h 513"/>
                <a:gd name="T74" fmla="*/ 81 w 386"/>
                <a:gd name="T75" fmla="*/ 102 h 513"/>
                <a:gd name="T76" fmla="*/ 42 w 386"/>
                <a:gd name="T77" fmla="*/ 65 h 513"/>
                <a:gd name="T78" fmla="*/ 20 w 386"/>
                <a:gd name="T79" fmla="*/ 133 h 513"/>
                <a:gd name="T80" fmla="*/ 34 w 386"/>
                <a:gd name="T81" fmla="*/ 157 h 513"/>
                <a:gd name="T82" fmla="*/ 18 w 386"/>
                <a:gd name="T83" fmla="*/ 171 h 513"/>
                <a:gd name="T84" fmla="*/ 25 w 386"/>
                <a:gd name="T85" fmla="*/ 187 h 513"/>
                <a:gd name="T86" fmla="*/ 8 w 386"/>
                <a:gd name="T87" fmla="*/ 221 h 513"/>
                <a:gd name="T88" fmla="*/ 35 w 386"/>
                <a:gd name="T89" fmla="*/ 210 h 513"/>
                <a:gd name="T90" fmla="*/ 25 w 386"/>
                <a:gd name="T91" fmla="*/ 260 h 513"/>
                <a:gd name="T92" fmla="*/ 17 w 386"/>
                <a:gd name="T93" fmla="*/ 271 h 513"/>
                <a:gd name="T94" fmla="*/ 0 w 386"/>
                <a:gd name="T95" fmla="*/ 327 h 513"/>
                <a:gd name="T96" fmla="*/ 19 w 386"/>
                <a:gd name="T97" fmla="*/ 321 h 513"/>
                <a:gd name="T98" fmla="*/ 51 w 386"/>
                <a:gd name="T99" fmla="*/ 357 h 513"/>
                <a:gd name="T100" fmla="*/ 67 w 386"/>
                <a:gd name="T101" fmla="*/ 399 h 513"/>
                <a:gd name="T102" fmla="*/ 64 w 386"/>
                <a:gd name="T103" fmla="*/ 472 h 513"/>
                <a:gd name="T104" fmla="*/ 71 w 386"/>
                <a:gd name="T105" fmla="*/ 48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6" h="513">
                  <a:moveTo>
                    <a:pt x="71" y="484"/>
                  </a:moveTo>
                  <a:cubicBezTo>
                    <a:pt x="94" y="481"/>
                    <a:pt x="108" y="489"/>
                    <a:pt x="130" y="494"/>
                  </a:cubicBezTo>
                  <a:cubicBezTo>
                    <a:pt x="138" y="495"/>
                    <a:pt x="133" y="513"/>
                    <a:pt x="148" y="510"/>
                  </a:cubicBezTo>
                  <a:cubicBezTo>
                    <a:pt x="156" y="503"/>
                    <a:pt x="160" y="492"/>
                    <a:pt x="163" y="511"/>
                  </a:cubicBezTo>
                  <a:cubicBezTo>
                    <a:pt x="163" y="511"/>
                    <a:pt x="163" y="507"/>
                    <a:pt x="167" y="507"/>
                  </a:cubicBezTo>
                  <a:cubicBezTo>
                    <a:pt x="168" y="500"/>
                    <a:pt x="168" y="500"/>
                    <a:pt x="168" y="500"/>
                  </a:cubicBezTo>
                  <a:cubicBezTo>
                    <a:pt x="183" y="493"/>
                    <a:pt x="183" y="493"/>
                    <a:pt x="183" y="493"/>
                  </a:cubicBezTo>
                  <a:cubicBezTo>
                    <a:pt x="183" y="493"/>
                    <a:pt x="191" y="486"/>
                    <a:pt x="194" y="486"/>
                  </a:cubicBezTo>
                  <a:cubicBezTo>
                    <a:pt x="198" y="486"/>
                    <a:pt x="194" y="497"/>
                    <a:pt x="194" y="501"/>
                  </a:cubicBezTo>
                  <a:cubicBezTo>
                    <a:pt x="194" y="505"/>
                    <a:pt x="201" y="509"/>
                    <a:pt x="208" y="509"/>
                  </a:cubicBezTo>
                  <a:cubicBezTo>
                    <a:pt x="212" y="506"/>
                    <a:pt x="205" y="502"/>
                    <a:pt x="201" y="498"/>
                  </a:cubicBezTo>
                  <a:cubicBezTo>
                    <a:pt x="202" y="494"/>
                    <a:pt x="209" y="494"/>
                    <a:pt x="209" y="494"/>
                  </a:cubicBezTo>
                  <a:cubicBezTo>
                    <a:pt x="202" y="475"/>
                    <a:pt x="202" y="475"/>
                    <a:pt x="202" y="475"/>
                  </a:cubicBezTo>
                  <a:cubicBezTo>
                    <a:pt x="181" y="458"/>
                    <a:pt x="181" y="458"/>
                    <a:pt x="181" y="458"/>
                  </a:cubicBezTo>
                  <a:cubicBezTo>
                    <a:pt x="169" y="462"/>
                    <a:pt x="169" y="462"/>
                    <a:pt x="169" y="462"/>
                  </a:cubicBezTo>
                  <a:cubicBezTo>
                    <a:pt x="169" y="462"/>
                    <a:pt x="177" y="454"/>
                    <a:pt x="181" y="455"/>
                  </a:cubicBezTo>
                  <a:cubicBezTo>
                    <a:pt x="185" y="451"/>
                    <a:pt x="181" y="443"/>
                    <a:pt x="181" y="443"/>
                  </a:cubicBezTo>
                  <a:cubicBezTo>
                    <a:pt x="178" y="443"/>
                    <a:pt x="178" y="443"/>
                    <a:pt x="178" y="443"/>
                  </a:cubicBezTo>
                  <a:cubicBezTo>
                    <a:pt x="193" y="428"/>
                    <a:pt x="193" y="428"/>
                    <a:pt x="193" y="428"/>
                  </a:cubicBezTo>
                  <a:cubicBezTo>
                    <a:pt x="193" y="428"/>
                    <a:pt x="201" y="429"/>
                    <a:pt x="205" y="425"/>
                  </a:cubicBezTo>
                  <a:cubicBezTo>
                    <a:pt x="209" y="421"/>
                    <a:pt x="206" y="406"/>
                    <a:pt x="206" y="406"/>
                  </a:cubicBezTo>
                  <a:cubicBezTo>
                    <a:pt x="198" y="409"/>
                    <a:pt x="198" y="409"/>
                    <a:pt x="198" y="409"/>
                  </a:cubicBezTo>
                  <a:cubicBezTo>
                    <a:pt x="206" y="406"/>
                    <a:pt x="206" y="406"/>
                    <a:pt x="206" y="406"/>
                  </a:cubicBezTo>
                  <a:cubicBezTo>
                    <a:pt x="206" y="406"/>
                    <a:pt x="199" y="390"/>
                    <a:pt x="199" y="387"/>
                  </a:cubicBezTo>
                  <a:cubicBezTo>
                    <a:pt x="199" y="379"/>
                    <a:pt x="207" y="368"/>
                    <a:pt x="207" y="368"/>
                  </a:cubicBezTo>
                  <a:cubicBezTo>
                    <a:pt x="204" y="356"/>
                    <a:pt x="204" y="356"/>
                    <a:pt x="204" y="356"/>
                  </a:cubicBezTo>
                  <a:cubicBezTo>
                    <a:pt x="204" y="356"/>
                    <a:pt x="185" y="359"/>
                    <a:pt x="185" y="355"/>
                  </a:cubicBezTo>
                  <a:cubicBezTo>
                    <a:pt x="189" y="352"/>
                    <a:pt x="208" y="349"/>
                    <a:pt x="208" y="349"/>
                  </a:cubicBezTo>
                  <a:cubicBezTo>
                    <a:pt x="235" y="327"/>
                    <a:pt x="235" y="327"/>
                    <a:pt x="235" y="327"/>
                  </a:cubicBezTo>
                  <a:cubicBezTo>
                    <a:pt x="220" y="326"/>
                    <a:pt x="220" y="326"/>
                    <a:pt x="220" y="326"/>
                  </a:cubicBezTo>
                  <a:cubicBezTo>
                    <a:pt x="220" y="326"/>
                    <a:pt x="213" y="315"/>
                    <a:pt x="210" y="314"/>
                  </a:cubicBezTo>
                  <a:cubicBezTo>
                    <a:pt x="199" y="310"/>
                    <a:pt x="199" y="310"/>
                    <a:pt x="199" y="310"/>
                  </a:cubicBezTo>
                  <a:cubicBezTo>
                    <a:pt x="199" y="310"/>
                    <a:pt x="203" y="306"/>
                    <a:pt x="210" y="307"/>
                  </a:cubicBezTo>
                  <a:cubicBezTo>
                    <a:pt x="214" y="307"/>
                    <a:pt x="228" y="319"/>
                    <a:pt x="240" y="316"/>
                  </a:cubicBezTo>
                  <a:cubicBezTo>
                    <a:pt x="251" y="313"/>
                    <a:pt x="259" y="298"/>
                    <a:pt x="259" y="298"/>
                  </a:cubicBezTo>
                  <a:cubicBezTo>
                    <a:pt x="260" y="286"/>
                    <a:pt x="260" y="286"/>
                    <a:pt x="260" y="286"/>
                  </a:cubicBezTo>
                  <a:cubicBezTo>
                    <a:pt x="260" y="282"/>
                    <a:pt x="238" y="274"/>
                    <a:pt x="238" y="274"/>
                  </a:cubicBezTo>
                  <a:cubicBezTo>
                    <a:pt x="238" y="270"/>
                    <a:pt x="249" y="274"/>
                    <a:pt x="249" y="274"/>
                  </a:cubicBezTo>
                  <a:cubicBezTo>
                    <a:pt x="260" y="271"/>
                    <a:pt x="260" y="271"/>
                    <a:pt x="260" y="271"/>
                  </a:cubicBezTo>
                  <a:cubicBezTo>
                    <a:pt x="275" y="272"/>
                    <a:pt x="275" y="272"/>
                    <a:pt x="275" y="272"/>
                  </a:cubicBezTo>
                  <a:cubicBezTo>
                    <a:pt x="279" y="279"/>
                    <a:pt x="279" y="279"/>
                    <a:pt x="279" y="279"/>
                  </a:cubicBezTo>
                  <a:cubicBezTo>
                    <a:pt x="282" y="280"/>
                    <a:pt x="282" y="280"/>
                    <a:pt x="282" y="280"/>
                  </a:cubicBezTo>
                  <a:cubicBezTo>
                    <a:pt x="282" y="280"/>
                    <a:pt x="287" y="268"/>
                    <a:pt x="287" y="265"/>
                  </a:cubicBezTo>
                  <a:cubicBezTo>
                    <a:pt x="291" y="261"/>
                    <a:pt x="295" y="257"/>
                    <a:pt x="295" y="257"/>
                  </a:cubicBezTo>
                  <a:cubicBezTo>
                    <a:pt x="296" y="234"/>
                    <a:pt x="296" y="234"/>
                    <a:pt x="296" y="234"/>
                  </a:cubicBezTo>
                  <a:cubicBezTo>
                    <a:pt x="296" y="231"/>
                    <a:pt x="289" y="215"/>
                    <a:pt x="289" y="211"/>
                  </a:cubicBezTo>
                  <a:cubicBezTo>
                    <a:pt x="289" y="207"/>
                    <a:pt x="313" y="182"/>
                    <a:pt x="321" y="182"/>
                  </a:cubicBezTo>
                  <a:cubicBezTo>
                    <a:pt x="324" y="182"/>
                    <a:pt x="324" y="190"/>
                    <a:pt x="324" y="190"/>
                  </a:cubicBezTo>
                  <a:cubicBezTo>
                    <a:pt x="312" y="205"/>
                    <a:pt x="312" y="205"/>
                    <a:pt x="312" y="205"/>
                  </a:cubicBezTo>
                  <a:cubicBezTo>
                    <a:pt x="312" y="212"/>
                    <a:pt x="312" y="212"/>
                    <a:pt x="312" y="212"/>
                  </a:cubicBezTo>
                  <a:cubicBezTo>
                    <a:pt x="312" y="212"/>
                    <a:pt x="323" y="209"/>
                    <a:pt x="327" y="209"/>
                  </a:cubicBezTo>
                  <a:cubicBezTo>
                    <a:pt x="330" y="213"/>
                    <a:pt x="326" y="217"/>
                    <a:pt x="323" y="220"/>
                  </a:cubicBezTo>
                  <a:cubicBezTo>
                    <a:pt x="319" y="220"/>
                    <a:pt x="330" y="225"/>
                    <a:pt x="334" y="225"/>
                  </a:cubicBezTo>
                  <a:cubicBezTo>
                    <a:pt x="337" y="221"/>
                    <a:pt x="334" y="209"/>
                    <a:pt x="334" y="209"/>
                  </a:cubicBezTo>
                  <a:cubicBezTo>
                    <a:pt x="334" y="209"/>
                    <a:pt x="339" y="198"/>
                    <a:pt x="342" y="198"/>
                  </a:cubicBezTo>
                  <a:cubicBezTo>
                    <a:pt x="346" y="199"/>
                    <a:pt x="349" y="206"/>
                    <a:pt x="346" y="206"/>
                  </a:cubicBezTo>
                  <a:cubicBezTo>
                    <a:pt x="342" y="210"/>
                    <a:pt x="342" y="214"/>
                    <a:pt x="345" y="218"/>
                  </a:cubicBezTo>
                  <a:cubicBezTo>
                    <a:pt x="349" y="218"/>
                    <a:pt x="357" y="214"/>
                    <a:pt x="357" y="214"/>
                  </a:cubicBezTo>
                  <a:cubicBezTo>
                    <a:pt x="357" y="203"/>
                    <a:pt x="357" y="203"/>
                    <a:pt x="357" y="203"/>
                  </a:cubicBezTo>
                  <a:cubicBezTo>
                    <a:pt x="369" y="192"/>
                    <a:pt x="369" y="192"/>
                    <a:pt x="369" y="192"/>
                  </a:cubicBezTo>
                  <a:cubicBezTo>
                    <a:pt x="369" y="188"/>
                    <a:pt x="369" y="188"/>
                    <a:pt x="369" y="188"/>
                  </a:cubicBezTo>
                  <a:cubicBezTo>
                    <a:pt x="385" y="174"/>
                    <a:pt x="385" y="174"/>
                    <a:pt x="385" y="174"/>
                  </a:cubicBezTo>
                  <a:cubicBezTo>
                    <a:pt x="382" y="154"/>
                    <a:pt x="382" y="154"/>
                    <a:pt x="382" y="154"/>
                  </a:cubicBezTo>
                  <a:cubicBezTo>
                    <a:pt x="386" y="151"/>
                    <a:pt x="386" y="151"/>
                    <a:pt x="386" y="151"/>
                  </a:cubicBezTo>
                  <a:cubicBezTo>
                    <a:pt x="386" y="139"/>
                    <a:pt x="386" y="139"/>
                    <a:pt x="386" y="139"/>
                  </a:cubicBezTo>
                  <a:cubicBezTo>
                    <a:pt x="386" y="132"/>
                    <a:pt x="372" y="123"/>
                    <a:pt x="372" y="123"/>
                  </a:cubicBezTo>
                  <a:cubicBezTo>
                    <a:pt x="330" y="129"/>
                    <a:pt x="330" y="129"/>
                    <a:pt x="330" y="129"/>
                  </a:cubicBezTo>
                  <a:cubicBezTo>
                    <a:pt x="316" y="121"/>
                    <a:pt x="316" y="121"/>
                    <a:pt x="316" y="121"/>
                  </a:cubicBezTo>
                  <a:cubicBezTo>
                    <a:pt x="316" y="121"/>
                    <a:pt x="313" y="109"/>
                    <a:pt x="309" y="109"/>
                  </a:cubicBezTo>
                  <a:cubicBezTo>
                    <a:pt x="305" y="105"/>
                    <a:pt x="298" y="112"/>
                    <a:pt x="298" y="112"/>
                  </a:cubicBezTo>
                  <a:cubicBezTo>
                    <a:pt x="297" y="120"/>
                    <a:pt x="297" y="120"/>
                    <a:pt x="297" y="120"/>
                  </a:cubicBezTo>
                  <a:cubicBezTo>
                    <a:pt x="294" y="112"/>
                    <a:pt x="294" y="112"/>
                    <a:pt x="294" y="112"/>
                  </a:cubicBezTo>
                  <a:cubicBezTo>
                    <a:pt x="306" y="101"/>
                    <a:pt x="306" y="101"/>
                    <a:pt x="306" y="101"/>
                  </a:cubicBezTo>
                  <a:cubicBezTo>
                    <a:pt x="309" y="101"/>
                    <a:pt x="309" y="101"/>
                    <a:pt x="309" y="101"/>
                  </a:cubicBezTo>
                  <a:cubicBezTo>
                    <a:pt x="317" y="90"/>
                    <a:pt x="317" y="90"/>
                    <a:pt x="317" y="90"/>
                  </a:cubicBezTo>
                  <a:cubicBezTo>
                    <a:pt x="310" y="86"/>
                    <a:pt x="310" y="86"/>
                    <a:pt x="310" y="86"/>
                  </a:cubicBezTo>
                  <a:cubicBezTo>
                    <a:pt x="314" y="75"/>
                    <a:pt x="314" y="75"/>
                    <a:pt x="314" y="75"/>
                  </a:cubicBezTo>
                  <a:cubicBezTo>
                    <a:pt x="311" y="67"/>
                    <a:pt x="311" y="67"/>
                    <a:pt x="311" y="67"/>
                  </a:cubicBezTo>
                  <a:cubicBezTo>
                    <a:pt x="309" y="36"/>
                    <a:pt x="309" y="36"/>
                    <a:pt x="309" y="36"/>
                  </a:cubicBezTo>
                  <a:cubicBezTo>
                    <a:pt x="313" y="25"/>
                    <a:pt x="313" y="25"/>
                    <a:pt x="313" y="25"/>
                  </a:cubicBezTo>
                  <a:cubicBezTo>
                    <a:pt x="313" y="21"/>
                    <a:pt x="298" y="20"/>
                    <a:pt x="298" y="20"/>
                  </a:cubicBezTo>
                  <a:cubicBezTo>
                    <a:pt x="277" y="0"/>
                    <a:pt x="277" y="0"/>
                    <a:pt x="277" y="0"/>
                  </a:cubicBezTo>
                  <a:cubicBezTo>
                    <a:pt x="269" y="0"/>
                    <a:pt x="269" y="0"/>
                    <a:pt x="269" y="0"/>
                  </a:cubicBezTo>
                  <a:cubicBezTo>
                    <a:pt x="239" y="2"/>
                    <a:pt x="239" y="2"/>
                    <a:pt x="239" y="2"/>
                  </a:cubicBezTo>
                  <a:cubicBezTo>
                    <a:pt x="239" y="2"/>
                    <a:pt x="227" y="9"/>
                    <a:pt x="227" y="13"/>
                  </a:cubicBezTo>
                  <a:cubicBezTo>
                    <a:pt x="223" y="17"/>
                    <a:pt x="216" y="24"/>
                    <a:pt x="212" y="20"/>
                  </a:cubicBezTo>
                  <a:cubicBezTo>
                    <a:pt x="212" y="16"/>
                    <a:pt x="220" y="13"/>
                    <a:pt x="216" y="9"/>
                  </a:cubicBezTo>
                  <a:cubicBezTo>
                    <a:pt x="217" y="1"/>
                    <a:pt x="186" y="7"/>
                    <a:pt x="186" y="7"/>
                  </a:cubicBezTo>
                  <a:cubicBezTo>
                    <a:pt x="167" y="29"/>
                    <a:pt x="167" y="29"/>
                    <a:pt x="167" y="29"/>
                  </a:cubicBezTo>
                  <a:cubicBezTo>
                    <a:pt x="167" y="29"/>
                    <a:pt x="169" y="56"/>
                    <a:pt x="169" y="60"/>
                  </a:cubicBezTo>
                  <a:cubicBezTo>
                    <a:pt x="165" y="60"/>
                    <a:pt x="173" y="64"/>
                    <a:pt x="173" y="64"/>
                  </a:cubicBezTo>
                  <a:cubicBezTo>
                    <a:pt x="173" y="64"/>
                    <a:pt x="172" y="68"/>
                    <a:pt x="169" y="68"/>
                  </a:cubicBezTo>
                  <a:cubicBezTo>
                    <a:pt x="165" y="71"/>
                    <a:pt x="168" y="79"/>
                    <a:pt x="168" y="79"/>
                  </a:cubicBezTo>
                  <a:cubicBezTo>
                    <a:pt x="172" y="79"/>
                    <a:pt x="179" y="83"/>
                    <a:pt x="179" y="83"/>
                  </a:cubicBezTo>
                  <a:cubicBezTo>
                    <a:pt x="178" y="106"/>
                    <a:pt x="178" y="106"/>
                    <a:pt x="178" y="106"/>
                  </a:cubicBezTo>
                  <a:cubicBezTo>
                    <a:pt x="189" y="107"/>
                    <a:pt x="189" y="107"/>
                    <a:pt x="189" y="107"/>
                  </a:cubicBezTo>
                  <a:cubicBezTo>
                    <a:pt x="189" y="107"/>
                    <a:pt x="185" y="114"/>
                    <a:pt x="178" y="114"/>
                  </a:cubicBezTo>
                  <a:cubicBezTo>
                    <a:pt x="170" y="117"/>
                    <a:pt x="171" y="106"/>
                    <a:pt x="171" y="106"/>
                  </a:cubicBezTo>
                  <a:cubicBezTo>
                    <a:pt x="175" y="95"/>
                    <a:pt x="175" y="95"/>
                    <a:pt x="175" y="95"/>
                  </a:cubicBezTo>
                  <a:cubicBezTo>
                    <a:pt x="164" y="87"/>
                    <a:pt x="164" y="87"/>
                    <a:pt x="164" y="87"/>
                  </a:cubicBezTo>
                  <a:cubicBezTo>
                    <a:pt x="164" y="87"/>
                    <a:pt x="156" y="94"/>
                    <a:pt x="153" y="94"/>
                  </a:cubicBezTo>
                  <a:cubicBezTo>
                    <a:pt x="152" y="105"/>
                    <a:pt x="152" y="105"/>
                    <a:pt x="152" y="105"/>
                  </a:cubicBezTo>
                  <a:cubicBezTo>
                    <a:pt x="148" y="105"/>
                    <a:pt x="148" y="105"/>
                    <a:pt x="148" y="105"/>
                  </a:cubicBezTo>
                  <a:cubicBezTo>
                    <a:pt x="145" y="97"/>
                    <a:pt x="145" y="97"/>
                    <a:pt x="145" y="97"/>
                  </a:cubicBezTo>
                  <a:cubicBezTo>
                    <a:pt x="161" y="75"/>
                    <a:pt x="161" y="75"/>
                    <a:pt x="161" y="75"/>
                  </a:cubicBezTo>
                  <a:cubicBezTo>
                    <a:pt x="154" y="56"/>
                    <a:pt x="154" y="56"/>
                    <a:pt x="154" y="56"/>
                  </a:cubicBezTo>
                  <a:cubicBezTo>
                    <a:pt x="136" y="55"/>
                    <a:pt x="136" y="55"/>
                    <a:pt x="136" y="55"/>
                  </a:cubicBezTo>
                  <a:cubicBezTo>
                    <a:pt x="128" y="54"/>
                    <a:pt x="124" y="62"/>
                    <a:pt x="124" y="69"/>
                  </a:cubicBezTo>
                  <a:cubicBezTo>
                    <a:pt x="120" y="73"/>
                    <a:pt x="127" y="73"/>
                    <a:pt x="127" y="73"/>
                  </a:cubicBezTo>
                  <a:cubicBezTo>
                    <a:pt x="116" y="77"/>
                    <a:pt x="116" y="77"/>
                    <a:pt x="116" y="77"/>
                  </a:cubicBezTo>
                  <a:cubicBezTo>
                    <a:pt x="96" y="99"/>
                    <a:pt x="96" y="99"/>
                    <a:pt x="96" y="99"/>
                  </a:cubicBezTo>
                  <a:cubicBezTo>
                    <a:pt x="96" y="99"/>
                    <a:pt x="107" y="107"/>
                    <a:pt x="107" y="114"/>
                  </a:cubicBezTo>
                  <a:cubicBezTo>
                    <a:pt x="106" y="126"/>
                    <a:pt x="88" y="121"/>
                    <a:pt x="88" y="121"/>
                  </a:cubicBezTo>
                  <a:cubicBezTo>
                    <a:pt x="81" y="102"/>
                    <a:pt x="81" y="102"/>
                    <a:pt x="81" y="102"/>
                  </a:cubicBezTo>
                  <a:cubicBezTo>
                    <a:pt x="81" y="102"/>
                    <a:pt x="55" y="97"/>
                    <a:pt x="44" y="92"/>
                  </a:cubicBezTo>
                  <a:cubicBezTo>
                    <a:pt x="33" y="88"/>
                    <a:pt x="37" y="81"/>
                    <a:pt x="37" y="73"/>
                  </a:cubicBezTo>
                  <a:cubicBezTo>
                    <a:pt x="38" y="69"/>
                    <a:pt x="42" y="65"/>
                    <a:pt x="42" y="65"/>
                  </a:cubicBezTo>
                  <a:cubicBezTo>
                    <a:pt x="38" y="58"/>
                    <a:pt x="38" y="58"/>
                    <a:pt x="38" y="58"/>
                  </a:cubicBezTo>
                  <a:cubicBezTo>
                    <a:pt x="30" y="80"/>
                    <a:pt x="30" y="80"/>
                    <a:pt x="30" y="80"/>
                  </a:cubicBezTo>
                  <a:cubicBezTo>
                    <a:pt x="25" y="91"/>
                    <a:pt x="20" y="133"/>
                    <a:pt x="20" y="133"/>
                  </a:cubicBezTo>
                  <a:cubicBezTo>
                    <a:pt x="24" y="130"/>
                    <a:pt x="24" y="130"/>
                    <a:pt x="24" y="130"/>
                  </a:cubicBezTo>
                  <a:cubicBezTo>
                    <a:pt x="41" y="157"/>
                    <a:pt x="41" y="157"/>
                    <a:pt x="41" y="157"/>
                  </a:cubicBezTo>
                  <a:cubicBezTo>
                    <a:pt x="34" y="157"/>
                    <a:pt x="34" y="157"/>
                    <a:pt x="34" y="157"/>
                  </a:cubicBezTo>
                  <a:cubicBezTo>
                    <a:pt x="30" y="149"/>
                    <a:pt x="30" y="149"/>
                    <a:pt x="30" y="149"/>
                  </a:cubicBezTo>
                  <a:cubicBezTo>
                    <a:pt x="23" y="145"/>
                    <a:pt x="23" y="145"/>
                    <a:pt x="23" y="145"/>
                  </a:cubicBezTo>
                  <a:cubicBezTo>
                    <a:pt x="18" y="171"/>
                    <a:pt x="18" y="171"/>
                    <a:pt x="18" y="171"/>
                  </a:cubicBezTo>
                  <a:cubicBezTo>
                    <a:pt x="26" y="168"/>
                    <a:pt x="26" y="168"/>
                    <a:pt x="26" y="168"/>
                  </a:cubicBezTo>
                  <a:cubicBezTo>
                    <a:pt x="32" y="184"/>
                    <a:pt x="32" y="184"/>
                    <a:pt x="32" y="184"/>
                  </a:cubicBezTo>
                  <a:cubicBezTo>
                    <a:pt x="25" y="187"/>
                    <a:pt x="25" y="187"/>
                    <a:pt x="25" y="187"/>
                  </a:cubicBezTo>
                  <a:cubicBezTo>
                    <a:pt x="21" y="179"/>
                    <a:pt x="21" y="179"/>
                    <a:pt x="21" y="179"/>
                  </a:cubicBezTo>
                  <a:cubicBezTo>
                    <a:pt x="14" y="183"/>
                    <a:pt x="14" y="183"/>
                    <a:pt x="14" y="183"/>
                  </a:cubicBezTo>
                  <a:cubicBezTo>
                    <a:pt x="8" y="221"/>
                    <a:pt x="8" y="221"/>
                    <a:pt x="8" y="221"/>
                  </a:cubicBezTo>
                  <a:cubicBezTo>
                    <a:pt x="12" y="217"/>
                    <a:pt x="12" y="217"/>
                    <a:pt x="12" y="217"/>
                  </a:cubicBezTo>
                  <a:cubicBezTo>
                    <a:pt x="20" y="202"/>
                    <a:pt x="20" y="202"/>
                    <a:pt x="20" y="202"/>
                  </a:cubicBezTo>
                  <a:cubicBezTo>
                    <a:pt x="35" y="210"/>
                    <a:pt x="35" y="210"/>
                    <a:pt x="35" y="210"/>
                  </a:cubicBezTo>
                  <a:cubicBezTo>
                    <a:pt x="34" y="233"/>
                    <a:pt x="34" y="233"/>
                    <a:pt x="34" y="233"/>
                  </a:cubicBezTo>
                  <a:cubicBezTo>
                    <a:pt x="34" y="233"/>
                    <a:pt x="48" y="242"/>
                    <a:pt x="44" y="249"/>
                  </a:cubicBezTo>
                  <a:cubicBezTo>
                    <a:pt x="40" y="257"/>
                    <a:pt x="32" y="264"/>
                    <a:pt x="25" y="260"/>
                  </a:cubicBezTo>
                  <a:cubicBezTo>
                    <a:pt x="14" y="255"/>
                    <a:pt x="19" y="229"/>
                    <a:pt x="19" y="229"/>
                  </a:cubicBezTo>
                  <a:cubicBezTo>
                    <a:pt x="15" y="229"/>
                    <a:pt x="15" y="229"/>
                    <a:pt x="15" y="229"/>
                  </a:cubicBezTo>
                  <a:cubicBezTo>
                    <a:pt x="15" y="229"/>
                    <a:pt x="18" y="263"/>
                    <a:pt x="17" y="271"/>
                  </a:cubicBezTo>
                  <a:cubicBezTo>
                    <a:pt x="17" y="282"/>
                    <a:pt x="5" y="297"/>
                    <a:pt x="5" y="297"/>
                  </a:cubicBezTo>
                  <a:cubicBezTo>
                    <a:pt x="8" y="301"/>
                    <a:pt x="8" y="301"/>
                    <a:pt x="8" y="301"/>
                  </a:cubicBezTo>
                  <a:cubicBezTo>
                    <a:pt x="0" y="327"/>
                    <a:pt x="0" y="327"/>
                    <a:pt x="0" y="327"/>
                  </a:cubicBezTo>
                  <a:cubicBezTo>
                    <a:pt x="7" y="332"/>
                    <a:pt x="7" y="332"/>
                    <a:pt x="7" y="332"/>
                  </a:cubicBezTo>
                  <a:cubicBezTo>
                    <a:pt x="25" y="348"/>
                    <a:pt x="25" y="348"/>
                    <a:pt x="25" y="348"/>
                  </a:cubicBezTo>
                  <a:cubicBezTo>
                    <a:pt x="19" y="321"/>
                    <a:pt x="19" y="321"/>
                    <a:pt x="19" y="321"/>
                  </a:cubicBezTo>
                  <a:cubicBezTo>
                    <a:pt x="26" y="321"/>
                    <a:pt x="26" y="321"/>
                    <a:pt x="26" y="321"/>
                  </a:cubicBezTo>
                  <a:cubicBezTo>
                    <a:pt x="32" y="348"/>
                    <a:pt x="32" y="348"/>
                    <a:pt x="32" y="348"/>
                  </a:cubicBezTo>
                  <a:cubicBezTo>
                    <a:pt x="51" y="357"/>
                    <a:pt x="51" y="357"/>
                    <a:pt x="51" y="357"/>
                  </a:cubicBezTo>
                  <a:cubicBezTo>
                    <a:pt x="58" y="357"/>
                    <a:pt x="58" y="357"/>
                    <a:pt x="58" y="357"/>
                  </a:cubicBezTo>
                  <a:cubicBezTo>
                    <a:pt x="72" y="388"/>
                    <a:pt x="72" y="388"/>
                    <a:pt x="72" y="388"/>
                  </a:cubicBezTo>
                  <a:cubicBezTo>
                    <a:pt x="67" y="399"/>
                    <a:pt x="67" y="399"/>
                    <a:pt x="67" y="399"/>
                  </a:cubicBezTo>
                  <a:cubicBezTo>
                    <a:pt x="67" y="399"/>
                    <a:pt x="70" y="415"/>
                    <a:pt x="70" y="426"/>
                  </a:cubicBezTo>
                  <a:cubicBezTo>
                    <a:pt x="70" y="434"/>
                    <a:pt x="58" y="449"/>
                    <a:pt x="57" y="456"/>
                  </a:cubicBezTo>
                  <a:cubicBezTo>
                    <a:pt x="57" y="464"/>
                    <a:pt x="64" y="468"/>
                    <a:pt x="64" y="472"/>
                  </a:cubicBezTo>
                  <a:cubicBezTo>
                    <a:pt x="60" y="472"/>
                    <a:pt x="60" y="475"/>
                    <a:pt x="60" y="479"/>
                  </a:cubicBezTo>
                  <a:cubicBezTo>
                    <a:pt x="60" y="479"/>
                    <a:pt x="60" y="479"/>
                    <a:pt x="61" y="479"/>
                  </a:cubicBezTo>
                  <a:cubicBezTo>
                    <a:pt x="64" y="480"/>
                    <a:pt x="67" y="484"/>
                    <a:pt x="71" y="48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0" name="Freeform 157">
              <a:extLst>
                <a:ext uri="{FF2B5EF4-FFF2-40B4-BE49-F238E27FC236}">
                  <a16:creationId xmlns:a16="http://schemas.microsoft.com/office/drawing/2014/main" id="{146DF247-BC6D-4941-975F-F2721A15642E}"/>
                </a:ext>
              </a:extLst>
            </p:cNvPr>
            <p:cNvSpPr>
              <a:spLocks/>
            </p:cNvSpPr>
            <p:nvPr/>
          </p:nvSpPr>
          <p:spPr bwMode="gray">
            <a:xfrm>
              <a:off x="5773652" y="3732351"/>
              <a:ext cx="6379" cy="3190"/>
            </a:xfrm>
            <a:custGeom>
              <a:avLst/>
              <a:gdLst>
                <a:gd name="T0" fmla="*/ 11 w 11"/>
                <a:gd name="T1" fmla="*/ 0 h 7"/>
                <a:gd name="T2" fmla="*/ 0 w 11"/>
                <a:gd name="T3" fmla="*/ 3 h 7"/>
                <a:gd name="T4" fmla="*/ 11 w 11"/>
                <a:gd name="T5" fmla="*/ 0 h 7"/>
              </a:gdLst>
              <a:ahLst/>
              <a:cxnLst>
                <a:cxn ang="0">
                  <a:pos x="T0" y="T1"/>
                </a:cxn>
                <a:cxn ang="0">
                  <a:pos x="T2" y="T3"/>
                </a:cxn>
                <a:cxn ang="0">
                  <a:pos x="T4" y="T5"/>
                </a:cxn>
              </a:cxnLst>
              <a:rect l="0" t="0" r="r" b="b"/>
              <a:pathLst>
                <a:path w="11" h="7">
                  <a:moveTo>
                    <a:pt x="11" y="0"/>
                  </a:moveTo>
                  <a:cubicBezTo>
                    <a:pt x="0" y="3"/>
                    <a:pt x="0" y="3"/>
                    <a:pt x="0" y="3"/>
                  </a:cubicBezTo>
                  <a:cubicBezTo>
                    <a:pt x="0" y="3"/>
                    <a:pt x="7" y="7"/>
                    <a:pt x="1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1" name="Freeform 158">
              <a:extLst>
                <a:ext uri="{FF2B5EF4-FFF2-40B4-BE49-F238E27FC236}">
                  <a16:creationId xmlns:a16="http://schemas.microsoft.com/office/drawing/2014/main" id="{13F57FD8-364D-495E-B814-302BCB58E35F}"/>
                </a:ext>
              </a:extLst>
            </p:cNvPr>
            <p:cNvSpPr>
              <a:spLocks/>
            </p:cNvSpPr>
            <p:nvPr/>
          </p:nvSpPr>
          <p:spPr bwMode="gray">
            <a:xfrm>
              <a:off x="5776842" y="3708428"/>
              <a:ext cx="4785" cy="22327"/>
            </a:xfrm>
            <a:custGeom>
              <a:avLst/>
              <a:gdLst>
                <a:gd name="T0" fmla="*/ 1 w 10"/>
                <a:gd name="T1" fmla="*/ 42 h 42"/>
                <a:gd name="T2" fmla="*/ 10 w 10"/>
                <a:gd name="T3" fmla="*/ 8 h 42"/>
                <a:gd name="T4" fmla="*/ 1 w 10"/>
                <a:gd name="T5" fmla="*/ 42 h 42"/>
              </a:gdLst>
              <a:ahLst/>
              <a:cxnLst>
                <a:cxn ang="0">
                  <a:pos x="T0" y="T1"/>
                </a:cxn>
                <a:cxn ang="0">
                  <a:pos x="T2" y="T3"/>
                </a:cxn>
                <a:cxn ang="0">
                  <a:pos x="T4" y="T5"/>
                </a:cxn>
              </a:cxnLst>
              <a:rect l="0" t="0" r="r" b="b"/>
              <a:pathLst>
                <a:path w="10" h="42">
                  <a:moveTo>
                    <a:pt x="1" y="42"/>
                  </a:moveTo>
                  <a:cubicBezTo>
                    <a:pt x="5" y="34"/>
                    <a:pt x="10" y="8"/>
                    <a:pt x="10" y="8"/>
                  </a:cubicBezTo>
                  <a:cubicBezTo>
                    <a:pt x="0" y="0"/>
                    <a:pt x="2" y="38"/>
                    <a:pt x="1" y="4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2" name="Freeform 159">
              <a:extLst>
                <a:ext uri="{FF2B5EF4-FFF2-40B4-BE49-F238E27FC236}">
                  <a16:creationId xmlns:a16="http://schemas.microsoft.com/office/drawing/2014/main" id="{F88CE741-915F-43AF-8833-25A431286C8B}"/>
                </a:ext>
              </a:extLst>
            </p:cNvPr>
            <p:cNvSpPr>
              <a:spLocks/>
            </p:cNvSpPr>
            <p:nvPr/>
          </p:nvSpPr>
          <p:spPr bwMode="gray">
            <a:xfrm>
              <a:off x="5331891" y="3800927"/>
              <a:ext cx="15948" cy="4785"/>
            </a:xfrm>
            <a:custGeom>
              <a:avLst/>
              <a:gdLst>
                <a:gd name="T0" fmla="*/ 30 w 30"/>
                <a:gd name="T1" fmla="*/ 8 h 11"/>
                <a:gd name="T2" fmla="*/ 0 w 30"/>
                <a:gd name="T3" fmla="*/ 10 h 11"/>
                <a:gd name="T4" fmla="*/ 11 w 30"/>
                <a:gd name="T5" fmla="*/ 11 h 11"/>
                <a:gd name="T6" fmla="*/ 30 w 30"/>
                <a:gd name="T7" fmla="*/ 8 h 11"/>
              </a:gdLst>
              <a:ahLst/>
              <a:cxnLst>
                <a:cxn ang="0">
                  <a:pos x="T0" y="T1"/>
                </a:cxn>
                <a:cxn ang="0">
                  <a:pos x="T2" y="T3"/>
                </a:cxn>
                <a:cxn ang="0">
                  <a:pos x="T4" y="T5"/>
                </a:cxn>
                <a:cxn ang="0">
                  <a:pos x="T6" y="T7"/>
                </a:cxn>
              </a:cxnLst>
              <a:rect l="0" t="0" r="r" b="b"/>
              <a:pathLst>
                <a:path w="30" h="11">
                  <a:moveTo>
                    <a:pt x="30" y="8"/>
                  </a:moveTo>
                  <a:cubicBezTo>
                    <a:pt x="26" y="0"/>
                    <a:pt x="7" y="10"/>
                    <a:pt x="0" y="10"/>
                  </a:cubicBezTo>
                  <a:cubicBezTo>
                    <a:pt x="11" y="11"/>
                    <a:pt x="11" y="11"/>
                    <a:pt x="11" y="11"/>
                  </a:cubicBezTo>
                  <a:cubicBezTo>
                    <a:pt x="15" y="11"/>
                    <a:pt x="22" y="11"/>
                    <a:pt x="30"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3" name="Freeform 160">
              <a:extLst>
                <a:ext uri="{FF2B5EF4-FFF2-40B4-BE49-F238E27FC236}">
                  <a16:creationId xmlns:a16="http://schemas.microsoft.com/office/drawing/2014/main" id="{224B36DE-EAD4-4AA4-8AFD-5888B52A9869}"/>
                </a:ext>
              </a:extLst>
            </p:cNvPr>
            <p:cNvSpPr>
              <a:spLocks/>
            </p:cNvSpPr>
            <p:nvPr/>
          </p:nvSpPr>
          <p:spPr bwMode="gray">
            <a:xfrm>
              <a:off x="5781627" y="3724377"/>
              <a:ext cx="7975" cy="7975"/>
            </a:xfrm>
            <a:custGeom>
              <a:avLst/>
              <a:gdLst>
                <a:gd name="T0" fmla="*/ 15 w 15"/>
                <a:gd name="T1" fmla="*/ 8 h 15"/>
                <a:gd name="T2" fmla="*/ 0 w 15"/>
                <a:gd name="T3" fmla="*/ 15 h 15"/>
                <a:gd name="T4" fmla="*/ 15 w 15"/>
                <a:gd name="T5" fmla="*/ 8 h 15"/>
              </a:gdLst>
              <a:ahLst/>
              <a:cxnLst>
                <a:cxn ang="0">
                  <a:pos x="T0" y="T1"/>
                </a:cxn>
                <a:cxn ang="0">
                  <a:pos x="T2" y="T3"/>
                </a:cxn>
                <a:cxn ang="0">
                  <a:pos x="T4" y="T5"/>
                </a:cxn>
              </a:cxnLst>
              <a:rect l="0" t="0" r="r" b="b"/>
              <a:pathLst>
                <a:path w="15" h="15">
                  <a:moveTo>
                    <a:pt x="15" y="8"/>
                  </a:moveTo>
                  <a:cubicBezTo>
                    <a:pt x="8" y="0"/>
                    <a:pt x="7" y="11"/>
                    <a:pt x="0" y="15"/>
                  </a:cubicBezTo>
                  <a:cubicBezTo>
                    <a:pt x="3" y="15"/>
                    <a:pt x="11" y="12"/>
                    <a:pt x="15"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4" name="Freeform 161">
              <a:extLst>
                <a:ext uri="{FF2B5EF4-FFF2-40B4-BE49-F238E27FC236}">
                  <a16:creationId xmlns:a16="http://schemas.microsoft.com/office/drawing/2014/main" id="{BB0E8D5F-3B2E-44D5-A884-8B79D2496C0D}"/>
                </a:ext>
              </a:extLst>
            </p:cNvPr>
            <p:cNvSpPr>
              <a:spLocks/>
            </p:cNvSpPr>
            <p:nvPr/>
          </p:nvSpPr>
          <p:spPr bwMode="gray">
            <a:xfrm>
              <a:off x="5537620" y="3837608"/>
              <a:ext cx="1595"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2" y="0"/>
                    <a:pt x="3"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5" name="Freeform 162">
              <a:extLst>
                <a:ext uri="{FF2B5EF4-FFF2-40B4-BE49-F238E27FC236}">
                  <a16:creationId xmlns:a16="http://schemas.microsoft.com/office/drawing/2014/main" id="{DA7F3120-2AE7-4CCD-B645-5BD5805318B7}"/>
                </a:ext>
              </a:extLst>
            </p:cNvPr>
            <p:cNvSpPr>
              <a:spLocks/>
            </p:cNvSpPr>
            <p:nvPr/>
          </p:nvSpPr>
          <p:spPr bwMode="gray">
            <a:xfrm>
              <a:off x="5829471" y="3769031"/>
              <a:ext cx="35086" cy="39871"/>
            </a:xfrm>
            <a:custGeom>
              <a:avLst/>
              <a:gdLst>
                <a:gd name="T0" fmla="*/ 7 w 69"/>
                <a:gd name="T1" fmla="*/ 31 h 76"/>
                <a:gd name="T2" fmla="*/ 14 w 69"/>
                <a:gd name="T3" fmla="*/ 39 h 76"/>
                <a:gd name="T4" fmla="*/ 36 w 69"/>
                <a:gd name="T5" fmla="*/ 55 h 76"/>
                <a:gd name="T6" fmla="*/ 25 w 69"/>
                <a:gd name="T7" fmla="*/ 55 h 76"/>
                <a:gd name="T8" fmla="*/ 25 w 69"/>
                <a:gd name="T9" fmla="*/ 43 h 76"/>
                <a:gd name="T10" fmla="*/ 9 w 69"/>
                <a:gd name="T11" fmla="*/ 73 h 76"/>
                <a:gd name="T12" fmla="*/ 24 w 69"/>
                <a:gd name="T13" fmla="*/ 74 h 76"/>
                <a:gd name="T14" fmla="*/ 69 w 69"/>
                <a:gd name="T15" fmla="*/ 76 h 76"/>
                <a:gd name="T16" fmla="*/ 44 w 69"/>
                <a:gd name="T17" fmla="*/ 37 h 76"/>
                <a:gd name="T18" fmla="*/ 1 w 69"/>
                <a:gd name="T19" fmla="*/ 0 h 76"/>
                <a:gd name="T20" fmla="*/ 0 w 69"/>
                <a:gd name="T21" fmla="*/ 34 h 76"/>
                <a:gd name="T22" fmla="*/ 7 w 69"/>
                <a:gd name="T2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6">
                  <a:moveTo>
                    <a:pt x="7" y="31"/>
                  </a:moveTo>
                  <a:cubicBezTo>
                    <a:pt x="11" y="35"/>
                    <a:pt x="14" y="35"/>
                    <a:pt x="14" y="39"/>
                  </a:cubicBezTo>
                  <a:cubicBezTo>
                    <a:pt x="18" y="28"/>
                    <a:pt x="41" y="33"/>
                    <a:pt x="36" y="55"/>
                  </a:cubicBezTo>
                  <a:cubicBezTo>
                    <a:pt x="29" y="51"/>
                    <a:pt x="32" y="55"/>
                    <a:pt x="25" y="55"/>
                  </a:cubicBezTo>
                  <a:cubicBezTo>
                    <a:pt x="25" y="43"/>
                    <a:pt x="25" y="43"/>
                    <a:pt x="25" y="43"/>
                  </a:cubicBezTo>
                  <a:cubicBezTo>
                    <a:pt x="17" y="55"/>
                    <a:pt x="28" y="67"/>
                    <a:pt x="9" y="73"/>
                  </a:cubicBezTo>
                  <a:cubicBezTo>
                    <a:pt x="24" y="74"/>
                    <a:pt x="24" y="74"/>
                    <a:pt x="24" y="74"/>
                  </a:cubicBezTo>
                  <a:cubicBezTo>
                    <a:pt x="28" y="74"/>
                    <a:pt x="65" y="64"/>
                    <a:pt x="69" y="76"/>
                  </a:cubicBezTo>
                  <a:cubicBezTo>
                    <a:pt x="65" y="64"/>
                    <a:pt x="59" y="45"/>
                    <a:pt x="44" y="37"/>
                  </a:cubicBezTo>
                  <a:cubicBezTo>
                    <a:pt x="29" y="32"/>
                    <a:pt x="16" y="5"/>
                    <a:pt x="1" y="0"/>
                  </a:cubicBezTo>
                  <a:cubicBezTo>
                    <a:pt x="1" y="0"/>
                    <a:pt x="3" y="27"/>
                    <a:pt x="0" y="34"/>
                  </a:cubicBezTo>
                  <a:cubicBezTo>
                    <a:pt x="2" y="33"/>
                    <a:pt x="7" y="37"/>
                    <a:pt x="7" y="3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6" name="Freeform 163">
              <a:extLst>
                <a:ext uri="{FF2B5EF4-FFF2-40B4-BE49-F238E27FC236}">
                  <a16:creationId xmlns:a16="http://schemas.microsoft.com/office/drawing/2014/main" id="{52B87251-5617-4B40-9DC4-CFBADA239A5D}"/>
                </a:ext>
              </a:extLst>
            </p:cNvPr>
            <p:cNvSpPr>
              <a:spLocks/>
            </p:cNvSpPr>
            <p:nvPr/>
          </p:nvSpPr>
          <p:spPr bwMode="gray">
            <a:xfrm>
              <a:off x="5780031" y="3702049"/>
              <a:ext cx="52629" cy="59008"/>
            </a:xfrm>
            <a:custGeom>
              <a:avLst/>
              <a:gdLst>
                <a:gd name="T0" fmla="*/ 24 w 97"/>
                <a:gd name="T1" fmla="*/ 49 h 111"/>
                <a:gd name="T2" fmla="*/ 9 w 97"/>
                <a:gd name="T3" fmla="*/ 60 h 111"/>
                <a:gd name="T4" fmla="*/ 20 w 97"/>
                <a:gd name="T5" fmla="*/ 64 h 111"/>
                <a:gd name="T6" fmla="*/ 12 w 97"/>
                <a:gd name="T7" fmla="*/ 76 h 111"/>
                <a:gd name="T8" fmla="*/ 4 w 97"/>
                <a:gd name="T9" fmla="*/ 90 h 111"/>
                <a:gd name="T10" fmla="*/ 29 w 97"/>
                <a:gd name="T11" fmla="*/ 103 h 111"/>
                <a:gd name="T12" fmla="*/ 29 w 97"/>
                <a:gd name="T13" fmla="*/ 107 h 111"/>
                <a:gd name="T14" fmla="*/ 44 w 97"/>
                <a:gd name="T15" fmla="*/ 108 h 111"/>
                <a:gd name="T16" fmla="*/ 37 w 97"/>
                <a:gd name="T17" fmla="*/ 100 h 111"/>
                <a:gd name="T18" fmla="*/ 45 w 97"/>
                <a:gd name="T19" fmla="*/ 85 h 111"/>
                <a:gd name="T20" fmla="*/ 75 w 97"/>
                <a:gd name="T21" fmla="*/ 82 h 111"/>
                <a:gd name="T22" fmla="*/ 67 w 97"/>
                <a:gd name="T23" fmla="*/ 90 h 111"/>
                <a:gd name="T24" fmla="*/ 79 w 97"/>
                <a:gd name="T25" fmla="*/ 86 h 111"/>
                <a:gd name="T26" fmla="*/ 71 w 97"/>
                <a:gd name="T27" fmla="*/ 94 h 111"/>
                <a:gd name="T28" fmla="*/ 82 w 97"/>
                <a:gd name="T29" fmla="*/ 98 h 111"/>
                <a:gd name="T30" fmla="*/ 90 w 97"/>
                <a:gd name="T31" fmla="*/ 83 h 111"/>
                <a:gd name="T32" fmla="*/ 65 w 97"/>
                <a:gd name="T33" fmla="*/ 59 h 111"/>
                <a:gd name="T34" fmla="*/ 55 w 97"/>
                <a:gd name="T35" fmla="*/ 28 h 111"/>
                <a:gd name="T36" fmla="*/ 41 w 97"/>
                <a:gd name="T37" fmla="*/ 12 h 111"/>
                <a:gd name="T38" fmla="*/ 42 w 97"/>
                <a:gd name="T39" fmla="*/ 0 h 111"/>
                <a:gd name="T40" fmla="*/ 10 w 97"/>
                <a:gd name="T41" fmla="*/ 30 h 111"/>
                <a:gd name="T42" fmla="*/ 22 w 97"/>
                <a:gd name="T43" fmla="*/ 15 h 111"/>
                <a:gd name="T44" fmla="*/ 22 w 97"/>
                <a:gd name="T45" fmla="*/ 30 h 111"/>
                <a:gd name="T46" fmla="*/ 37 w 97"/>
                <a:gd name="T47" fmla="*/ 19 h 111"/>
                <a:gd name="T48" fmla="*/ 55 w 97"/>
                <a:gd name="T49" fmla="*/ 35 h 111"/>
                <a:gd name="T50" fmla="*/ 40 w 97"/>
                <a:gd name="T51" fmla="*/ 31 h 111"/>
                <a:gd name="T52" fmla="*/ 36 w 97"/>
                <a:gd name="T53" fmla="*/ 38 h 111"/>
                <a:gd name="T54" fmla="*/ 37 w 97"/>
                <a:gd name="T55" fmla="*/ 27 h 111"/>
                <a:gd name="T56" fmla="*/ 32 w 97"/>
                <a:gd name="T57" fmla="*/ 42 h 111"/>
                <a:gd name="T58" fmla="*/ 6 w 97"/>
                <a:gd name="T59" fmla="*/ 37 h 111"/>
                <a:gd name="T60" fmla="*/ 24 w 97"/>
                <a:gd name="T61"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111">
                  <a:moveTo>
                    <a:pt x="24" y="49"/>
                  </a:moveTo>
                  <a:cubicBezTo>
                    <a:pt x="24" y="53"/>
                    <a:pt x="5" y="56"/>
                    <a:pt x="9" y="60"/>
                  </a:cubicBezTo>
                  <a:cubicBezTo>
                    <a:pt x="9" y="64"/>
                    <a:pt x="20" y="57"/>
                    <a:pt x="20" y="64"/>
                  </a:cubicBezTo>
                  <a:cubicBezTo>
                    <a:pt x="20" y="72"/>
                    <a:pt x="23" y="76"/>
                    <a:pt x="12" y="76"/>
                  </a:cubicBezTo>
                  <a:cubicBezTo>
                    <a:pt x="1" y="75"/>
                    <a:pt x="0" y="86"/>
                    <a:pt x="4" y="90"/>
                  </a:cubicBezTo>
                  <a:cubicBezTo>
                    <a:pt x="7" y="94"/>
                    <a:pt x="26" y="103"/>
                    <a:pt x="29" y="103"/>
                  </a:cubicBezTo>
                  <a:cubicBezTo>
                    <a:pt x="33" y="107"/>
                    <a:pt x="29" y="107"/>
                    <a:pt x="29" y="107"/>
                  </a:cubicBezTo>
                  <a:cubicBezTo>
                    <a:pt x="33" y="111"/>
                    <a:pt x="44" y="111"/>
                    <a:pt x="44" y="108"/>
                  </a:cubicBezTo>
                  <a:cubicBezTo>
                    <a:pt x="45" y="100"/>
                    <a:pt x="37" y="107"/>
                    <a:pt x="37" y="100"/>
                  </a:cubicBezTo>
                  <a:cubicBezTo>
                    <a:pt x="37" y="92"/>
                    <a:pt x="52" y="93"/>
                    <a:pt x="45" y="85"/>
                  </a:cubicBezTo>
                  <a:cubicBezTo>
                    <a:pt x="49" y="85"/>
                    <a:pt x="75" y="79"/>
                    <a:pt x="75" y="82"/>
                  </a:cubicBezTo>
                  <a:cubicBezTo>
                    <a:pt x="75" y="82"/>
                    <a:pt x="68" y="86"/>
                    <a:pt x="67" y="90"/>
                  </a:cubicBezTo>
                  <a:cubicBezTo>
                    <a:pt x="71" y="86"/>
                    <a:pt x="75" y="86"/>
                    <a:pt x="79" y="86"/>
                  </a:cubicBezTo>
                  <a:cubicBezTo>
                    <a:pt x="71" y="94"/>
                    <a:pt x="71" y="94"/>
                    <a:pt x="71" y="94"/>
                  </a:cubicBezTo>
                  <a:cubicBezTo>
                    <a:pt x="75" y="94"/>
                    <a:pt x="82" y="98"/>
                    <a:pt x="82" y="98"/>
                  </a:cubicBezTo>
                  <a:cubicBezTo>
                    <a:pt x="82" y="94"/>
                    <a:pt x="90" y="83"/>
                    <a:pt x="90" y="83"/>
                  </a:cubicBezTo>
                  <a:cubicBezTo>
                    <a:pt x="91" y="75"/>
                    <a:pt x="65" y="67"/>
                    <a:pt x="65" y="59"/>
                  </a:cubicBezTo>
                  <a:cubicBezTo>
                    <a:pt x="62" y="43"/>
                    <a:pt x="97" y="18"/>
                    <a:pt x="55" y="28"/>
                  </a:cubicBezTo>
                  <a:cubicBezTo>
                    <a:pt x="52" y="28"/>
                    <a:pt x="41" y="20"/>
                    <a:pt x="41" y="12"/>
                  </a:cubicBezTo>
                  <a:cubicBezTo>
                    <a:pt x="41" y="8"/>
                    <a:pt x="57" y="1"/>
                    <a:pt x="42" y="0"/>
                  </a:cubicBezTo>
                  <a:cubicBezTo>
                    <a:pt x="34" y="0"/>
                    <a:pt x="0" y="21"/>
                    <a:pt x="10" y="30"/>
                  </a:cubicBezTo>
                  <a:cubicBezTo>
                    <a:pt x="14" y="34"/>
                    <a:pt x="22" y="15"/>
                    <a:pt x="22" y="15"/>
                  </a:cubicBezTo>
                  <a:cubicBezTo>
                    <a:pt x="30" y="11"/>
                    <a:pt x="22" y="30"/>
                    <a:pt x="22" y="30"/>
                  </a:cubicBezTo>
                  <a:cubicBezTo>
                    <a:pt x="29" y="30"/>
                    <a:pt x="33" y="19"/>
                    <a:pt x="37" y="19"/>
                  </a:cubicBezTo>
                  <a:cubicBezTo>
                    <a:pt x="37" y="19"/>
                    <a:pt x="55" y="39"/>
                    <a:pt x="55" y="35"/>
                  </a:cubicBezTo>
                  <a:cubicBezTo>
                    <a:pt x="53" y="70"/>
                    <a:pt x="44" y="31"/>
                    <a:pt x="40" y="31"/>
                  </a:cubicBezTo>
                  <a:cubicBezTo>
                    <a:pt x="36" y="35"/>
                    <a:pt x="40" y="39"/>
                    <a:pt x="36" y="38"/>
                  </a:cubicBezTo>
                  <a:cubicBezTo>
                    <a:pt x="36" y="38"/>
                    <a:pt x="40" y="27"/>
                    <a:pt x="37" y="27"/>
                  </a:cubicBezTo>
                  <a:cubicBezTo>
                    <a:pt x="29" y="23"/>
                    <a:pt x="29" y="38"/>
                    <a:pt x="32" y="42"/>
                  </a:cubicBezTo>
                  <a:cubicBezTo>
                    <a:pt x="29" y="38"/>
                    <a:pt x="7" y="26"/>
                    <a:pt x="6" y="37"/>
                  </a:cubicBezTo>
                  <a:cubicBezTo>
                    <a:pt x="6" y="45"/>
                    <a:pt x="21" y="42"/>
                    <a:pt x="24"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7" name="Freeform 164">
              <a:extLst>
                <a:ext uri="{FF2B5EF4-FFF2-40B4-BE49-F238E27FC236}">
                  <a16:creationId xmlns:a16="http://schemas.microsoft.com/office/drawing/2014/main" id="{3CAE2E69-A3AE-42B3-A6FD-922247FDAD8C}"/>
                </a:ext>
              </a:extLst>
            </p:cNvPr>
            <p:cNvSpPr>
              <a:spLocks/>
            </p:cNvSpPr>
            <p:nvPr/>
          </p:nvSpPr>
          <p:spPr bwMode="gray">
            <a:xfrm>
              <a:off x="5837444" y="3757868"/>
              <a:ext cx="4785" cy="4785"/>
            </a:xfrm>
            <a:custGeom>
              <a:avLst/>
              <a:gdLst>
                <a:gd name="T0" fmla="*/ 7 w 7"/>
                <a:gd name="T1" fmla="*/ 4 h 11"/>
                <a:gd name="T2" fmla="*/ 0 w 7"/>
                <a:gd name="T3" fmla="*/ 4 h 11"/>
                <a:gd name="T4" fmla="*/ 7 w 7"/>
                <a:gd name="T5" fmla="*/ 4 h 11"/>
              </a:gdLst>
              <a:ahLst/>
              <a:cxnLst>
                <a:cxn ang="0">
                  <a:pos x="T0" y="T1"/>
                </a:cxn>
                <a:cxn ang="0">
                  <a:pos x="T2" y="T3"/>
                </a:cxn>
                <a:cxn ang="0">
                  <a:pos x="T4" y="T5"/>
                </a:cxn>
              </a:cxnLst>
              <a:rect l="0" t="0" r="r" b="b"/>
              <a:pathLst>
                <a:path w="7" h="11">
                  <a:moveTo>
                    <a:pt x="7" y="4"/>
                  </a:moveTo>
                  <a:cubicBezTo>
                    <a:pt x="4" y="0"/>
                    <a:pt x="4" y="0"/>
                    <a:pt x="0" y="4"/>
                  </a:cubicBezTo>
                  <a:cubicBezTo>
                    <a:pt x="0" y="11"/>
                    <a:pt x="4" y="4"/>
                    <a:pt x="7"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8" name="Freeform 165">
              <a:extLst>
                <a:ext uri="{FF2B5EF4-FFF2-40B4-BE49-F238E27FC236}">
                  <a16:creationId xmlns:a16="http://schemas.microsoft.com/office/drawing/2014/main" id="{BAA9019F-625D-4F3B-9B1C-E8F7ECCB2E29}"/>
                </a:ext>
              </a:extLst>
            </p:cNvPr>
            <p:cNvSpPr>
              <a:spLocks/>
            </p:cNvSpPr>
            <p:nvPr/>
          </p:nvSpPr>
          <p:spPr bwMode="gray">
            <a:xfrm>
              <a:off x="5218659" y="3662179"/>
              <a:ext cx="706501" cy="960075"/>
            </a:xfrm>
            <a:custGeom>
              <a:avLst/>
              <a:gdLst>
                <a:gd name="T0" fmla="*/ 191 w 1336"/>
                <a:gd name="T1" fmla="*/ 553 h 1815"/>
                <a:gd name="T2" fmla="*/ 99 w 1336"/>
                <a:gd name="T3" fmla="*/ 686 h 1815"/>
                <a:gd name="T4" fmla="*/ 41 w 1336"/>
                <a:gd name="T5" fmla="*/ 718 h 1815"/>
                <a:gd name="T6" fmla="*/ 15 w 1336"/>
                <a:gd name="T7" fmla="*/ 877 h 1815"/>
                <a:gd name="T8" fmla="*/ 13 w 1336"/>
                <a:gd name="T9" fmla="*/ 939 h 1815"/>
                <a:gd name="T10" fmla="*/ 60 w 1336"/>
                <a:gd name="T11" fmla="*/ 1052 h 1815"/>
                <a:gd name="T12" fmla="*/ 65 w 1336"/>
                <a:gd name="T13" fmla="*/ 1193 h 1815"/>
                <a:gd name="T14" fmla="*/ 61 w 1336"/>
                <a:gd name="T15" fmla="*/ 1262 h 1815"/>
                <a:gd name="T16" fmla="*/ 126 w 1336"/>
                <a:gd name="T17" fmla="*/ 1330 h 1815"/>
                <a:gd name="T18" fmla="*/ 196 w 1336"/>
                <a:gd name="T19" fmla="*/ 1341 h 1815"/>
                <a:gd name="T20" fmla="*/ 255 w 1336"/>
                <a:gd name="T21" fmla="*/ 1451 h 1815"/>
                <a:gd name="T22" fmla="*/ 175 w 1336"/>
                <a:gd name="T23" fmla="*/ 1700 h 1815"/>
                <a:gd name="T24" fmla="*/ 186 w 1336"/>
                <a:gd name="T25" fmla="*/ 1719 h 1815"/>
                <a:gd name="T26" fmla="*/ 322 w 1336"/>
                <a:gd name="T27" fmla="*/ 1707 h 1815"/>
                <a:gd name="T28" fmla="*/ 371 w 1336"/>
                <a:gd name="T29" fmla="*/ 1690 h 1815"/>
                <a:gd name="T30" fmla="*/ 499 w 1336"/>
                <a:gd name="T31" fmla="*/ 1749 h 1815"/>
                <a:gd name="T32" fmla="*/ 584 w 1336"/>
                <a:gd name="T33" fmla="*/ 1788 h 1815"/>
                <a:gd name="T34" fmla="*/ 630 w 1336"/>
                <a:gd name="T35" fmla="*/ 1745 h 1815"/>
                <a:gd name="T36" fmla="*/ 745 w 1336"/>
                <a:gd name="T37" fmla="*/ 1784 h 1815"/>
                <a:gd name="T38" fmla="*/ 847 w 1336"/>
                <a:gd name="T39" fmla="*/ 1747 h 1815"/>
                <a:gd name="T40" fmla="*/ 994 w 1336"/>
                <a:gd name="T41" fmla="*/ 1735 h 1815"/>
                <a:gd name="T42" fmla="*/ 1019 w 1336"/>
                <a:gd name="T43" fmla="*/ 1679 h 1815"/>
                <a:gd name="T44" fmla="*/ 1093 w 1336"/>
                <a:gd name="T45" fmla="*/ 1529 h 1815"/>
                <a:gd name="T46" fmla="*/ 1127 w 1336"/>
                <a:gd name="T47" fmla="*/ 1439 h 1815"/>
                <a:gd name="T48" fmla="*/ 960 w 1336"/>
                <a:gd name="T49" fmla="*/ 1259 h 1815"/>
                <a:gd name="T50" fmla="*/ 919 w 1336"/>
                <a:gd name="T51" fmla="*/ 1162 h 1815"/>
                <a:gd name="T52" fmla="*/ 986 w 1336"/>
                <a:gd name="T53" fmla="*/ 1092 h 1815"/>
                <a:gd name="T54" fmla="*/ 1128 w 1336"/>
                <a:gd name="T55" fmla="*/ 1015 h 1815"/>
                <a:gd name="T56" fmla="*/ 1225 w 1336"/>
                <a:gd name="T57" fmla="*/ 939 h 1815"/>
                <a:gd name="T58" fmla="*/ 1302 w 1336"/>
                <a:gd name="T59" fmla="*/ 981 h 1815"/>
                <a:gd name="T60" fmla="*/ 1286 w 1336"/>
                <a:gd name="T61" fmla="*/ 827 h 1815"/>
                <a:gd name="T62" fmla="*/ 1258 w 1336"/>
                <a:gd name="T63" fmla="*/ 627 h 1815"/>
                <a:gd name="T64" fmla="*/ 1235 w 1336"/>
                <a:gd name="T65" fmla="*/ 392 h 1815"/>
                <a:gd name="T66" fmla="*/ 1158 w 1336"/>
                <a:gd name="T67" fmla="*/ 270 h 1815"/>
                <a:gd name="T68" fmla="*/ 1098 w 1336"/>
                <a:gd name="T69" fmla="*/ 202 h 1815"/>
                <a:gd name="T70" fmla="*/ 991 w 1336"/>
                <a:gd name="T71" fmla="*/ 159 h 1815"/>
                <a:gd name="T72" fmla="*/ 1041 w 1336"/>
                <a:gd name="T73" fmla="*/ 138 h 1815"/>
                <a:gd name="T74" fmla="*/ 888 w 1336"/>
                <a:gd name="T75" fmla="*/ 208 h 1815"/>
                <a:gd name="T76" fmla="*/ 838 w 1336"/>
                <a:gd name="T77" fmla="*/ 247 h 1815"/>
                <a:gd name="T78" fmla="*/ 770 w 1336"/>
                <a:gd name="T79" fmla="*/ 256 h 1815"/>
                <a:gd name="T80" fmla="*/ 785 w 1336"/>
                <a:gd name="T81" fmla="*/ 172 h 1815"/>
                <a:gd name="T82" fmla="*/ 690 w 1336"/>
                <a:gd name="T83" fmla="*/ 129 h 1815"/>
                <a:gd name="T84" fmla="*/ 645 w 1336"/>
                <a:gd name="T85" fmla="*/ 51 h 1815"/>
                <a:gd name="T86" fmla="*/ 541 w 1336"/>
                <a:gd name="T87" fmla="*/ 15 h 1815"/>
                <a:gd name="T88" fmla="*/ 463 w 1336"/>
                <a:gd name="T89" fmla="*/ 8 h 1815"/>
                <a:gd name="T90" fmla="*/ 504 w 1336"/>
                <a:gd name="T91" fmla="*/ 101 h 1815"/>
                <a:gd name="T92" fmla="*/ 481 w 1336"/>
                <a:gd name="T93" fmla="*/ 181 h 1815"/>
                <a:gd name="T94" fmla="*/ 556 w 1336"/>
                <a:gd name="T95" fmla="*/ 276 h 1815"/>
                <a:gd name="T96" fmla="*/ 478 w 1336"/>
                <a:gd name="T97" fmla="*/ 257 h 1815"/>
                <a:gd name="T98" fmla="*/ 412 w 1336"/>
                <a:gd name="T99" fmla="*/ 315 h 1815"/>
                <a:gd name="T100" fmla="*/ 374 w 1336"/>
                <a:gd name="T101" fmla="*/ 325 h 1815"/>
                <a:gd name="T102" fmla="*/ 232 w 1336"/>
                <a:gd name="T103" fmla="*/ 314 h 1815"/>
                <a:gd name="T104" fmla="*/ 234 w 1336"/>
                <a:gd name="T105" fmla="*/ 42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6" h="1815">
                  <a:moveTo>
                    <a:pt x="234" y="425"/>
                  </a:moveTo>
                  <a:cubicBezTo>
                    <a:pt x="238" y="441"/>
                    <a:pt x="226" y="455"/>
                    <a:pt x="218" y="466"/>
                  </a:cubicBezTo>
                  <a:cubicBezTo>
                    <a:pt x="206" y="481"/>
                    <a:pt x="216" y="508"/>
                    <a:pt x="197" y="515"/>
                  </a:cubicBezTo>
                  <a:cubicBezTo>
                    <a:pt x="189" y="519"/>
                    <a:pt x="145" y="494"/>
                    <a:pt x="163" y="525"/>
                  </a:cubicBezTo>
                  <a:cubicBezTo>
                    <a:pt x="132" y="539"/>
                    <a:pt x="179" y="575"/>
                    <a:pt x="191" y="553"/>
                  </a:cubicBezTo>
                  <a:cubicBezTo>
                    <a:pt x="209" y="573"/>
                    <a:pt x="186" y="595"/>
                    <a:pt x="200" y="607"/>
                  </a:cubicBezTo>
                  <a:cubicBezTo>
                    <a:pt x="192" y="611"/>
                    <a:pt x="169" y="632"/>
                    <a:pt x="169" y="632"/>
                  </a:cubicBezTo>
                  <a:cubicBezTo>
                    <a:pt x="154" y="632"/>
                    <a:pt x="146" y="639"/>
                    <a:pt x="138" y="650"/>
                  </a:cubicBezTo>
                  <a:cubicBezTo>
                    <a:pt x="168" y="651"/>
                    <a:pt x="151" y="685"/>
                    <a:pt x="144" y="681"/>
                  </a:cubicBezTo>
                  <a:cubicBezTo>
                    <a:pt x="130" y="669"/>
                    <a:pt x="114" y="691"/>
                    <a:pt x="99" y="686"/>
                  </a:cubicBezTo>
                  <a:cubicBezTo>
                    <a:pt x="99" y="694"/>
                    <a:pt x="99" y="694"/>
                    <a:pt x="99" y="694"/>
                  </a:cubicBezTo>
                  <a:cubicBezTo>
                    <a:pt x="88" y="686"/>
                    <a:pt x="69" y="677"/>
                    <a:pt x="55" y="677"/>
                  </a:cubicBezTo>
                  <a:cubicBezTo>
                    <a:pt x="58" y="681"/>
                    <a:pt x="58" y="688"/>
                    <a:pt x="61" y="692"/>
                  </a:cubicBezTo>
                  <a:cubicBezTo>
                    <a:pt x="50" y="684"/>
                    <a:pt x="43" y="688"/>
                    <a:pt x="32" y="687"/>
                  </a:cubicBezTo>
                  <a:cubicBezTo>
                    <a:pt x="32" y="687"/>
                    <a:pt x="41" y="722"/>
                    <a:pt x="41" y="718"/>
                  </a:cubicBezTo>
                  <a:cubicBezTo>
                    <a:pt x="41" y="730"/>
                    <a:pt x="48" y="745"/>
                    <a:pt x="55" y="757"/>
                  </a:cubicBezTo>
                  <a:cubicBezTo>
                    <a:pt x="62" y="769"/>
                    <a:pt x="61" y="784"/>
                    <a:pt x="60" y="799"/>
                  </a:cubicBezTo>
                  <a:cubicBezTo>
                    <a:pt x="59" y="818"/>
                    <a:pt x="29" y="821"/>
                    <a:pt x="36" y="848"/>
                  </a:cubicBezTo>
                  <a:cubicBezTo>
                    <a:pt x="47" y="845"/>
                    <a:pt x="47" y="845"/>
                    <a:pt x="47" y="845"/>
                  </a:cubicBezTo>
                  <a:cubicBezTo>
                    <a:pt x="42" y="863"/>
                    <a:pt x="20" y="859"/>
                    <a:pt x="15" y="877"/>
                  </a:cubicBezTo>
                  <a:cubicBezTo>
                    <a:pt x="12" y="874"/>
                    <a:pt x="12" y="870"/>
                    <a:pt x="8" y="866"/>
                  </a:cubicBezTo>
                  <a:cubicBezTo>
                    <a:pt x="1" y="869"/>
                    <a:pt x="0" y="881"/>
                    <a:pt x="4" y="888"/>
                  </a:cubicBezTo>
                  <a:cubicBezTo>
                    <a:pt x="26" y="882"/>
                    <a:pt x="25" y="905"/>
                    <a:pt x="28" y="920"/>
                  </a:cubicBezTo>
                  <a:cubicBezTo>
                    <a:pt x="21" y="920"/>
                    <a:pt x="17" y="923"/>
                    <a:pt x="9" y="931"/>
                  </a:cubicBezTo>
                  <a:cubicBezTo>
                    <a:pt x="9" y="931"/>
                    <a:pt x="13" y="935"/>
                    <a:pt x="13" y="939"/>
                  </a:cubicBezTo>
                  <a:cubicBezTo>
                    <a:pt x="15" y="945"/>
                    <a:pt x="19" y="952"/>
                    <a:pt x="24" y="958"/>
                  </a:cubicBezTo>
                  <a:cubicBezTo>
                    <a:pt x="32" y="968"/>
                    <a:pt x="41" y="976"/>
                    <a:pt x="48" y="979"/>
                  </a:cubicBezTo>
                  <a:cubicBezTo>
                    <a:pt x="44" y="982"/>
                    <a:pt x="33" y="989"/>
                    <a:pt x="33" y="993"/>
                  </a:cubicBezTo>
                  <a:cubicBezTo>
                    <a:pt x="32" y="1012"/>
                    <a:pt x="47" y="1001"/>
                    <a:pt x="54" y="1009"/>
                  </a:cubicBezTo>
                  <a:cubicBezTo>
                    <a:pt x="58" y="1013"/>
                    <a:pt x="64" y="1044"/>
                    <a:pt x="60" y="1052"/>
                  </a:cubicBezTo>
                  <a:cubicBezTo>
                    <a:pt x="56" y="1055"/>
                    <a:pt x="37" y="1058"/>
                    <a:pt x="29" y="1066"/>
                  </a:cubicBezTo>
                  <a:cubicBezTo>
                    <a:pt x="29" y="1066"/>
                    <a:pt x="28" y="1067"/>
                    <a:pt x="28" y="1067"/>
                  </a:cubicBezTo>
                  <a:cubicBezTo>
                    <a:pt x="21" y="1075"/>
                    <a:pt x="17" y="1093"/>
                    <a:pt x="16" y="1103"/>
                  </a:cubicBezTo>
                  <a:cubicBezTo>
                    <a:pt x="15" y="1126"/>
                    <a:pt x="28" y="1165"/>
                    <a:pt x="47" y="1162"/>
                  </a:cubicBezTo>
                  <a:cubicBezTo>
                    <a:pt x="50" y="1178"/>
                    <a:pt x="70" y="1167"/>
                    <a:pt x="65" y="1193"/>
                  </a:cubicBezTo>
                  <a:cubicBezTo>
                    <a:pt x="61" y="1197"/>
                    <a:pt x="45" y="1215"/>
                    <a:pt x="41" y="1219"/>
                  </a:cubicBezTo>
                  <a:cubicBezTo>
                    <a:pt x="33" y="1223"/>
                    <a:pt x="37" y="1230"/>
                    <a:pt x="36" y="1238"/>
                  </a:cubicBezTo>
                  <a:cubicBezTo>
                    <a:pt x="36" y="1246"/>
                    <a:pt x="36" y="1249"/>
                    <a:pt x="40" y="1250"/>
                  </a:cubicBezTo>
                  <a:cubicBezTo>
                    <a:pt x="41" y="1251"/>
                    <a:pt x="43" y="1251"/>
                    <a:pt x="44" y="1252"/>
                  </a:cubicBezTo>
                  <a:cubicBezTo>
                    <a:pt x="49" y="1253"/>
                    <a:pt x="55" y="1255"/>
                    <a:pt x="61" y="1262"/>
                  </a:cubicBezTo>
                  <a:cubicBezTo>
                    <a:pt x="65" y="1266"/>
                    <a:pt x="64" y="1278"/>
                    <a:pt x="57" y="1281"/>
                  </a:cubicBezTo>
                  <a:cubicBezTo>
                    <a:pt x="61" y="1277"/>
                    <a:pt x="81" y="1317"/>
                    <a:pt x="82" y="1313"/>
                  </a:cubicBezTo>
                  <a:cubicBezTo>
                    <a:pt x="85" y="1321"/>
                    <a:pt x="77" y="1324"/>
                    <a:pt x="88" y="1328"/>
                  </a:cubicBezTo>
                  <a:cubicBezTo>
                    <a:pt x="100" y="1329"/>
                    <a:pt x="103" y="1329"/>
                    <a:pt x="100" y="1318"/>
                  </a:cubicBezTo>
                  <a:cubicBezTo>
                    <a:pt x="108" y="1318"/>
                    <a:pt x="126" y="1323"/>
                    <a:pt x="126" y="1330"/>
                  </a:cubicBezTo>
                  <a:cubicBezTo>
                    <a:pt x="128" y="1353"/>
                    <a:pt x="133" y="1334"/>
                    <a:pt x="140" y="1335"/>
                  </a:cubicBezTo>
                  <a:cubicBezTo>
                    <a:pt x="140" y="1335"/>
                    <a:pt x="159" y="1347"/>
                    <a:pt x="166" y="1347"/>
                  </a:cubicBezTo>
                  <a:cubicBezTo>
                    <a:pt x="170" y="1348"/>
                    <a:pt x="170" y="1344"/>
                    <a:pt x="181" y="1341"/>
                  </a:cubicBezTo>
                  <a:cubicBezTo>
                    <a:pt x="181" y="1341"/>
                    <a:pt x="174" y="1336"/>
                    <a:pt x="185" y="1337"/>
                  </a:cubicBezTo>
                  <a:cubicBezTo>
                    <a:pt x="189" y="1337"/>
                    <a:pt x="193" y="1341"/>
                    <a:pt x="196" y="1341"/>
                  </a:cubicBezTo>
                  <a:cubicBezTo>
                    <a:pt x="189" y="1341"/>
                    <a:pt x="203" y="1357"/>
                    <a:pt x="207" y="1357"/>
                  </a:cubicBezTo>
                  <a:cubicBezTo>
                    <a:pt x="214" y="1361"/>
                    <a:pt x="247" y="1382"/>
                    <a:pt x="251" y="1374"/>
                  </a:cubicBezTo>
                  <a:cubicBezTo>
                    <a:pt x="263" y="1364"/>
                    <a:pt x="291" y="1392"/>
                    <a:pt x="302" y="1396"/>
                  </a:cubicBezTo>
                  <a:cubicBezTo>
                    <a:pt x="287" y="1403"/>
                    <a:pt x="290" y="1422"/>
                    <a:pt x="282" y="1433"/>
                  </a:cubicBezTo>
                  <a:cubicBezTo>
                    <a:pt x="274" y="1441"/>
                    <a:pt x="259" y="1436"/>
                    <a:pt x="255" y="1451"/>
                  </a:cubicBezTo>
                  <a:cubicBezTo>
                    <a:pt x="235" y="1473"/>
                    <a:pt x="235" y="1473"/>
                    <a:pt x="235" y="1473"/>
                  </a:cubicBezTo>
                  <a:cubicBezTo>
                    <a:pt x="214" y="1526"/>
                    <a:pt x="214" y="1526"/>
                    <a:pt x="214" y="1526"/>
                  </a:cubicBezTo>
                  <a:cubicBezTo>
                    <a:pt x="217" y="1537"/>
                    <a:pt x="209" y="1552"/>
                    <a:pt x="201" y="1563"/>
                  </a:cubicBezTo>
                  <a:cubicBezTo>
                    <a:pt x="193" y="1574"/>
                    <a:pt x="191" y="1616"/>
                    <a:pt x="187" y="1624"/>
                  </a:cubicBezTo>
                  <a:cubicBezTo>
                    <a:pt x="176" y="1646"/>
                    <a:pt x="168" y="1677"/>
                    <a:pt x="175" y="1700"/>
                  </a:cubicBezTo>
                  <a:cubicBezTo>
                    <a:pt x="175" y="1701"/>
                    <a:pt x="175" y="1703"/>
                    <a:pt x="176" y="1704"/>
                  </a:cubicBezTo>
                  <a:cubicBezTo>
                    <a:pt x="176" y="1704"/>
                    <a:pt x="176" y="1704"/>
                    <a:pt x="176" y="1704"/>
                  </a:cubicBezTo>
                  <a:cubicBezTo>
                    <a:pt x="177" y="1707"/>
                    <a:pt x="178" y="1709"/>
                    <a:pt x="179" y="1711"/>
                  </a:cubicBezTo>
                  <a:cubicBezTo>
                    <a:pt x="183" y="1712"/>
                    <a:pt x="190" y="1716"/>
                    <a:pt x="194" y="1716"/>
                  </a:cubicBezTo>
                  <a:cubicBezTo>
                    <a:pt x="190" y="1716"/>
                    <a:pt x="187" y="1716"/>
                    <a:pt x="186" y="1719"/>
                  </a:cubicBezTo>
                  <a:cubicBezTo>
                    <a:pt x="197" y="1731"/>
                    <a:pt x="213" y="1709"/>
                    <a:pt x="250" y="1726"/>
                  </a:cubicBezTo>
                  <a:cubicBezTo>
                    <a:pt x="261" y="1734"/>
                    <a:pt x="269" y="1712"/>
                    <a:pt x="288" y="1717"/>
                  </a:cubicBezTo>
                  <a:cubicBezTo>
                    <a:pt x="299" y="1717"/>
                    <a:pt x="302" y="1733"/>
                    <a:pt x="321" y="1726"/>
                  </a:cubicBezTo>
                  <a:cubicBezTo>
                    <a:pt x="321" y="1714"/>
                    <a:pt x="329" y="1711"/>
                    <a:pt x="332" y="1723"/>
                  </a:cubicBezTo>
                  <a:cubicBezTo>
                    <a:pt x="359" y="1705"/>
                    <a:pt x="325" y="1711"/>
                    <a:pt x="322" y="1707"/>
                  </a:cubicBezTo>
                  <a:cubicBezTo>
                    <a:pt x="314" y="1703"/>
                    <a:pt x="310" y="1710"/>
                    <a:pt x="311" y="1699"/>
                  </a:cubicBezTo>
                  <a:cubicBezTo>
                    <a:pt x="308" y="1687"/>
                    <a:pt x="327" y="1680"/>
                    <a:pt x="334" y="1677"/>
                  </a:cubicBezTo>
                  <a:cubicBezTo>
                    <a:pt x="334" y="1677"/>
                    <a:pt x="342" y="1673"/>
                    <a:pt x="345" y="1681"/>
                  </a:cubicBezTo>
                  <a:cubicBezTo>
                    <a:pt x="357" y="1674"/>
                    <a:pt x="360" y="1693"/>
                    <a:pt x="367" y="1705"/>
                  </a:cubicBezTo>
                  <a:cubicBezTo>
                    <a:pt x="371" y="1701"/>
                    <a:pt x="371" y="1694"/>
                    <a:pt x="371" y="1690"/>
                  </a:cubicBezTo>
                  <a:cubicBezTo>
                    <a:pt x="374" y="1698"/>
                    <a:pt x="378" y="1709"/>
                    <a:pt x="385" y="1714"/>
                  </a:cubicBezTo>
                  <a:cubicBezTo>
                    <a:pt x="389" y="1714"/>
                    <a:pt x="404" y="1703"/>
                    <a:pt x="415" y="1707"/>
                  </a:cubicBezTo>
                  <a:cubicBezTo>
                    <a:pt x="426" y="1712"/>
                    <a:pt x="437" y="1716"/>
                    <a:pt x="448" y="1720"/>
                  </a:cubicBezTo>
                  <a:cubicBezTo>
                    <a:pt x="474" y="1729"/>
                    <a:pt x="474" y="1741"/>
                    <a:pt x="496" y="1746"/>
                  </a:cubicBezTo>
                  <a:cubicBezTo>
                    <a:pt x="497" y="1747"/>
                    <a:pt x="498" y="1748"/>
                    <a:pt x="499" y="1749"/>
                  </a:cubicBezTo>
                  <a:cubicBezTo>
                    <a:pt x="500" y="1749"/>
                    <a:pt x="502" y="1750"/>
                    <a:pt x="503" y="1750"/>
                  </a:cubicBezTo>
                  <a:cubicBezTo>
                    <a:pt x="518" y="1751"/>
                    <a:pt x="511" y="1731"/>
                    <a:pt x="526" y="1739"/>
                  </a:cubicBezTo>
                  <a:cubicBezTo>
                    <a:pt x="530" y="1740"/>
                    <a:pt x="544" y="1756"/>
                    <a:pt x="555" y="1764"/>
                  </a:cubicBezTo>
                  <a:cubicBezTo>
                    <a:pt x="565" y="1776"/>
                    <a:pt x="562" y="1776"/>
                    <a:pt x="568" y="1795"/>
                  </a:cubicBezTo>
                  <a:cubicBezTo>
                    <a:pt x="568" y="1791"/>
                    <a:pt x="580" y="1784"/>
                    <a:pt x="584" y="1788"/>
                  </a:cubicBezTo>
                  <a:cubicBezTo>
                    <a:pt x="595" y="1792"/>
                    <a:pt x="579" y="1811"/>
                    <a:pt x="579" y="1815"/>
                  </a:cubicBezTo>
                  <a:cubicBezTo>
                    <a:pt x="594" y="1811"/>
                    <a:pt x="624" y="1798"/>
                    <a:pt x="629" y="1779"/>
                  </a:cubicBezTo>
                  <a:cubicBezTo>
                    <a:pt x="630" y="1764"/>
                    <a:pt x="616" y="1752"/>
                    <a:pt x="630" y="1745"/>
                  </a:cubicBezTo>
                  <a:cubicBezTo>
                    <a:pt x="630" y="1745"/>
                    <a:pt x="630" y="1744"/>
                    <a:pt x="631" y="1744"/>
                  </a:cubicBezTo>
                  <a:cubicBezTo>
                    <a:pt x="630" y="1745"/>
                    <a:pt x="630" y="1745"/>
                    <a:pt x="630" y="1745"/>
                  </a:cubicBezTo>
                  <a:cubicBezTo>
                    <a:pt x="628" y="1747"/>
                    <a:pt x="634" y="1766"/>
                    <a:pt x="641" y="1753"/>
                  </a:cubicBezTo>
                  <a:cubicBezTo>
                    <a:pt x="649" y="1745"/>
                    <a:pt x="693" y="1759"/>
                    <a:pt x="690" y="1759"/>
                  </a:cubicBezTo>
                  <a:cubicBezTo>
                    <a:pt x="697" y="1763"/>
                    <a:pt x="693" y="1767"/>
                    <a:pt x="689" y="1770"/>
                  </a:cubicBezTo>
                  <a:cubicBezTo>
                    <a:pt x="697" y="1774"/>
                    <a:pt x="704" y="1782"/>
                    <a:pt x="703" y="1794"/>
                  </a:cubicBezTo>
                  <a:cubicBezTo>
                    <a:pt x="718" y="1794"/>
                    <a:pt x="733" y="1791"/>
                    <a:pt x="745" y="1784"/>
                  </a:cubicBezTo>
                  <a:cubicBezTo>
                    <a:pt x="740" y="1796"/>
                    <a:pt x="740" y="1796"/>
                    <a:pt x="740" y="1796"/>
                  </a:cubicBezTo>
                  <a:cubicBezTo>
                    <a:pt x="756" y="1792"/>
                    <a:pt x="760" y="1777"/>
                    <a:pt x="775" y="1786"/>
                  </a:cubicBezTo>
                  <a:cubicBezTo>
                    <a:pt x="775" y="1782"/>
                    <a:pt x="771" y="1778"/>
                    <a:pt x="771" y="1778"/>
                  </a:cubicBezTo>
                  <a:cubicBezTo>
                    <a:pt x="775" y="1770"/>
                    <a:pt x="798" y="1756"/>
                    <a:pt x="806" y="1753"/>
                  </a:cubicBezTo>
                  <a:cubicBezTo>
                    <a:pt x="821" y="1750"/>
                    <a:pt x="836" y="1750"/>
                    <a:pt x="847" y="1747"/>
                  </a:cubicBezTo>
                  <a:cubicBezTo>
                    <a:pt x="855" y="1747"/>
                    <a:pt x="892" y="1753"/>
                    <a:pt x="896" y="1749"/>
                  </a:cubicBezTo>
                  <a:cubicBezTo>
                    <a:pt x="908" y="1738"/>
                    <a:pt x="882" y="1730"/>
                    <a:pt x="905" y="1715"/>
                  </a:cubicBezTo>
                  <a:cubicBezTo>
                    <a:pt x="904" y="1735"/>
                    <a:pt x="904" y="1735"/>
                    <a:pt x="904" y="1735"/>
                  </a:cubicBezTo>
                  <a:cubicBezTo>
                    <a:pt x="923" y="1728"/>
                    <a:pt x="934" y="1736"/>
                    <a:pt x="948" y="1748"/>
                  </a:cubicBezTo>
                  <a:cubicBezTo>
                    <a:pt x="963" y="1760"/>
                    <a:pt x="968" y="1722"/>
                    <a:pt x="994" y="1735"/>
                  </a:cubicBezTo>
                  <a:cubicBezTo>
                    <a:pt x="990" y="1739"/>
                    <a:pt x="985" y="1761"/>
                    <a:pt x="989" y="1765"/>
                  </a:cubicBezTo>
                  <a:cubicBezTo>
                    <a:pt x="992" y="1773"/>
                    <a:pt x="1022" y="1786"/>
                    <a:pt x="1029" y="1783"/>
                  </a:cubicBezTo>
                  <a:cubicBezTo>
                    <a:pt x="1033" y="1775"/>
                    <a:pt x="1038" y="1745"/>
                    <a:pt x="1039" y="1741"/>
                  </a:cubicBezTo>
                  <a:cubicBezTo>
                    <a:pt x="1032" y="1729"/>
                    <a:pt x="1028" y="1725"/>
                    <a:pt x="1009" y="1728"/>
                  </a:cubicBezTo>
                  <a:cubicBezTo>
                    <a:pt x="1014" y="1705"/>
                    <a:pt x="1033" y="1702"/>
                    <a:pt x="1019" y="1679"/>
                  </a:cubicBezTo>
                  <a:cubicBezTo>
                    <a:pt x="1012" y="1667"/>
                    <a:pt x="1005" y="1667"/>
                    <a:pt x="1001" y="1655"/>
                  </a:cubicBezTo>
                  <a:cubicBezTo>
                    <a:pt x="998" y="1647"/>
                    <a:pt x="976" y="1635"/>
                    <a:pt x="991" y="1628"/>
                  </a:cubicBezTo>
                  <a:cubicBezTo>
                    <a:pt x="1006" y="1625"/>
                    <a:pt x="1023" y="1599"/>
                    <a:pt x="1030" y="1595"/>
                  </a:cubicBezTo>
                  <a:cubicBezTo>
                    <a:pt x="1042" y="1592"/>
                    <a:pt x="1053" y="1589"/>
                    <a:pt x="1064" y="1589"/>
                  </a:cubicBezTo>
                  <a:cubicBezTo>
                    <a:pt x="1087" y="1590"/>
                    <a:pt x="1100" y="1545"/>
                    <a:pt x="1093" y="1529"/>
                  </a:cubicBezTo>
                  <a:cubicBezTo>
                    <a:pt x="1108" y="1522"/>
                    <a:pt x="1120" y="1523"/>
                    <a:pt x="1138" y="1539"/>
                  </a:cubicBezTo>
                  <a:cubicBezTo>
                    <a:pt x="1146" y="1528"/>
                    <a:pt x="1154" y="1509"/>
                    <a:pt x="1155" y="1494"/>
                  </a:cubicBezTo>
                  <a:cubicBezTo>
                    <a:pt x="1155" y="1493"/>
                    <a:pt x="1154" y="1493"/>
                    <a:pt x="1154" y="1492"/>
                  </a:cubicBezTo>
                  <a:cubicBezTo>
                    <a:pt x="1154" y="1490"/>
                    <a:pt x="1151" y="1489"/>
                    <a:pt x="1151" y="1486"/>
                  </a:cubicBezTo>
                  <a:cubicBezTo>
                    <a:pt x="1148" y="1467"/>
                    <a:pt x="1134" y="1455"/>
                    <a:pt x="1127" y="1439"/>
                  </a:cubicBezTo>
                  <a:cubicBezTo>
                    <a:pt x="1117" y="1420"/>
                    <a:pt x="1093" y="1445"/>
                    <a:pt x="1091" y="1414"/>
                  </a:cubicBezTo>
                  <a:cubicBezTo>
                    <a:pt x="1092" y="1399"/>
                    <a:pt x="1073" y="1394"/>
                    <a:pt x="1062" y="1394"/>
                  </a:cubicBezTo>
                  <a:cubicBezTo>
                    <a:pt x="1058" y="1394"/>
                    <a:pt x="1027" y="1346"/>
                    <a:pt x="1004" y="1341"/>
                  </a:cubicBezTo>
                  <a:cubicBezTo>
                    <a:pt x="990" y="1337"/>
                    <a:pt x="972" y="1306"/>
                    <a:pt x="969" y="1294"/>
                  </a:cubicBezTo>
                  <a:cubicBezTo>
                    <a:pt x="966" y="1282"/>
                    <a:pt x="967" y="1271"/>
                    <a:pt x="960" y="1259"/>
                  </a:cubicBezTo>
                  <a:cubicBezTo>
                    <a:pt x="956" y="1255"/>
                    <a:pt x="941" y="1254"/>
                    <a:pt x="942" y="1239"/>
                  </a:cubicBezTo>
                  <a:cubicBezTo>
                    <a:pt x="954" y="1224"/>
                    <a:pt x="954" y="1224"/>
                    <a:pt x="954" y="1224"/>
                  </a:cubicBezTo>
                  <a:cubicBezTo>
                    <a:pt x="957" y="1225"/>
                    <a:pt x="962" y="1209"/>
                    <a:pt x="962" y="1202"/>
                  </a:cubicBezTo>
                  <a:cubicBezTo>
                    <a:pt x="958" y="1202"/>
                    <a:pt x="955" y="1198"/>
                    <a:pt x="951" y="1198"/>
                  </a:cubicBezTo>
                  <a:cubicBezTo>
                    <a:pt x="959" y="1183"/>
                    <a:pt x="926" y="1173"/>
                    <a:pt x="919" y="1162"/>
                  </a:cubicBezTo>
                  <a:cubicBezTo>
                    <a:pt x="912" y="1150"/>
                    <a:pt x="898" y="1126"/>
                    <a:pt x="899" y="1107"/>
                  </a:cubicBezTo>
                  <a:cubicBezTo>
                    <a:pt x="907" y="1107"/>
                    <a:pt x="907" y="1107"/>
                    <a:pt x="907" y="1107"/>
                  </a:cubicBezTo>
                  <a:cubicBezTo>
                    <a:pt x="910" y="1115"/>
                    <a:pt x="927" y="1147"/>
                    <a:pt x="931" y="1147"/>
                  </a:cubicBezTo>
                  <a:cubicBezTo>
                    <a:pt x="935" y="1143"/>
                    <a:pt x="948" y="1109"/>
                    <a:pt x="956" y="1102"/>
                  </a:cubicBezTo>
                  <a:cubicBezTo>
                    <a:pt x="963" y="1099"/>
                    <a:pt x="968" y="1080"/>
                    <a:pt x="986" y="1092"/>
                  </a:cubicBezTo>
                  <a:cubicBezTo>
                    <a:pt x="986" y="1092"/>
                    <a:pt x="1001" y="1085"/>
                    <a:pt x="1005" y="1085"/>
                  </a:cubicBezTo>
                  <a:cubicBezTo>
                    <a:pt x="1017" y="1078"/>
                    <a:pt x="1038" y="1102"/>
                    <a:pt x="1043" y="1068"/>
                  </a:cubicBezTo>
                  <a:cubicBezTo>
                    <a:pt x="1051" y="1072"/>
                    <a:pt x="1058" y="1069"/>
                    <a:pt x="1066" y="1061"/>
                  </a:cubicBezTo>
                  <a:cubicBezTo>
                    <a:pt x="1078" y="1047"/>
                    <a:pt x="1089" y="1040"/>
                    <a:pt x="1089" y="1040"/>
                  </a:cubicBezTo>
                  <a:cubicBezTo>
                    <a:pt x="1104" y="1056"/>
                    <a:pt x="1113" y="1022"/>
                    <a:pt x="1128" y="1015"/>
                  </a:cubicBezTo>
                  <a:cubicBezTo>
                    <a:pt x="1136" y="1011"/>
                    <a:pt x="1162" y="1001"/>
                    <a:pt x="1173" y="1002"/>
                  </a:cubicBezTo>
                  <a:cubicBezTo>
                    <a:pt x="1185" y="1002"/>
                    <a:pt x="1200" y="987"/>
                    <a:pt x="1216" y="981"/>
                  </a:cubicBezTo>
                  <a:cubicBezTo>
                    <a:pt x="1227" y="973"/>
                    <a:pt x="1238" y="982"/>
                    <a:pt x="1239" y="966"/>
                  </a:cubicBezTo>
                  <a:cubicBezTo>
                    <a:pt x="1239" y="963"/>
                    <a:pt x="1221" y="954"/>
                    <a:pt x="1217" y="954"/>
                  </a:cubicBezTo>
                  <a:cubicBezTo>
                    <a:pt x="1217" y="950"/>
                    <a:pt x="1221" y="943"/>
                    <a:pt x="1225" y="939"/>
                  </a:cubicBezTo>
                  <a:cubicBezTo>
                    <a:pt x="1236" y="947"/>
                    <a:pt x="1281" y="945"/>
                    <a:pt x="1261" y="971"/>
                  </a:cubicBezTo>
                  <a:cubicBezTo>
                    <a:pt x="1265" y="971"/>
                    <a:pt x="1272" y="972"/>
                    <a:pt x="1276" y="968"/>
                  </a:cubicBezTo>
                  <a:cubicBezTo>
                    <a:pt x="1260" y="990"/>
                    <a:pt x="1279" y="984"/>
                    <a:pt x="1290" y="992"/>
                  </a:cubicBezTo>
                  <a:cubicBezTo>
                    <a:pt x="1296" y="996"/>
                    <a:pt x="1299" y="991"/>
                    <a:pt x="1301" y="985"/>
                  </a:cubicBezTo>
                  <a:cubicBezTo>
                    <a:pt x="1301" y="984"/>
                    <a:pt x="1302" y="982"/>
                    <a:pt x="1302" y="981"/>
                  </a:cubicBezTo>
                  <a:cubicBezTo>
                    <a:pt x="1302" y="980"/>
                    <a:pt x="1303" y="980"/>
                    <a:pt x="1303" y="980"/>
                  </a:cubicBezTo>
                  <a:cubicBezTo>
                    <a:pt x="1304" y="977"/>
                    <a:pt x="1305" y="974"/>
                    <a:pt x="1306" y="973"/>
                  </a:cubicBezTo>
                  <a:cubicBezTo>
                    <a:pt x="1317" y="966"/>
                    <a:pt x="1327" y="928"/>
                    <a:pt x="1327" y="913"/>
                  </a:cubicBezTo>
                  <a:cubicBezTo>
                    <a:pt x="1336" y="891"/>
                    <a:pt x="1318" y="878"/>
                    <a:pt x="1319" y="855"/>
                  </a:cubicBezTo>
                  <a:cubicBezTo>
                    <a:pt x="1320" y="833"/>
                    <a:pt x="1301" y="835"/>
                    <a:pt x="1286" y="827"/>
                  </a:cubicBezTo>
                  <a:cubicBezTo>
                    <a:pt x="1275" y="819"/>
                    <a:pt x="1295" y="805"/>
                    <a:pt x="1288" y="797"/>
                  </a:cubicBezTo>
                  <a:cubicBezTo>
                    <a:pt x="1281" y="777"/>
                    <a:pt x="1256" y="761"/>
                    <a:pt x="1271" y="742"/>
                  </a:cubicBezTo>
                  <a:cubicBezTo>
                    <a:pt x="1279" y="731"/>
                    <a:pt x="1296" y="698"/>
                    <a:pt x="1277" y="693"/>
                  </a:cubicBezTo>
                  <a:cubicBezTo>
                    <a:pt x="1274" y="693"/>
                    <a:pt x="1286" y="659"/>
                    <a:pt x="1275" y="655"/>
                  </a:cubicBezTo>
                  <a:cubicBezTo>
                    <a:pt x="1261" y="646"/>
                    <a:pt x="1261" y="642"/>
                    <a:pt x="1258" y="627"/>
                  </a:cubicBezTo>
                  <a:cubicBezTo>
                    <a:pt x="1255" y="608"/>
                    <a:pt x="1270" y="612"/>
                    <a:pt x="1270" y="601"/>
                  </a:cubicBezTo>
                  <a:cubicBezTo>
                    <a:pt x="1272" y="574"/>
                    <a:pt x="1229" y="522"/>
                    <a:pt x="1196" y="517"/>
                  </a:cubicBezTo>
                  <a:cubicBezTo>
                    <a:pt x="1200" y="509"/>
                    <a:pt x="1201" y="490"/>
                    <a:pt x="1205" y="487"/>
                  </a:cubicBezTo>
                  <a:cubicBezTo>
                    <a:pt x="1213" y="476"/>
                    <a:pt x="1228" y="476"/>
                    <a:pt x="1232" y="461"/>
                  </a:cubicBezTo>
                  <a:cubicBezTo>
                    <a:pt x="1237" y="438"/>
                    <a:pt x="1245" y="416"/>
                    <a:pt x="1235" y="392"/>
                  </a:cubicBezTo>
                  <a:cubicBezTo>
                    <a:pt x="1221" y="369"/>
                    <a:pt x="1234" y="327"/>
                    <a:pt x="1209" y="315"/>
                  </a:cubicBezTo>
                  <a:cubicBezTo>
                    <a:pt x="1209" y="311"/>
                    <a:pt x="1220" y="308"/>
                    <a:pt x="1217" y="304"/>
                  </a:cubicBezTo>
                  <a:cubicBezTo>
                    <a:pt x="1213" y="300"/>
                    <a:pt x="1194" y="306"/>
                    <a:pt x="1183" y="302"/>
                  </a:cubicBezTo>
                  <a:cubicBezTo>
                    <a:pt x="1179" y="302"/>
                    <a:pt x="1169" y="294"/>
                    <a:pt x="1165" y="290"/>
                  </a:cubicBezTo>
                  <a:cubicBezTo>
                    <a:pt x="1161" y="286"/>
                    <a:pt x="1150" y="281"/>
                    <a:pt x="1158" y="270"/>
                  </a:cubicBezTo>
                  <a:cubicBezTo>
                    <a:pt x="1174" y="260"/>
                    <a:pt x="1159" y="266"/>
                    <a:pt x="1159" y="251"/>
                  </a:cubicBezTo>
                  <a:cubicBezTo>
                    <a:pt x="1160" y="236"/>
                    <a:pt x="1144" y="247"/>
                    <a:pt x="1149" y="224"/>
                  </a:cubicBezTo>
                  <a:cubicBezTo>
                    <a:pt x="1153" y="216"/>
                    <a:pt x="1142" y="216"/>
                    <a:pt x="1142" y="208"/>
                  </a:cubicBezTo>
                  <a:cubicBezTo>
                    <a:pt x="1143" y="201"/>
                    <a:pt x="1108" y="222"/>
                    <a:pt x="1108" y="222"/>
                  </a:cubicBezTo>
                  <a:cubicBezTo>
                    <a:pt x="1108" y="222"/>
                    <a:pt x="1098" y="206"/>
                    <a:pt x="1098" y="202"/>
                  </a:cubicBezTo>
                  <a:cubicBezTo>
                    <a:pt x="1098" y="202"/>
                    <a:pt x="1061" y="181"/>
                    <a:pt x="1058" y="174"/>
                  </a:cubicBezTo>
                  <a:cubicBezTo>
                    <a:pt x="1058" y="166"/>
                    <a:pt x="1048" y="143"/>
                    <a:pt x="1048" y="139"/>
                  </a:cubicBezTo>
                  <a:cubicBezTo>
                    <a:pt x="1044" y="146"/>
                    <a:pt x="1029" y="146"/>
                    <a:pt x="1029" y="153"/>
                  </a:cubicBezTo>
                  <a:cubicBezTo>
                    <a:pt x="1032" y="168"/>
                    <a:pt x="1016" y="154"/>
                    <a:pt x="1017" y="153"/>
                  </a:cubicBezTo>
                  <a:cubicBezTo>
                    <a:pt x="1010" y="156"/>
                    <a:pt x="999" y="148"/>
                    <a:pt x="991" y="159"/>
                  </a:cubicBezTo>
                  <a:cubicBezTo>
                    <a:pt x="977" y="151"/>
                    <a:pt x="968" y="185"/>
                    <a:pt x="971" y="185"/>
                  </a:cubicBezTo>
                  <a:cubicBezTo>
                    <a:pt x="949" y="184"/>
                    <a:pt x="972" y="166"/>
                    <a:pt x="965" y="165"/>
                  </a:cubicBezTo>
                  <a:cubicBezTo>
                    <a:pt x="961" y="161"/>
                    <a:pt x="984" y="151"/>
                    <a:pt x="992" y="151"/>
                  </a:cubicBezTo>
                  <a:cubicBezTo>
                    <a:pt x="988" y="151"/>
                    <a:pt x="1007" y="145"/>
                    <a:pt x="1007" y="145"/>
                  </a:cubicBezTo>
                  <a:cubicBezTo>
                    <a:pt x="1018" y="145"/>
                    <a:pt x="1037" y="150"/>
                    <a:pt x="1041" y="138"/>
                  </a:cubicBezTo>
                  <a:cubicBezTo>
                    <a:pt x="1037" y="146"/>
                    <a:pt x="1018" y="141"/>
                    <a:pt x="1004" y="137"/>
                  </a:cubicBezTo>
                  <a:cubicBezTo>
                    <a:pt x="992" y="136"/>
                    <a:pt x="978" y="120"/>
                    <a:pt x="977" y="143"/>
                  </a:cubicBezTo>
                  <a:cubicBezTo>
                    <a:pt x="977" y="151"/>
                    <a:pt x="958" y="154"/>
                    <a:pt x="950" y="161"/>
                  </a:cubicBezTo>
                  <a:cubicBezTo>
                    <a:pt x="938" y="179"/>
                    <a:pt x="929" y="202"/>
                    <a:pt x="918" y="201"/>
                  </a:cubicBezTo>
                  <a:cubicBezTo>
                    <a:pt x="907" y="201"/>
                    <a:pt x="899" y="208"/>
                    <a:pt x="888" y="208"/>
                  </a:cubicBezTo>
                  <a:cubicBezTo>
                    <a:pt x="877" y="207"/>
                    <a:pt x="873" y="199"/>
                    <a:pt x="866" y="203"/>
                  </a:cubicBezTo>
                  <a:cubicBezTo>
                    <a:pt x="862" y="203"/>
                    <a:pt x="835" y="224"/>
                    <a:pt x="838" y="228"/>
                  </a:cubicBezTo>
                  <a:cubicBezTo>
                    <a:pt x="839" y="228"/>
                    <a:pt x="839" y="228"/>
                    <a:pt x="839" y="229"/>
                  </a:cubicBezTo>
                  <a:cubicBezTo>
                    <a:pt x="846" y="232"/>
                    <a:pt x="850" y="217"/>
                    <a:pt x="858" y="218"/>
                  </a:cubicBezTo>
                  <a:cubicBezTo>
                    <a:pt x="854" y="218"/>
                    <a:pt x="838" y="244"/>
                    <a:pt x="838" y="247"/>
                  </a:cubicBezTo>
                  <a:cubicBezTo>
                    <a:pt x="833" y="266"/>
                    <a:pt x="834" y="255"/>
                    <a:pt x="822" y="254"/>
                  </a:cubicBezTo>
                  <a:cubicBezTo>
                    <a:pt x="807" y="254"/>
                    <a:pt x="807" y="254"/>
                    <a:pt x="807" y="254"/>
                  </a:cubicBezTo>
                  <a:cubicBezTo>
                    <a:pt x="811" y="254"/>
                    <a:pt x="801" y="238"/>
                    <a:pt x="797" y="234"/>
                  </a:cubicBezTo>
                  <a:cubicBezTo>
                    <a:pt x="793" y="234"/>
                    <a:pt x="775" y="233"/>
                    <a:pt x="771" y="237"/>
                  </a:cubicBezTo>
                  <a:cubicBezTo>
                    <a:pt x="755" y="247"/>
                    <a:pt x="748" y="243"/>
                    <a:pt x="770" y="256"/>
                  </a:cubicBezTo>
                  <a:cubicBezTo>
                    <a:pt x="752" y="247"/>
                    <a:pt x="731" y="281"/>
                    <a:pt x="720" y="280"/>
                  </a:cubicBezTo>
                  <a:cubicBezTo>
                    <a:pt x="713" y="280"/>
                    <a:pt x="751" y="251"/>
                    <a:pt x="751" y="251"/>
                  </a:cubicBezTo>
                  <a:cubicBezTo>
                    <a:pt x="752" y="236"/>
                    <a:pt x="748" y="239"/>
                    <a:pt x="738" y="223"/>
                  </a:cubicBezTo>
                  <a:cubicBezTo>
                    <a:pt x="738" y="223"/>
                    <a:pt x="772" y="198"/>
                    <a:pt x="776" y="199"/>
                  </a:cubicBezTo>
                  <a:cubicBezTo>
                    <a:pt x="792" y="192"/>
                    <a:pt x="784" y="184"/>
                    <a:pt x="785" y="172"/>
                  </a:cubicBezTo>
                  <a:cubicBezTo>
                    <a:pt x="786" y="145"/>
                    <a:pt x="789" y="161"/>
                    <a:pt x="794" y="146"/>
                  </a:cubicBezTo>
                  <a:cubicBezTo>
                    <a:pt x="798" y="138"/>
                    <a:pt x="778" y="149"/>
                    <a:pt x="775" y="149"/>
                  </a:cubicBezTo>
                  <a:cubicBezTo>
                    <a:pt x="775" y="149"/>
                    <a:pt x="768" y="141"/>
                    <a:pt x="752" y="155"/>
                  </a:cubicBezTo>
                  <a:cubicBezTo>
                    <a:pt x="737" y="166"/>
                    <a:pt x="737" y="155"/>
                    <a:pt x="722" y="146"/>
                  </a:cubicBezTo>
                  <a:cubicBezTo>
                    <a:pt x="715" y="138"/>
                    <a:pt x="701" y="134"/>
                    <a:pt x="690" y="129"/>
                  </a:cubicBezTo>
                  <a:cubicBezTo>
                    <a:pt x="671" y="121"/>
                    <a:pt x="674" y="152"/>
                    <a:pt x="662" y="151"/>
                  </a:cubicBezTo>
                  <a:cubicBezTo>
                    <a:pt x="667" y="124"/>
                    <a:pt x="667" y="124"/>
                    <a:pt x="667" y="124"/>
                  </a:cubicBezTo>
                  <a:cubicBezTo>
                    <a:pt x="668" y="109"/>
                    <a:pt x="634" y="123"/>
                    <a:pt x="626" y="119"/>
                  </a:cubicBezTo>
                  <a:cubicBezTo>
                    <a:pt x="637" y="123"/>
                    <a:pt x="658" y="78"/>
                    <a:pt x="644" y="66"/>
                  </a:cubicBezTo>
                  <a:cubicBezTo>
                    <a:pt x="655" y="74"/>
                    <a:pt x="645" y="51"/>
                    <a:pt x="645" y="51"/>
                  </a:cubicBezTo>
                  <a:cubicBezTo>
                    <a:pt x="645" y="32"/>
                    <a:pt x="634" y="46"/>
                    <a:pt x="630" y="46"/>
                  </a:cubicBezTo>
                  <a:cubicBezTo>
                    <a:pt x="618" y="49"/>
                    <a:pt x="601" y="22"/>
                    <a:pt x="593" y="22"/>
                  </a:cubicBezTo>
                  <a:cubicBezTo>
                    <a:pt x="594" y="18"/>
                    <a:pt x="574" y="32"/>
                    <a:pt x="574" y="32"/>
                  </a:cubicBezTo>
                  <a:cubicBezTo>
                    <a:pt x="571" y="13"/>
                    <a:pt x="567" y="24"/>
                    <a:pt x="559" y="31"/>
                  </a:cubicBezTo>
                  <a:cubicBezTo>
                    <a:pt x="544" y="34"/>
                    <a:pt x="549" y="16"/>
                    <a:pt x="541" y="15"/>
                  </a:cubicBezTo>
                  <a:cubicBezTo>
                    <a:pt x="519" y="10"/>
                    <a:pt x="505" y="2"/>
                    <a:pt x="482" y="5"/>
                  </a:cubicBezTo>
                  <a:cubicBezTo>
                    <a:pt x="477" y="4"/>
                    <a:pt x="474" y="2"/>
                    <a:pt x="472" y="0"/>
                  </a:cubicBezTo>
                  <a:cubicBezTo>
                    <a:pt x="471" y="0"/>
                    <a:pt x="471" y="0"/>
                    <a:pt x="471" y="0"/>
                  </a:cubicBezTo>
                  <a:cubicBezTo>
                    <a:pt x="471" y="0"/>
                    <a:pt x="471" y="0"/>
                    <a:pt x="471" y="0"/>
                  </a:cubicBezTo>
                  <a:cubicBezTo>
                    <a:pt x="469" y="0"/>
                    <a:pt x="467" y="1"/>
                    <a:pt x="463" y="8"/>
                  </a:cubicBezTo>
                  <a:cubicBezTo>
                    <a:pt x="459" y="15"/>
                    <a:pt x="476" y="38"/>
                    <a:pt x="473" y="42"/>
                  </a:cubicBezTo>
                  <a:cubicBezTo>
                    <a:pt x="474" y="43"/>
                    <a:pt x="486" y="78"/>
                    <a:pt x="486" y="78"/>
                  </a:cubicBezTo>
                  <a:cubicBezTo>
                    <a:pt x="486" y="78"/>
                    <a:pt x="508" y="86"/>
                    <a:pt x="504" y="94"/>
                  </a:cubicBezTo>
                  <a:cubicBezTo>
                    <a:pt x="500" y="101"/>
                    <a:pt x="482" y="89"/>
                    <a:pt x="481" y="104"/>
                  </a:cubicBezTo>
                  <a:cubicBezTo>
                    <a:pt x="484" y="120"/>
                    <a:pt x="504" y="101"/>
                    <a:pt x="504" y="101"/>
                  </a:cubicBezTo>
                  <a:cubicBezTo>
                    <a:pt x="504" y="101"/>
                    <a:pt x="499" y="116"/>
                    <a:pt x="492" y="124"/>
                  </a:cubicBezTo>
                  <a:cubicBezTo>
                    <a:pt x="492" y="124"/>
                    <a:pt x="451" y="118"/>
                    <a:pt x="458" y="126"/>
                  </a:cubicBezTo>
                  <a:cubicBezTo>
                    <a:pt x="461" y="126"/>
                    <a:pt x="461" y="130"/>
                    <a:pt x="461" y="130"/>
                  </a:cubicBezTo>
                  <a:cubicBezTo>
                    <a:pt x="416" y="147"/>
                    <a:pt x="497" y="162"/>
                    <a:pt x="498" y="147"/>
                  </a:cubicBezTo>
                  <a:cubicBezTo>
                    <a:pt x="497" y="162"/>
                    <a:pt x="471" y="157"/>
                    <a:pt x="481" y="181"/>
                  </a:cubicBezTo>
                  <a:cubicBezTo>
                    <a:pt x="481" y="184"/>
                    <a:pt x="492" y="189"/>
                    <a:pt x="496" y="197"/>
                  </a:cubicBezTo>
                  <a:cubicBezTo>
                    <a:pt x="506" y="216"/>
                    <a:pt x="488" y="204"/>
                    <a:pt x="480" y="211"/>
                  </a:cubicBezTo>
                  <a:cubicBezTo>
                    <a:pt x="476" y="215"/>
                    <a:pt x="483" y="223"/>
                    <a:pt x="487" y="227"/>
                  </a:cubicBezTo>
                  <a:cubicBezTo>
                    <a:pt x="489" y="254"/>
                    <a:pt x="512" y="240"/>
                    <a:pt x="531" y="244"/>
                  </a:cubicBezTo>
                  <a:cubicBezTo>
                    <a:pt x="546" y="249"/>
                    <a:pt x="553" y="261"/>
                    <a:pt x="556" y="276"/>
                  </a:cubicBezTo>
                  <a:cubicBezTo>
                    <a:pt x="562" y="291"/>
                    <a:pt x="580" y="329"/>
                    <a:pt x="601" y="332"/>
                  </a:cubicBezTo>
                  <a:cubicBezTo>
                    <a:pt x="603" y="332"/>
                    <a:pt x="604" y="332"/>
                    <a:pt x="605" y="332"/>
                  </a:cubicBezTo>
                  <a:cubicBezTo>
                    <a:pt x="604" y="332"/>
                    <a:pt x="603" y="332"/>
                    <a:pt x="601" y="332"/>
                  </a:cubicBezTo>
                  <a:cubicBezTo>
                    <a:pt x="570" y="331"/>
                    <a:pt x="554" y="298"/>
                    <a:pt x="548" y="272"/>
                  </a:cubicBezTo>
                  <a:cubicBezTo>
                    <a:pt x="539" y="233"/>
                    <a:pt x="500" y="269"/>
                    <a:pt x="478" y="257"/>
                  </a:cubicBezTo>
                  <a:cubicBezTo>
                    <a:pt x="445" y="240"/>
                    <a:pt x="453" y="237"/>
                    <a:pt x="432" y="274"/>
                  </a:cubicBezTo>
                  <a:cubicBezTo>
                    <a:pt x="420" y="292"/>
                    <a:pt x="445" y="313"/>
                    <a:pt x="437" y="324"/>
                  </a:cubicBezTo>
                  <a:cubicBezTo>
                    <a:pt x="437" y="328"/>
                    <a:pt x="421" y="354"/>
                    <a:pt x="425" y="354"/>
                  </a:cubicBezTo>
                  <a:cubicBezTo>
                    <a:pt x="417" y="354"/>
                    <a:pt x="426" y="331"/>
                    <a:pt x="426" y="331"/>
                  </a:cubicBezTo>
                  <a:cubicBezTo>
                    <a:pt x="430" y="316"/>
                    <a:pt x="426" y="320"/>
                    <a:pt x="412" y="315"/>
                  </a:cubicBezTo>
                  <a:cubicBezTo>
                    <a:pt x="404" y="311"/>
                    <a:pt x="402" y="288"/>
                    <a:pt x="393" y="310"/>
                  </a:cubicBezTo>
                  <a:cubicBezTo>
                    <a:pt x="385" y="325"/>
                    <a:pt x="393" y="322"/>
                    <a:pt x="400" y="322"/>
                  </a:cubicBezTo>
                  <a:cubicBezTo>
                    <a:pt x="404" y="322"/>
                    <a:pt x="395" y="345"/>
                    <a:pt x="395" y="345"/>
                  </a:cubicBezTo>
                  <a:cubicBezTo>
                    <a:pt x="387" y="360"/>
                    <a:pt x="381" y="340"/>
                    <a:pt x="373" y="336"/>
                  </a:cubicBezTo>
                  <a:cubicBezTo>
                    <a:pt x="370" y="336"/>
                    <a:pt x="355" y="331"/>
                    <a:pt x="374" y="325"/>
                  </a:cubicBezTo>
                  <a:cubicBezTo>
                    <a:pt x="393" y="314"/>
                    <a:pt x="361" y="274"/>
                    <a:pt x="350" y="274"/>
                  </a:cubicBezTo>
                  <a:cubicBezTo>
                    <a:pt x="331" y="269"/>
                    <a:pt x="312" y="280"/>
                    <a:pt x="294" y="279"/>
                  </a:cubicBezTo>
                  <a:cubicBezTo>
                    <a:pt x="286" y="278"/>
                    <a:pt x="275" y="274"/>
                    <a:pt x="264" y="274"/>
                  </a:cubicBezTo>
                  <a:cubicBezTo>
                    <a:pt x="249" y="273"/>
                    <a:pt x="229" y="295"/>
                    <a:pt x="236" y="307"/>
                  </a:cubicBezTo>
                  <a:cubicBezTo>
                    <a:pt x="232" y="306"/>
                    <a:pt x="236" y="310"/>
                    <a:pt x="232" y="314"/>
                  </a:cubicBezTo>
                  <a:cubicBezTo>
                    <a:pt x="225" y="306"/>
                    <a:pt x="229" y="310"/>
                    <a:pt x="221" y="306"/>
                  </a:cubicBezTo>
                  <a:cubicBezTo>
                    <a:pt x="224" y="321"/>
                    <a:pt x="220" y="336"/>
                    <a:pt x="215" y="352"/>
                  </a:cubicBezTo>
                  <a:cubicBezTo>
                    <a:pt x="253" y="357"/>
                    <a:pt x="241" y="360"/>
                    <a:pt x="244" y="387"/>
                  </a:cubicBezTo>
                  <a:cubicBezTo>
                    <a:pt x="244" y="388"/>
                    <a:pt x="244" y="389"/>
                    <a:pt x="243" y="389"/>
                  </a:cubicBezTo>
                  <a:cubicBezTo>
                    <a:pt x="242" y="401"/>
                    <a:pt x="235" y="414"/>
                    <a:pt x="234" y="425"/>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9" name="Freeform 166">
              <a:extLst>
                <a:ext uri="{FF2B5EF4-FFF2-40B4-BE49-F238E27FC236}">
                  <a16:creationId xmlns:a16="http://schemas.microsoft.com/office/drawing/2014/main" id="{596F20BF-B342-4A18-9DAE-FF15B466E32A}"/>
                </a:ext>
              </a:extLst>
            </p:cNvPr>
            <p:cNvSpPr>
              <a:spLocks/>
            </p:cNvSpPr>
            <p:nvPr/>
          </p:nvSpPr>
          <p:spPr bwMode="gray">
            <a:xfrm>
              <a:off x="5827875" y="3786575"/>
              <a:ext cx="1595" cy="159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0" name="Freeform 167">
              <a:extLst>
                <a:ext uri="{FF2B5EF4-FFF2-40B4-BE49-F238E27FC236}">
                  <a16:creationId xmlns:a16="http://schemas.microsoft.com/office/drawing/2014/main" id="{4A804327-3F52-4980-A095-F076A3B373BD}"/>
                </a:ext>
              </a:extLst>
            </p:cNvPr>
            <p:cNvSpPr>
              <a:spLocks/>
            </p:cNvSpPr>
            <p:nvPr/>
          </p:nvSpPr>
          <p:spPr bwMode="gray">
            <a:xfrm>
              <a:off x="5662015" y="3783385"/>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1" name="Freeform 168">
              <a:extLst>
                <a:ext uri="{FF2B5EF4-FFF2-40B4-BE49-F238E27FC236}">
                  <a16:creationId xmlns:a16="http://schemas.microsoft.com/office/drawing/2014/main" id="{EB3B89C3-06AC-45BB-8938-92C5B202A5FE}"/>
                </a:ext>
              </a:extLst>
            </p:cNvPr>
            <p:cNvSpPr>
              <a:spLocks/>
            </p:cNvSpPr>
            <p:nvPr/>
          </p:nvSpPr>
          <p:spPr bwMode="gray">
            <a:xfrm>
              <a:off x="5368571" y="3796143"/>
              <a:ext cx="15948" cy="7975"/>
            </a:xfrm>
            <a:custGeom>
              <a:avLst/>
              <a:gdLst>
                <a:gd name="T0" fmla="*/ 11 w 30"/>
                <a:gd name="T1" fmla="*/ 14 h 15"/>
                <a:gd name="T2" fmla="*/ 30 w 30"/>
                <a:gd name="T3" fmla="*/ 8 h 15"/>
                <a:gd name="T4" fmla="*/ 15 w 30"/>
                <a:gd name="T5" fmla="*/ 3 h 15"/>
                <a:gd name="T6" fmla="*/ 11 w 30"/>
                <a:gd name="T7" fmla="*/ 14 h 15"/>
              </a:gdLst>
              <a:ahLst/>
              <a:cxnLst>
                <a:cxn ang="0">
                  <a:pos x="T0" y="T1"/>
                </a:cxn>
                <a:cxn ang="0">
                  <a:pos x="T2" y="T3"/>
                </a:cxn>
                <a:cxn ang="0">
                  <a:pos x="T4" y="T5"/>
                </a:cxn>
                <a:cxn ang="0">
                  <a:pos x="T6" y="T7"/>
                </a:cxn>
              </a:cxnLst>
              <a:rect l="0" t="0" r="r" b="b"/>
              <a:pathLst>
                <a:path w="30" h="15">
                  <a:moveTo>
                    <a:pt x="11" y="14"/>
                  </a:moveTo>
                  <a:cubicBezTo>
                    <a:pt x="15" y="15"/>
                    <a:pt x="26" y="7"/>
                    <a:pt x="30" y="8"/>
                  </a:cubicBezTo>
                  <a:cubicBezTo>
                    <a:pt x="30" y="4"/>
                    <a:pt x="27" y="0"/>
                    <a:pt x="15" y="3"/>
                  </a:cubicBezTo>
                  <a:cubicBezTo>
                    <a:pt x="19" y="3"/>
                    <a:pt x="0" y="14"/>
                    <a:pt x="11" y="1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2" name="Freeform 169">
              <a:extLst>
                <a:ext uri="{FF2B5EF4-FFF2-40B4-BE49-F238E27FC236}">
                  <a16:creationId xmlns:a16="http://schemas.microsoft.com/office/drawing/2014/main" id="{EB20EF82-AB9C-4A47-9E4A-41C40C108FCB}"/>
                </a:ext>
              </a:extLst>
            </p:cNvPr>
            <p:cNvSpPr>
              <a:spLocks/>
            </p:cNvSpPr>
            <p:nvPr/>
          </p:nvSpPr>
          <p:spPr bwMode="gray">
            <a:xfrm>
              <a:off x="5413225" y="3800927"/>
              <a:ext cx="0"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3" name="Freeform 170">
              <a:extLst>
                <a:ext uri="{FF2B5EF4-FFF2-40B4-BE49-F238E27FC236}">
                  <a16:creationId xmlns:a16="http://schemas.microsoft.com/office/drawing/2014/main" id="{6B0FF56C-DF6D-44A8-8025-86D1B9477B2B}"/>
                </a:ext>
              </a:extLst>
            </p:cNvPr>
            <p:cNvSpPr>
              <a:spLocks/>
            </p:cNvSpPr>
            <p:nvPr/>
          </p:nvSpPr>
          <p:spPr bwMode="gray">
            <a:xfrm>
              <a:off x="5414821" y="3799333"/>
              <a:ext cx="1595" cy="0"/>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4" name="Freeform 171">
              <a:extLst>
                <a:ext uri="{FF2B5EF4-FFF2-40B4-BE49-F238E27FC236}">
                  <a16:creationId xmlns:a16="http://schemas.microsoft.com/office/drawing/2014/main" id="{E9BD7829-4D5C-4366-8F18-645B58664A60}"/>
                </a:ext>
              </a:extLst>
            </p:cNvPr>
            <p:cNvSpPr>
              <a:spLocks/>
            </p:cNvSpPr>
            <p:nvPr/>
          </p:nvSpPr>
          <p:spPr bwMode="gray">
            <a:xfrm>
              <a:off x="5414821" y="3799333"/>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5" name="Freeform 172">
              <a:extLst>
                <a:ext uri="{FF2B5EF4-FFF2-40B4-BE49-F238E27FC236}">
                  <a16:creationId xmlns:a16="http://schemas.microsoft.com/office/drawing/2014/main" id="{79FE737D-1B4F-42A3-9819-16ED3A623AF5}"/>
                </a:ext>
              </a:extLst>
            </p:cNvPr>
            <p:cNvSpPr>
              <a:spLocks/>
            </p:cNvSpPr>
            <p:nvPr/>
          </p:nvSpPr>
          <p:spPr bwMode="gray">
            <a:xfrm>
              <a:off x="5413225" y="3799333"/>
              <a:ext cx="1595" cy="159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0"/>
                    <a:pt x="0" y="1"/>
                    <a:pt x="0"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6" name="Freeform 173">
              <a:extLst>
                <a:ext uri="{FF2B5EF4-FFF2-40B4-BE49-F238E27FC236}">
                  <a16:creationId xmlns:a16="http://schemas.microsoft.com/office/drawing/2014/main" id="{0C59218E-D1E1-4244-83A9-77A59CDFFEB1}"/>
                </a:ext>
              </a:extLst>
            </p:cNvPr>
            <p:cNvSpPr>
              <a:spLocks/>
            </p:cNvSpPr>
            <p:nvPr/>
          </p:nvSpPr>
          <p:spPr bwMode="gray">
            <a:xfrm>
              <a:off x="5411631" y="3800927"/>
              <a:ext cx="4785" cy="3190"/>
            </a:xfrm>
            <a:custGeom>
              <a:avLst/>
              <a:gdLst>
                <a:gd name="T0" fmla="*/ 4 w 8"/>
                <a:gd name="T1" fmla="*/ 4 h 4"/>
                <a:gd name="T2" fmla="*/ 4 w 8"/>
                <a:gd name="T3" fmla="*/ 0 h 4"/>
                <a:gd name="T4" fmla="*/ 4 w 8"/>
                <a:gd name="T5" fmla="*/ 4 h 4"/>
              </a:gdLst>
              <a:ahLst/>
              <a:cxnLst>
                <a:cxn ang="0">
                  <a:pos x="T0" y="T1"/>
                </a:cxn>
                <a:cxn ang="0">
                  <a:pos x="T2" y="T3"/>
                </a:cxn>
                <a:cxn ang="0">
                  <a:pos x="T4" y="T5"/>
                </a:cxn>
              </a:cxnLst>
              <a:rect l="0" t="0" r="r" b="b"/>
              <a:pathLst>
                <a:path w="8" h="4">
                  <a:moveTo>
                    <a:pt x="4" y="4"/>
                  </a:moveTo>
                  <a:cubicBezTo>
                    <a:pt x="8" y="4"/>
                    <a:pt x="8" y="0"/>
                    <a:pt x="4" y="0"/>
                  </a:cubicBezTo>
                  <a:cubicBezTo>
                    <a:pt x="4" y="0"/>
                    <a:pt x="0" y="4"/>
                    <a:pt x="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7" name="Freeform 174">
              <a:extLst>
                <a:ext uri="{FF2B5EF4-FFF2-40B4-BE49-F238E27FC236}">
                  <a16:creationId xmlns:a16="http://schemas.microsoft.com/office/drawing/2014/main" id="{34012FEC-FE1C-4DAC-BC17-66019D8807E1}"/>
                </a:ext>
              </a:extLst>
            </p:cNvPr>
            <p:cNvSpPr>
              <a:spLocks/>
            </p:cNvSpPr>
            <p:nvPr/>
          </p:nvSpPr>
          <p:spPr bwMode="gray">
            <a:xfrm>
              <a:off x="5630119" y="3713213"/>
              <a:ext cx="23923" cy="25517"/>
            </a:xfrm>
            <a:custGeom>
              <a:avLst/>
              <a:gdLst>
                <a:gd name="T0" fmla="*/ 2 w 44"/>
                <a:gd name="T1" fmla="*/ 35 h 48"/>
                <a:gd name="T2" fmla="*/ 14 w 44"/>
                <a:gd name="T3" fmla="*/ 35 h 48"/>
                <a:gd name="T4" fmla="*/ 43 w 44"/>
                <a:gd name="T5" fmla="*/ 48 h 48"/>
                <a:gd name="T6" fmla="*/ 2 w 44"/>
                <a:gd name="T7" fmla="*/ 35 h 48"/>
              </a:gdLst>
              <a:ahLst/>
              <a:cxnLst>
                <a:cxn ang="0">
                  <a:pos x="T0" y="T1"/>
                </a:cxn>
                <a:cxn ang="0">
                  <a:pos x="T2" y="T3"/>
                </a:cxn>
                <a:cxn ang="0">
                  <a:pos x="T4" y="T5"/>
                </a:cxn>
                <a:cxn ang="0">
                  <a:pos x="T6" y="T7"/>
                </a:cxn>
              </a:cxnLst>
              <a:rect l="0" t="0" r="r" b="b"/>
              <a:pathLst>
                <a:path w="44" h="48">
                  <a:moveTo>
                    <a:pt x="2" y="35"/>
                  </a:moveTo>
                  <a:cubicBezTo>
                    <a:pt x="6" y="39"/>
                    <a:pt x="10" y="39"/>
                    <a:pt x="14" y="35"/>
                  </a:cubicBezTo>
                  <a:cubicBezTo>
                    <a:pt x="24" y="44"/>
                    <a:pt x="32" y="48"/>
                    <a:pt x="43" y="48"/>
                  </a:cubicBezTo>
                  <a:cubicBezTo>
                    <a:pt x="44" y="25"/>
                    <a:pt x="0" y="0"/>
                    <a:pt x="2" y="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8" name="Freeform 175">
              <a:extLst>
                <a:ext uri="{FF2B5EF4-FFF2-40B4-BE49-F238E27FC236}">
                  <a16:creationId xmlns:a16="http://schemas.microsoft.com/office/drawing/2014/main" id="{15E23DFE-5649-48D6-BF7A-B7D2C45BFFEF}"/>
                </a:ext>
              </a:extLst>
            </p:cNvPr>
            <p:cNvSpPr>
              <a:spLocks/>
            </p:cNvSpPr>
            <p:nvPr/>
          </p:nvSpPr>
          <p:spPr bwMode="gray">
            <a:xfrm>
              <a:off x="5386114" y="3796143"/>
              <a:ext cx="15948" cy="6379"/>
            </a:xfrm>
            <a:custGeom>
              <a:avLst/>
              <a:gdLst>
                <a:gd name="T0" fmla="*/ 26 w 30"/>
                <a:gd name="T1" fmla="*/ 5 h 12"/>
                <a:gd name="T2" fmla="*/ 11 w 30"/>
                <a:gd name="T3" fmla="*/ 1 h 12"/>
                <a:gd name="T4" fmla="*/ 4 w 30"/>
                <a:gd name="T5" fmla="*/ 8 h 12"/>
                <a:gd name="T6" fmla="*/ 26 w 30"/>
                <a:gd name="T7" fmla="*/ 5 h 12"/>
              </a:gdLst>
              <a:ahLst/>
              <a:cxnLst>
                <a:cxn ang="0">
                  <a:pos x="T0" y="T1"/>
                </a:cxn>
                <a:cxn ang="0">
                  <a:pos x="T2" y="T3"/>
                </a:cxn>
                <a:cxn ang="0">
                  <a:pos x="T4" y="T5"/>
                </a:cxn>
                <a:cxn ang="0">
                  <a:pos x="T6" y="T7"/>
                </a:cxn>
              </a:cxnLst>
              <a:rect l="0" t="0" r="r" b="b"/>
              <a:pathLst>
                <a:path w="30" h="12">
                  <a:moveTo>
                    <a:pt x="26" y="5"/>
                  </a:moveTo>
                  <a:cubicBezTo>
                    <a:pt x="30" y="2"/>
                    <a:pt x="11" y="1"/>
                    <a:pt x="11" y="1"/>
                  </a:cubicBezTo>
                  <a:cubicBezTo>
                    <a:pt x="11" y="1"/>
                    <a:pt x="0" y="0"/>
                    <a:pt x="4" y="8"/>
                  </a:cubicBezTo>
                  <a:cubicBezTo>
                    <a:pt x="7" y="12"/>
                    <a:pt x="19" y="5"/>
                    <a:pt x="26"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9" name="Freeform 176">
              <a:extLst>
                <a:ext uri="{FF2B5EF4-FFF2-40B4-BE49-F238E27FC236}">
                  <a16:creationId xmlns:a16="http://schemas.microsoft.com/office/drawing/2014/main" id="{5D41F1FA-12CF-4530-A7AA-0A76C2EA7C60}"/>
                </a:ext>
              </a:extLst>
            </p:cNvPr>
            <p:cNvSpPr>
              <a:spLocks/>
            </p:cNvSpPr>
            <p:nvPr/>
          </p:nvSpPr>
          <p:spPr bwMode="gray">
            <a:xfrm>
              <a:off x="5437148" y="3684507"/>
              <a:ext cx="7975" cy="17543"/>
            </a:xfrm>
            <a:custGeom>
              <a:avLst/>
              <a:gdLst>
                <a:gd name="T0" fmla="*/ 15 w 15"/>
                <a:gd name="T1" fmla="*/ 27 h 35"/>
                <a:gd name="T2" fmla="*/ 12 w 15"/>
                <a:gd name="T3" fmla="*/ 0 h 35"/>
                <a:gd name="T4" fmla="*/ 0 w 15"/>
                <a:gd name="T5" fmla="*/ 15 h 35"/>
                <a:gd name="T6" fmla="*/ 15 w 15"/>
                <a:gd name="T7" fmla="*/ 27 h 35"/>
              </a:gdLst>
              <a:ahLst/>
              <a:cxnLst>
                <a:cxn ang="0">
                  <a:pos x="T0" y="T1"/>
                </a:cxn>
                <a:cxn ang="0">
                  <a:pos x="T2" y="T3"/>
                </a:cxn>
                <a:cxn ang="0">
                  <a:pos x="T4" y="T5"/>
                </a:cxn>
                <a:cxn ang="0">
                  <a:pos x="T6" y="T7"/>
                </a:cxn>
              </a:cxnLst>
              <a:rect l="0" t="0" r="r" b="b"/>
              <a:pathLst>
                <a:path w="15" h="35">
                  <a:moveTo>
                    <a:pt x="15" y="27"/>
                  </a:moveTo>
                  <a:cubicBezTo>
                    <a:pt x="15" y="23"/>
                    <a:pt x="9" y="0"/>
                    <a:pt x="12" y="0"/>
                  </a:cubicBezTo>
                  <a:cubicBezTo>
                    <a:pt x="9" y="0"/>
                    <a:pt x="4" y="11"/>
                    <a:pt x="0" y="15"/>
                  </a:cubicBezTo>
                  <a:cubicBezTo>
                    <a:pt x="0" y="15"/>
                    <a:pt x="11" y="35"/>
                    <a:pt x="15" y="2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0" name="Freeform 177">
              <a:extLst>
                <a:ext uri="{FF2B5EF4-FFF2-40B4-BE49-F238E27FC236}">
                  <a16:creationId xmlns:a16="http://schemas.microsoft.com/office/drawing/2014/main" id="{7472EB57-29D6-43F9-80C5-49169367CCD5}"/>
                </a:ext>
              </a:extLst>
            </p:cNvPr>
            <p:cNvSpPr>
              <a:spLocks/>
            </p:cNvSpPr>
            <p:nvPr/>
          </p:nvSpPr>
          <p:spPr bwMode="gray">
            <a:xfrm>
              <a:off x="5397277" y="3796143"/>
              <a:ext cx="17543" cy="3190"/>
            </a:xfrm>
            <a:custGeom>
              <a:avLst/>
              <a:gdLst>
                <a:gd name="T0" fmla="*/ 15 w 34"/>
                <a:gd name="T1" fmla="*/ 3 h 7"/>
                <a:gd name="T2" fmla="*/ 26 w 34"/>
                <a:gd name="T3" fmla="*/ 7 h 7"/>
                <a:gd name="T4" fmla="*/ 15 w 34"/>
                <a:gd name="T5" fmla="*/ 3 h 7"/>
              </a:gdLst>
              <a:ahLst/>
              <a:cxnLst>
                <a:cxn ang="0">
                  <a:pos x="T0" y="T1"/>
                </a:cxn>
                <a:cxn ang="0">
                  <a:pos x="T2" y="T3"/>
                </a:cxn>
                <a:cxn ang="0">
                  <a:pos x="T4" y="T5"/>
                </a:cxn>
              </a:cxnLst>
              <a:rect l="0" t="0" r="r" b="b"/>
              <a:pathLst>
                <a:path w="34" h="7">
                  <a:moveTo>
                    <a:pt x="15" y="3"/>
                  </a:moveTo>
                  <a:cubicBezTo>
                    <a:pt x="18" y="7"/>
                    <a:pt x="22" y="7"/>
                    <a:pt x="26" y="7"/>
                  </a:cubicBezTo>
                  <a:cubicBezTo>
                    <a:pt x="34" y="0"/>
                    <a:pt x="0" y="2"/>
                    <a:pt x="15"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1" name="Freeform 178">
              <a:extLst>
                <a:ext uri="{FF2B5EF4-FFF2-40B4-BE49-F238E27FC236}">
                  <a16:creationId xmlns:a16="http://schemas.microsoft.com/office/drawing/2014/main" id="{88711D08-6B74-448E-9C9B-8DC3B45AD71D}"/>
                </a:ext>
              </a:extLst>
            </p:cNvPr>
            <p:cNvSpPr>
              <a:spLocks/>
            </p:cNvSpPr>
            <p:nvPr/>
          </p:nvSpPr>
          <p:spPr bwMode="gray">
            <a:xfrm>
              <a:off x="5418010" y="3804117"/>
              <a:ext cx="12758" cy="4785"/>
            </a:xfrm>
            <a:custGeom>
              <a:avLst/>
              <a:gdLst>
                <a:gd name="T0" fmla="*/ 8 w 23"/>
                <a:gd name="T1" fmla="*/ 7 h 8"/>
                <a:gd name="T2" fmla="*/ 12 w 23"/>
                <a:gd name="T3" fmla="*/ 0 h 8"/>
                <a:gd name="T4" fmla="*/ 8 w 23"/>
                <a:gd name="T5" fmla="*/ 7 h 8"/>
              </a:gdLst>
              <a:ahLst/>
              <a:cxnLst>
                <a:cxn ang="0">
                  <a:pos x="T0" y="T1"/>
                </a:cxn>
                <a:cxn ang="0">
                  <a:pos x="T2" y="T3"/>
                </a:cxn>
                <a:cxn ang="0">
                  <a:pos x="T4" y="T5"/>
                </a:cxn>
              </a:cxnLst>
              <a:rect l="0" t="0" r="r" b="b"/>
              <a:pathLst>
                <a:path w="23" h="8">
                  <a:moveTo>
                    <a:pt x="8" y="7"/>
                  </a:moveTo>
                  <a:cubicBezTo>
                    <a:pt x="11" y="8"/>
                    <a:pt x="23" y="1"/>
                    <a:pt x="12" y="0"/>
                  </a:cubicBezTo>
                  <a:cubicBezTo>
                    <a:pt x="12" y="0"/>
                    <a:pt x="0" y="7"/>
                    <a:pt x="8"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2" name="Freeform 179">
              <a:extLst>
                <a:ext uri="{FF2B5EF4-FFF2-40B4-BE49-F238E27FC236}">
                  <a16:creationId xmlns:a16="http://schemas.microsoft.com/office/drawing/2014/main" id="{101D1ACC-179C-4768-A42A-FA7F87BF82BC}"/>
                </a:ext>
              </a:extLst>
            </p:cNvPr>
            <p:cNvSpPr>
              <a:spLocks/>
            </p:cNvSpPr>
            <p:nvPr/>
          </p:nvSpPr>
          <p:spPr bwMode="gray">
            <a:xfrm>
              <a:off x="5408441" y="3746704"/>
              <a:ext cx="4785" cy="3190"/>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7" y="4"/>
                    <a:pt x="7" y="0"/>
                    <a:pt x="4" y="0"/>
                  </a:cubicBezTo>
                  <a:cubicBezTo>
                    <a:pt x="4" y="0"/>
                    <a:pt x="0" y="3"/>
                    <a:pt x="3"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3" name="Freeform 180">
              <a:extLst>
                <a:ext uri="{FF2B5EF4-FFF2-40B4-BE49-F238E27FC236}">
                  <a16:creationId xmlns:a16="http://schemas.microsoft.com/office/drawing/2014/main" id="{89F172B6-1D98-4F49-9FF8-52C3429CE607}"/>
                </a:ext>
              </a:extLst>
            </p:cNvPr>
            <p:cNvSpPr>
              <a:spLocks/>
            </p:cNvSpPr>
            <p:nvPr/>
          </p:nvSpPr>
          <p:spPr bwMode="gray">
            <a:xfrm>
              <a:off x="5406846" y="3745110"/>
              <a:ext cx="1595" cy="6379"/>
            </a:xfrm>
            <a:custGeom>
              <a:avLst/>
              <a:gdLst>
                <a:gd name="T0" fmla="*/ 4 w 4"/>
                <a:gd name="T1" fmla="*/ 0 h 11"/>
                <a:gd name="T2" fmla="*/ 4 w 4"/>
                <a:gd name="T3" fmla="*/ 11 h 11"/>
                <a:gd name="T4" fmla="*/ 4 w 4"/>
                <a:gd name="T5" fmla="*/ 0 h 11"/>
              </a:gdLst>
              <a:ahLst/>
              <a:cxnLst>
                <a:cxn ang="0">
                  <a:pos x="T0" y="T1"/>
                </a:cxn>
                <a:cxn ang="0">
                  <a:pos x="T2" y="T3"/>
                </a:cxn>
                <a:cxn ang="0">
                  <a:pos x="T4" y="T5"/>
                </a:cxn>
              </a:cxnLst>
              <a:rect l="0" t="0" r="r" b="b"/>
              <a:pathLst>
                <a:path w="4" h="11">
                  <a:moveTo>
                    <a:pt x="4" y="0"/>
                  </a:moveTo>
                  <a:cubicBezTo>
                    <a:pt x="0" y="3"/>
                    <a:pt x="0" y="7"/>
                    <a:pt x="4" y="11"/>
                  </a:cubicBez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4" name="Freeform 181">
              <a:extLst>
                <a:ext uri="{FF2B5EF4-FFF2-40B4-BE49-F238E27FC236}">
                  <a16:creationId xmlns:a16="http://schemas.microsoft.com/office/drawing/2014/main" id="{7A628A2B-69BB-4F09-956B-0C9668245FD6}"/>
                </a:ext>
              </a:extLst>
            </p:cNvPr>
            <p:cNvSpPr>
              <a:spLocks/>
            </p:cNvSpPr>
            <p:nvPr/>
          </p:nvSpPr>
          <p:spPr bwMode="gray">
            <a:xfrm>
              <a:off x="5441932" y="3775410"/>
              <a:ext cx="7975" cy="11164"/>
            </a:xfrm>
            <a:custGeom>
              <a:avLst/>
              <a:gdLst>
                <a:gd name="T0" fmla="*/ 4 w 15"/>
                <a:gd name="T1" fmla="*/ 4 h 23"/>
                <a:gd name="T2" fmla="*/ 11 w 15"/>
                <a:gd name="T3" fmla="*/ 8 h 23"/>
                <a:gd name="T4" fmla="*/ 4 w 15"/>
                <a:gd name="T5" fmla="*/ 4 h 23"/>
              </a:gdLst>
              <a:ahLst/>
              <a:cxnLst>
                <a:cxn ang="0">
                  <a:pos x="T0" y="T1"/>
                </a:cxn>
                <a:cxn ang="0">
                  <a:pos x="T2" y="T3"/>
                </a:cxn>
                <a:cxn ang="0">
                  <a:pos x="T4" y="T5"/>
                </a:cxn>
              </a:cxnLst>
              <a:rect l="0" t="0" r="r" b="b"/>
              <a:pathLst>
                <a:path w="15" h="23">
                  <a:moveTo>
                    <a:pt x="4" y="4"/>
                  </a:moveTo>
                  <a:cubicBezTo>
                    <a:pt x="0" y="0"/>
                    <a:pt x="7" y="23"/>
                    <a:pt x="11" y="8"/>
                  </a:cubicBezTo>
                  <a:cubicBezTo>
                    <a:pt x="15" y="5"/>
                    <a:pt x="4" y="4"/>
                    <a:pt x="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5" name="Freeform 182">
              <a:extLst>
                <a:ext uri="{FF2B5EF4-FFF2-40B4-BE49-F238E27FC236}">
                  <a16:creationId xmlns:a16="http://schemas.microsoft.com/office/drawing/2014/main" id="{252471D7-DDFE-4E4D-94AF-7494C99A344E}"/>
                </a:ext>
              </a:extLst>
            </p:cNvPr>
            <p:cNvSpPr>
              <a:spLocks/>
            </p:cNvSpPr>
            <p:nvPr/>
          </p:nvSpPr>
          <p:spPr bwMode="gray">
            <a:xfrm>
              <a:off x="5446717" y="3783385"/>
              <a:ext cx="6379" cy="1595"/>
            </a:xfrm>
            <a:custGeom>
              <a:avLst/>
              <a:gdLst>
                <a:gd name="T0" fmla="*/ 8 w 12"/>
                <a:gd name="T1" fmla="*/ 4 h 4"/>
                <a:gd name="T2" fmla="*/ 8 w 12"/>
                <a:gd name="T3" fmla="*/ 0 h 4"/>
                <a:gd name="T4" fmla="*/ 8 w 12"/>
                <a:gd name="T5" fmla="*/ 4 h 4"/>
              </a:gdLst>
              <a:ahLst/>
              <a:cxnLst>
                <a:cxn ang="0">
                  <a:pos x="T0" y="T1"/>
                </a:cxn>
                <a:cxn ang="0">
                  <a:pos x="T2" y="T3"/>
                </a:cxn>
                <a:cxn ang="0">
                  <a:pos x="T4" y="T5"/>
                </a:cxn>
              </a:cxnLst>
              <a:rect l="0" t="0" r="r" b="b"/>
              <a:pathLst>
                <a:path w="12" h="4">
                  <a:moveTo>
                    <a:pt x="8" y="4"/>
                  </a:moveTo>
                  <a:cubicBezTo>
                    <a:pt x="12" y="4"/>
                    <a:pt x="8" y="0"/>
                    <a:pt x="8" y="0"/>
                  </a:cubicBezTo>
                  <a:cubicBezTo>
                    <a:pt x="1" y="0"/>
                    <a:pt x="0" y="4"/>
                    <a:pt x="8"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6" name="Freeform 183">
              <a:extLst>
                <a:ext uri="{FF2B5EF4-FFF2-40B4-BE49-F238E27FC236}">
                  <a16:creationId xmlns:a16="http://schemas.microsoft.com/office/drawing/2014/main" id="{017D1472-97E8-4DF0-BB93-388657A62851}"/>
                </a:ext>
              </a:extLst>
            </p:cNvPr>
            <p:cNvSpPr>
              <a:spLocks/>
            </p:cNvSpPr>
            <p:nvPr/>
          </p:nvSpPr>
          <p:spPr bwMode="gray">
            <a:xfrm>
              <a:off x="5440338" y="3706834"/>
              <a:ext cx="12758" cy="6379"/>
            </a:xfrm>
            <a:custGeom>
              <a:avLst/>
              <a:gdLst>
                <a:gd name="T0" fmla="*/ 19 w 26"/>
                <a:gd name="T1" fmla="*/ 0 h 12"/>
                <a:gd name="T2" fmla="*/ 19 w 26"/>
                <a:gd name="T3" fmla="*/ 8 h 12"/>
                <a:gd name="T4" fmla="*/ 19 w 26"/>
                <a:gd name="T5" fmla="*/ 0 h 12"/>
              </a:gdLst>
              <a:ahLst/>
              <a:cxnLst>
                <a:cxn ang="0">
                  <a:pos x="T0" y="T1"/>
                </a:cxn>
                <a:cxn ang="0">
                  <a:pos x="T2" y="T3"/>
                </a:cxn>
                <a:cxn ang="0">
                  <a:pos x="T4" y="T5"/>
                </a:cxn>
              </a:cxnLst>
              <a:rect l="0" t="0" r="r" b="b"/>
              <a:pathLst>
                <a:path w="26" h="12">
                  <a:moveTo>
                    <a:pt x="19" y="0"/>
                  </a:moveTo>
                  <a:cubicBezTo>
                    <a:pt x="0" y="3"/>
                    <a:pt x="26" y="12"/>
                    <a:pt x="19" y="8"/>
                  </a:cubicBezTo>
                  <a:cubicBezTo>
                    <a:pt x="23" y="4"/>
                    <a:pt x="23" y="0"/>
                    <a:pt x="19"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7" name="Freeform 184">
              <a:extLst>
                <a:ext uri="{FF2B5EF4-FFF2-40B4-BE49-F238E27FC236}">
                  <a16:creationId xmlns:a16="http://schemas.microsoft.com/office/drawing/2014/main" id="{602CCE6E-B1C4-4B75-BCDB-E8EC20BBFB84}"/>
                </a:ext>
              </a:extLst>
            </p:cNvPr>
            <p:cNvSpPr>
              <a:spLocks/>
            </p:cNvSpPr>
            <p:nvPr/>
          </p:nvSpPr>
          <p:spPr bwMode="gray">
            <a:xfrm>
              <a:off x="5437148" y="3792954"/>
              <a:ext cx="4785" cy="3190"/>
            </a:xfrm>
            <a:custGeom>
              <a:avLst/>
              <a:gdLst>
                <a:gd name="T0" fmla="*/ 7 w 11"/>
                <a:gd name="T1" fmla="*/ 8 h 8"/>
                <a:gd name="T2" fmla="*/ 8 w 11"/>
                <a:gd name="T3" fmla="*/ 0 h 8"/>
                <a:gd name="T4" fmla="*/ 7 w 11"/>
                <a:gd name="T5" fmla="*/ 8 h 8"/>
              </a:gdLst>
              <a:ahLst/>
              <a:cxnLst>
                <a:cxn ang="0">
                  <a:pos x="T0" y="T1"/>
                </a:cxn>
                <a:cxn ang="0">
                  <a:pos x="T2" y="T3"/>
                </a:cxn>
                <a:cxn ang="0">
                  <a:pos x="T4" y="T5"/>
                </a:cxn>
              </a:cxnLst>
              <a:rect l="0" t="0" r="r" b="b"/>
              <a:pathLst>
                <a:path w="11" h="8">
                  <a:moveTo>
                    <a:pt x="7" y="8"/>
                  </a:moveTo>
                  <a:cubicBezTo>
                    <a:pt x="11" y="4"/>
                    <a:pt x="8" y="0"/>
                    <a:pt x="8" y="0"/>
                  </a:cubicBezTo>
                  <a:cubicBezTo>
                    <a:pt x="0" y="0"/>
                    <a:pt x="0" y="8"/>
                    <a:pt x="7"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8" name="Freeform 185">
              <a:extLst>
                <a:ext uri="{FF2B5EF4-FFF2-40B4-BE49-F238E27FC236}">
                  <a16:creationId xmlns:a16="http://schemas.microsoft.com/office/drawing/2014/main" id="{FD005F61-B33A-42D9-B08A-890855FDFF52}"/>
                </a:ext>
              </a:extLst>
            </p:cNvPr>
            <p:cNvSpPr>
              <a:spLocks/>
            </p:cNvSpPr>
            <p:nvPr/>
          </p:nvSpPr>
          <p:spPr bwMode="gray">
            <a:xfrm>
              <a:off x="5446717" y="3711618"/>
              <a:ext cx="4785" cy="11164"/>
            </a:xfrm>
            <a:custGeom>
              <a:avLst/>
              <a:gdLst>
                <a:gd name="T0" fmla="*/ 11 w 11"/>
                <a:gd name="T1" fmla="*/ 16 h 19"/>
                <a:gd name="T2" fmla="*/ 7 w 11"/>
                <a:gd name="T3" fmla="*/ 8 h 19"/>
                <a:gd name="T4" fmla="*/ 11 w 11"/>
                <a:gd name="T5" fmla="*/ 16 h 19"/>
              </a:gdLst>
              <a:ahLst/>
              <a:cxnLst>
                <a:cxn ang="0">
                  <a:pos x="T0" y="T1"/>
                </a:cxn>
                <a:cxn ang="0">
                  <a:pos x="T2" y="T3"/>
                </a:cxn>
                <a:cxn ang="0">
                  <a:pos x="T4" y="T5"/>
                </a:cxn>
              </a:cxnLst>
              <a:rect l="0" t="0" r="r" b="b"/>
              <a:pathLst>
                <a:path w="11" h="19">
                  <a:moveTo>
                    <a:pt x="11" y="16"/>
                  </a:moveTo>
                  <a:cubicBezTo>
                    <a:pt x="11" y="16"/>
                    <a:pt x="11" y="12"/>
                    <a:pt x="7" y="8"/>
                  </a:cubicBezTo>
                  <a:cubicBezTo>
                    <a:pt x="0" y="0"/>
                    <a:pt x="3" y="19"/>
                    <a:pt x="11"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9" name="Freeform 186">
              <a:extLst>
                <a:ext uri="{FF2B5EF4-FFF2-40B4-BE49-F238E27FC236}">
                  <a16:creationId xmlns:a16="http://schemas.microsoft.com/office/drawing/2014/main" id="{5B5D25A3-8A6A-4F70-8AFD-A9A645601B7F}"/>
                </a:ext>
              </a:extLst>
            </p:cNvPr>
            <p:cNvSpPr>
              <a:spLocks/>
            </p:cNvSpPr>
            <p:nvPr/>
          </p:nvSpPr>
          <p:spPr bwMode="gray">
            <a:xfrm>
              <a:off x="5462665" y="3764247"/>
              <a:ext cx="3190" cy="7975"/>
            </a:xfrm>
            <a:custGeom>
              <a:avLst/>
              <a:gdLst>
                <a:gd name="T0" fmla="*/ 3 w 4"/>
                <a:gd name="T1" fmla="*/ 12 h 15"/>
                <a:gd name="T2" fmla="*/ 4 w 4"/>
                <a:gd name="T3" fmla="*/ 4 h 15"/>
                <a:gd name="T4" fmla="*/ 0 w 4"/>
                <a:gd name="T5" fmla="*/ 8 h 15"/>
                <a:gd name="T6" fmla="*/ 3 w 4"/>
                <a:gd name="T7" fmla="*/ 12 h 15"/>
              </a:gdLst>
              <a:ahLst/>
              <a:cxnLst>
                <a:cxn ang="0">
                  <a:pos x="T0" y="T1"/>
                </a:cxn>
                <a:cxn ang="0">
                  <a:pos x="T2" y="T3"/>
                </a:cxn>
                <a:cxn ang="0">
                  <a:pos x="T4" y="T5"/>
                </a:cxn>
                <a:cxn ang="0">
                  <a:pos x="T6" y="T7"/>
                </a:cxn>
              </a:cxnLst>
              <a:rect l="0" t="0" r="r" b="b"/>
              <a:pathLst>
                <a:path w="4" h="15">
                  <a:moveTo>
                    <a:pt x="3" y="12"/>
                  </a:moveTo>
                  <a:cubicBezTo>
                    <a:pt x="4" y="4"/>
                    <a:pt x="4" y="4"/>
                    <a:pt x="4" y="4"/>
                  </a:cubicBezTo>
                  <a:cubicBezTo>
                    <a:pt x="4" y="4"/>
                    <a:pt x="0" y="0"/>
                    <a:pt x="0" y="8"/>
                  </a:cubicBezTo>
                  <a:cubicBezTo>
                    <a:pt x="0" y="15"/>
                    <a:pt x="3" y="12"/>
                    <a:pt x="3"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0" name="Freeform 187">
              <a:extLst>
                <a:ext uri="{FF2B5EF4-FFF2-40B4-BE49-F238E27FC236}">
                  <a16:creationId xmlns:a16="http://schemas.microsoft.com/office/drawing/2014/main" id="{0EB751F9-BE8F-4030-A755-3AAE287EAB4C}"/>
                </a:ext>
              </a:extLst>
            </p:cNvPr>
            <p:cNvSpPr>
              <a:spLocks/>
            </p:cNvSpPr>
            <p:nvPr/>
          </p:nvSpPr>
          <p:spPr bwMode="gray">
            <a:xfrm>
              <a:off x="5448311" y="3700455"/>
              <a:ext cx="3190" cy="6379"/>
            </a:xfrm>
            <a:custGeom>
              <a:avLst/>
              <a:gdLst>
                <a:gd name="T0" fmla="*/ 4 w 4"/>
                <a:gd name="T1" fmla="*/ 4 h 12"/>
                <a:gd name="T2" fmla="*/ 0 w 4"/>
                <a:gd name="T3" fmla="*/ 4 h 12"/>
                <a:gd name="T4" fmla="*/ 4 w 4"/>
                <a:gd name="T5" fmla="*/ 4 h 12"/>
              </a:gdLst>
              <a:ahLst/>
              <a:cxnLst>
                <a:cxn ang="0">
                  <a:pos x="T0" y="T1"/>
                </a:cxn>
                <a:cxn ang="0">
                  <a:pos x="T2" y="T3"/>
                </a:cxn>
                <a:cxn ang="0">
                  <a:pos x="T4" y="T5"/>
                </a:cxn>
              </a:cxnLst>
              <a:rect l="0" t="0" r="r" b="b"/>
              <a:pathLst>
                <a:path w="4" h="12">
                  <a:moveTo>
                    <a:pt x="4" y="4"/>
                  </a:moveTo>
                  <a:cubicBezTo>
                    <a:pt x="4" y="0"/>
                    <a:pt x="0" y="0"/>
                    <a:pt x="0" y="4"/>
                  </a:cubicBezTo>
                  <a:cubicBezTo>
                    <a:pt x="0" y="12"/>
                    <a:pt x="4" y="4"/>
                    <a:pt x="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1" name="Freeform 188">
              <a:extLst>
                <a:ext uri="{FF2B5EF4-FFF2-40B4-BE49-F238E27FC236}">
                  <a16:creationId xmlns:a16="http://schemas.microsoft.com/office/drawing/2014/main" id="{E1A9E9EC-836C-4337-9098-222EC53E67D9}"/>
                </a:ext>
              </a:extLst>
            </p:cNvPr>
            <p:cNvSpPr>
              <a:spLocks/>
            </p:cNvSpPr>
            <p:nvPr/>
          </p:nvSpPr>
          <p:spPr bwMode="gray">
            <a:xfrm>
              <a:off x="5650852" y="3783385"/>
              <a:ext cx="12758" cy="9569"/>
            </a:xfrm>
            <a:custGeom>
              <a:avLst/>
              <a:gdLst>
                <a:gd name="T0" fmla="*/ 7 w 25"/>
                <a:gd name="T1" fmla="*/ 11 h 19"/>
                <a:gd name="T2" fmla="*/ 18 w 25"/>
                <a:gd name="T3" fmla="*/ 12 h 19"/>
                <a:gd name="T4" fmla="*/ 18 w 25"/>
                <a:gd name="T5" fmla="*/ 15 h 19"/>
                <a:gd name="T6" fmla="*/ 23 w 25"/>
                <a:gd name="T7" fmla="*/ 1 h 19"/>
                <a:gd name="T8" fmla="*/ 22 w 25"/>
                <a:gd name="T9" fmla="*/ 0 h 19"/>
                <a:gd name="T10" fmla="*/ 7 w 25"/>
                <a:gd name="T11" fmla="*/ 11 h 19"/>
              </a:gdLst>
              <a:ahLst/>
              <a:cxnLst>
                <a:cxn ang="0">
                  <a:pos x="T0" y="T1"/>
                </a:cxn>
                <a:cxn ang="0">
                  <a:pos x="T2" y="T3"/>
                </a:cxn>
                <a:cxn ang="0">
                  <a:pos x="T4" y="T5"/>
                </a:cxn>
                <a:cxn ang="0">
                  <a:pos x="T6" y="T7"/>
                </a:cxn>
                <a:cxn ang="0">
                  <a:pos x="T8" y="T9"/>
                </a:cxn>
                <a:cxn ang="0">
                  <a:pos x="T10" y="T11"/>
                </a:cxn>
              </a:cxnLst>
              <a:rect l="0" t="0" r="r" b="b"/>
              <a:pathLst>
                <a:path w="25" h="19">
                  <a:moveTo>
                    <a:pt x="7" y="11"/>
                  </a:moveTo>
                  <a:cubicBezTo>
                    <a:pt x="10" y="19"/>
                    <a:pt x="14" y="11"/>
                    <a:pt x="18" y="12"/>
                  </a:cubicBezTo>
                  <a:cubicBezTo>
                    <a:pt x="14" y="15"/>
                    <a:pt x="14" y="15"/>
                    <a:pt x="18" y="15"/>
                  </a:cubicBezTo>
                  <a:cubicBezTo>
                    <a:pt x="18" y="15"/>
                    <a:pt x="25" y="2"/>
                    <a:pt x="23" y="1"/>
                  </a:cubicBezTo>
                  <a:cubicBezTo>
                    <a:pt x="23" y="0"/>
                    <a:pt x="23" y="0"/>
                    <a:pt x="22" y="0"/>
                  </a:cubicBezTo>
                  <a:cubicBezTo>
                    <a:pt x="22" y="0"/>
                    <a:pt x="0" y="7"/>
                    <a:pt x="7"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2" name="Freeform 189">
              <a:extLst>
                <a:ext uri="{FF2B5EF4-FFF2-40B4-BE49-F238E27FC236}">
                  <a16:creationId xmlns:a16="http://schemas.microsoft.com/office/drawing/2014/main" id="{7CBEE0D4-B09C-435F-987E-5EE51043AEFD}"/>
                </a:ext>
              </a:extLst>
            </p:cNvPr>
            <p:cNvSpPr>
              <a:spLocks/>
            </p:cNvSpPr>
            <p:nvPr/>
          </p:nvSpPr>
          <p:spPr bwMode="gray">
            <a:xfrm>
              <a:off x="5756110" y="3743514"/>
              <a:ext cx="159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3" name="Freeform 190">
              <a:extLst>
                <a:ext uri="{FF2B5EF4-FFF2-40B4-BE49-F238E27FC236}">
                  <a16:creationId xmlns:a16="http://schemas.microsoft.com/office/drawing/2014/main" id="{E915A283-C7E5-4A27-9E71-97B10C54CFF9}"/>
                </a:ext>
              </a:extLst>
            </p:cNvPr>
            <p:cNvSpPr>
              <a:spLocks/>
            </p:cNvSpPr>
            <p:nvPr/>
          </p:nvSpPr>
          <p:spPr bwMode="gray">
            <a:xfrm>
              <a:off x="5469044" y="3684507"/>
              <a:ext cx="0" cy="159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4" name="Freeform 191">
              <a:extLst>
                <a:ext uri="{FF2B5EF4-FFF2-40B4-BE49-F238E27FC236}">
                  <a16:creationId xmlns:a16="http://schemas.microsoft.com/office/drawing/2014/main" id="{05EDDFA9-2DA2-42DA-ADB8-54EA4F608C63}"/>
                </a:ext>
              </a:extLst>
            </p:cNvPr>
            <p:cNvSpPr>
              <a:spLocks/>
            </p:cNvSpPr>
            <p:nvPr/>
          </p:nvSpPr>
          <p:spPr bwMode="gray">
            <a:xfrm>
              <a:off x="5327106" y="3805712"/>
              <a:ext cx="3190" cy="6379"/>
            </a:xfrm>
            <a:custGeom>
              <a:avLst/>
              <a:gdLst>
                <a:gd name="T0" fmla="*/ 7 w 7"/>
                <a:gd name="T1" fmla="*/ 4 h 12"/>
                <a:gd name="T2" fmla="*/ 4 w 7"/>
                <a:gd name="T3" fmla="*/ 8 h 12"/>
                <a:gd name="T4" fmla="*/ 7 w 7"/>
                <a:gd name="T5" fmla="*/ 4 h 12"/>
              </a:gdLst>
              <a:ahLst/>
              <a:cxnLst>
                <a:cxn ang="0">
                  <a:pos x="T0" y="T1"/>
                </a:cxn>
                <a:cxn ang="0">
                  <a:pos x="T2" y="T3"/>
                </a:cxn>
                <a:cxn ang="0">
                  <a:pos x="T4" y="T5"/>
                </a:cxn>
              </a:cxnLst>
              <a:rect l="0" t="0" r="r" b="b"/>
              <a:pathLst>
                <a:path w="7" h="12">
                  <a:moveTo>
                    <a:pt x="7" y="4"/>
                  </a:moveTo>
                  <a:cubicBezTo>
                    <a:pt x="4" y="0"/>
                    <a:pt x="0" y="4"/>
                    <a:pt x="4" y="8"/>
                  </a:cubicBezTo>
                  <a:cubicBezTo>
                    <a:pt x="7" y="12"/>
                    <a:pt x="7" y="4"/>
                    <a:pt x="7"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5" name="Freeform 192">
              <a:extLst>
                <a:ext uri="{FF2B5EF4-FFF2-40B4-BE49-F238E27FC236}">
                  <a16:creationId xmlns:a16="http://schemas.microsoft.com/office/drawing/2014/main" id="{85D820D7-F472-432B-B324-64F08C545070}"/>
                </a:ext>
              </a:extLst>
            </p:cNvPr>
            <p:cNvSpPr>
              <a:spLocks/>
            </p:cNvSpPr>
            <p:nvPr/>
          </p:nvSpPr>
          <p:spPr bwMode="gray">
            <a:xfrm>
              <a:off x="5451501" y="3702049"/>
              <a:ext cx="15948" cy="14354"/>
            </a:xfrm>
            <a:custGeom>
              <a:avLst/>
              <a:gdLst>
                <a:gd name="T0" fmla="*/ 23 w 31"/>
                <a:gd name="T1" fmla="*/ 16 h 26"/>
                <a:gd name="T2" fmla="*/ 27 w 31"/>
                <a:gd name="T3" fmla="*/ 5 h 26"/>
                <a:gd name="T4" fmla="*/ 23 w 31"/>
                <a:gd name="T5" fmla="*/ 16 h 26"/>
              </a:gdLst>
              <a:ahLst/>
              <a:cxnLst>
                <a:cxn ang="0">
                  <a:pos x="T0" y="T1"/>
                </a:cxn>
                <a:cxn ang="0">
                  <a:pos x="T2" y="T3"/>
                </a:cxn>
                <a:cxn ang="0">
                  <a:pos x="T4" y="T5"/>
                </a:cxn>
              </a:cxnLst>
              <a:rect l="0" t="0" r="r" b="b"/>
              <a:pathLst>
                <a:path w="31" h="26">
                  <a:moveTo>
                    <a:pt x="23" y="16"/>
                  </a:moveTo>
                  <a:cubicBezTo>
                    <a:pt x="27" y="12"/>
                    <a:pt x="31" y="12"/>
                    <a:pt x="27" y="5"/>
                  </a:cubicBezTo>
                  <a:cubicBezTo>
                    <a:pt x="20" y="0"/>
                    <a:pt x="0" y="26"/>
                    <a:pt x="23"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6" name="Freeform 193">
              <a:extLst>
                <a:ext uri="{FF2B5EF4-FFF2-40B4-BE49-F238E27FC236}">
                  <a16:creationId xmlns:a16="http://schemas.microsoft.com/office/drawing/2014/main" id="{0A39294C-5124-4212-AC87-215FF5E32A57}"/>
                </a:ext>
              </a:extLst>
            </p:cNvPr>
            <p:cNvSpPr>
              <a:spLocks/>
            </p:cNvSpPr>
            <p:nvPr/>
          </p:nvSpPr>
          <p:spPr bwMode="gray">
            <a:xfrm>
              <a:off x="5464259" y="3690886"/>
              <a:ext cx="7975" cy="7975"/>
            </a:xfrm>
            <a:custGeom>
              <a:avLst/>
              <a:gdLst>
                <a:gd name="T0" fmla="*/ 8 w 16"/>
                <a:gd name="T1" fmla="*/ 11 h 15"/>
                <a:gd name="T2" fmla="*/ 8 w 16"/>
                <a:gd name="T3" fmla="*/ 8 h 15"/>
                <a:gd name="T4" fmla="*/ 8 w 16"/>
                <a:gd name="T5" fmla="*/ 11 h 15"/>
              </a:gdLst>
              <a:ahLst/>
              <a:cxnLst>
                <a:cxn ang="0">
                  <a:pos x="T0" y="T1"/>
                </a:cxn>
                <a:cxn ang="0">
                  <a:pos x="T2" y="T3"/>
                </a:cxn>
                <a:cxn ang="0">
                  <a:pos x="T4" y="T5"/>
                </a:cxn>
              </a:cxnLst>
              <a:rect l="0" t="0" r="r" b="b"/>
              <a:pathLst>
                <a:path w="16" h="15">
                  <a:moveTo>
                    <a:pt x="8" y="11"/>
                  </a:moveTo>
                  <a:cubicBezTo>
                    <a:pt x="8" y="11"/>
                    <a:pt x="16" y="0"/>
                    <a:pt x="8" y="8"/>
                  </a:cubicBezTo>
                  <a:cubicBezTo>
                    <a:pt x="0" y="15"/>
                    <a:pt x="8" y="11"/>
                    <a:pt x="8"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7" name="Freeform 194">
              <a:extLst>
                <a:ext uri="{FF2B5EF4-FFF2-40B4-BE49-F238E27FC236}">
                  <a16:creationId xmlns:a16="http://schemas.microsoft.com/office/drawing/2014/main" id="{8B78350B-2767-499C-A132-869562CDF485}"/>
                </a:ext>
              </a:extLst>
            </p:cNvPr>
            <p:cNvSpPr>
              <a:spLocks/>
            </p:cNvSpPr>
            <p:nvPr/>
          </p:nvSpPr>
          <p:spPr bwMode="gray">
            <a:xfrm>
              <a:off x="5437148" y="3641446"/>
              <a:ext cx="17543" cy="39871"/>
            </a:xfrm>
            <a:custGeom>
              <a:avLst/>
              <a:gdLst>
                <a:gd name="T0" fmla="*/ 4 w 34"/>
                <a:gd name="T1" fmla="*/ 76 h 76"/>
                <a:gd name="T2" fmla="*/ 4 w 34"/>
                <a:gd name="T3" fmla="*/ 72 h 76"/>
                <a:gd name="T4" fmla="*/ 4 w 34"/>
                <a:gd name="T5" fmla="*/ 68 h 76"/>
                <a:gd name="T6" fmla="*/ 5 w 34"/>
                <a:gd name="T7" fmla="*/ 57 h 76"/>
                <a:gd name="T8" fmla="*/ 9 w 34"/>
                <a:gd name="T9" fmla="*/ 50 h 76"/>
                <a:gd name="T10" fmla="*/ 9 w 34"/>
                <a:gd name="T11" fmla="*/ 46 h 76"/>
                <a:gd name="T12" fmla="*/ 13 w 34"/>
                <a:gd name="T13" fmla="*/ 42 h 76"/>
                <a:gd name="T14" fmla="*/ 16 w 34"/>
                <a:gd name="T15" fmla="*/ 50 h 76"/>
                <a:gd name="T16" fmla="*/ 32 w 34"/>
                <a:gd name="T17" fmla="*/ 47 h 76"/>
                <a:gd name="T18" fmla="*/ 21 w 34"/>
                <a:gd name="T19" fmla="*/ 39 h 76"/>
                <a:gd name="T20" fmla="*/ 17 w 34"/>
                <a:gd name="T21" fmla="*/ 31 h 76"/>
                <a:gd name="T22" fmla="*/ 18 w 34"/>
                <a:gd name="T23" fmla="*/ 23 h 76"/>
                <a:gd name="T24" fmla="*/ 22 w 34"/>
                <a:gd name="T25" fmla="*/ 16 h 76"/>
                <a:gd name="T26" fmla="*/ 29 w 34"/>
                <a:gd name="T27" fmla="*/ 12 h 76"/>
                <a:gd name="T28" fmla="*/ 26 w 34"/>
                <a:gd name="T29" fmla="*/ 4 h 76"/>
                <a:gd name="T30" fmla="*/ 33 w 34"/>
                <a:gd name="T31" fmla="*/ 5 h 76"/>
                <a:gd name="T32" fmla="*/ 30 w 34"/>
                <a:gd name="T33" fmla="*/ 1 h 76"/>
                <a:gd name="T34" fmla="*/ 22 w 34"/>
                <a:gd name="T35" fmla="*/ 4 h 76"/>
                <a:gd name="T36" fmla="*/ 10 w 34"/>
                <a:gd name="T37" fmla="*/ 27 h 76"/>
                <a:gd name="T38" fmla="*/ 1 w 34"/>
                <a:gd name="T39" fmla="*/ 49 h 76"/>
                <a:gd name="T40" fmla="*/ 1 w 34"/>
                <a:gd name="T41" fmla="*/ 61 h 76"/>
                <a:gd name="T42" fmla="*/ 0 w 34"/>
                <a:gd name="T43" fmla="*/ 72 h 76"/>
                <a:gd name="T44" fmla="*/ 4 w 34"/>
                <a:gd name="T4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76">
                  <a:moveTo>
                    <a:pt x="4" y="76"/>
                  </a:moveTo>
                  <a:cubicBezTo>
                    <a:pt x="4" y="72"/>
                    <a:pt x="4" y="72"/>
                    <a:pt x="4" y="72"/>
                  </a:cubicBezTo>
                  <a:cubicBezTo>
                    <a:pt x="4" y="68"/>
                    <a:pt x="4" y="68"/>
                    <a:pt x="4" y="68"/>
                  </a:cubicBezTo>
                  <a:cubicBezTo>
                    <a:pt x="5" y="57"/>
                    <a:pt x="5" y="57"/>
                    <a:pt x="5" y="57"/>
                  </a:cubicBezTo>
                  <a:cubicBezTo>
                    <a:pt x="5" y="57"/>
                    <a:pt x="5" y="49"/>
                    <a:pt x="9" y="50"/>
                  </a:cubicBezTo>
                  <a:cubicBezTo>
                    <a:pt x="9" y="46"/>
                    <a:pt x="9" y="46"/>
                    <a:pt x="9" y="46"/>
                  </a:cubicBezTo>
                  <a:cubicBezTo>
                    <a:pt x="13" y="46"/>
                    <a:pt x="13" y="42"/>
                    <a:pt x="13" y="42"/>
                  </a:cubicBezTo>
                  <a:cubicBezTo>
                    <a:pt x="13" y="46"/>
                    <a:pt x="13" y="50"/>
                    <a:pt x="16" y="50"/>
                  </a:cubicBezTo>
                  <a:cubicBezTo>
                    <a:pt x="20" y="50"/>
                    <a:pt x="28" y="50"/>
                    <a:pt x="32" y="47"/>
                  </a:cubicBezTo>
                  <a:cubicBezTo>
                    <a:pt x="32" y="43"/>
                    <a:pt x="24" y="43"/>
                    <a:pt x="21" y="39"/>
                  </a:cubicBezTo>
                  <a:cubicBezTo>
                    <a:pt x="17" y="38"/>
                    <a:pt x="17" y="31"/>
                    <a:pt x="17" y="31"/>
                  </a:cubicBezTo>
                  <a:cubicBezTo>
                    <a:pt x="18" y="23"/>
                    <a:pt x="18" y="23"/>
                    <a:pt x="18" y="23"/>
                  </a:cubicBezTo>
                  <a:cubicBezTo>
                    <a:pt x="18" y="23"/>
                    <a:pt x="18" y="19"/>
                    <a:pt x="22" y="16"/>
                  </a:cubicBezTo>
                  <a:cubicBezTo>
                    <a:pt x="22" y="16"/>
                    <a:pt x="26" y="12"/>
                    <a:pt x="29" y="12"/>
                  </a:cubicBezTo>
                  <a:cubicBezTo>
                    <a:pt x="30" y="8"/>
                    <a:pt x="26" y="4"/>
                    <a:pt x="26" y="4"/>
                  </a:cubicBezTo>
                  <a:cubicBezTo>
                    <a:pt x="33" y="5"/>
                    <a:pt x="33" y="5"/>
                    <a:pt x="33" y="5"/>
                  </a:cubicBezTo>
                  <a:cubicBezTo>
                    <a:pt x="33" y="5"/>
                    <a:pt x="34" y="1"/>
                    <a:pt x="30" y="1"/>
                  </a:cubicBezTo>
                  <a:cubicBezTo>
                    <a:pt x="22" y="0"/>
                    <a:pt x="22" y="4"/>
                    <a:pt x="22" y="4"/>
                  </a:cubicBezTo>
                  <a:cubicBezTo>
                    <a:pt x="18" y="8"/>
                    <a:pt x="14" y="19"/>
                    <a:pt x="10" y="27"/>
                  </a:cubicBezTo>
                  <a:cubicBezTo>
                    <a:pt x="6" y="34"/>
                    <a:pt x="1" y="49"/>
                    <a:pt x="1" y="49"/>
                  </a:cubicBezTo>
                  <a:cubicBezTo>
                    <a:pt x="1" y="61"/>
                    <a:pt x="1" y="61"/>
                    <a:pt x="1" y="61"/>
                  </a:cubicBezTo>
                  <a:cubicBezTo>
                    <a:pt x="0" y="72"/>
                    <a:pt x="0" y="72"/>
                    <a:pt x="0" y="72"/>
                  </a:cubicBezTo>
                  <a:cubicBezTo>
                    <a:pt x="0" y="76"/>
                    <a:pt x="4" y="76"/>
                    <a:pt x="4" y="7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8" name="Freeform 195">
              <a:extLst>
                <a:ext uri="{FF2B5EF4-FFF2-40B4-BE49-F238E27FC236}">
                  <a16:creationId xmlns:a16="http://schemas.microsoft.com/office/drawing/2014/main" id="{13DC14AF-BB5C-46C0-BB2A-5A4C2AA7F74F}"/>
                </a:ext>
              </a:extLst>
            </p:cNvPr>
            <p:cNvSpPr>
              <a:spLocks/>
            </p:cNvSpPr>
            <p:nvPr/>
          </p:nvSpPr>
          <p:spPr bwMode="gray">
            <a:xfrm>
              <a:off x="5464259" y="3714808"/>
              <a:ext cx="3190" cy="3190"/>
            </a:xfrm>
            <a:custGeom>
              <a:avLst/>
              <a:gdLst>
                <a:gd name="T0" fmla="*/ 3 w 7"/>
                <a:gd name="T1" fmla="*/ 3 h 4"/>
                <a:gd name="T2" fmla="*/ 7 w 7"/>
                <a:gd name="T3" fmla="*/ 0 h 4"/>
                <a:gd name="T4" fmla="*/ 3 w 7"/>
                <a:gd name="T5" fmla="*/ 3 h 4"/>
              </a:gdLst>
              <a:ahLst/>
              <a:cxnLst>
                <a:cxn ang="0">
                  <a:pos x="T0" y="T1"/>
                </a:cxn>
                <a:cxn ang="0">
                  <a:pos x="T2" y="T3"/>
                </a:cxn>
                <a:cxn ang="0">
                  <a:pos x="T4" y="T5"/>
                </a:cxn>
              </a:cxnLst>
              <a:rect l="0" t="0" r="r" b="b"/>
              <a:pathLst>
                <a:path w="7" h="4">
                  <a:moveTo>
                    <a:pt x="3" y="3"/>
                  </a:moveTo>
                  <a:cubicBezTo>
                    <a:pt x="7" y="4"/>
                    <a:pt x="7" y="0"/>
                    <a:pt x="7" y="0"/>
                  </a:cubicBezTo>
                  <a:cubicBezTo>
                    <a:pt x="3" y="0"/>
                    <a:pt x="0" y="3"/>
                    <a:pt x="3"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9" name="Freeform 196">
              <a:extLst>
                <a:ext uri="{FF2B5EF4-FFF2-40B4-BE49-F238E27FC236}">
                  <a16:creationId xmlns:a16="http://schemas.microsoft.com/office/drawing/2014/main" id="{B79906A0-8BBF-40CF-B086-9FD088D6598F}"/>
                </a:ext>
              </a:extLst>
            </p:cNvPr>
            <p:cNvSpPr>
              <a:spLocks/>
            </p:cNvSpPr>
            <p:nvPr/>
          </p:nvSpPr>
          <p:spPr bwMode="gray">
            <a:xfrm>
              <a:off x="5347839" y="3794548"/>
              <a:ext cx="17543" cy="11164"/>
            </a:xfrm>
            <a:custGeom>
              <a:avLst/>
              <a:gdLst>
                <a:gd name="T0" fmla="*/ 22 w 34"/>
                <a:gd name="T1" fmla="*/ 15 h 19"/>
                <a:gd name="T2" fmla="*/ 34 w 34"/>
                <a:gd name="T3" fmla="*/ 12 h 19"/>
                <a:gd name="T4" fmla="*/ 3 w 34"/>
                <a:gd name="T5" fmla="*/ 18 h 19"/>
                <a:gd name="T6" fmla="*/ 22 w 34"/>
                <a:gd name="T7" fmla="*/ 15 h 19"/>
              </a:gdLst>
              <a:ahLst/>
              <a:cxnLst>
                <a:cxn ang="0">
                  <a:pos x="T0" y="T1"/>
                </a:cxn>
                <a:cxn ang="0">
                  <a:pos x="T2" y="T3"/>
                </a:cxn>
                <a:cxn ang="0">
                  <a:pos x="T4" y="T5"/>
                </a:cxn>
                <a:cxn ang="0">
                  <a:pos x="T6" y="T7"/>
                </a:cxn>
              </a:cxnLst>
              <a:rect l="0" t="0" r="r" b="b"/>
              <a:pathLst>
                <a:path w="34" h="19">
                  <a:moveTo>
                    <a:pt x="22" y="15"/>
                  </a:moveTo>
                  <a:cubicBezTo>
                    <a:pt x="26" y="15"/>
                    <a:pt x="33" y="19"/>
                    <a:pt x="34" y="12"/>
                  </a:cubicBezTo>
                  <a:cubicBezTo>
                    <a:pt x="34" y="0"/>
                    <a:pt x="0" y="14"/>
                    <a:pt x="3" y="18"/>
                  </a:cubicBezTo>
                  <a:cubicBezTo>
                    <a:pt x="7" y="18"/>
                    <a:pt x="19" y="15"/>
                    <a:pt x="22"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0" name="Freeform 197">
              <a:extLst>
                <a:ext uri="{FF2B5EF4-FFF2-40B4-BE49-F238E27FC236}">
                  <a16:creationId xmlns:a16="http://schemas.microsoft.com/office/drawing/2014/main" id="{0718BB6B-FEFB-4506-8645-260A16626E7D}"/>
                </a:ext>
              </a:extLst>
            </p:cNvPr>
            <p:cNvSpPr>
              <a:spLocks/>
            </p:cNvSpPr>
            <p:nvPr/>
          </p:nvSpPr>
          <p:spPr bwMode="gray">
            <a:xfrm>
              <a:off x="5366976" y="3799333"/>
              <a:ext cx="6379" cy="4785"/>
            </a:xfrm>
            <a:custGeom>
              <a:avLst/>
              <a:gdLst>
                <a:gd name="T0" fmla="*/ 3 w 11"/>
                <a:gd name="T1" fmla="*/ 0 h 8"/>
                <a:gd name="T2" fmla="*/ 3 w 11"/>
                <a:gd name="T3" fmla="*/ 8 h 8"/>
                <a:gd name="T4" fmla="*/ 3 w 11"/>
                <a:gd name="T5" fmla="*/ 0 h 8"/>
              </a:gdLst>
              <a:ahLst/>
              <a:cxnLst>
                <a:cxn ang="0">
                  <a:pos x="T0" y="T1"/>
                </a:cxn>
                <a:cxn ang="0">
                  <a:pos x="T2" y="T3"/>
                </a:cxn>
                <a:cxn ang="0">
                  <a:pos x="T4" y="T5"/>
                </a:cxn>
              </a:cxnLst>
              <a:rect l="0" t="0" r="r" b="b"/>
              <a:pathLst>
                <a:path w="11" h="8">
                  <a:moveTo>
                    <a:pt x="3" y="0"/>
                  </a:moveTo>
                  <a:cubicBezTo>
                    <a:pt x="0" y="0"/>
                    <a:pt x="3" y="8"/>
                    <a:pt x="3" y="8"/>
                  </a:cubicBezTo>
                  <a:cubicBezTo>
                    <a:pt x="7" y="8"/>
                    <a:pt x="11" y="4"/>
                    <a:pt x="3"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1" name="Freeform 198">
              <a:extLst>
                <a:ext uri="{FF2B5EF4-FFF2-40B4-BE49-F238E27FC236}">
                  <a16:creationId xmlns:a16="http://schemas.microsoft.com/office/drawing/2014/main" id="{493830D6-7AFC-4CC3-9B93-1F2E7201C4C5}"/>
                </a:ext>
              </a:extLst>
            </p:cNvPr>
            <p:cNvSpPr>
              <a:spLocks/>
            </p:cNvSpPr>
            <p:nvPr/>
          </p:nvSpPr>
          <p:spPr bwMode="gray">
            <a:xfrm>
              <a:off x="5456286" y="3692480"/>
              <a:ext cx="6379" cy="6379"/>
            </a:xfrm>
            <a:custGeom>
              <a:avLst/>
              <a:gdLst>
                <a:gd name="T0" fmla="*/ 11 w 11"/>
                <a:gd name="T1" fmla="*/ 0 h 12"/>
                <a:gd name="T2" fmla="*/ 0 w 11"/>
                <a:gd name="T3" fmla="*/ 4 h 12"/>
                <a:gd name="T4" fmla="*/ 11 w 11"/>
                <a:gd name="T5" fmla="*/ 0 h 12"/>
              </a:gdLst>
              <a:ahLst/>
              <a:cxnLst>
                <a:cxn ang="0">
                  <a:pos x="T0" y="T1"/>
                </a:cxn>
                <a:cxn ang="0">
                  <a:pos x="T2" y="T3"/>
                </a:cxn>
                <a:cxn ang="0">
                  <a:pos x="T4" y="T5"/>
                </a:cxn>
              </a:cxnLst>
              <a:rect l="0" t="0" r="r" b="b"/>
              <a:pathLst>
                <a:path w="11" h="12">
                  <a:moveTo>
                    <a:pt x="11" y="0"/>
                  </a:moveTo>
                  <a:cubicBezTo>
                    <a:pt x="7" y="4"/>
                    <a:pt x="3" y="4"/>
                    <a:pt x="0" y="4"/>
                  </a:cubicBezTo>
                  <a:cubicBezTo>
                    <a:pt x="7" y="12"/>
                    <a:pt x="7" y="4"/>
                    <a:pt x="1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2" name="Freeform 199">
              <a:extLst>
                <a:ext uri="{FF2B5EF4-FFF2-40B4-BE49-F238E27FC236}">
                  <a16:creationId xmlns:a16="http://schemas.microsoft.com/office/drawing/2014/main" id="{D11AFEAD-C34F-4C81-8AC8-F0E46188A791}"/>
                </a:ext>
              </a:extLst>
            </p:cNvPr>
            <p:cNvSpPr>
              <a:spLocks/>
            </p:cNvSpPr>
            <p:nvPr/>
          </p:nvSpPr>
          <p:spPr bwMode="gray">
            <a:xfrm>
              <a:off x="5470638" y="3705239"/>
              <a:ext cx="7975" cy="1595"/>
            </a:xfrm>
            <a:custGeom>
              <a:avLst/>
              <a:gdLst>
                <a:gd name="T0" fmla="*/ 7 w 15"/>
                <a:gd name="T1" fmla="*/ 0 h 4"/>
                <a:gd name="T2" fmla="*/ 7 w 15"/>
                <a:gd name="T3" fmla="*/ 4 h 4"/>
                <a:gd name="T4" fmla="*/ 7 w 15"/>
                <a:gd name="T5" fmla="*/ 0 h 4"/>
              </a:gdLst>
              <a:ahLst/>
              <a:cxnLst>
                <a:cxn ang="0">
                  <a:pos x="T0" y="T1"/>
                </a:cxn>
                <a:cxn ang="0">
                  <a:pos x="T2" y="T3"/>
                </a:cxn>
                <a:cxn ang="0">
                  <a:pos x="T4" y="T5"/>
                </a:cxn>
              </a:cxnLst>
              <a:rect l="0" t="0" r="r" b="b"/>
              <a:pathLst>
                <a:path w="15" h="4">
                  <a:moveTo>
                    <a:pt x="7" y="0"/>
                  </a:moveTo>
                  <a:cubicBezTo>
                    <a:pt x="7" y="4"/>
                    <a:pt x="0" y="0"/>
                    <a:pt x="7" y="4"/>
                  </a:cubicBezTo>
                  <a:cubicBezTo>
                    <a:pt x="15" y="4"/>
                    <a:pt x="15" y="4"/>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3" name="Freeform 200">
              <a:extLst>
                <a:ext uri="{FF2B5EF4-FFF2-40B4-BE49-F238E27FC236}">
                  <a16:creationId xmlns:a16="http://schemas.microsoft.com/office/drawing/2014/main" id="{521CEC3D-C46A-4ACE-A768-911EEB2A2E2B}"/>
                </a:ext>
              </a:extLst>
            </p:cNvPr>
            <p:cNvSpPr>
              <a:spLocks/>
            </p:cNvSpPr>
            <p:nvPr/>
          </p:nvSpPr>
          <p:spPr bwMode="gray">
            <a:xfrm>
              <a:off x="5453096" y="3713213"/>
              <a:ext cx="3190" cy="4785"/>
            </a:xfrm>
            <a:custGeom>
              <a:avLst/>
              <a:gdLst>
                <a:gd name="T0" fmla="*/ 0 w 4"/>
                <a:gd name="T1" fmla="*/ 7 h 11"/>
                <a:gd name="T2" fmla="*/ 4 w 4"/>
                <a:gd name="T3" fmla="*/ 8 h 11"/>
                <a:gd name="T4" fmla="*/ 0 w 4"/>
                <a:gd name="T5" fmla="*/ 7 h 11"/>
              </a:gdLst>
              <a:ahLst/>
              <a:cxnLst>
                <a:cxn ang="0">
                  <a:pos x="T0" y="T1"/>
                </a:cxn>
                <a:cxn ang="0">
                  <a:pos x="T2" y="T3"/>
                </a:cxn>
                <a:cxn ang="0">
                  <a:pos x="T4" y="T5"/>
                </a:cxn>
              </a:cxnLst>
              <a:rect l="0" t="0" r="r" b="b"/>
              <a:pathLst>
                <a:path w="4" h="11">
                  <a:moveTo>
                    <a:pt x="0" y="7"/>
                  </a:moveTo>
                  <a:cubicBezTo>
                    <a:pt x="0" y="11"/>
                    <a:pt x="4" y="8"/>
                    <a:pt x="4" y="8"/>
                  </a:cubicBezTo>
                  <a:cubicBezTo>
                    <a:pt x="4" y="0"/>
                    <a:pt x="0" y="4"/>
                    <a:pt x="0"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4" name="Freeform 201">
              <a:extLst>
                <a:ext uri="{FF2B5EF4-FFF2-40B4-BE49-F238E27FC236}">
                  <a16:creationId xmlns:a16="http://schemas.microsoft.com/office/drawing/2014/main" id="{B607284A-07CD-4977-BA0A-D96D82B66408}"/>
                </a:ext>
              </a:extLst>
            </p:cNvPr>
            <p:cNvSpPr>
              <a:spLocks/>
            </p:cNvSpPr>
            <p:nvPr/>
          </p:nvSpPr>
          <p:spPr bwMode="gray">
            <a:xfrm>
              <a:off x="5451501" y="3700455"/>
              <a:ext cx="7975" cy="6379"/>
            </a:xfrm>
            <a:custGeom>
              <a:avLst/>
              <a:gdLst>
                <a:gd name="T0" fmla="*/ 7 w 18"/>
                <a:gd name="T1" fmla="*/ 0 h 12"/>
                <a:gd name="T2" fmla="*/ 7 w 18"/>
                <a:gd name="T3" fmla="*/ 7 h 12"/>
                <a:gd name="T4" fmla="*/ 11 w 18"/>
                <a:gd name="T5" fmla="*/ 4 h 12"/>
                <a:gd name="T6" fmla="*/ 7 w 18"/>
                <a:gd name="T7" fmla="*/ 0 h 12"/>
              </a:gdLst>
              <a:ahLst/>
              <a:cxnLst>
                <a:cxn ang="0">
                  <a:pos x="T0" y="T1"/>
                </a:cxn>
                <a:cxn ang="0">
                  <a:pos x="T2" y="T3"/>
                </a:cxn>
                <a:cxn ang="0">
                  <a:pos x="T4" y="T5"/>
                </a:cxn>
                <a:cxn ang="0">
                  <a:pos x="T6" y="T7"/>
                </a:cxn>
              </a:cxnLst>
              <a:rect l="0" t="0" r="r" b="b"/>
              <a:pathLst>
                <a:path w="18" h="12">
                  <a:moveTo>
                    <a:pt x="7" y="0"/>
                  </a:moveTo>
                  <a:cubicBezTo>
                    <a:pt x="0" y="3"/>
                    <a:pt x="3" y="7"/>
                    <a:pt x="7" y="7"/>
                  </a:cubicBezTo>
                  <a:cubicBezTo>
                    <a:pt x="7" y="7"/>
                    <a:pt x="18" y="12"/>
                    <a:pt x="11" y="4"/>
                  </a:cubicBezTo>
                  <a:cubicBezTo>
                    <a:pt x="11" y="4"/>
                    <a:pt x="7" y="4"/>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5" name="Freeform 202">
              <a:extLst>
                <a:ext uri="{FF2B5EF4-FFF2-40B4-BE49-F238E27FC236}">
                  <a16:creationId xmlns:a16="http://schemas.microsoft.com/office/drawing/2014/main" id="{B0433432-DB8E-4DAE-AC8C-19ABAABEE1F9}"/>
                </a:ext>
              </a:extLst>
            </p:cNvPr>
            <p:cNvSpPr>
              <a:spLocks/>
            </p:cNvSpPr>
            <p:nvPr/>
          </p:nvSpPr>
          <p:spPr bwMode="gray">
            <a:xfrm>
              <a:off x="5343054" y="3867909"/>
              <a:ext cx="4785" cy="19138"/>
            </a:xfrm>
            <a:custGeom>
              <a:avLst/>
              <a:gdLst>
                <a:gd name="T0" fmla="*/ 0 w 9"/>
                <a:gd name="T1" fmla="*/ 36 h 36"/>
                <a:gd name="T2" fmla="*/ 9 w 9"/>
                <a:gd name="T3" fmla="*/ 0 h 36"/>
                <a:gd name="T4" fmla="*/ 0 w 9"/>
                <a:gd name="T5" fmla="*/ 36 h 36"/>
              </a:gdLst>
              <a:ahLst/>
              <a:cxnLst>
                <a:cxn ang="0">
                  <a:pos x="T0" y="T1"/>
                </a:cxn>
                <a:cxn ang="0">
                  <a:pos x="T2" y="T3"/>
                </a:cxn>
                <a:cxn ang="0">
                  <a:pos x="T4" y="T5"/>
                </a:cxn>
              </a:cxnLst>
              <a:rect l="0" t="0" r="r" b="b"/>
              <a:pathLst>
                <a:path w="9" h="36">
                  <a:moveTo>
                    <a:pt x="0" y="36"/>
                  </a:moveTo>
                  <a:cubicBezTo>
                    <a:pt x="1" y="25"/>
                    <a:pt x="8" y="12"/>
                    <a:pt x="9" y="0"/>
                  </a:cubicBezTo>
                  <a:cubicBezTo>
                    <a:pt x="8" y="9"/>
                    <a:pt x="1" y="26"/>
                    <a:pt x="0" y="3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6" name="Freeform 203">
              <a:extLst>
                <a:ext uri="{FF2B5EF4-FFF2-40B4-BE49-F238E27FC236}">
                  <a16:creationId xmlns:a16="http://schemas.microsoft.com/office/drawing/2014/main" id="{3A73F1DA-F836-49EC-B73D-34B101BB30E5}"/>
                </a:ext>
              </a:extLst>
            </p:cNvPr>
            <p:cNvSpPr>
              <a:spLocks/>
            </p:cNvSpPr>
            <p:nvPr/>
          </p:nvSpPr>
          <p:spPr bwMode="gray">
            <a:xfrm>
              <a:off x="5223444" y="4154975"/>
              <a:ext cx="3190" cy="4785"/>
            </a:xfrm>
            <a:custGeom>
              <a:avLst/>
              <a:gdLst>
                <a:gd name="T0" fmla="*/ 0 w 4"/>
                <a:gd name="T1" fmla="*/ 0 h 8"/>
                <a:gd name="T2" fmla="*/ 3 w 4"/>
                <a:gd name="T3" fmla="*/ 8 h 8"/>
                <a:gd name="T4" fmla="*/ 4 w 4"/>
                <a:gd name="T5" fmla="*/ 8 h 8"/>
                <a:gd name="T6" fmla="*/ 0 w 4"/>
                <a:gd name="T7" fmla="*/ 0 h 8"/>
              </a:gdLst>
              <a:ahLst/>
              <a:cxnLst>
                <a:cxn ang="0">
                  <a:pos x="T0" y="T1"/>
                </a:cxn>
                <a:cxn ang="0">
                  <a:pos x="T2" y="T3"/>
                </a:cxn>
                <a:cxn ang="0">
                  <a:pos x="T4" y="T5"/>
                </a:cxn>
                <a:cxn ang="0">
                  <a:pos x="T6" y="T7"/>
                </a:cxn>
              </a:cxnLst>
              <a:rect l="0" t="0" r="r" b="b"/>
              <a:pathLst>
                <a:path w="4" h="8">
                  <a:moveTo>
                    <a:pt x="0" y="0"/>
                  </a:moveTo>
                  <a:cubicBezTo>
                    <a:pt x="1" y="2"/>
                    <a:pt x="2" y="5"/>
                    <a:pt x="3" y="8"/>
                  </a:cubicBezTo>
                  <a:cubicBezTo>
                    <a:pt x="3" y="8"/>
                    <a:pt x="3" y="8"/>
                    <a:pt x="4" y="8"/>
                  </a:cubicBezTo>
                  <a:cubicBezTo>
                    <a:pt x="4" y="4"/>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7" name="Freeform 204">
              <a:extLst>
                <a:ext uri="{FF2B5EF4-FFF2-40B4-BE49-F238E27FC236}">
                  <a16:creationId xmlns:a16="http://schemas.microsoft.com/office/drawing/2014/main" id="{DBD6EF15-1057-475E-BC19-09EBDB533C20}"/>
                </a:ext>
              </a:extLst>
            </p:cNvPr>
            <p:cNvSpPr>
              <a:spLocks/>
            </p:cNvSpPr>
            <p:nvPr/>
          </p:nvSpPr>
          <p:spPr bwMode="gray">
            <a:xfrm>
              <a:off x="5234607" y="4226742"/>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1"/>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8" name="Freeform 206">
              <a:extLst>
                <a:ext uri="{FF2B5EF4-FFF2-40B4-BE49-F238E27FC236}">
                  <a16:creationId xmlns:a16="http://schemas.microsoft.com/office/drawing/2014/main" id="{4B3770EF-56EF-4EDD-A1E5-56B164DA60FF}"/>
                </a:ext>
              </a:extLst>
            </p:cNvPr>
            <p:cNvSpPr>
              <a:spLocks/>
            </p:cNvSpPr>
            <p:nvPr/>
          </p:nvSpPr>
          <p:spPr bwMode="gray">
            <a:xfrm>
              <a:off x="5225038" y="4159760"/>
              <a:ext cx="6379" cy="9569"/>
            </a:xfrm>
            <a:custGeom>
              <a:avLst/>
              <a:gdLst>
                <a:gd name="T0" fmla="*/ 0 w 12"/>
                <a:gd name="T1" fmla="*/ 0 h 19"/>
                <a:gd name="T2" fmla="*/ 12 w 12"/>
                <a:gd name="T3" fmla="*/ 19 h 19"/>
                <a:gd name="T4" fmla="*/ 1 w 12"/>
                <a:gd name="T5" fmla="*/ 0 h 19"/>
                <a:gd name="T6" fmla="*/ 0 w 12"/>
                <a:gd name="T7" fmla="*/ 0 h 19"/>
              </a:gdLst>
              <a:ahLst/>
              <a:cxnLst>
                <a:cxn ang="0">
                  <a:pos x="T0" y="T1"/>
                </a:cxn>
                <a:cxn ang="0">
                  <a:pos x="T2" y="T3"/>
                </a:cxn>
                <a:cxn ang="0">
                  <a:pos x="T4" y="T5"/>
                </a:cxn>
                <a:cxn ang="0">
                  <a:pos x="T6" y="T7"/>
                </a:cxn>
              </a:cxnLst>
              <a:rect l="0" t="0" r="r" b="b"/>
              <a:pathLst>
                <a:path w="12" h="19">
                  <a:moveTo>
                    <a:pt x="0" y="0"/>
                  </a:moveTo>
                  <a:cubicBezTo>
                    <a:pt x="3" y="6"/>
                    <a:pt x="7" y="13"/>
                    <a:pt x="12" y="19"/>
                  </a:cubicBezTo>
                  <a:cubicBezTo>
                    <a:pt x="7" y="13"/>
                    <a:pt x="3" y="6"/>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9" name="Freeform 207">
              <a:extLst>
                <a:ext uri="{FF2B5EF4-FFF2-40B4-BE49-F238E27FC236}">
                  <a16:creationId xmlns:a16="http://schemas.microsoft.com/office/drawing/2014/main" id="{932974D7-6711-4885-AB15-4C4B741F6F30}"/>
                </a:ext>
              </a:extLst>
            </p:cNvPr>
            <p:cNvSpPr>
              <a:spLocks/>
            </p:cNvSpPr>
            <p:nvPr/>
          </p:nvSpPr>
          <p:spPr bwMode="gray">
            <a:xfrm>
              <a:off x="5237796" y="4317645"/>
              <a:ext cx="3190" cy="6379"/>
            </a:xfrm>
            <a:custGeom>
              <a:avLst/>
              <a:gdLst>
                <a:gd name="T0" fmla="*/ 1 w 5"/>
                <a:gd name="T1" fmla="*/ 0 h 12"/>
                <a:gd name="T2" fmla="*/ 4 w 5"/>
                <a:gd name="T3" fmla="*/ 12 h 12"/>
                <a:gd name="T4" fmla="*/ 5 w 5"/>
                <a:gd name="T5" fmla="*/ 12 h 12"/>
                <a:gd name="T6" fmla="*/ 1 w 5"/>
                <a:gd name="T7" fmla="*/ 0 h 12"/>
              </a:gdLst>
              <a:ahLst/>
              <a:cxnLst>
                <a:cxn ang="0">
                  <a:pos x="T0" y="T1"/>
                </a:cxn>
                <a:cxn ang="0">
                  <a:pos x="T2" y="T3"/>
                </a:cxn>
                <a:cxn ang="0">
                  <a:pos x="T4" y="T5"/>
                </a:cxn>
                <a:cxn ang="0">
                  <a:pos x="T6" y="T7"/>
                </a:cxn>
              </a:cxnLst>
              <a:rect l="0" t="0" r="r" b="b"/>
              <a:pathLst>
                <a:path w="5" h="12">
                  <a:moveTo>
                    <a:pt x="1" y="0"/>
                  </a:moveTo>
                  <a:cubicBezTo>
                    <a:pt x="0" y="7"/>
                    <a:pt x="1" y="10"/>
                    <a:pt x="4" y="12"/>
                  </a:cubicBezTo>
                  <a:cubicBezTo>
                    <a:pt x="4" y="12"/>
                    <a:pt x="4" y="12"/>
                    <a:pt x="5" y="12"/>
                  </a:cubicBezTo>
                  <a:cubicBezTo>
                    <a:pt x="1" y="11"/>
                    <a:pt x="1" y="8"/>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0" name="Freeform 208">
              <a:extLst>
                <a:ext uri="{FF2B5EF4-FFF2-40B4-BE49-F238E27FC236}">
                  <a16:creationId xmlns:a16="http://schemas.microsoft.com/office/drawing/2014/main" id="{E3FF898F-2F73-4278-8C05-5DDEBB80DB00}"/>
                </a:ext>
              </a:extLst>
            </p:cNvPr>
            <p:cNvSpPr>
              <a:spLocks/>
            </p:cNvSpPr>
            <p:nvPr/>
          </p:nvSpPr>
          <p:spPr bwMode="gray">
            <a:xfrm>
              <a:off x="5815117" y="4422903"/>
              <a:ext cx="14354" cy="25517"/>
            </a:xfrm>
            <a:custGeom>
              <a:avLst/>
              <a:gdLst>
                <a:gd name="T0" fmla="*/ 0 w 26"/>
                <a:gd name="T1" fmla="*/ 0 h 47"/>
                <a:gd name="T2" fmla="*/ 24 w 26"/>
                <a:gd name="T3" fmla="*/ 47 h 47"/>
                <a:gd name="T4" fmla="*/ 26 w 26"/>
                <a:gd name="T5" fmla="*/ 47 h 47"/>
                <a:gd name="T6" fmla="*/ 0 w 26"/>
                <a:gd name="T7" fmla="*/ 0 h 47"/>
              </a:gdLst>
              <a:ahLst/>
              <a:cxnLst>
                <a:cxn ang="0">
                  <a:pos x="T0" y="T1"/>
                </a:cxn>
                <a:cxn ang="0">
                  <a:pos x="T2" y="T3"/>
                </a:cxn>
                <a:cxn ang="0">
                  <a:pos x="T4" y="T5"/>
                </a:cxn>
                <a:cxn ang="0">
                  <a:pos x="T6" y="T7"/>
                </a:cxn>
              </a:cxnLst>
              <a:rect l="0" t="0" r="r" b="b"/>
              <a:pathLst>
                <a:path w="26" h="47">
                  <a:moveTo>
                    <a:pt x="0" y="0"/>
                  </a:moveTo>
                  <a:cubicBezTo>
                    <a:pt x="7" y="16"/>
                    <a:pt x="21" y="28"/>
                    <a:pt x="24" y="47"/>
                  </a:cubicBezTo>
                  <a:cubicBezTo>
                    <a:pt x="26" y="47"/>
                    <a:pt x="26" y="47"/>
                    <a:pt x="26" y="47"/>
                  </a:cubicBezTo>
                  <a:cubicBezTo>
                    <a:pt x="21" y="28"/>
                    <a:pt x="6" y="14"/>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1" name="Freeform 209">
              <a:extLst>
                <a:ext uri="{FF2B5EF4-FFF2-40B4-BE49-F238E27FC236}">
                  <a16:creationId xmlns:a16="http://schemas.microsoft.com/office/drawing/2014/main" id="{7EF92762-FC4C-4399-B40D-2F06F7A46B69}"/>
                </a:ext>
              </a:extLst>
            </p:cNvPr>
            <p:cNvSpPr>
              <a:spLocks/>
            </p:cNvSpPr>
            <p:nvPr/>
          </p:nvSpPr>
          <p:spPr bwMode="gray">
            <a:xfrm>
              <a:off x="5907616" y="4182087"/>
              <a:ext cx="0" cy="1595"/>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2" name="Freeform 210">
              <a:extLst>
                <a:ext uri="{FF2B5EF4-FFF2-40B4-BE49-F238E27FC236}">
                  <a16:creationId xmlns:a16="http://schemas.microsoft.com/office/drawing/2014/main" id="{E565A99A-290C-40CE-8829-4B5C7E13A304}"/>
                </a:ext>
              </a:extLst>
            </p:cNvPr>
            <p:cNvSpPr>
              <a:spLocks/>
            </p:cNvSpPr>
            <p:nvPr/>
          </p:nvSpPr>
          <p:spPr bwMode="gray">
            <a:xfrm>
              <a:off x="5467449" y="3662179"/>
              <a:ext cx="159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3" name="Freeform 211">
              <a:extLst>
                <a:ext uri="{FF2B5EF4-FFF2-40B4-BE49-F238E27FC236}">
                  <a16:creationId xmlns:a16="http://schemas.microsoft.com/office/drawing/2014/main" id="{242D0E66-BAD4-4A0D-AD4D-6C1A537F0886}"/>
                </a:ext>
              </a:extLst>
            </p:cNvPr>
            <p:cNvSpPr>
              <a:spLocks/>
            </p:cNvSpPr>
            <p:nvPr/>
          </p:nvSpPr>
          <p:spPr bwMode="gray">
            <a:xfrm>
              <a:off x="5788006" y="4678072"/>
              <a:ext cx="271117" cy="183403"/>
            </a:xfrm>
            <a:custGeom>
              <a:avLst/>
              <a:gdLst>
                <a:gd name="T0" fmla="*/ 77 w 512"/>
                <a:gd name="T1" fmla="*/ 347 h 347"/>
                <a:gd name="T2" fmla="*/ 115 w 512"/>
                <a:gd name="T3" fmla="*/ 337 h 347"/>
                <a:gd name="T4" fmla="*/ 180 w 512"/>
                <a:gd name="T5" fmla="*/ 306 h 347"/>
                <a:gd name="T6" fmla="*/ 188 w 512"/>
                <a:gd name="T7" fmla="*/ 287 h 347"/>
                <a:gd name="T8" fmla="*/ 209 w 512"/>
                <a:gd name="T9" fmla="*/ 322 h 347"/>
                <a:gd name="T10" fmla="*/ 247 w 512"/>
                <a:gd name="T11" fmla="*/ 320 h 347"/>
                <a:gd name="T12" fmla="*/ 287 w 512"/>
                <a:gd name="T13" fmla="*/ 345 h 347"/>
                <a:gd name="T14" fmla="*/ 311 w 512"/>
                <a:gd name="T15" fmla="*/ 308 h 347"/>
                <a:gd name="T16" fmla="*/ 320 w 512"/>
                <a:gd name="T17" fmla="*/ 278 h 347"/>
                <a:gd name="T18" fmla="*/ 351 w 512"/>
                <a:gd name="T19" fmla="*/ 241 h 347"/>
                <a:gd name="T20" fmla="*/ 379 w 512"/>
                <a:gd name="T21" fmla="*/ 204 h 347"/>
                <a:gd name="T22" fmla="*/ 435 w 512"/>
                <a:gd name="T23" fmla="*/ 134 h 347"/>
                <a:gd name="T24" fmla="*/ 465 w 512"/>
                <a:gd name="T25" fmla="*/ 120 h 347"/>
                <a:gd name="T26" fmla="*/ 511 w 512"/>
                <a:gd name="T27" fmla="*/ 92 h 347"/>
                <a:gd name="T28" fmla="*/ 487 w 512"/>
                <a:gd name="T29" fmla="*/ 64 h 347"/>
                <a:gd name="T30" fmla="*/ 473 w 512"/>
                <a:gd name="T31" fmla="*/ 33 h 347"/>
                <a:gd name="T32" fmla="*/ 441 w 512"/>
                <a:gd name="T33" fmla="*/ 0 h 347"/>
                <a:gd name="T34" fmla="*/ 417 w 512"/>
                <a:gd name="T35" fmla="*/ 19 h 347"/>
                <a:gd name="T36" fmla="*/ 412 w 512"/>
                <a:gd name="T37" fmla="*/ 53 h 347"/>
                <a:gd name="T38" fmla="*/ 356 w 512"/>
                <a:gd name="T39" fmla="*/ 50 h 347"/>
                <a:gd name="T40" fmla="*/ 322 w 512"/>
                <a:gd name="T41" fmla="*/ 56 h 347"/>
                <a:gd name="T42" fmla="*/ 274 w 512"/>
                <a:gd name="T43" fmla="*/ 58 h 347"/>
                <a:gd name="T44" fmla="*/ 227 w 512"/>
                <a:gd name="T45" fmla="*/ 94 h 347"/>
                <a:gd name="T46" fmla="*/ 188 w 512"/>
                <a:gd name="T47" fmla="*/ 118 h 347"/>
                <a:gd name="T48" fmla="*/ 125 w 512"/>
                <a:gd name="T49" fmla="*/ 112 h 347"/>
                <a:gd name="T50" fmla="*/ 85 w 512"/>
                <a:gd name="T51" fmla="*/ 91 h 347"/>
                <a:gd name="T52" fmla="*/ 52 w 512"/>
                <a:gd name="T53" fmla="*/ 90 h 347"/>
                <a:gd name="T54" fmla="*/ 36 w 512"/>
                <a:gd name="T55" fmla="*/ 107 h 347"/>
                <a:gd name="T56" fmla="*/ 11 w 512"/>
                <a:gd name="T57" fmla="*/ 160 h 347"/>
                <a:gd name="T58" fmla="*/ 12 w 512"/>
                <a:gd name="T59" fmla="*/ 202 h 347"/>
                <a:gd name="T60" fmla="*/ 46 w 512"/>
                <a:gd name="T61" fmla="*/ 211 h 347"/>
                <a:gd name="T62" fmla="*/ 76 w 512"/>
                <a:gd name="T63" fmla="*/ 281 h 347"/>
                <a:gd name="T64" fmla="*/ 30 w 512"/>
                <a:gd name="T65" fmla="*/ 317 h 347"/>
                <a:gd name="T66" fmla="*/ 40 w 512"/>
                <a:gd name="T67" fmla="*/ 3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347">
                  <a:moveTo>
                    <a:pt x="59" y="330"/>
                  </a:moveTo>
                  <a:cubicBezTo>
                    <a:pt x="77" y="347"/>
                    <a:pt x="77" y="347"/>
                    <a:pt x="77" y="347"/>
                  </a:cubicBezTo>
                  <a:cubicBezTo>
                    <a:pt x="104" y="329"/>
                    <a:pt x="104" y="329"/>
                    <a:pt x="104" y="329"/>
                  </a:cubicBezTo>
                  <a:cubicBezTo>
                    <a:pt x="115" y="337"/>
                    <a:pt x="115" y="337"/>
                    <a:pt x="115" y="337"/>
                  </a:cubicBezTo>
                  <a:cubicBezTo>
                    <a:pt x="175" y="321"/>
                    <a:pt x="175" y="321"/>
                    <a:pt x="175" y="321"/>
                  </a:cubicBezTo>
                  <a:cubicBezTo>
                    <a:pt x="180" y="306"/>
                    <a:pt x="180" y="306"/>
                    <a:pt x="180" y="306"/>
                  </a:cubicBezTo>
                  <a:cubicBezTo>
                    <a:pt x="187" y="302"/>
                    <a:pt x="187" y="302"/>
                    <a:pt x="187" y="302"/>
                  </a:cubicBezTo>
                  <a:cubicBezTo>
                    <a:pt x="187" y="302"/>
                    <a:pt x="184" y="290"/>
                    <a:pt x="188" y="287"/>
                  </a:cubicBezTo>
                  <a:cubicBezTo>
                    <a:pt x="196" y="287"/>
                    <a:pt x="195" y="302"/>
                    <a:pt x="195" y="302"/>
                  </a:cubicBezTo>
                  <a:cubicBezTo>
                    <a:pt x="209" y="322"/>
                    <a:pt x="209" y="322"/>
                    <a:pt x="209" y="322"/>
                  </a:cubicBezTo>
                  <a:cubicBezTo>
                    <a:pt x="246" y="335"/>
                    <a:pt x="246" y="335"/>
                    <a:pt x="246" y="335"/>
                  </a:cubicBezTo>
                  <a:cubicBezTo>
                    <a:pt x="246" y="335"/>
                    <a:pt x="243" y="320"/>
                    <a:pt x="247" y="320"/>
                  </a:cubicBezTo>
                  <a:cubicBezTo>
                    <a:pt x="254" y="321"/>
                    <a:pt x="272" y="333"/>
                    <a:pt x="272" y="333"/>
                  </a:cubicBezTo>
                  <a:cubicBezTo>
                    <a:pt x="272" y="333"/>
                    <a:pt x="264" y="344"/>
                    <a:pt x="287" y="345"/>
                  </a:cubicBezTo>
                  <a:cubicBezTo>
                    <a:pt x="309" y="346"/>
                    <a:pt x="321" y="331"/>
                    <a:pt x="321" y="331"/>
                  </a:cubicBezTo>
                  <a:cubicBezTo>
                    <a:pt x="321" y="331"/>
                    <a:pt x="303" y="315"/>
                    <a:pt x="311" y="308"/>
                  </a:cubicBezTo>
                  <a:cubicBezTo>
                    <a:pt x="319" y="301"/>
                    <a:pt x="326" y="290"/>
                    <a:pt x="326" y="290"/>
                  </a:cubicBezTo>
                  <a:cubicBezTo>
                    <a:pt x="320" y="278"/>
                    <a:pt x="320" y="278"/>
                    <a:pt x="320" y="278"/>
                  </a:cubicBezTo>
                  <a:cubicBezTo>
                    <a:pt x="320" y="278"/>
                    <a:pt x="285" y="291"/>
                    <a:pt x="293" y="277"/>
                  </a:cubicBezTo>
                  <a:cubicBezTo>
                    <a:pt x="301" y="265"/>
                    <a:pt x="351" y="241"/>
                    <a:pt x="351" y="241"/>
                  </a:cubicBezTo>
                  <a:cubicBezTo>
                    <a:pt x="369" y="250"/>
                    <a:pt x="369" y="250"/>
                    <a:pt x="369" y="250"/>
                  </a:cubicBezTo>
                  <a:cubicBezTo>
                    <a:pt x="379" y="204"/>
                    <a:pt x="379" y="204"/>
                    <a:pt x="379" y="204"/>
                  </a:cubicBezTo>
                  <a:cubicBezTo>
                    <a:pt x="379" y="204"/>
                    <a:pt x="346" y="187"/>
                    <a:pt x="358" y="172"/>
                  </a:cubicBezTo>
                  <a:cubicBezTo>
                    <a:pt x="370" y="162"/>
                    <a:pt x="435" y="134"/>
                    <a:pt x="435" y="134"/>
                  </a:cubicBezTo>
                  <a:cubicBezTo>
                    <a:pt x="435" y="134"/>
                    <a:pt x="428" y="111"/>
                    <a:pt x="436" y="111"/>
                  </a:cubicBezTo>
                  <a:cubicBezTo>
                    <a:pt x="443" y="112"/>
                    <a:pt x="465" y="120"/>
                    <a:pt x="465" y="120"/>
                  </a:cubicBezTo>
                  <a:cubicBezTo>
                    <a:pt x="465" y="120"/>
                    <a:pt x="456" y="82"/>
                    <a:pt x="467" y="82"/>
                  </a:cubicBezTo>
                  <a:cubicBezTo>
                    <a:pt x="482" y="79"/>
                    <a:pt x="511" y="92"/>
                    <a:pt x="511" y="92"/>
                  </a:cubicBezTo>
                  <a:cubicBezTo>
                    <a:pt x="512" y="73"/>
                    <a:pt x="512" y="73"/>
                    <a:pt x="512" y="73"/>
                  </a:cubicBezTo>
                  <a:cubicBezTo>
                    <a:pt x="512" y="73"/>
                    <a:pt x="486" y="75"/>
                    <a:pt x="487" y="64"/>
                  </a:cubicBezTo>
                  <a:cubicBezTo>
                    <a:pt x="488" y="41"/>
                    <a:pt x="488" y="41"/>
                    <a:pt x="488" y="41"/>
                  </a:cubicBezTo>
                  <a:cubicBezTo>
                    <a:pt x="488" y="41"/>
                    <a:pt x="472" y="44"/>
                    <a:pt x="473" y="33"/>
                  </a:cubicBezTo>
                  <a:cubicBezTo>
                    <a:pt x="477" y="25"/>
                    <a:pt x="489" y="18"/>
                    <a:pt x="474" y="10"/>
                  </a:cubicBezTo>
                  <a:cubicBezTo>
                    <a:pt x="470" y="10"/>
                    <a:pt x="456" y="5"/>
                    <a:pt x="441" y="0"/>
                  </a:cubicBezTo>
                  <a:cubicBezTo>
                    <a:pt x="433" y="8"/>
                    <a:pt x="433" y="8"/>
                    <a:pt x="433" y="8"/>
                  </a:cubicBezTo>
                  <a:cubicBezTo>
                    <a:pt x="433" y="8"/>
                    <a:pt x="426" y="4"/>
                    <a:pt x="417" y="19"/>
                  </a:cubicBezTo>
                  <a:cubicBezTo>
                    <a:pt x="409" y="33"/>
                    <a:pt x="424" y="46"/>
                    <a:pt x="424" y="46"/>
                  </a:cubicBezTo>
                  <a:cubicBezTo>
                    <a:pt x="412" y="53"/>
                    <a:pt x="412" y="53"/>
                    <a:pt x="412" y="53"/>
                  </a:cubicBezTo>
                  <a:cubicBezTo>
                    <a:pt x="412" y="53"/>
                    <a:pt x="405" y="41"/>
                    <a:pt x="383" y="44"/>
                  </a:cubicBezTo>
                  <a:cubicBezTo>
                    <a:pt x="357" y="42"/>
                    <a:pt x="356" y="50"/>
                    <a:pt x="356" y="50"/>
                  </a:cubicBezTo>
                  <a:cubicBezTo>
                    <a:pt x="341" y="65"/>
                    <a:pt x="341" y="65"/>
                    <a:pt x="341" y="65"/>
                  </a:cubicBezTo>
                  <a:cubicBezTo>
                    <a:pt x="341" y="65"/>
                    <a:pt x="333" y="57"/>
                    <a:pt x="322" y="56"/>
                  </a:cubicBezTo>
                  <a:cubicBezTo>
                    <a:pt x="315" y="52"/>
                    <a:pt x="296" y="62"/>
                    <a:pt x="296" y="62"/>
                  </a:cubicBezTo>
                  <a:cubicBezTo>
                    <a:pt x="274" y="58"/>
                    <a:pt x="274" y="58"/>
                    <a:pt x="274" y="58"/>
                  </a:cubicBezTo>
                  <a:cubicBezTo>
                    <a:pt x="274" y="58"/>
                    <a:pt x="258" y="64"/>
                    <a:pt x="243" y="68"/>
                  </a:cubicBezTo>
                  <a:cubicBezTo>
                    <a:pt x="232" y="67"/>
                    <a:pt x="235" y="90"/>
                    <a:pt x="227" y="94"/>
                  </a:cubicBezTo>
                  <a:cubicBezTo>
                    <a:pt x="219" y="97"/>
                    <a:pt x="208" y="97"/>
                    <a:pt x="208" y="97"/>
                  </a:cubicBezTo>
                  <a:cubicBezTo>
                    <a:pt x="188" y="118"/>
                    <a:pt x="188" y="118"/>
                    <a:pt x="188" y="118"/>
                  </a:cubicBezTo>
                  <a:cubicBezTo>
                    <a:pt x="163" y="106"/>
                    <a:pt x="163" y="106"/>
                    <a:pt x="163" y="106"/>
                  </a:cubicBezTo>
                  <a:cubicBezTo>
                    <a:pt x="125" y="112"/>
                    <a:pt x="125" y="112"/>
                    <a:pt x="125" y="112"/>
                  </a:cubicBezTo>
                  <a:cubicBezTo>
                    <a:pt x="118" y="100"/>
                    <a:pt x="118" y="100"/>
                    <a:pt x="118" y="100"/>
                  </a:cubicBezTo>
                  <a:cubicBezTo>
                    <a:pt x="85" y="91"/>
                    <a:pt x="85" y="91"/>
                    <a:pt x="85" y="91"/>
                  </a:cubicBezTo>
                  <a:cubicBezTo>
                    <a:pt x="66" y="94"/>
                    <a:pt x="66" y="94"/>
                    <a:pt x="66" y="94"/>
                  </a:cubicBezTo>
                  <a:cubicBezTo>
                    <a:pt x="52" y="90"/>
                    <a:pt x="52" y="90"/>
                    <a:pt x="52" y="90"/>
                  </a:cubicBezTo>
                  <a:cubicBezTo>
                    <a:pt x="55" y="94"/>
                    <a:pt x="58" y="105"/>
                    <a:pt x="54" y="108"/>
                  </a:cubicBezTo>
                  <a:cubicBezTo>
                    <a:pt x="36" y="107"/>
                    <a:pt x="36" y="107"/>
                    <a:pt x="36" y="107"/>
                  </a:cubicBezTo>
                  <a:cubicBezTo>
                    <a:pt x="0" y="140"/>
                    <a:pt x="0" y="140"/>
                    <a:pt x="0" y="140"/>
                  </a:cubicBezTo>
                  <a:cubicBezTo>
                    <a:pt x="11" y="160"/>
                    <a:pt x="11" y="160"/>
                    <a:pt x="11" y="160"/>
                  </a:cubicBezTo>
                  <a:cubicBezTo>
                    <a:pt x="11" y="160"/>
                    <a:pt x="45" y="150"/>
                    <a:pt x="48" y="169"/>
                  </a:cubicBezTo>
                  <a:cubicBezTo>
                    <a:pt x="47" y="184"/>
                    <a:pt x="12" y="202"/>
                    <a:pt x="12" y="202"/>
                  </a:cubicBezTo>
                  <a:cubicBezTo>
                    <a:pt x="15" y="221"/>
                    <a:pt x="15" y="221"/>
                    <a:pt x="15" y="221"/>
                  </a:cubicBezTo>
                  <a:cubicBezTo>
                    <a:pt x="15" y="221"/>
                    <a:pt x="42" y="203"/>
                    <a:pt x="46" y="211"/>
                  </a:cubicBezTo>
                  <a:cubicBezTo>
                    <a:pt x="49" y="219"/>
                    <a:pt x="32" y="260"/>
                    <a:pt x="32" y="260"/>
                  </a:cubicBezTo>
                  <a:cubicBezTo>
                    <a:pt x="32" y="260"/>
                    <a:pt x="77" y="262"/>
                    <a:pt x="76" y="281"/>
                  </a:cubicBezTo>
                  <a:cubicBezTo>
                    <a:pt x="75" y="297"/>
                    <a:pt x="56" y="307"/>
                    <a:pt x="56" y="307"/>
                  </a:cubicBezTo>
                  <a:cubicBezTo>
                    <a:pt x="30" y="317"/>
                    <a:pt x="30" y="317"/>
                    <a:pt x="30" y="317"/>
                  </a:cubicBezTo>
                  <a:cubicBezTo>
                    <a:pt x="18" y="332"/>
                    <a:pt x="18" y="332"/>
                    <a:pt x="18" y="332"/>
                  </a:cubicBezTo>
                  <a:cubicBezTo>
                    <a:pt x="18" y="332"/>
                    <a:pt x="32" y="344"/>
                    <a:pt x="40" y="345"/>
                  </a:cubicBezTo>
                  <a:cubicBezTo>
                    <a:pt x="43" y="345"/>
                    <a:pt x="59" y="330"/>
                    <a:pt x="59" y="330"/>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4" name="Freeform 212">
              <a:extLst>
                <a:ext uri="{FF2B5EF4-FFF2-40B4-BE49-F238E27FC236}">
                  <a16:creationId xmlns:a16="http://schemas.microsoft.com/office/drawing/2014/main" id="{852942AE-8C4B-405F-8058-5E8064D1D6AE}"/>
                </a:ext>
              </a:extLst>
            </p:cNvPr>
            <p:cNvSpPr>
              <a:spLocks/>
            </p:cNvSpPr>
            <p:nvPr/>
          </p:nvSpPr>
          <p:spPr bwMode="gray">
            <a:xfrm>
              <a:off x="5240986" y="5033715"/>
              <a:ext cx="15948" cy="11164"/>
            </a:xfrm>
            <a:custGeom>
              <a:avLst/>
              <a:gdLst>
                <a:gd name="T0" fmla="*/ 12 w 30"/>
                <a:gd name="T1" fmla="*/ 4 h 20"/>
                <a:gd name="T2" fmla="*/ 11 w 30"/>
                <a:gd name="T3" fmla="*/ 19 h 20"/>
                <a:gd name="T4" fmla="*/ 18 w 30"/>
                <a:gd name="T5" fmla="*/ 19 h 20"/>
                <a:gd name="T6" fmla="*/ 30 w 30"/>
                <a:gd name="T7" fmla="*/ 12 h 20"/>
                <a:gd name="T8" fmla="*/ 12 w 30"/>
                <a:gd name="T9" fmla="*/ 4 h 20"/>
              </a:gdLst>
              <a:ahLst/>
              <a:cxnLst>
                <a:cxn ang="0">
                  <a:pos x="T0" y="T1"/>
                </a:cxn>
                <a:cxn ang="0">
                  <a:pos x="T2" y="T3"/>
                </a:cxn>
                <a:cxn ang="0">
                  <a:pos x="T4" y="T5"/>
                </a:cxn>
                <a:cxn ang="0">
                  <a:pos x="T6" y="T7"/>
                </a:cxn>
                <a:cxn ang="0">
                  <a:pos x="T8" y="T9"/>
                </a:cxn>
              </a:cxnLst>
              <a:rect l="0" t="0" r="r" b="b"/>
              <a:pathLst>
                <a:path w="30" h="20">
                  <a:moveTo>
                    <a:pt x="12" y="4"/>
                  </a:moveTo>
                  <a:cubicBezTo>
                    <a:pt x="0" y="3"/>
                    <a:pt x="11" y="19"/>
                    <a:pt x="11" y="19"/>
                  </a:cubicBezTo>
                  <a:cubicBezTo>
                    <a:pt x="18" y="19"/>
                    <a:pt x="18" y="19"/>
                    <a:pt x="18" y="19"/>
                  </a:cubicBezTo>
                  <a:cubicBezTo>
                    <a:pt x="26" y="20"/>
                    <a:pt x="30" y="12"/>
                    <a:pt x="30" y="12"/>
                  </a:cubicBezTo>
                  <a:cubicBezTo>
                    <a:pt x="30" y="12"/>
                    <a:pt x="19" y="0"/>
                    <a:pt x="12"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5" name="Freeform 213">
              <a:extLst>
                <a:ext uri="{FF2B5EF4-FFF2-40B4-BE49-F238E27FC236}">
                  <a16:creationId xmlns:a16="http://schemas.microsoft.com/office/drawing/2014/main" id="{25749FC0-6AD5-4155-949E-93DCC63AA39B}"/>
                </a:ext>
              </a:extLst>
            </p:cNvPr>
            <p:cNvSpPr>
              <a:spLocks noEditPoints="1"/>
            </p:cNvSpPr>
            <p:nvPr/>
          </p:nvSpPr>
          <p:spPr bwMode="gray">
            <a:xfrm>
              <a:off x="5156462" y="4547298"/>
              <a:ext cx="389133" cy="245601"/>
            </a:xfrm>
            <a:custGeom>
              <a:avLst/>
              <a:gdLst>
                <a:gd name="T0" fmla="*/ 685 w 734"/>
                <a:gd name="T1" fmla="*/ 237 h 464"/>
                <a:gd name="T2" fmla="*/ 633 w 734"/>
                <a:gd name="T3" fmla="*/ 219 h 464"/>
                <a:gd name="T4" fmla="*/ 583 w 734"/>
                <a:gd name="T5" fmla="*/ 182 h 464"/>
                <a:gd name="T6" fmla="*/ 577 w 734"/>
                <a:gd name="T7" fmla="*/ 144 h 464"/>
                <a:gd name="T8" fmla="*/ 614 w 734"/>
                <a:gd name="T9" fmla="*/ 75 h 464"/>
                <a:gd name="T10" fmla="*/ 533 w 734"/>
                <a:gd name="T11" fmla="*/ 34 h 464"/>
                <a:gd name="T12" fmla="*/ 489 w 734"/>
                <a:gd name="T13" fmla="*/ 17 h 464"/>
                <a:gd name="T14" fmla="*/ 463 w 734"/>
                <a:gd name="T15" fmla="*/ 8 h 464"/>
                <a:gd name="T16" fmla="*/ 429 w 734"/>
                <a:gd name="T17" fmla="*/ 26 h 464"/>
                <a:gd name="T18" fmla="*/ 450 w 734"/>
                <a:gd name="T19" fmla="*/ 50 h 464"/>
                <a:gd name="T20" fmla="*/ 406 w 734"/>
                <a:gd name="T21" fmla="*/ 44 h 464"/>
                <a:gd name="T22" fmla="*/ 304 w 734"/>
                <a:gd name="T23" fmla="*/ 46 h 464"/>
                <a:gd name="T24" fmla="*/ 297 w 734"/>
                <a:gd name="T25" fmla="*/ 38 h 464"/>
                <a:gd name="T26" fmla="*/ 294 w 734"/>
                <a:gd name="T27" fmla="*/ 31 h 464"/>
                <a:gd name="T28" fmla="*/ 266 w 734"/>
                <a:gd name="T29" fmla="*/ 60 h 464"/>
                <a:gd name="T30" fmla="*/ 196 w 734"/>
                <a:gd name="T31" fmla="*/ 45 h 464"/>
                <a:gd name="T32" fmla="*/ 190 w 734"/>
                <a:gd name="T33" fmla="*/ 87 h 464"/>
                <a:gd name="T34" fmla="*/ 93 w 734"/>
                <a:gd name="T35" fmla="*/ 166 h 464"/>
                <a:gd name="T36" fmla="*/ 25 w 734"/>
                <a:gd name="T37" fmla="*/ 263 h 464"/>
                <a:gd name="T38" fmla="*/ 15 w 734"/>
                <a:gd name="T39" fmla="*/ 327 h 464"/>
                <a:gd name="T40" fmla="*/ 3 w 734"/>
                <a:gd name="T41" fmla="*/ 346 h 464"/>
                <a:gd name="T42" fmla="*/ 48 w 734"/>
                <a:gd name="T43" fmla="*/ 325 h 464"/>
                <a:gd name="T44" fmla="*/ 92 w 734"/>
                <a:gd name="T45" fmla="*/ 281 h 464"/>
                <a:gd name="T46" fmla="*/ 135 w 734"/>
                <a:gd name="T47" fmla="*/ 314 h 464"/>
                <a:gd name="T48" fmla="*/ 129 w 734"/>
                <a:gd name="T49" fmla="*/ 367 h 464"/>
                <a:gd name="T50" fmla="*/ 143 w 734"/>
                <a:gd name="T51" fmla="*/ 379 h 464"/>
                <a:gd name="T52" fmla="*/ 164 w 734"/>
                <a:gd name="T53" fmla="*/ 422 h 464"/>
                <a:gd name="T54" fmla="*/ 198 w 734"/>
                <a:gd name="T55" fmla="*/ 416 h 464"/>
                <a:gd name="T56" fmla="*/ 243 w 734"/>
                <a:gd name="T57" fmla="*/ 407 h 464"/>
                <a:gd name="T58" fmla="*/ 299 w 734"/>
                <a:gd name="T59" fmla="*/ 413 h 464"/>
                <a:gd name="T60" fmla="*/ 326 w 734"/>
                <a:gd name="T61" fmla="*/ 392 h 464"/>
                <a:gd name="T62" fmla="*/ 339 w 734"/>
                <a:gd name="T63" fmla="*/ 350 h 464"/>
                <a:gd name="T64" fmla="*/ 354 w 734"/>
                <a:gd name="T65" fmla="*/ 343 h 464"/>
                <a:gd name="T66" fmla="*/ 367 w 734"/>
                <a:gd name="T67" fmla="*/ 317 h 464"/>
                <a:gd name="T68" fmla="*/ 408 w 734"/>
                <a:gd name="T69" fmla="*/ 319 h 464"/>
                <a:gd name="T70" fmla="*/ 413 w 734"/>
                <a:gd name="T71" fmla="*/ 373 h 464"/>
                <a:gd name="T72" fmla="*/ 449 w 734"/>
                <a:gd name="T73" fmla="*/ 398 h 464"/>
                <a:gd name="T74" fmla="*/ 448 w 734"/>
                <a:gd name="T75" fmla="*/ 417 h 464"/>
                <a:gd name="T76" fmla="*/ 469 w 734"/>
                <a:gd name="T77" fmla="*/ 460 h 464"/>
                <a:gd name="T78" fmla="*/ 484 w 734"/>
                <a:gd name="T79" fmla="*/ 445 h 464"/>
                <a:gd name="T80" fmla="*/ 474 w 734"/>
                <a:gd name="T81" fmla="*/ 422 h 464"/>
                <a:gd name="T82" fmla="*/ 494 w 734"/>
                <a:gd name="T83" fmla="*/ 400 h 464"/>
                <a:gd name="T84" fmla="*/ 534 w 734"/>
                <a:gd name="T85" fmla="*/ 337 h 464"/>
                <a:gd name="T86" fmla="*/ 536 w 734"/>
                <a:gd name="T87" fmla="*/ 310 h 464"/>
                <a:gd name="T88" fmla="*/ 562 w 734"/>
                <a:gd name="T89" fmla="*/ 311 h 464"/>
                <a:gd name="T90" fmla="*/ 605 w 734"/>
                <a:gd name="T91" fmla="*/ 355 h 464"/>
                <a:gd name="T92" fmla="*/ 645 w 734"/>
                <a:gd name="T93" fmla="*/ 365 h 464"/>
                <a:gd name="T94" fmla="*/ 656 w 734"/>
                <a:gd name="T95" fmla="*/ 384 h 464"/>
                <a:gd name="T96" fmla="*/ 664 w 734"/>
                <a:gd name="T97" fmla="*/ 362 h 464"/>
                <a:gd name="T98" fmla="*/ 669 w 734"/>
                <a:gd name="T99" fmla="*/ 339 h 464"/>
                <a:gd name="T100" fmla="*/ 659 w 734"/>
                <a:gd name="T101" fmla="*/ 304 h 464"/>
                <a:gd name="T102" fmla="*/ 693 w 734"/>
                <a:gd name="T103" fmla="*/ 310 h 464"/>
                <a:gd name="T104" fmla="*/ 727 w 734"/>
                <a:gd name="T105" fmla="*/ 296 h 464"/>
                <a:gd name="T106" fmla="*/ 734 w 734"/>
                <a:gd name="T107" fmla="*/ 224 h 464"/>
                <a:gd name="T108" fmla="*/ 477 w 734"/>
                <a:gd name="T109" fmla="*/ 32 h 464"/>
                <a:gd name="T110" fmla="*/ 470 w 734"/>
                <a:gd name="T111" fmla="*/ 24 h 464"/>
                <a:gd name="T112" fmla="*/ 477 w 734"/>
                <a:gd name="T113" fmla="*/ 3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4" h="464">
                  <a:moveTo>
                    <a:pt x="716" y="208"/>
                  </a:moveTo>
                  <a:cubicBezTo>
                    <a:pt x="716" y="208"/>
                    <a:pt x="696" y="233"/>
                    <a:pt x="685" y="237"/>
                  </a:cubicBezTo>
                  <a:cubicBezTo>
                    <a:pt x="673" y="244"/>
                    <a:pt x="652" y="224"/>
                    <a:pt x="652" y="224"/>
                  </a:cubicBezTo>
                  <a:cubicBezTo>
                    <a:pt x="652" y="224"/>
                    <a:pt x="637" y="227"/>
                    <a:pt x="633" y="219"/>
                  </a:cubicBezTo>
                  <a:cubicBezTo>
                    <a:pt x="630" y="215"/>
                    <a:pt x="638" y="196"/>
                    <a:pt x="638" y="196"/>
                  </a:cubicBezTo>
                  <a:cubicBezTo>
                    <a:pt x="583" y="182"/>
                    <a:pt x="583" y="182"/>
                    <a:pt x="583" y="182"/>
                  </a:cubicBezTo>
                  <a:cubicBezTo>
                    <a:pt x="583" y="182"/>
                    <a:pt x="575" y="178"/>
                    <a:pt x="568" y="170"/>
                  </a:cubicBezTo>
                  <a:cubicBezTo>
                    <a:pt x="561" y="158"/>
                    <a:pt x="577" y="144"/>
                    <a:pt x="577" y="144"/>
                  </a:cubicBezTo>
                  <a:cubicBezTo>
                    <a:pt x="577" y="144"/>
                    <a:pt x="612" y="111"/>
                    <a:pt x="613" y="99"/>
                  </a:cubicBezTo>
                  <a:cubicBezTo>
                    <a:pt x="614" y="75"/>
                    <a:pt x="614" y="75"/>
                    <a:pt x="614" y="75"/>
                  </a:cubicBezTo>
                  <a:cubicBezTo>
                    <a:pt x="594" y="69"/>
                    <a:pt x="589" y="55"/>
                    <a:pt x="566" y="47"/>
                  </a:cubicBezTo>
                  <a:cubicBezTo>
                    <a:pt x="555" y="43"/>
                    <a:pt x="544" y="39"/>
                    <a:pt x="533" y="34"/>
                  </a:cubicBezTo>
                  <a:cubicBezTo>
                    <a:pt x="522" y="30"/>
                    <a:pt x="507" y="41"/>
                    <a:pt x="503" y="41"/>
                  </a:cubicBezTo>
                  <a:cubicBezTo>
                    <a:pt x="496" y="36"/>
                    <a:pt x="492" y="25"/>
                    <a:pt x="489" y="17"/>
                  </a:cubicBezTo>
                  <a:cubicBezTo>
                    <a:pt x="489" y="21"/>
                    <a:pt x="489" y="28"/>
                    <a:pt x="485" y="32"/>
                  </a:cubicBezTo>
                  <a:cubicBezTo>
                    <a:pt x="478" y="20"/>
                    <a:pt x="475" y="1"/>
                    <a:pt x="463" y="8"/>
                  </a:cubicBezTo>
                  <a:cubicBezTo>
                    <a:pt x="460" y="0"/>
                    <a:pt x="452" y="4"/>
                    <a:pt x="452" y="4"/>
                  </a:cubicBezTo>
                  <a:cubicBezTo>
                    <a:pt x="445" y="7"/>
                    <a:pt x="426" y="14"/>
                    <a:pt x="429" y="26"/>
                  </a:cubicBezTo>
                  <a:cubicBezTo>
                    <a:pt x="428" y="37"/>
                    <a:pt x="432" y="30"/>
                    <a:pt x="440" y="34"/>
                  </a:cubicBezTo>
                  <a:cubicBezTo>
                    <a:pt x="443" y="38"/>
                    <a:pt x="477" y="32"/>
                    <a:pt x="450" y="50"/>
                  </a:cubicBezTo>
                  <a:cubicBezTo>
                    <a:pt x="447" y="38"/>
                    <a:pt x="439" y="41"/>
                    <a:pt x="439" y="53"/>
                  </a:cubicBezTo>
                  <a:cubicBezTo>
                    <a:pt x="420" y="60"/>
                    <a:pt x="417" y="44"/>
                    <a:pt x="406" y="44"/>
                  </a:cubicBezTo>
                  <a:cubicBezTo>
                    <a:pt x="387" y="39"/>
                    <a:pt x="379" y="61"/>
                    <a:pt x="368" y="53"/>
                  </a:cubicBezTo>
                  <a:cubicBezTo>
                    <a:pt x="331" y="36"/>
                    <a:pt x="315" y="58"/>
                    <a:pt x="304" y="46"/>
                  </a:cubicBezTo>
                  <a:cubicBezTo>
                    <a:pt x="305" y="43"/>
                    <a:pt x="308" y="43"/>
                    <a:pt x="312" y="43"/>
                  </a:cubicBezTo>
                  <a:cubicBezTo>
                    <a:pt x="308" y="43"/>
                    <a:pt x="301" y="39"/>
                    <a:pt x="297" y="38"/>
                  </a:cubicBezTo>
                  <a:cubicBezTo>
                    <a:pt x="294" y="35"/>
                    <a:pt x="294" y="34"/>
                    <a:pt x="294" y="31"/>
                  </a:cubicBezTo>
                  <a:cubicBezTo>
                    <a:pt x="294" y="31"/>
                    <a:pt x="294" y="31"/>
                    <a:pt x="294" y="31"/>
                  </a:cubicBezTo>
                  <a:cubicBezTo>
                    <a:pt x="267" y="48"/>
                    <a:pt x="267" y="48"/>
                    <a:pt x="267" y="48"/>
                  </a:cubicBezTo>
                  <a:cubicBezTo>
                    <a:pt x="266" y="60"/>
                    <a:pt x="266" y="60"/>
                    <a:pt x="266" y="60"/>
                  </a:cubicBezTo>
                  <a:cubicBezTo>
                    <a:pt x="266" y="60"/>
                    <a:pt x="240" y="74"/>
                    <a:pt x="225" y="73"/>
                  </a:cubicBezTo>
                  <a:cubicBezTo>
                    <a:pt x="210" y="69"/>
                    <a:pt x="215" y="46"/>
                    <a:pt x="196" y="45"/>
                  </a:cubicBezTo>
                  <a:cubicBezTo>
                    <a:pt x="181" y="41"/>
                    <a:pt x="172" y="82"/>
                    <a:pt x="172" y="82"/>
                  </a:cubicBezTo>
                  <a:cubicBezTo>
                    <a:pt x="190" y="87"/>
                    <a:pt x="190" y="87"/>
                    <a:pt x="190" y="87"/>
                  </a:cubicBezTo>
                  <a:cubicBezTo>
                    <a:pt x="190" y="87"/>
                    <a:pt x="143" y="142"/>
                    <a:pt x="131" y="153"/>
                  </a:cubicBezTo>
                  <a:cubicBezTo>
                    <a:pt x="119" y="164"/>
                    <a:pt x="105" y="159"/>
                    <a:pt x="93" y="166"/>
                  </a:cubicBezTo>
                  <a:cubicBezTo>
                    <a:pt x="85" y="170"/>
                    <a:pt x="96" y="189"/>
                    <a:pt x="87" y="212"/>
                  </a:cubicBezTo>
                  <a:cubicBezTo>
                    <a:pt x="79" y="231"/>
                    <a:pt x="41" y="240"/>
                    <a:pt x="25" y="263"/>
                  </a:cubicBezTo>
                  <a:cubicBezTo>
                    <a:pt x="9" y="289"/>
                    <a:pt x="31" y="301"/>
                    <a:pt x="31" y="301"/>
                  </a:cubicBezTo>
                  <a:cubicBezTo>
                    <a:pt x="15" y="327"/>
                    <a:pt x="15" y="327"/>
                    <a:pt x="15" y="327"/>
                  </a:cubicBezTo>
                  <a:cubicBezTo>
                    <a:pt x="0" y="326"/>
                    <a:pt x="0" y="326"/>
                    <a:pt x="0" y="326"/>
                  </a:cubicBezTo>
                  <a:cubicBezTo>
                    <a:pt x="3" y="346"/>
                    <a:pt x="3" y="346"/>
                    <a:pt x="3" y="346"/>
                  </a:cubicBezTo>
                  <a:cubicBezTo>
                    <a:pt x="25" y="347"/>
                    <a:pt x="25" y="347"/>
                    <a:pt x="25" y="347"/>
                  </a:cubicBezTo>
                  <a:cubicBezTo>
                    <a:pt x="48" y="325"/>
                    <a:pt x="48" y="325"/>
                    <a:pt x="48" y="325"/>
                  </a:cubicBezTo>
                  <a:cubicBezTo>
                    <a:pt x="48" y="325"/>
                    <a:pt x="41" y="321"/>
                    <a:pt x="41" y="313"/>
                  </a:cubicBezTo>
                  <a:cubicBezTo>
                    <a:pt x="42" y="302"/>
                    <a:pt x="62" y="283"/>
                    <a:pt x="92" y="281"/>
                  </a:cubicBezTo>
                  <a:cubicBezTo>
                    <a:pt x="122" y="279"/>
                    <a:pt x="140" y="295"/>
                    <a:pt x="140" y="295"/>
                  </a:cubicBezTo>
                  <a:cubicBezTo>
                    <a:pt x="135" y="314"/>
                    <a:pt x="135" y="314"/>
                    <a:pt x="135" y="314"/>
                  </a:cubicBezTo>
                  <a:cubicBezTo>
                    <a:pt x="135" y="314"/>
                    <a:pt x="146" y="322"/>
                    <a:pt x="141" y="337"/>
                  </a:cubicBezTo>
                  <a:cubicBezTo>
                    <a:pt x="137" y="352"/>
                    <a:pt x="129" y="367"/>
                    <a:pt x="129" y="367"/>
                  </a:cubicBezTo>
                  <a:cubicBezTo>
                    <a:pt x="140" y="368"/>
                    <a:pt x="140" y="368"/>
                    <a:pt x="140" y="368"/>
                  </a:cubicBezTo>
                  <a:cubicBezTo>
                    <a:pt x="143" y="379"/>
                    <a:pt x="143" y="379"/>
                    <a:pt x="143" y="379"/>
                  </a:cubicBezTo>
                  <a:cubicBezTo>
                    <a:pt x="143" y="379"/>
                    <a:pt x="165" y="388"/>
                    <a:pt x="164" y="415"/>
                  </a:cubicBezTo>
                  <a:cubicBezTo>
                    <a:pt x="164" y="422"/>
                    <a:pt x="164" y="422"/>
                    <a:pt x="164" y="422"/>
                  </a:cubicBezTo>
                  <a:cubicBezTo>
                    <a:pt x="164" y="426"/>
                    <a:pt x="171" y="430"/>
                    <a:pt x="178" y="431"/>
                  </a:cubicBezTo>
                  <a:cubicBezTo>
                    <a:pt x="193" y="427"/>
                    <a:pt x="194" y="416"/>
                    <a:pt x="198" y="416"/>
                  </a:cubicBezTo>
                  <a:cubicBezTo>
                    <a:pt x="205" y="420"/>
                    <a:pt x="208" y="424"/>
                    <a:pt x="220" y="421"/>
                  </a:cubicBezTo>
                  <a:cubicBezTo>
                    <a:pt x="231" y="422"/>
                    <a:pt x="235" y="406"/>
                    <a:pt x="243" y="407"/>
                  </a:cubicBezTo>
                  <a:cubicBezTo>
                    <a:pt x="247" y="407"/>
                    <a:pt x="272" y="427"/>
                    <a:pt x="283" y="428"/>
                  </a:cubicBezTo>
                  <a:cubicBezTo>
                    <a:pt x="298" y="429"/>
                    <a:pt x="295" y="413"/>
                    <a:pt x="299" y="413"/>
                  </a:cubicBezTo>
                  <a:cubicBezTo>
                    <a:pt x="303" y="414"/>
                    <a:pt x="314" y="414"/>
                    <a:pt x="318" y="410"/>
                  </a:cubicBezTo>
                  <a:cubicBezTo>
                    <a:pt x="322" y="407"/>
                    <a:pt x="318" y="395"/>
                    <a:pt x="326" y="392"/>
                  </a:cubicBezTo>
                  <a:cubicBezTo>
                    <a:pt x="337" y="388"/>
                    <a:pt x="349" y="378"/>
                    <a:pt x="349" y="378"/>
                  </a:cubicBezTo>
                  <a:cubicBezTo>
                    <a:pt x="339" y="350"/>
                    <a:pt x="339" y="350"/>
                    <a:pt x="339" y="350"/>
                  </a:cubicBezTo>
                  <a:cubicBezTo>
                    <a:pt x="347" y="339"/>
                    <a:pt x="347" y="339"/>
                    <a:pt x="347" y="339"/>
                  </a:cubicBezTo>
                  <a:cubicBezTo>
                    <a:pt x="354" y="343"/>
                    <a:pt x="354" y="343"/>
                    <a:pt x="354" y="343"/>
                  </a:cubicBezTo>
                  <a:cubicBezTo>
                    <a:pt x="374" y="329"/>
                    <a:pt x="374" y="329"/>
                    <a:pt x="374" y="329"/>
                  </a:cubicBezTo>
                  <a:cubicBezTo>
                    <a:pt x="367" y="317"/>
                    <a:pt x="367" y="317"/>
                    <a:pt x="367" y="317"/>
                  </a:cubicBezTo>
                  <a:cubicBezTo>
                    <a:pt x="393" y="311"/>
                    <a:pt x="393" y="311"/>
                    <a:pt x="393" y="311"/>
                  </a:cubicBezTo>
                  <a:cubicBezTo>
                    <a:pt x="408" y="319"/>
                    <a:pt x="408" y="319"/>
                    <a:pt x="408" y="319"/>
                  </a:cubicBezTo>
                  <a:cubicBezTo>
                    <a:pt x="408" y="319"/>
                    <a:pt x="384" y="341"/>
                    <a:pt x="391" y="353"/>
                  </a:cubicBezTo>
                  <a:cubicBezTo>
                    <a:pt x="398" y="365"/>
                    <a:pt x="413" y="369"/>
                    <a:pt x="413" y="373"/>
                  </a:cubicBezTo>
                  <a:cubicBezTo>
                    <a:pt x="413" y="377"/>
                    <a:pt x="409" y="384"/>
                    <a:pt x="419" y="392"/>
                  </a:cubicBezTo>
                  <a:cubicBezTo>
                    <a:pt x="430" y="400"/>
                    <a:pt x="449" y="398"/>
                    <a:pt x="449" y="398"/>
                  </a:cubicBezTo>
                  <a:cubicBezTo>
                    <a:pt x="460" y="410"/>
                    <a:pt x="460" y="410"/>
                    <a:pt x="460" y="410"/>
                  </a:cubicBezTo>
                  <a:cubicBezTo>
                    <a:pt x="448" y="417"/>
                    <a:pt x="448" y="417"/>
                    <a:pt x="448" y="417"/>
                  </a:cubicBezTo>
                  <a:cubicBezTo>
                    <a:pt x="455" y="425"/>
                    <a:pt x="455" y="425"/>
                    <a:pt x="455" y="425"/>
                  </a:cubicBezTo>
                  <a:cubicBezTo>
                    <a:pt x="469" y="460"/>
                    <a:pt x="469" y="460"/>
                    <a:pt x="469" y="460"/>
                  </a:cubicBezTo>
                  <a:cubicBezTo>
                    <a:pt x="480" y="464"/>
                    <a:pt x="480" y="464"/>
                    <a:pt x="480" y="464"/>
                  </a:cubicBezTo>
                  <a:cubicBezTo>
                    <a:pt x="484" y="445"/>
                    <a:pt x="484" y="445"/>
                    <a:pt x="484" y="445"/>
                  </a:cubicBezTo>
                  <a:cubicBezTo>
                    <a:pt x="477" y="437"/>
                    <a:pt x="477" y="437"/>
                    <a:pt x="477" y="437"/>
                  </a:cubicBezTo>
                  <a:cubicBezTo>
                    <a:pt x="474" y="422"/>
                    <a:pt x="474" y="422"/>
                    <a:pt x="474" y="422"/>
                  </a:cubicBezTo>
                  <a:cubicBezTo>
                    <a:pt x="490" y="411"/>
                    <a:pt x="490" y="411"/>
                    <a:pt x="490" y="411"/>
                  </a:cubicBezTo>
                  <a:cubicBezTo>
                    <a:pt x="494" y="400"/>
                    <a:pt x="494" y="400"/>
                    <a:pt x="494" y="400"/>
                  </a:cubicBezTo>
                  <a:cubicBezTo>
                    <a:pt x="494" y="400"/>
                    <a:pt x="517" y="386"/>
                    <a:pt x="525" y="367"/>
                  </a:cubicBezTo>
                  <a:cubicBezTo>
                    <a:pt x="534" y="348"/>
                    <a:pt x="534" y="337"/>
                    <a:pt x="534" y="337"/>
                  </a:cubicBezTo>
                  <a:cubicBezTo>
                    <a:pt x="527" y="329"/>
                    <a:pt x="527" y="329"/>
                    <a:pt x="527" y="329"/>
                  </a:cubicBezTo>
                  <a:cubicBezTo>
                    <a:pt x="536" y="310"/>
                    <a:pt x="536" y="310"/>
                    <a:pt x="536" y="310"/>
                  </a:cubicBezTo>
                  <a:cubicBezTo>
                    <a:pt x="550" y="318"/>
                    <a:pt x="550" y="318"/>
                    <a:pt x="550" y="318"/>
                  </a:cubicBezTo>
                  <a:cubicBezTo>
                    <a:pt x="562" y="311"/>
                    <a:pt x="562" y="311"/>
                    <a:pt x="562" y="311"/>
                  </a:cubicBezTo>
                  <a:cubicBezTo>
                    <a:pt x="562" y="311"/>
                    <a:pt x="556" y="349"/>
                    <a:pt x="574" y="361"/>
                  </a:cubicBezTo>
                  <a:cubicBezTo>
                    <a:pt x="593" y="370"/>
                    <a:pt x="605" y="355"/>
                    <a:pt x="605" y="355"/>
                  </a:cubicBezTo>
                  <a:cubicBezTo>
                    <a:pt x="639" y="349"/>
                    <a:pt x="639" y="349"/>
                    <a:pt x="639" y="349"/>
                  </a:cubicBezTo>
                  <a:cubicBezTo>
                    <a:pt x="645" y="365"/>
                    <a:pt x="645" y="365"/>
                    <a:pt x="645" y="365"/>
                  </a:cubicBezTo>
                  <a:cubicBezTo>
                    <a:pt x="652" y="377"/>
                    <a:pt x="652" y="377"/>
                    <a:pt x="652" y="377"/>
                  </a:cubicBezTo>
                  <a:cubicBezTo>
                    <a:pt x="656" y="384"/>
                    <a:pt x="656" y="384"/>
                    <a:pt x="656" y="384"/>
                  </a:cubicBezTo>
                  <a:cubicBezTo>
                    <a:pt x="663" y="385"/>
                    <a:pt x="663" y="385"/>
                    <a:pt x="663" y="385"/>
                  </a:cubicBezTo>
                  <a:cubicBezTo>
                    <a:pt x="664" y="362"/>
                    <a:pt x="664" y="362"/>
                    <a:pt x="664" y="362"/>
                  </a:cubicBezTo>
                  <a:cubicBezTo>
                    <a:pt x="676" y="343"/>
                    <a:pt x="676" y="343"/>
                    <a:pt x="676" y="343"/>
                  </a:cubicBezTo>
                  <a:cubicBezTo>
                    <a:pt x="669" y="339"/>
                    <a:pt x="669" y="339"/>
                    <a:pt x="669" y="339"/>
                  </a:cubicBezTo>
                  <a:cubicBezTo>
                    <a:pt x="658" y="339"/>
                    <a:pt x="658" y="339"/>
                    <a:pt x="658" y="339"/>
                  </a:cubicBezTo>
                  <a:cubicBezTo>
                    <a:pt x="658" y="339"/>
                    <a:pt x="640" y="323"/>
                    <a:pt x="659" y="304"/>
                  </a:cubicBezTo>
                  <a:cubicBezTo>
                    <a:pt x="683" y="282"/>
                    <a:pt x="690" y="287"/>
                    <a:pt x="690" y="287"/>
                  </a:cubicBezTo>
                  <a:cubicBezTo>
                    <a:pt x="693" y="310"/>
                    <a:pt x="693" y="310"/>
                    <a:pt x="693" y="310"/>
                  </a:cubicBezTo>
                  <a:cubicBezTo>
                    <a:pt x="726" y="319"/>
                    <a:pt x="726" y="319"/>
                    <a:pt x="726" y="319"/>
                  </a:cubicBezTo>
                  <a:cubicBezTo>
                    <a:pt x="727" y="296"/>
                    <a:pt x="727" y="296"/>
                    <a:pt x="727" y="296"/>
                  </a:cubicBezTo>
                  <a:cubicBezTo>
                    <a:pt x="716" y="296"/>
                    <a:pt x="716" y="296"/>
                    <a:pt x="716" y="296"/>
                  </a:cubicBezTo>
                  <a:cubicBezTo>
                    <a:pt x="734" y="224"/>
                    <a:pt x="734" y="224"/>
                    <a:pt x="734" y="224"/>
                  </a:cubicBezTo>
                  <a:lnTo>
                    <a:pt x="716" y="208"/>
                  </a:lnTo>
                  <a:close/>
                  <a:moveTo>
                    <a:pt x="477" y="32"/>
                  </a:moveTo>
                  <a:cubicBezTo>
                    <a:pt x="466" y="31"/>
                    <a:pt x="466" y="31"/>
                    <a:pt x="466" y="31"/>
                  </a:cubicBezTo>
                  <a:cubicBezTo>
                    <a:pt x="470" y="24"/>
                    <a:pt x="470" y="24"/>
                    <a:pt x="470" y="24"/>
                  </a:cubicBezTo>
                  <a:cubicBezTo>
                    <a:pt x="478" y="24"/>
                    <a:pt x="478" y="24"/>
                    <a:pt x="478" y="24"/>
                  </a:cubicBezTo>
                  <a:lnTo>
                    <a:pt x="477" y="32"/>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6" name="Freeform 214">
              <a:extLst>
                <a:ext uri="{FF2B5EF4-FFF2-40B4-BE49-F238E27FC236}">
                  <a16:creationId xmlns:a16="http://schemas.microsoft.com/office/drawing/2014/main" id="{773D1CD6-E77F-469C-9BE5-E79D298130FB}"/>
                </a:ext>
              </a:extLst>
            </p:cNvPr>
            <p:cNvSpPr>
              <a:spLocks/>
            </p:cNvSpPr>
            <p:nvPr/>
          </p:nvSpPr>
          <p:spPr bwMode="gray">
            <a:xfrm>
              <a:off x="5403656" y="4560056"/>
              <a:ext cx="6379" cy="4785"/>
            </a:xfrm>
            <a:custGeom>
              <a:avLst/>
              <a:gdLst>
                <a:gd name="T0" fmla="*/ 0 w 4"/>
                <a:gd name="T1" fmla="*/ 2 h 3"/>
                <a:gd name="T2" fmla="*/ 3 w 4"/>
                <a:gd name="T3" fmla="*/ 3 h 3"/>
                <a:gd name="T4" fmla="*/ 4 w 4"/>
                <a:gd name="T5" fmla="*/ 0 h 3"/>
                <a:gd name="T6" fmla="*/ 1 w 4"/>
                <a:gd name="T7" fmla="*/ 0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lnTo>
                    <a:pt x="3" y="3"/>
                  </a:lnTo>
                  <a:lnTo>
                    <a:pt x="4" y="0"/>
                  </a:lnTo>
                  <a:lnTo>
                    <a:pt x="1"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7" name="Freeform 215">
              <a:extLst>
                <a:ext uri="{FF2B5EF4-FFF2-40B4-BE49-F238E27FC236}">
                  <a16:creationId xmlns:a16="http://schemas.microsoft.com/office/drawing/2014/main" id="{A91B1F0F-15F2-43ED-A2A7-DDFD373985F5}"/>
                </a:ext>
              </a:extLst>
            </p:cNvPr>
            <p:cNvSpPr>
              <a:spLocks/>
            </p:cNvSpPr>
            <p:nvPr/>
          </p:nvSpPr>
          <p:spPr bwMode="gray">
            <a:xfrm>
              <a:off x="5312753" y="45632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8" name="Freeform 216">
              <a:extLst>
                <a:ext uri="{FF2B5EF4-FFF2-40B4-BE49-F238E27FC236}">
                  <a16:creationId xmlns:a16="http://schemas.microsoft.com/office/drawing/2014/main" id="{08AE22DF-9EAA-4E97-A8FF-6E7049E8F516}"/>
                </a:ext>
              </a:extLst>
            </p:cNvPr>
            <p:cNvSpPr>
              <a:spLocks/>
            </p:cNvSpPr>
            <p:nvPr/>
          </p:nvSpPr>
          <p:spPr bwMode="gray">
            <a:xfrm>
              <a:off x="5456286" y="4572815"/>
              <a:ext cx="25517" cy="14354"/>
            </a:xfrm>
            <a:custGeom>
              <a:avLst/>
              <a:gdLst>
                <a:gd name="T0" fmla="*/ 48 w 48"/>
                <a:gd name="T1" fmla="*/ 26 h 28"/>
                <a:gd name="T2" fmla="*/ 0 w 48"/>
                <a:gd name="T3" fmla="*/ 0 h 28"/>
                <a:gd name="T4" fmla="*/ 48 w 48"/>
                <a:gd name="T5" fmla="*/ 28 h 28"/>
                <a:gd name="T6" fmla="*/ 48 w 48"/>
                <a:gd name="T7" fmla="*/ 26 h 28"/>
              </a:gdLst>
              <a:ahLst/>
              <a:cxnLst>
                <a:cxn ang="0">
                  <a:pos x="T0" y="T1"/>
                </a:cxn>
                <a:cxn ang="0">
                  <a:pos x="T2" y="T3"/>
                </a:cxn>
                <a:cxn ang="0">
                  <a:pos x="T4" y="T5"/>
                </a:cxn>
                <a:cxn ang="0">
                  <a:pos x="T6" y="T7"/>
                </a:cxn>
              </a:cxnLst>
              <a:rect l="0" t="0" r="r" b="b"/>
              <a:pathLst>
                <a:path w="48" h="28">
                  <a:moveTo>
                    <a:pt x="48" y="26"/>
                  </a:moveTo>
                  <a:cubicBezTo>
                    <a:pt x="26" y="21"/>
                    <a:pt x="26" y="9"/>
                    <a:pt x="0" y="0"/>
                  </a:cubicBezTo>
                  <a:cubicBezTo>
                    <a:pt x="23" y="8"/>
                    <a:pt x="28" y="22"/>
                    <a:pt x="48" y="28"/>
                  </a:cubicBezTo>
                  <a:lnTo>
                    <a:pt x="48" y="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9" name="Freeform 217">
              <a:extLst>
                <a:ext uri="{FF2B5EF4-FFF2-40B4-BE49-F238E27FC236}">
                  <a16:creationId xmlns:a16="http://schemas.microsoft.com/office/drawing/2014/main" id="{7115B782-7AB8-4288-9CEA-C6302157D55F}"/>
                </a:ext>
              </a:extLst>
            </p:cNvPr>
            <p:cNvSpPr>
              <a:spLocks/>
            </p:cNvSpPr>
            <p:nvPr/>
          </p:nvSpPr>
          <p:spPr bwMode="gray">
            <a:xfrm>
              <a:off x="5453096" y="4623849"/>
              <a:ext cx="17543" cy="19138"/>
            </a:xfrm>
            <a:custGeom>
              <a:avLst/>
              <a:gdLst>
                <a:gd name="T0" fmla="*/ 7 w 33"/>
                <a:gd name="T1" fmla="*/ 26 h 38"/>
                <a:gd name="T2" fmla="*/ 22 w 33"/>
                <a:gd name="T3" fmla="*/ 38 h 38"/>
                <a:gd name="T4" fmla="*/ 33 w 33"/>
                <a:gd name="T5" fmla="*/ 35 h 38"/>
                <a:gd name="T6" fmla="*/ 27 w 33"/>
                <a:gd name="T7" fmla="*/ 0 h 38"/>
                <a:gd name="T8" fmla="*/ 16 w 33"/>
                <a:gd name="T9" fmla="*/ 0 h 38"/>
                <a:gd name="T10" fmla="*/ 7 w 33"/>
                <a:gd name="T11" fmla="*/ 26 h 38"/>
              </a:gdLst>
              <a:ahLst/>
              <a:cxnLst>
                <a:cxn ang="0">
                  <a:pos x="T0" y="T1"/>
                </a:cxn>
                <a:cxn ang="0">
                  <a:pos x="T2" y="T3"/>
                </a:cxn>
                <a:cxn ang="0">
                  <a:pos x="T4" y="T5"/>
                </a:cxn>
                <a:cxn ang="0">
                  <a:pos x="T6" y="T7"/>
                </a:cxn>
                <a:cxn ang="0">
                  <a:pos x="T8" y="T9"/>
                </a:cxn>
                <a:cxn ang="0">
                  <a:pos x="T10" y="T11"/>
                </a:cxn>
              </a:cxnLst>
              <a:rect l="0" t="0" r="r" b="b"/>
              <a:pathLst>
                <a:path w="33" h="38">
                  <a:moveTo>
                    <a:pt x="7" y="26"/>
                  </a:moveTo>
                  <a:cubicBezTo>
                    <a:pt x="14" y="34"/>
                    <a:pt x="22" y="38"/>
                    <a:pt x="22" y="38"/>
                  </a:cubicBezTo>
                  <a:cubicBezTo>
                    <a:pt x="33" y="35"/>
                    <a:pt x="33" y="35"/>
                    <a:pt x="33" y="35"/>
                  </a:cubicBezTo>
                  <a:cubicBezTo>
                    <a:pt x="27" y="0"/>
                    <a:pt x="27" y="0"/>
                    <a:pt x="27" y="0"/>
                  </a:cubicBezTo>
                  <a:cubicBezTo>
                    <a:pt x="16" y="0"/>
                    <a:pt x="16" y="0"/>
                    <a:pt x="16" y="0"/>
                  </a:cubicBezTo>
                  <a:cubicBezTo>
                    <a:pt x="16" y="0"/>
                    <a:pt x="0" y="14"/>
                    <a:pt x="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0" name="Freeform 218">
              <a:extLst>
                <a:ext uri="{FF2B5EF4-FFF2-40B4-BE49-F238E27FC236}">
                  <a16:creationId xmlns:a16="http://schemas.microsoft.com/office/drawing/2014/main" id="{4A0DBADE-E8FB-4F48-ABBB-6D461C9204F3}"/>
                </a:ext>
              </a:extLst>
            </p:cNvPr>
            <p:cNvSpPr>
              <a:spLocks/>
            </p:cNvSpPr>
            <p:nvPr/>
          </p:nvSpPr>
          <p:spPr bwMode="gray">
            <a:xfrm>
              <a:off x="5461070" y="4418119"/>
              <a:ext cx="641113" cy="322151"/>
            </a:xfrm>
            <a:custGeom>
              <a:avLst/>
              <a:gdLst>
                <a:gd name="T0" fmla="*/ 1120 w 1210"/>
                <a:gd name="T1" fmla="*/ 436 h 608"/>
                <a:gd name="T2" fmla="*/ 1100 w 1210"/>
                <a:gd name="T3" fmla="*/ 382 h 608"/>
                <a:gd name="T4" fmla="*/ 1118 w 1210"/>
                <a:gd name="T5" fmla="*/ 321 h 608"/>
                <a:gd name="T6" fmla="*/ 1156 w 1210"/>
                <a:gd name="T7" fmla="*/ 308 h 608"/>
                <a:gd name="T8" fmla="*/ 1195 w 1210"/>
                <a:gd name="T9" fmla="*/ 264 h 608"/>
                <a:gd name="T10" fmla="*/ 1210 w 1210"/>
                <a:gd name="T11" fmla="*/ 230 h 608"/>
                <a:gd name="T12" fmla="*/ 1191 w 1210"/>
                <a:gd name="T13" fmla="*/ 191 h 608"/>
                <a:gd name="T14" fmla="*/ 1180 w 1210"/>
                <a:gd name="T15" fmla="*/ 110 h 608"/>
                <a:gd name="T16" fmla="*/ 1145 w 1210"/>
                <a:gd name="T17" fmla="*/ 62 h 608"/>
                <a:gd name="T18" fmla="*/ 1093 w 1210"/>
                <a:gd name="T19" fmla="*/ 56 h 608"/>
                <a:gd name="T20" fmla="*/ 989 w 1210"/>
                <a:gd name="T21" fmla="*/ 32 h 608"/>
                <a:gd name="T22" fmla="*/ 915 w 1210"/>
                <a:gd name="T23" fmla="*/ 9 h 608"/>
                <a:gd name="T24" fmla="*/ 872 w 1210"/>
                <a:gd name="T25" fmla="*/ 61 h 608"/>
                <a:gd name="T26" fmla="*/ 836 w 1210"/>
                <a:gd name="T27" fmla="*/ 97 h 608"/>
                <a:gd name="T28" fmla="*/ 792 w 1210"/>
                <a:gd name="T29" fmla="*/ 84 h 608"/>
                <a:gd name="T30" fmla="*/ 728 w 1210"/>
                <a:gd name="T31" fmla="*/ 89 h 608"/>
                <a:gd name="T32" fmla="*/ 707 w 1210"/>
                <a:gd name="T33" fmla="*/ 53 h 608"/>
                <a:gd name="T34" fmla="*/ 696 w 1210"/>
                <a:gd name="T35" fmla="*/ 64 h 608"/>
                <a:gd name="T36" fmla="*/ 605 w 1210"/>
                <a:gd name="T37" fmla="*/ 159 h 608"/>
                <a:gd name="T38" fmla="*/ 542 w 1210"/>
                <a:gd name="T39" fmla="*/ 225 h 608"/>
                <a:gd name="T40" fmla="*/ 580 w 1210"/>
                <a:gd name="T41" fmla="*/ 311 h 608"/>
                <a:gd name="T42" fmla="*/ 535 w 1210"/>
                <a:gd name="T43" fmla="*/ 305 h 608"/>
                <a:gd name="T44" fmla="*/ 446 w 1210"/>
                <a:gd name="T45" fmla="*/ 285 h 608"/>
                <a:gd name="T46" fmla="*/ 347 w 1210"/>
                <a:gd name="T47" fmla="*/ 323 h 608"/>
                <a:gd name="T48" fmla="*/ 281 w 1210"/>
                <a:gd name="T49" fmla="*/ 366 h 608"/>
                <a:gd name="T50" fmla="*/ 230 w 1210"/>
                <a:gd name="T51" fmla="*/ 340 h 608"/>
                <a:gd name="T52" fmla="*/ 171 w 1210"/>
                <a:gd name="T53" fmla="*/ 315 h 608"/>
                <a:gd name="T54" fmla="*/ 125 w 1210"/>
                <a:gd name="T55" fmla="*/ 358 h 608"/>
                <a:gd name="T56" fmla="*/ 67 w 1210"/>
                <a:gd name="T57" fmla="*/ 309 h 608"/>
                <a:gd name="T58" fmla="*/ 37 w 1210"/>
                <a:gd name="T59" fmla="*/ 318 h 608"/>
                <a:gd name="T60" fmla="*/ 11 w 1210"/>
                <a:gd name="T61" fmla="*/ 387 h 608"/>
                <a:gd name="T62" fmla="*/ 61 w 1210"/>
                <a:gd name="T63" fmla="*/ 439 h 608"/>
                <a:gd name="T64" fmla="*/ 108 w 1210"/>
                <a:gd name="T65" fmla="*/ 480 h 608"/>
                <a:gd name="T66" fmla="*/ 152 w 1210"/>
                <a:gd name="T67" fmla="*/ 489 h 608"/>
                <a:gd name="T68" fmla="*/ 193 w 1210"/>
                <a:gd name="T69" fmla="*/ 503 h 608"/>
                <a:gd name="T70" fmla="*/ 262 w 1210"/>
                <a:gd name="T71" fmla="*/ 464 h 608"/>
                <a:gd name="T72" fmla="*/ 363 w 1210"/>
                <a:gd name="T73" fmla="*/ 473 h 608"/>
                <a:gd name="T74" fmla="*/ 435 w 1210"/>
                <a:gd name="T75" fmla="*/ 438 h 608"/>
                <a:gd name="T76" fmla="*/ 440 w 1210"/>
                <a:gd name="T77" fmla="*/ 488 h 608"/>
                <a:gd name="T78" fmla="*/ 464 w 1210"/>
                <a:gd name="T79" fmla="*/ 539 h 608"/>
                <a:gd name="T80" fmla="*/ 587 w 1210"/>
                <a:gd name="T81" fmla="*/ 560 h 608"/>
                <a:gd name="T82" fmla="*/ 668 w 1210"/>
                <a:gd name="T83" fmla="*/ 579 h 608"/>
                <a:gd name="T84" fmla="*/ 735 w 1210"/>
                <a:gd name="T85" fmla="*/ 590 h 608"/>
                <a:gd name="T86" fmla="*/ 805 w 1210"/>
                <a:gd name="T87" fmla="*/ 608 h 608"/>
                <a:gd name="T88" fmla="*/ 860 w 1210"/>
                <a:gd name="T89" fmla="*/ 558 h 608"/>
                <a:gd name="T90" fmla="*/ 939 w 1210"/>
                <a:gd name="T91" fmla="*/ 546 h 608"/>
                <a:gd name="T92" fmla="*/ 1000 w 1210"/>
                <a:gd name="T93" fmla="*/ 534 h 608"/>
                <a:gd name="T94" fmla="*/ 1034 w 1210"/>
                <a:gd name="T95" fmla="*/ 509 h 608"/>
                <a:gd name="T96" fmla="*/ 1081 w 1210"/>
                <a:gd name="T97" fmla="*/ 469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0" h="608">
                  <a:moveTo>
                    <a:pt x="1081" y="469"/>
                  </a:moveTo>
                  <a:cubicBezTo>
                    <a:pt x="1115" y="466"/>
                    <a:pt x="1115" y="466"/>
                    <a:pt x="1115" y="466"/>
                  </a:cubicBezTo>
                  <a:cubicBezTo>
                    <a:pt x="1120" y="436"/>
                    <a:pt x="1120" y="436"/>
                    <a:pt x="1120" y="436"/>
                  </a:cubicBezTo>
                  <a:cubicBezTo>
                    <a:pt x="1120" y="436"/>
                    <a:pt x="1105" y="432"/>
                    <a:pt x="1106" y="424"/>
                  </a:cubicBezTo>
                  <a:cubicBezTo>
                    <a:pt x="1103" y="412"/>
                    <a:pt x="1114" y="405"/>
                    <a:pt x="1114" y="401"/>
                  </a:cubicBezTo>
                  <a:cubicBezTo>
                    <a:pt x="1115" y="394"/>
                    <a:pt x="1100" y="393"/>
                    <a:pt x="1100" y="382"/>
                  </a:cubicBezTo>
                  <a:cubicBezTo>
                    <a:pt x="1104" y="374"/>
                    <a:pt x="1153" y="365"/>
                    <a:pt x="1147" y="342"/>
                  </a:cubicBezTo>
                  <a:cubicBezTo>
                    <a:pt x="1141" y="319"/>
                    <a:pt x="1133" y="318"/>
                    <a:pt x="1133" y="318"/>
                  </a:cubicBezTo>
                  <a:cubicBezTo>
                    <a:pt x="1118" y="321"/>
                    <a:pt x="1118" y="321"/>
                    <a:pt x="1118" y="321"/>
                  </a:cubicBezTo>
                  <a:cubicBezTo>
                    <a:pt x="1118" y="321"/>
                    <a:pt x="1099" y="324"/>
                    <a:pt x="1107" y="309"/>
                  </a:cubicBezTo>
                  <a:cubicBezTo>
                    <a:pt x="1112" y="294"/>
                    <a:pt x="1127" y="291"/>
                    <a:pt x="1134" y="288"/>
                  </a:cubicBezTo>
                  <a:cubicBezTo>
                    <a:pt x="1142" y="288"/>
                    <a:pt x="1156" y="308"/>
                    <a:pt x="1156" y="308"/>
                  </a:cubicBezTo>
                  <a:cubicBezTo>
                    <a:pt x="1201" y="295"/>
                    <a:pt x="1201" y="295"/>
                    <a:pt x="1201" y="295"/>
                  </a:cubicBezTo>
                  <a:cubicBezTo>
                    <a:pt x="1203" y="268"/>
                    <a:pt x="1203" y="268"/>
                    <a:pt x="1203" y="268"/>
                  </a:cubicBezTo>
                  <a:cubicBezTo>
                    <a:pt x="1195" y="264"/>
                    <a:pt x="1195" y="264"/>
                    <a:pt x="1195" y="264"/>
                  </a:cubicBezTo>
                  <a:cubicBezTo>
                    <a:pt x="1207" y="257"/>
                    <a:pt x="1207" y="257"/>
                    <a:pt x="1207" y="257"/>
                  </a:cubicBezTo>
                  <a:cubicBezTo>
                    <a:pt x="1208" y="234"/>
                    <a:pt x="1208" y="234"/>
                    <a:pt x="1208" y="234"/>
                  </a:cubicBezTo>
                  <a:cubicBezTo>
                    <a:pt x="1209" y="233"/>
                    <a:pt x="1210" y="231"/>
                    <a:pt x="1210" y="230"/>
                  </a:cubicBezTo>
                  <a:cubicBezTo>
                    <a:pt x="1210" y="229"/>
                    <a:pt x="1210" y="227"/>
                    <a:pt x="1210" y="226"/>
                  </a:cubicBezTo>
                  <a:cubicBezTo>
                    <a:pt x="1209" y="223"/>
                    <a:pt x="1209" y="220"/>
                    <a:pt x="1209" y="218"/>
                  </a:cubicBezTo>
                  <a:cubicBezTo>
                    <a:pt x="1202" y="207"/>
                    <a:pt x="1191" y="191"/>
                    <a:pt x="1191" y="191"/>
                  </a:cubicBezTo>
                  <a:cubicBezTo>
                    <a:pt x="1185" y="168"/>
                    <a:pt x="1185" y="168"/>
                    <a:pt x="1185" y="168"/>
                  </a:cubicBezTo>
                  <a:cubicBezTo>
                    <a:pt x="1185" y="168"/>
                    <a:pt x="1163" y="155"/>
                    <a:pt x="1164" y="136"/>
                  </a:cubicBezTo>
                  <a:cubicBezTo>
                    <a:pt x="1168" y="117"/>
                    <a:pt x="1180" y="110"/>
                    <a:pt x="1180" y="110"/>
                  </a:cubicBezTo>
                  <a:cubicBezTo>
                    <a:pt x="1182" y="76"/>
                    <a:pt x="1182" y="76"/>
                    <a:pt x="1182" y="76"/>
                  </a:cubicBezTo>
                  <a:cubicBezTo>
                    <a:pt x="1171" y="64"/>
                    <a:pt x="1171" y="64"/>
                    <a:pt x="1171" y="64"/>
                  </a:cubicBezTo>
                  <a:cubicBezTo>
                    <a:pt x="1145" y="62"/>
                    <a:pt x="1145" y="62"/>
                    <a:pt x="1145" y="62"/>
                  </a:cubicBezTo>
                  <a:cubicBezTo>
                    <a:pt x="1138" y="51"/>
                    <a:pt x="1138" y="51"/>
                    <a:pt x="1138" y="51"/>
                  </a:cubicBezTo>
                  <a:cubicBezTo>
                    <a:pt x="1101" y="41"/>
                    <a:pt x="1101" y="41"/>
                    <a:pt x="1101" y="41"/>
                  </a:cubicBezTo>
                  <a:cubicBezTo>
                    <a:pt x="1093" y="56"/>
                    <a:pt x="1093" y="56"/>
                    <a:pt x="1093" y="56"/>
                  </a:cubicBezTo>
                  <a:cubicBezTo>
                    <a:pt x="1044" y="58"/>
                    <a:pt x="1044" y="58"/>
                    <a:pt x="1044" y="58"/>
                  </a:cubicBezTo>
                  <a:cubicBezTo>
                    <a:pt x="1044" y="58"/>
                    <a:pt x="1027" y="30"/>
                    <a:pt x="1012" y="29"/>
                  </a:cubicBezTo>
                  <a:cubicBezTo>
                    <a:pt x="997" y="29"/>
                    <a:pt x="989" y="32"/>
                    <a:pt x="989" y="32"/>
                  </a:cubicBezTo>
                  <a:cubicBezTo>
                    <a:pt x="989" y="32"/>
                    <a:pt x="960" y="12"/>
                    <a:pt x="956" y="11"/>
                  </a:cubicBezTo>
                  <a:cubicBezTo>
                    <a:pt x="953" y="11"/>
                    <a:pt x="927" y="2"/>
                    <a:pt x="927" y="2"/>
                  </a:cubicBezTo>
                  <a:cubicBezTo>
                    <a:pt x="927" y="2"/>
                    <a:pt x="923" y="6"/>
                    <a:pt x="915" y="9"/>
                  </a:cubicBezTo>
                  <a:cubicBezTo>
                    <a:pt x="904" y="9"/>
                    <a:pt x="901" y="1"/>
                    <a:pt x="901" y="1"/>
                  </a:cubicBezTo>
                  <a:cubicBezTo>
                    <a:pt x="878" y="0"/>
                    <a:pt x="878" y="0"/>
                    <a:pt x="878" y="0"/>
                  </a:cubicBezTo>
                  <a:cubicBezTo>
                    <a:pt x="872" y="61"/>
                    <a:pt x="872" y="61"/>
                    <a:pt x="872" y="61"/>
                  </a:cubicBezTo>
                  <a:cubicBezTo>
                    <a:pt x="846" y="48"/>
                    <a:pt x="846" y="48"/>
                    <a:pt x="846" y="48"/>
                  </a:cubicBezTo>
                  <a:cubicBezTo>
                    <a:pt x="846" y="48"/>
                    <a:pt x="834" y="63"/>
                    <a:pt x="830" y="70"/>
                  </a:cubicBezTo>
                  <a:cubicBezTo>
                    <a:pt x="830" y="78"/>
                    <a:pt x="840" y="98"/>
                    <a:pt x="836" y="97"/>
                  </a:cubicBezTo>
                  <a:cubicBezTo>
                    <a:pt x="829" y="97"/>
                    <a:pt x="814" y="89"/>
                    <a:pt x="814" y="89"/>
                  </a:cubicBezTo>
                  <a:cubicBezTo>
                    <a:pt x="803" y="88"/>
                    <a:pt x="803" y="88"/>
                    <a:pt x="803" y="88"/>
                  </a:cubicBezTo>
                  <a:cubicBezTo>
                    <a:pt x="792" y="84"/>
                    <a:pt x="792" y="84"/>
                    <a:pt x="792" y="84"/>
                  </a:cubicBezTo>
                  <a:cubicBezTo>
                    <a:pt x="776" y="106"/>
                    <a:pt x="776" y="106"/>
                    <a:pt x="776" y="106"/>
                  </a:cubicBezTo>
                  <a:cubicBezTo>
                    <a:pt x="739" y="97"/>
                    <a:pt x="739" y="97"/>
                    <a:pt x="739" y="97"/>
                  </a:cubicBezTo>
                  <a:cubicBezTo>
                    <a:pt x="728" y="89"/>
                    <a:pt x="728" y="89"/>
                    <a:pt x="728" y="89"/>
                  </a:cubicBezTo>
                  <a:cubicBezTo>
                    <a:pt x="732" y="81"/>
                    <a:pt x="732" y="81"/>
                    <a:pt x="732" y="81"/>
                  </a:cubicBezTo>
                  <a:cubicBezTo>
                    <a:pt x="732" y="81"/>
                    <a:pt x="726" y="65"/>
                    <a:pt x="722" y="61"/>
                  </a:cubicBezTo>
                  <a:cubicBezTo>
                    <a:pt x="714" y="61"/>
                    <a:pt x="707" y="53"/>
                    <a:pt x="707" y="53"/>
                  </a:cubicBezTo>
                  <a:cubicBezTo>
                    <a:pt x="694" y="56"/>
                    <a:pt x="694" y="56"/>
                    <a:pt x="694" y="56"/>
                  </a:cubicBezTo>
                  <a:cubicBezTo>
                    <a:pt x="695" y="58"/>
                    <a:pt x="695" y="60"/>
                    <a:pt x="695" y="62"/>
                  </a:cubicBezTo>
                  <a:cubicBezTo>
                    <a:pt x="696" y="63"/>
                    <a:pt x="696" y="63"/>
                    <a:pt x="696" y="64"/>
                  </a:cubicBezTo>
                  <a:cubicBezTo>
                    <a:pt x="695" y="79"/>
                    <a:pt x="687" y="98"/>
                    <a:pt x="679" y="109"/>
                  </a:cubicBezTo>
                  <a:cubicBezTo>
                    <a:pt x="661" y="93"/>
                    <a:pt x="649" y="92"/>
                    <a:pt x="634" y="99"/>
                  </a:cubicBezTo>
                  <a:cubicBezTo>
                    <a:pt x="641" y="115"/>
                    <a:pt x="628" y="160"/>
                    <a:pt x="605" y="159"/>
                  </a:cubicBezTo>
                  <a:cubicBezTo>
                    <a:pt x="594" y="159"/>
                    <a:pt x="583" y="162"/>
                    <a:pt x="571" y="165"/>
                  </a:cubicBezTo>
                  <a:cubicBezTo>
                    <a:pt x="564" y="169"/>
                    <a:pt x="547" y="195"/>
                    <a:pt x="532" y="198"/>
                  </a:cubicBezTo>
                  <a:cubicBezTo>
                    <a:pt x="517" y="205"/>
                    <a:pt x="539" y="217"/>
                    <a:pt x="542" y="225"/>
                  </a:cubicBezTo>
                  <a:cubicBezTo>
                    <a:pt x="546" y="237"/>
                    <a:pt x="553" y="237"/>
                    <a:pt x="560" y="249"/>
                  </a:cubicBezTo>
                  <a:cubicBezTo>
                    <a:pt x="574" y="272"/>
                    <a:pt x="555" y="275"/>
                    <a:pt x="550" y="298"/>
                  </a:cubicBezTo>
                  <a:cubicBezTo>
                    <a:pt x="569" y="295"/>
                    <a:pt x="573" y="299"/>
                    <a:pt x="580" y="311"/>
                  </a:cubicBezTo>
                  <a:cubicBezTo>
                    <a:pt x="579" y="315"/>
                    <a:pt x="574" y="345"/>
                    <a:pt x="570" y="353"/>
                  </a:cubicBezTo>
                  <a:cubicBezTo>
                    <a:pt x="563" y="356"/>
                    <a:pt x="533" y="343"/>
                    <a:pt x="530" y="335"/>
                  </a:cubicBezTo>
                  <a:cubicBezTo>
                    <a:pt x="526" y="331"/>
                    <a:pt x="531" y="309"/>
                    <a:pt x="535" y="305"/>
                  </a:cubicBezTo>
                  <a:cubicBezTo>
                    <a:pt x="509" y="292"/>
                    <a:pt x="504" y="330"/>
                    <a:pt x="489" y="318"/>
                  </a:cubicBezTo>
                  <a:cubicBezTo>
                    <a:pt x="475" y="306"/>
                    <a:pt x="464" y="298"/>
                    <a:pt x="445" y="305"/>
                  </a:cubicBezTo>
                  <a:cubicBezTo>
                    <a:pt x="446" y="285"/>
                    <a:pt x="446" y="285"/>
                    <a:pt x="446" y="285"/>
                  </a:cubicBezTo>
                  <a:cubicBezTo>
                    <a:pt x="423" y="300"/>
                    <a:pt x="449" y="308"/>
                    <a:pt x="437" y="319"/>
                  </a:cubicBezTo>
                  <a:cubicBezTo>
                    <a:pt x="433" y="323"/>
                    <a:pt x="396" y="317"/>
                    <a:pt x="388" y="317"/>
                  </a:cubicBezTo>
                  <a:cubicBezTo>
                    <a:pt x="377" y="320"/>
                    <a:pt x="362" y="320"/>
                    <a:pt x="347" y="323"/>
                  </a:cubicBezTo>
                  <a:cubicBezTo>
                    <a:pt x="339" y="326"/>
                    <a:pt x="316" y="340"/>
                    <a:pt x="312" y="348"/>
                  </a:cubicBezTo>
                  <a:cubicBezTo>
                    <a:pt x="312" y="348"/>
                    <a:pt x="316" y="352"/>
                    <a:pt x="316" y="356"/>
                  </a:cubicBezTo>
                  <a:cubicBezTo>
                    <a:pt x="301" y="347"/>
                    <a:pt x="297" y="362"/>
                    <a:pt x="281" y="366"/>
                  </a:cubicBezTo>
                  <a:cubicBezTo>
                    <a:pt x="286" y="354"/>
                    <a:pt x="286" y="354"/>
                    <a:pt x="286" y="354"/>
                  </a:cubicBezTo>
                  <a:cubicBezTo>
                    <a:pt x="274" y="361"/>
                    <a:pt x="259" y="364"/>
                    <a:pt x="244" y="364"/>
                  </a:cubicBezTo>
                  <a:cubicBezTo>
                    <a:pt x="245" y="352"/>
                    <a:pt x="238" y="344"/>
                    <a:pt x="230" y="340"/>
                  </a:cubicBezTo>
                  <a:cubicBezTo>
                    <a:pt x="234" y="337"/>
                    <a:pt x="238" y="333"/>
                    <a:pt x="231" y="329"/>
                  </a:cubicBezTo>
                  <a:cubicBezTo>
                    <a:pt x="234" y="329"/>
                    <a:pt x="190" y="315"/>
                    <a:pt x="182" y="323"/>
                  </a:cubicBezTo>
                  <a:cubicBezTo>
                    <a:pt x="175" y="336"/>
                    <a:pt x="169" y="317"/>
                    <a:pt x="171" y="315"/>
                  </a:cubicBezTo>
                  <a:cubicBezTo>
                    <a:pt x="157" y="322"/>
                    <a:pt x="171" y="334"/>
                    <a:pt x="170" y="349"/>
                  </a:cubicBezTo>
                  <a:cubicBezTo>
                    <a:pt x="165" y="368"/>
                    <a:pt x="135" y="381"/>
                    <a:pt x="120" y="385"/>
                  </a:cubicBezTo>
                  <a:cubicBezTo>
                    <a:pt x="120" y="381"/>
                    <a:pt x="136" y="362"/>
                    <a:pt x="125" y="358"/>
                  </a:cubicBezTo>
                  <a:cubicBezTo>
                    <a:pt x="121" y="354"/>
                    <a:pt x="109" y="361"/>
                    <a:pt x="109" y="365"/>
                  </a:cubicBezTo>
                  <a:cubicBezTo>
                    <a:pt x="103" y="346"/>
                    <a:pt x="106" y="346"/>
                    <a:pt x="96" y="334"/>
                  </a:cubicBezTo>
                  <a:cubicBezTo>
                    <a:pt x="85" y="326"/>
                    <a:pt x="71" y="310"/>
                    <a:pt x="67" y="309"/>
                  </a:cubicBezTo>
                  <a:cubicBezTo>
                    <a:pt x="52" y="301"/>
                    <a:pt x="59" y="321"/>
                    <a:pt x="44" y="320"/>
                  </a:cubicBezTo>
                  <a:cubicBezTo>
                    <a:pt x="42" y="320"/>
                    <a:pt x="41" y="320"/>
                    <a:pt x="40" y="319"/>
                  </a:cubicBezTo>
                  <a:cubicBezTo>
                    <a:pt x="39" y="319"/>
                    <a:pt x="38" y="318"/>
                    <a:pt x="37" y="318"/>
                  </a:cubicBezTo>
                  <a:cubicBezTo>
                    <a:pt x="36" y="342"/>
                    <a:pt x="36" y="342"/>
                    <a:pt x="36" y="342"/>
                  </a:cubicBezTo>
                  <a:cubicBezTo>
                    <a:pt x="35" y="354"/>
                    <a:pt x="0" y="387"/>
                    <a:pt x="0" y="387"/>
                  </a:cubicBezTo>
                  <a:cubicBezTo>
                    <a:pt x="11" y="387"/>
                    <a:pt x="11" y="387"/>
                    <a:pt x="11" y="387"/>
                  </a:cubicBezTo>
                  <a:cubicBezTo>
                    <a:pt x="17" y="422"/>
                    <a:pt x="17" y="422"/>
                    <a:pt x="17" y="422"/>
                  </a:cubicBezTo>
                  <a:cubicBezTo>
                    <a:pt x="6" y="425"/>
                    <a:pt x="6" y="425"/>
                    <a:pt x="6" y="425"/>
                  </a:cubicBezTo>
                  <a:cubicBezTo>
                    <a:pt x="61" y="439"/>
                    <a:pt x="61" y="439"/>
                    <a:pt x="61" y="439"/>
                  </a:cubicBezTo>
                  <a:cubicBezTo>
                    <a:pt x="61" y="439"/>
                    <a:pt x="53" y="458"/>
                    <a:pt x="56" y="462"/>
                  </a:cubicBezTo>
                  <a:cubicBezTo>
                    <a:pt x="60" y="470"/>
                    <a:pt x="75" y="467"/>
                    <a:pt x="75" y="467"/>
                  </a:cubicBezTo>
                  <a:cubicBezTo>
                    <a:pt x="75" y="467"/>
                    <a:pt x="96" y="487"/>
                    <a:pt x="108" y="480"/>
                  </a:cubicBezTo>
                  <a:cubicBezTo>
                    <a:pt x="119" y="476"/>
                    <a:pt x="139" y="451"/>
                    <a:pt x="139" y="451"/>
                  </a:cubicBezTo>
                  <a:cubicBezTo>
                    <a:pt x="157" y="467"/>
                    <a:pt x="157" y="467"/>
                    <a:pt x="157" y="467"/>
                  </a:cubicBezTo>
                  <a:cubicBezTo>
                    <a:pt x="152" y="489"/>
                    <a:pt x="152" y="489"/>
                    <a:pt x="152" y="489"/>
                  </a:cubicBezTo>
                  <a:cubicBezTo>
                    <a:pt x="164" y="490"/>
                    <a:pt x="164" y="490"/>
                    <a:pt x="164" y="490"/>
                  </a:cubicBezTo>
                  <a:cubicBezTo>
                    <a:pt x="164" y="490"/>
                    <a:pt x="172" y="475"/>
                    <a:pt x="183" y="479"/>
                  </a:cubicBezTo>
                  <a:cubicBezTo>
                    <a:pt x="194" y="488"/>
                    <a:pt x="193" y="503"/>
                    <a:pt x="193" y="503"/>
                  </a:cubicBezTo>
                  <a:cubicBezTo>
                    <a:pt x="237" y="513"/>
                    <a:pt x="237" y="513"/>
                    <a:pt x="237" y="513"/>
                  </a:cubicBezTo>
                  <a:cubicBezTo>
                    <a:pt x="249" y="498"/>
                    <a:pt x="249" y="498"/>
                    <a:pt x="249" y="498"/>
                  </a:cubicBezTo>
                  <a:cubicBezTo>
                    <a:pt x="249" y="498"/>
                    <a:pt x="232" y="466"/>
                    <a:pt x="262" y="464"/>
                  </a:cubicBezTo>
                  <a:cubicBezTo>
                    <a:pt x="296" y="462"/>
                    <a:pt x="303" y="466"/>
                    <a:pt x="303" y="466"/>
                  </a:cubicBezTo>
                  <a:cubicBezTo>
                    <a:pt x="311" y="451"/>
                    <a:pt x="311" y="451"/>
                    <a:pt x="311" y="451"/>
                  </a:cubicBezTo>
                  <a:cubicBezTo>
                    <a:pt x="363" y="473"/>
                    <a:pt x="363" y="473"/>
                    <a:pt x="363" y="473"/>
                  </a:cubicBezTo>
                  <a:cubicBezTo>
                    <a:pt x="394" y="444"/>
                    <a:pt x="394" y="444"/>
                    <a:pt x="394" y="444"/>
                  </a:cubicBezTo>
                  <a:cubicBezTo>
                    <a:pt x="408" y="452"/>
                    <a:pt x="408" y="452"/>
                    <a:pt x="408" y="452"/>
                  </a:cubicBezTo>
                  <a:cubicBezTo>
                    <a:pt x="408" y="452"/>
                    <a:pt x="428" y="430"/>
                    <a:pt x="435" y="438"/>
                  </a:cubicBezTo>
                  <a:cubicBezTo>
                    <a:pt x="442" y="446"/>
                    <a:pt x="419" y="460"/>
                    <a:pt x="419" y="460"/>
                  </a:cubicBezTo>
                  <a:cubicBezTo>
                    <a:pt x="425" y="491"/>
                    <a:pt x="425" y="491"/>
                    <a:pt x="425" y="491"/>
                  </a:cubicBezTo>
                  <a:cubicBezTo>
                    <a:pt x="425" y="491"/>
                    <a:pt x="433" y="484"/>
                    <a:pt x="440" y="488"/>
                  </a:cubicBezTo>
                  <a:cubicBezTo>
                    <a:pt x="448" y="492"/>
                    <a:pt x="443" y="507"/>
                    <a:pt x="443" y="507"/>
                  </a:cubicBezTo>
                  <a:cubicBezTo>
                    <a:pt x="454" y="511"/>
                    <a:pt x="454" y="511"/>
                    <a:pt x="454" y="511"/>
                  </a:cubicBezTo>
                  <a:cubicBezTo>
                    <a:pt x="464" y="539"/>
                    <a:pt x="464" y="539"/>
                    <a:pt x="464" y="539"/>
                  </a:cubicBezTo>
                  <a:cubicBezTo>
                    <a:pt x="524" y="545"/>
                    <a:pt x="524" y="545"/>
                    <a:pt x="524" y="545"/>
                  </a:cubicBezTo>
                  <a:cubicBezTo>
                    <a:pt x="531" y="557"/>
                    <a:pt x="531" y="557"/>
                    <a:pt x="531" y="557"/>
                  </a:cubicBezTo>
                  <a:cubicBezTo>
                    <a:pt x="587" y="560"/>
                    <a:pt x="587" y="560"/>
                    <a:pt x="587" y="560"/>
                  </a:cubicBezTo>
                  <a:cubicBezTo>
                    <a:pt x="594" y="572"/>
                    <a:pt x="594" y="572"/>
                    <a:pt x="594" y="572"/>
                  </a:cubicBezTo>
                  <a:cubicBezTo>
                    <a:pt x="617" y="565"/>
                    <a:pt x="617" y="565"/>
                    <a:pt x="617" y="565"/>
                  </a:cubicBezTo>
                  <a:cubicBezTo>
                    <a:pt x="668" y="579"/>
                    <a:pt x="668" y="579"/>
                    <a:pt x="668" y="579"/>
                  </a:cubicBezTo>
                  <a:cubicBezTo>
                    <a:pt x="683" y="584"/>
                    <a:pt x="683" y="584"/>
                    <a:pt x="683" y="584"/>
                  </a:cubicBezTo>
                  <a:cubicBezTo>
                    <a:pt x="702" y="581"/>
                    <a:pt x="702" y="581"/>
                    <a:pt x="702" y="581"/>
                  </a:cubicBezTo>
                  <a:cubicBezTo>
                    <a:pt x="735" y="590"/>
                    <a:pt x="735" y="590"/>
                    <a:pt x="735" y="590"/>
                  </a:cubicBezTo>
                  <a:cubicBezTo>
                    <a:pt x="742" y="602"/>
                    <a:pt x="742" y="602"/>
                    <a:pt x="742" y="602"/>
                  </a:cubicBezTo>
                  <a:cubicBezTo>
                    <a:pt x="780" y="596"/>
                    <a:pt x="780" y="596"/>
                    <a:pt x="780" y="596"/>
                  </a:cubicBezTo>
                  <a:cubicBezTo>
                    <a:pt x="805" y="608"/>
                    <a:pt x="805" y="608"/>
                    <a:pt x="805" y="608"/>
                  </a:cubicBezTo>
                  <a:cubicBezTo>
                    <a:pt x="825" y="587"/>
                    <a:pt x="825" y="587"/>
                    <a:pt x="825" y="587"/>
                  </a:cubicBezTo>
                  <a:cubicBezTo>
                    <a:pt x="825" y="587"/>
                    <a:pt x="836" y="587"/>
                    <a:pt x="844" y="584"/>
                  </a:cubicBezTo>
                  <a:cubicBezTo>
                    <a:pt x="852" y="580"/>
                    <a:pt x="849" y="557"/>
                    <a:pt x="860" y="558"/>
                  </a:cubicBezTo>
                  <a:cubicBezTo>
                    <a:pt x="875" y="554"/>
                    <a:pt x="891" y="548"/>
                    <a:pt x="891" y="548"/>
                  </a:cubicBezTo>
                  <a:cubicBezTo>
                    <a:pt x="913" y="552"/>
                    <a:pt x="913" y="552"/>
                    <a:pt x="913" y="552"/>
                  </a:cubicBezTo>
                  <a:cubicBezTo>
                    <a:pt x="913" y="552"/>
                    <a:pt x="932" y="542"/>
                    <a:pt x="939" y="546"/>
                  </a:cubicBezTo>
                  <a:cubicBezTo>
                    <a:pt x="950" y="547"/>
                    <a:pt x="958" y="555"/>
                    <a:pt x="958" y="555"/>
                  </a:cubicBezTo>
                  <a:cubicBezTo>
                    <a:pt x="973" y="540"/>
                    <a:pt x="973" y="540"/>
                    <a:pt x="973" y="540"/>
                  </a:cubicBezTo>
                  <a:cubicBezTo>
                    <a:pt x="973" y="540"/>
                    <a:pt x="974" y="532"/>
                    <a:pt x="1000" y="534"/>
                  </a:cubicBezTo>
                  <a:cubicBezTo>
                    <a:pt x="1022" y="531"/>
                    <a:pt x="1029" y="543"/>
                    <a:pt x="1029" y="543"/>
                  </a:cubicBezTo>
                  <a:cubicBezTo>
                    <a:pt x="1041" y="536"/>
                    <a:pt x="1041" y="536"/>
                    <a:pt x="1041" y="536"/>
                  </a:cubicBezTo>
                  <a:cubicBezTo>
                    <a:pt x="1041" y="536"/>
                    <a:pt x="1026" y="523"/>
                    <a:pt x="1034" y="509"/>
                  </a:cubicBezTo>
                  <a:cubicBezTo>
                    <a:pt x="1043" y="494"/>
                    <a:pt x="1050" y="498"/>
                    <a:pt x="1050" y="498"/>
                  </a:cubicBezTo>
                  <a:cubicBezTo>
                    <a:pt x="1058" y="490"/>
                    <a:pt x="1058" y="490"/>
                    <a:pt x="1058" y="490"/>
                  </a:cubicBezTo>
                  <a:lnTo>
                    <a:pt x="1081" y="469"/>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1" name="Freeform 219">
              <a:extLst>
                <a:ext uri="{FF2B5EF4-FFF2-40B4-BE49-F238E27FC236}">
                  <a16:creationId xmlns:a16="http://schemas.microsoft.com/office/drawing/2014/main" id="{2AE61804-D744-42B7-99D5-D6BC13275214}"/>
                </a:ext>
              </a:extLst>
            </p:cNvPr>
            <p:cNvSpPr>
              <a:spLocks/>
            </p:cNvSpPr>
            <p:nvPr/>
          </p:nvSpPr>
          <p:spPr bwMode="gray">
            <a:xfrm>
              <a:off x="5827875" y="4448420"/>
              <a:ext cx="1595" cy="3190"/>
            </a:xfrm>
            <a:custGeom>
              <a:avLst/>
              <a:gdLst>
                <a:gd name="T0" fmla="*/ 0 w 3"/>
                <a:gd name="T1" fmla="*/ 0 h 6"/>
                <a:gd name="T2" fmla="*/ 3 w 3"/>
                <a:gd name="T3" fmla="*/ 6 h 6"/>
                <a:gd name="T4" fmla="*/ 2 w 3"/>
                <a:gd name="T5" fmla="*/ 0 h 6"/>
                <a:gd name="T6" fmla="*/ 0 w 3"/>
                <a:gd name="T7" fmla="*/ 0 h 6"/>
              </a:gdLst>
              <a:ahLst/>
              <a:cxnLst>
                <a:cxn ang="0">
                  <a:pos x="T0" y="T1"/>
                </a:cxn>
                <a:cxn ang="0">
                  <a:pos x="T2" y="T3"/>
                </a:cxn>
                <a:cxn ang="0">
                  <a:pos x="T4" y="T5"/>
                </a:cxn>
                <a:cxn ang="0">
                  <a:pos x="T6" y="T7"/>
                </a:cxn>
              </a:cxnLst>
              <a:rect l="0" t="0" r="r" b="b"/>
              <a:pathLst>
                <a:path w="3" h="6">
                  <a:moveTo>
                    <a:pt x="0" y="0"/>
                  </a:moveTo>
                  <a:cubicBezTo>
                    <a:pt x="0" y="3"/>
                    <a:pt x="3" y="4"/>
                    <a:pt x="3" y="6"/>
                  </a:cubicBezTo>
                  <a:cubicBezTo>
                    <a:pt x="3" y="4"/>
                    <a:pt x="3" y="2"/>
                    <a:pt x="2" y="0"/>
                  </a:cubicBez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2" name="Freeform 220">
              <a:extLst>
                <a:ext uri="{FF2B5EF4-FFF2-40B4-BE49-F238E27FC236}">
                  <a16:creationId xmlns:a16="http://schemas.microsoft.com/office/drawing/2014/main" id="{B191FFA2-9103-460B-B467-D967FE1B457F}"/>
                </a:ext>
              </a:extLst>
            </p:cNvPr>
            <p:cNvSpPr>
              <a:spLocks/>
            </p:cNvSpPr>
            <p:nvPr/>
          </p:nvSpPr>
          <p:spPr bwMode="gray">
            <a:xfrm>
              <a:off x="5551974" y="4585573"/>
              <a:ext cx="1595"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1"/>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3" name="Freeform 221">
              <a:extLst>
                <a:ext uri="{FF2B5EF4-FFF2-40B4-BE49-F238E27FC236}">
                  <a16:creationId xmlns:a16="http://schemas.microsoft.com/office/drawing/2014/main" id="{9935F2BA-9ADB-44BC-A538-91E0C9D8E100}"/>
                </a:ext>
              </a:extLst>
            </p:cNvPr>
            <p:cNvSpPr>
              <a:spLocks/>
            </p:cNvSpPr>
            <p:nvPr/>
          </p:nvSpPr>
          <p:spPr bwMode="gray">
            <a:xfrm>
              <a:off x="5481803" y="4585573"/>
              <a:ext cx="1595" cy="1595"/>
            </a:xfrm>
            <a:custGeom>
              <a:avLst/>
              <a:gdLst>
                <a:gd name="T0" fmla="*/ 3 w 3"/>
                <a:gd name="T1" fmla="*/ 3 h 3"/>
                <a:gd name="T2" fmla="*/ 0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2"/>
                    <a:pt x="1" y="1"/>
                    <a:pt x="0" y="0"/>
                  </a:cubicBezTo>
                  <a:cubicBezTo>
                    <a:pt x="0" y="2"/>
                    <a:pt x="0" y="2"/>
                    <a:pt x="0" y="2"/>
                  </a:cubicBezTo>
                  <a:cubicBezTo>
                    <a:pt x="1" y="2"/>
                    <a:pt x="2" y="3"/>
                    <a:pt x="3"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4" name="Freeform 222">
              <a:extLst>
                <a:ext uri="{FF2B5EF4-FFF2-40B4-BE49-F238E27FC236}">
                  <a16:creationId xmlns:a16="http://schemas.microsoft.com/office/drawing/2014/main" id="{8BBB55D1-9576-42B8-875C-FF4320183B89}"/>
                </a:ext>
              </a:extLst>
            </p:cNvPr>
            <p:cNvSpPr>
              <a:spLocks/>
            </p:cNvSpPr>
            <p:nvPr/>
          </p:nvSpPr>
          <p:spPr bwMode="gray">
            <a:xfrm>
              <a:off x="5815117" y="4724322"/>
              <a:ext cx="7975" cy="3190"/>
            </a:xfrm>
            <a:custGeom>
              <a:avLst/>
              <a:gdLst>
                <a:gd name="T0" fmla="*/ 1 w 15"/>
                <a:gd name="T1" fmla="*/ 1 h 5"/>
                <a:gd name="T2" fmla="*/ 15 w 15"/>
                <a:gd name="T3" fmla="*/ 5 h 5"/>
                <a:gd name="T4" fmla="*/ 0 w 15"/>
                <a:gd name="T5" fmla="*/ 0 h 5"/>
                <a:gd name="T6" fmla="*/ 1 w 15"/>
                <a:gd name="T7" fmla="*/ 1 h 5"/>
              </a:gdLst>
              <a:ahLst/>
              <a:cxnLst>
                <a:cxn ang="0">
                  <a:pos x="T0" y="T1"/>
                </a:cxn>
                <a:cxn ang="0">
                  <a:pos x="T2" y="T3"/>
                </a:cxn>
                <a:cxn ang="0">
                  <a:pos x="T4" y="T5"/>
                </a:cxn>
                <a:cxn ang="0">
                  <a:pos x="T6" y="T7"/>
                </a:cxn>
              </a:cxnLst>
              <a:rect l="0" t="0" r="r" b="b"/>
              <a:pathLst>
                <a:path w="15" h="5">
                  <a:moveTo>
                    <a:pt x="1" y="1"/>
                  </a:moveTo>
                  <a:cubicBezTo>
                    <a:pt x="15" y="5"/>
                    <a:pt x="15" y="5"/>
                    <a:pt x="15" y="5"/>
                  </a:cubicBezTo>
                  <a:cubicBezTo>
                    <a:pt x="0" y="0"/>
                    <a:pt x="0" y="0"/>
                    <a:pt x="0" y="0"/>
                  </a:cubicBezTo>
                  <a:cubicBezTo>
                    <a:pt x="0" y="0"/>
                    <a:pt x="1" y="0"/>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5" name="Freeform 223">
              <a:extLst>
                <a:ext uri="{FF2B5EF4-FFF2-40B4-BE49-F238E27FC236}">
                  <a16:creationId xmlns:a16="http://schemas.microsoft.com/office/drawing/2014/main" id="{A43AAA40-F5EE-4D20-8280-3049844D6CD9}"/>
                </a:ext>
              </a:extLst>
            </p:cNvPr>
            <p:cNvSpPr>
              <a:spLocks/>
            </p:cNvSpPr>
            <p:nvPr/>
          </p:nvSpPr>
          <p:spPr bwMode="gray">
            <a:xfrm>
              <a:off x="6017658" y="4678072"/>
              <a:ext cx="3190" cy="4785"/>
            </a:xfrm>
            <a:custGeom>
              <a:avLst/>
              <a:gdLst>
                <a:gd name="T0" fmla="*/ 0 w 8"/>
                <a:gd name="T1" fmla="*/ 8 h 8"/>
                <a:gd name="T2" fmla="*/ 8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cubicBezTo>
                    <a:pt x="8" y="0"/>
                    <a:pt x="8" y="0"/>
                    <a:pt x="8" y="0"/>
                  </a:cubicBezTo>
                  <a:cubicBezTo>
                    <a:pt x="8" y="0"/>
                    <a:pt x="8" y="0"/>
                    <a:pt x="8" y="0"/>
                  </a:cubicBez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6" name="Freeform 224">
              <a:extLst>
                <a:ext uri="{FF2B5EF4-FFF2-40B4-BE49-F238E27FC236}">
                  <a16:creationId xmlns:a16="http://schemas.microsoft.com/office/drawing/2014/main" id="{6992880E-61CD-4246-9C4A-7F03022228FA}"/>
                </a:ext>
              </a:extLst>
            </p:cNvPr>
            <p:cNvSpPr>
              <a:spLocks/>
            </p:cNvSpPr>
            <p:nvPr/>
          </p:nvSpPr>
          <p:spPr bwMode="gray">
            <a:xfrm>
              <a:off x="5859772" y="6017711"/>
              <a:ext cx="25517" cy="23923"/>
            </a:xfrm>
            <a:custGeom>
              <a:avLst/>
              <a:gdLst>
                <a:gd name="T0" fmla="*/ 15 w 48"/>
                <a:gd name="T1" fmla="*/ 12 h 44"/>
                <a:gd name="T2" fmla="*/ 8 w 48"/>
                <a:gd name="T3" fmla="*/ 0 h 44"/>
                <a:gd name="T4" fmla="*/ 0 w 48"/>
                <a:gd name="T5" fmla="*/ 7 h 44"/>
                <a:gd name="T6" fmla="*/ 3 w 48"/>
                <a:gd name="T7" fmla="*/ 22 h 44"/>
                <a:gd name="T8" fmla="*/ 32 w 48"/>
                <a:gd name="T9" fmla="*/ 43 h 44"/>
                <a:gd name="T10" fmla="*/ 48 w 48"/>
                <a:gd name="T11" fmla="*/ 25 h 44"/>
                <a:gd name="T12" fmla="*/ 23 w 48"/>
                <a:gd name="T13" fmla="*/ 8 h 44"/>
                <a:gd name="T14" fmla="*/ 15 w 48"/>
                <a:gd name="T15" fmla="*/ 1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4">
                  <a:moveTo>
                    <a:pt x="15" y="12"/>
                  </a:moveTo>
                  <a:cubicBezTo>
                    <a:pt x="8" y="0"/>
                    <a:pt x="8" y="0"/>
                    <a:pt x="8" y="0"/>
                  </a:cubicBezTo>
                  <a:cubicBezTo>
                    <a:pt x="0" y="7"/>
                    <a:pt x="0" y="7"/>
                    <a:pt x="0" y="7"/>
                  </a:cubicBezTo>
                  <a:cubicBezTo>
                    <a:pt x="3" y="22"/>
                    <a:pt x="3" y="22"/>
                    <a:pt x="3" y="22"/>
                  </a:cubicBezTo>
                  <a:cubicBezTo>
                    <a:pt x="3" y="22"/>
                    <a:pt x="17" y="42"/>
                    <a:pt x="32" y="43"/>
                  </a:cubicBezTo>
                  <a:cubicBezTo>
                    <a:pt x="47" y="44"/>
                    <a:pt x="48" y="25"/>
                    <a:pt x="48" y="25"/>
                  </a:cubicBezTo>
                  <a:cubicBezTo>
                    <a:pt x="23" y="8"/>
                    <a:pt x="23" y="8"/>
                    <a:pt x="23" y="8"/>
                  </a:cubicBezTo>
                  <a:lnTo>
                    <a:pt x="15"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7" name="Freeform 225">
              <a:extLst>
                <a:ext uri="{FF2B5EF4-FFF2-40B4-BE49-F238E27FC236}">
                  <a16:creationId xmlns:a16="http://schemas.microsoft.com/office/drawing/2014/main" id="{BA11C7C5-FC35-4FBD-AA12-4CDB5095D519}"/>
                </a:ext>
              </a:extLst>
            </p:cNvPr>
            <p:cNvSpPr>
              <a:spLocks/>
            </p:cNvSpPr>
            <p:nvPr/>
          </p:nvSpPr>
          <p:spPr bwMode="gray">
            <a:xfrm>
              <a:off x="5843824" y="6000169"/>
              <a:ext cx="27112" cy="17543"/>
            </a:xfrm>
            <a:custGeom>
              <a:avLst/>
              <a:gdLst>
                <a:gd name="T0" fmla="*/ 26 w 52"/>
                <a:gd name="T1" fmla="*/ 13 h 32"/>
                <a:gd name="T2" fmla="*/ 7 w 52"/>
                <a:gd name="T3" fmla="*/ 16 h 32"/>
                <a:gd name="T4" fmla="*/ 18 w 52"/>
                <a:gd name="T5" fmla="*/ 28 h 32"/>
                <a:gd name="T6" fmla="*/ 26 w 52"/>
                <a:gd name="T7" fmla="*/ 13 h 32"/>
              </a:gdLst>
              <a:ahLst/>
              <a:cxnLst>
                <a:cxn ang="0">
                  <a:pos x="T0" y="T1"/>
                </a:cxn>
                <a:cxn ang="0">
                  <a:pos x="T2" y="T3"/>
                </a:cxn>
                <a:cxn ang="0">
                  <a:pos x="T4" y="T5"/>
                </a:cxn>
                <a:cxn ang="0">
                  <a:pos x="T6" y="T7"/>
                </a:cxn>
              </a:cxnLst>
              <a:rect l="0" t="0" r="r" b="b"/>
              <a:pathLst>
                <a:path w="52" h="32">
                  <a:moveTo>
                    <a:pt x="26" y="13"/>
                  </a:moveTo>
                  <a:cubicBezTo>
                    <a:pt x="0" y="0"/>
                    <a:pt x="7" y="16"/>
                    <a:pt x="7" y="16"/>
                  </a:cubicBezTo>
                  <a:cubicBezTo>
                    <a:pt x="18" y="28"/>
                    <a:pt x="18" y="28"/>
                    <a:pt x="18" y="28"/>
                  </a:cubicBezTo>
                  <a:cubicBezTo>
                    <a:pt x="33" y="32"/>
                    <a:pt x="52" y="22"/>
                    <a:pt x="26" y="1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8" name="Freeform 226">
              <a:extLst>
                <a:ext uri="{FF2B5EF4-FFF2-40B4-BE49-F238E27FC236}">
                  <a16:creationId xmlns:a16="http://schemas.microsoft.com/office/drawing/2014/main" id="{8EEF0BC0-83AA-46BA-A4EC-41BFAFB08BA0}"/>
                </a:ext>
              </a:extLst>
            </p:cNvPr>
            <p:cNvSpPr>
              <a:spLocks/>
            </p:cNvSpPr>
            <p:nvPr/>
          </p:nvSpPr>
          <p:spPr bwMode="gray">
            <a:xfrm>
              <a:off x="4834310" y="3016281"/>
              <a:ext cx="6379" cy="3190"/>
            </a:xfrm>
            <a:custGeom>
              <a:avLst/>
              <a:gdLst>
                <a:gd name="T0" fmla="*/ 2 w 4"/>
                <a:gd name="T1" fmla="*/ 0 h 2"/>
                <a:gd name="T2" fmla="*/ 0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lnTo>
                    <a:pt x="0" y="2"/>
                  </a:lnTo>
                  <a:lnTo>
                    <a:pt x="4" y="1"/>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9" name="Freeform 227">
              <a:extLst>
                <a:ext uri="{FF2B5EF4-FFF2-40B4-BE49-F238E27FC236}">
                  <a16:creationId xmlns:a16="http://schemas.microsoft.com/office/drawing/2014/main" id="{B4D731FB-C29D-4163-A13D-1355DE08535E}"/>
                </a:ext>
              </a:extLst>
            </p:cNvPr>
            <p:cNvSpPr>
              <a:spLocks/>
            </p:cNvSpPr>
            <p:nvPr/>
          </p:nvSpPr>
          <p:spPr bwMode="gray">
            <a:xfrm>
              <a:off x="4290480" y="3435717"/>
              <a:ext cx="192972" cy="162670"/>
            </a:xfrm>
            <a:custGeom>
              <a:avLst/>
              <a:gdLst>
                <a:gd name="T0" fmla="*/ 132 w 365"/>
                <a:gd name="T1" fmla="*/ 43 h 308"/>
                <a:gd name="T2" fmla="*/ 124 w 365"/>
                <a:gd name="T3" fmla="*/ 42 h 308"/>
                <a:gd name="T4" fmla="*/ 119 w 365"/>
                <a:gd name="T5" fmla="*/ 61 h 308"/>
                <a:gd name="T6" fmla="*/ 96 w 365"/>
                <a:gd name="T7" fmla="*/ 87 h 308"/>
                <a:gd name="T8" fmla="*/ 89 w 365"/>
                <a:gd name="T9" fmla="*/ 79 h 308"/>
                <a:gd name="T10" fmla="*/ 73 w 365"/>
                <a:gd name="T11" fmla="*/ 86 h 308"/>
                <a:gd name="T12" fmla="*/ 63 w 365"/>
                <a:gd name="T13" fmla="*/ 70 h 308"/>
                <a:gd name="T14" fmla="*/ 44 w 365"/>
                <a:gd name="T15" fmla="*/ 84 h 308"/>
                <a:gd name="T16" fmla="*/ 73 w 365"/>
                <a:gd name="T17" fmla="*/ 101 h 308"/>
                <a:gd name="T18" fmla="*/ 61 w 365"/>
                <a:gd name="T19" fmla="*/ 104 h 308"/>
                <a:gd name="T20" fmla="*/ 46 w 365"/>
                <a:gd name="T21" fmla="*/ 111 h 308"/>
                <a:gd name="T22" fmla="*/ 28 w 365"/>
                <a:gd name="T23" fmla="*/ 103 h 308"/>
                <a:gd name="T24" fmla="*/ 20 w 365"/>
                <a:gd name="T25" fmla="*/ 118 h 308"/>
                <a:gd name="T26" fmla="*/ 1 w 365"/>
                <a:gd name="T27" fmla="*/ 121 h 308"/>
                <a:gd name="T28" fmla="*/ 25 w 365"/>
                <a:gd name="T29" fmla="*/ 171 h 308"/>
                <a:gd name="T30" fmla="*/ 20 w 365"/>
                <a:gd name="T31" fmla="*/ 194 h 308"/>
                <a:gd name="T32" fmla="*/ 42 w 365"/>
                <a:gd name="T33" fmla="*/ 199 h 308"/>
                <a:gd name="T34" fmla="*/ 75 w 365"/>
                <a:gd name="T35" fmla="*/ 224 h 308"/>
                <a:gd name="T36" fmla="*/ 113 w 365"/>
                <a:gd name="T37" fmla="*/ 210 h 308"/>
                <a:gd name="T38" fmla="*/ 110 w 365"/>
                <a:gd name="T39" fmla="*/ 195 h 308"/>
                <a:gd name="T40" fmla="*/ 141 w 365"/>
                <a:gd name="T41" fmla="*/ 173 h 308"/>
                <a:gd name="T42" fmla="*/ 158 w 365"/>
                <a:gd name="T43" fmla="*/ 208 h 308"/>
                <a:gd name="T44" fmla="*/ 156 w 365"/>
                <a:gd name="T45" fmla="*/ 235 h 308"/>
                <a:gd name="T46" fmla="*/ 175 w 365"/>
                <a:gd name="T47" fmla="*/ 240 h 308"/>
                <a:gd name="T48" fmla="*/ 166 w 365"/>
                <a:gd name="T49" fmla="*/ 274 h 308"/>
                <a:gd name="T50" fmla="*/ 203 w 365"/>
                <a:gd name="T51" fmla="*/ 279 h 308"/>
                <a:gd name="T52" fmla="*/ 211 w 365"/>
                <a:gd name="T53" fmla="*/ 264 h 308"/>
                <a:gd name="T54" fmla="*/ 218 w 365"/>
                <a:gd name="T55" fmla="*/ 280 h 308"/>
                <a:gd name="T56" fmla="*/ 218 w 365"/>
                <a:gd name="T57" fmla="*/ 276 h 308"/>
                <a:gd name="T58" fmla="*/ 255 w 365"/>
                <a:gd name="T59" fmla="*/ 293 h 308"/>
                <a:gd name="T60" fmla="*/ 279 w 365"/>
                <a:gd name="T61" fmla="*/ 256 h 308"/>
                <a:gd name="T62" fmla="*/ 312 w 365"/>
                <a:gd name="T63" fmla="*/ 265 h 308"/>
                <a:gd name="T64" fmla="*/ 321 w 365"/>
                <a:gd name="T65" fmla="*/ 243 h 308"/>
                <a:gd name="T66" fmla="*/ 314 w 365"/>
                <a:gd name="T67" fmla="*/ 235 h 308"/>
                <a:gd name="T68" fmla="*/ 326 w 365"/>
                <a:gd name="T69" fmla="*/ 209 h 308"/>
                <a:gd name="T70" fmla="*/ 323 w 365"/>
                <a:gd name="T71" fmla="*/ 197 h 308"/>
                <a:gd name="T72" fmla="*/ 334 w 365"/>
                <a:gd name="T73" fmla="*/ 190 h 308"/>
                <a:gd name="T74" fmla="*/ 337 w 365"/>
                <a:gd name="T75" fmla="*/ 221 h 308"/>
                <a:gd name="T76" fmla="*/ 329 w 365"/>
                <a:gd name="T77" fmla="*/ 232 h 308"/>
                <a:gd name="T78" fmla="*/ 332 w 365"/>
                <a:gd name="T79" fmla="*/ 243 h 308"/>
                <a:gd name="T80" fmla="*/ 348 w 365"/>
                <a:gd name="T81" fmla="*/ 225 h 308"/>
                <a:gd name="T82" fmla="*/ 346 w 365"/>
                <a:gd name="T83" fmla="*/ 171 h 308"/>
                <a:gd name="T84" fmla="*/ 298 w 365"/>
                <a:gd name="T85" fmla="*/ 165 h 308"/>
                <a:gd name="T86" fmla="*/ 337 w 365"/>
                <a:gd name="T87" fmla="*/ 137 h 308"/>
                <a:gd name="T88" fmla="*/ 330 w 365"/>
                <a:gd name="T89" fmla="*/ 117 h 308"/>
                <a:gd name="T90" fmla="*/ 317 w 365"/>
                <a:gd name="T91" fmla="*/ 78 h 308"/>
                <a:gd name="T92" fmla="*/ 319 w 365"/>
                <a:gd name="T93" fmla="*/ 44 h 308"/>
                <a:gd name="T94" fmla="*/ 294 w 365"/>
                <a:gd name="T95" fmla="*/ 16 h 308"/>
                <a:gd name="T96" fmla="*/ 230 w 365"/>
                <a:gd name="T97" fmla="*/ 17 h 308"/>
                <a:gd name="T98" fmla="*/ 208 w 365"/>
                <a:gd name="T99" fmla="*/ 0 h 308"/>
                <a:gd name="T100" fmla="*/ 185 w 365"/>
                <a:gd name="T101" fmla="*/ 26 h 308"/>
                <a:gd name="T102" fmla="*/ 162 w 365"/>
                <a:gd name="T103" fmla="*/ 21 h 308"/>
                <a:gd name="T104" fmla="*/ 144 w 365"/>
                <a:gd name="T105" fmla="*/ 16 h 308"/>
                <a:gd name="T106" fmla="*/ 132 w 365"/>
                <a:gd name="T107" fmla="*/ 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 h="308">
                  <a:moveTo>
                    <a:pt x="132" y="43"/>
                  </a:moveTo>
                  <a:cubicBezTo>
                    <a:pt x="124" y="42"/>
                    <a:pt x="124" y="42"/>
                    <a:pt x="124" y="42"/>
                  </a:cubicBezTo>
                  <a:cubicBezTo>
                    <a:pt x="119" y="61"/>
                    <a:pt x="119" y="61"/>
                    <a:pt x="119" y="61"/>
                  </a:cubicBezTo>
                  <a:cubicBezTo>
                    <a:pt x="96" y="87"/>
                    <a:pt x="96" y="87"/>
                    <a:pt x="96" y="87"/>
                  </a:cubicBezTo>
                  <a:cubicBezTo>
                    <a:pt x="96" y="87"/>
                    <a:pt x="100" y="79"/>
                    <a:pt x="89" y="79"/>
                  </a:cubicBezTo>
                  <a:cubicBezTo>
                    <a:pt x="81" y="79"/>
                    <a:pt x="73" y="86"/>
                    <a:pt x="73" y="86"/>
                  </a:cubicBezTo>
                  <a:cubicBezTo>
                    <a:pt x="73" y="86"/>
                    <a:pt x="70" y="70"/>
                    <a:pt x="63" y="70"/>
                  </a:cubicBezTo>
                  <a:cubicBezTo>
                    <a:pt x="59" y="70"/>
                    <a:pt x="44" y="73"/>
                    <a:pt x="44" y="84"/>
                  </a:cubicBezTo>
                  <a:cubicBezTo>
                    <a:pt x="43" y="92"/>
                    <a:pt x="73" y="101"/>
                    <a:pt x="73" y="101"/>
                  </a:cubicBezTo>
                  <a:cubicBezTo>
                    <a:pt x="61" y="104"/>
                    <a:pt x="61" y="104"/>
                    <a:pt x="61" y="104"/>
                  </a:cubicBezTo>
                  <a:cubicBezTo>
                    <a:pt x="46" y="111"/>
                    <a:pt x="46" y="111"/>
                    <a:pt x="46" y="111"/>
                  </a:cubicBezTo>
                  <a:cubicBezTo>
                    <a:pt x="28" y="103"/>
                    <a:pt x="28" y="103"/>
                    <a:pt x="28" y="103"/>
                  </a:cubicBezTo>
                  <a:cubicBezTo>
                    <a:pt x="20" y="118"/>
                    <a:pt x="20" y="118"/>
                    <a:pt x="20" y="118"/>
                  </a:cubicBezTo>
                  <a:cubicBezTo>
                    <a:pt x="20" y="118"/>
                    <a:pt x="1" y="109"/>
                    <a:pt x="1" y="121"/>
                  </a:cubicBezTo>
                  <a:cubicBezTo>
                    <a:pt x="0" y="132"/>
                    <a:pt x="25" y="171"/>
                    <a:pt x="25" y="171"/>
                  </a:cubicBezTo>
                  <a:cubicBezTo>
                    <a:pt x="20" y="194"/>
                    <a:pt x="20" y="194"/>
                    <a:pt x="20" y="194"/>
                  </a:cubicBezTo>
                  <a:cubicBezTo>
                    <a:pt x="42" y="199"/>
                    <a:pt x="42" y="199"/>
                    <a:pt x="42" y="199"/>
                  </a:cubicBezTo>
                  <a:cubicBezTo>
                    <a:pt x="42" y="199"/>
                    <a:pt x="48" y="222"/>
                    <a:pt x="75" y="224"/>
                  </a:cubicBezTo>
                  <a:cubicBezTo>
                    <a:pt x="101" y="229"/>
                    <a:pt x="113" y="210"/>
                    <a:pt x="113" y="210"/>
                  </a:cubicBezTo>
                  <a:cubicBezTo>
                    <a:pt x="110" y="195"/>
                    <a:pt x="110" y="195"/>
                    <a:pt x="110" y="195"/>
                  </a:cubicBezTo>
                  <a:cubicBezTo>
                    <a:pt x="110" y="195"/>
                    <a:pt x="122" y="168"/>
                    <a:pt x="141" y="173"/>
                  </a:cubicBezTo>
                  <a:cubicBezTo>
                    <a:pt x="155" y="178"/>
                    <a:pt x="158" y="208"/>
                    <a:pt x="158" y="208"/>
                  </a:cubicBezTo>
                  <a:cubicBezTo>
                    <a:pt x="156" y="235"/>
                    <a:pt x="156" y="235"/>
                    <a:pt x="156" y="235"/>
                  </a:cubicBezTo>
                  <a:cubicBezTo>
                    <a:pt x="175" y="240"/>
                    <a:pt x="175" y="240"/>
                    <a:pt x="175" y="240"/>
                  </a:cubicBezTo>
                  <a:cubicBezTo>
                    <a:pt x="175" y="240"/>
                    <a:pt x="147" y="273"/>
                    <a:pt x="166" y="274"/>
                  </a:cubicBezTo>
                  <a:cubicBezTo>
                    <a:pt x="188" y="275"/>
                    <a:pt x="203" y="279"/>
                    <a:pt x="203" y="279"/>
                  </a:cubicBezTo>
                  <a:cubicBezTo>
                    <a:pt x="211" y="264"/>
                    <a:pt x="211" y="264"/>
                    <a:pt x="211" y="264"/>
                  </a:cubicBezTo>
                  <a:cubicBezTo>
                    <a:pt x="218" y="280"/>
                    <a:pt x="218" y="280"/>
                    <a:pt x="218" y="280"/>
                  </a:cubicBezTo>
                  <a:cubicBezTo>
                    <a:pt x="218" y="276"/>
                    <a:pt x="218" y="276"/>
                    <a:pt x="218" y="276"/>
                  </a:cubicBezTo>
                  <a:cubicBezTo>
                    <a:pt x="222" y="276"/>
                    <a:pt x="239" y="308"/>
                    <a:pt x="255" y="293"/>
                  </a:cubicBezTo>
                  <a:cubicBezTo>
                    <a:pt x="274" y="279"/>
                    <a:pt x="267" y="263"/>
                    <a:pt x="279" y="256"/>
                  </a:cubicBezTo>
                  <a:cubicBezTo>
                    <a:pt x="290" y="253"/>
                    <a:pt x="293" y="272"/>
                    <a:pt x="312" y="265"/>
                  </a:cubicBezTo>
                  <a:cubicBezTo>
                    <a:pt x="328" y="255"/>
                    <a:pt x="321" y="243"/>
                    <a:pt x="321" y="243"/>
                  </a:cubicBezTo>
                  <a:cubicBezTo>
                    <a:pt x="314" y="235"/>
                    <a:pt x="314" y="235"/>
                    <a:pt x="314" y="235"/>
                  </a:cubicBezTo>
                  <a:cubicBezTo>
                    <a:pt x="326" y="209"/>
                    <a:pt x="326" y="209"/>
                    <a:pt x="326" y="209"/>
                  </a:cubicBezTo>
                  <a:cubicBezTo>
                    <a:pt x="323" y="197"/>
                    <a:pt x="323" y="197"/>
                    <a:pt x="323" y="197"/>
                  </a:cubicBezTo>
                  <a:cubicBezTo>
                    <a:pt x="334" y="190"/>
                    <a:pt x="334" y="190"/>
                    <a:pt x="334" y="190"/>
                  </a:cubicBezTo>
                  <a:cubicBezTo>
                    <a:pt x="337" y="221"/>
                    <a:pt x="337" y="221"/>
                    <a:pt x="337" y="221"/>
                  </a:cubicBezTo>
                  <a:cubicBezTo>
                    <a:pt x="329" y="232"/>
                    <a:pt x="329" y="232"/>
                    <a:pt x="329" y="232"/>
                  </a:cubicBezTo>
                  <a:cubicBezTo>
                    <a:pt x="332" y="243"/>
                    <a:pt x="332" y="243"/>
                    <a:pt x="332" y="243"/>
                  </a:cubicBezTo>
                  <a:cubicBezTo>
                    <a:pt x="332" y="243"/>
                    <a:pt x="343" y="244"/>
                    <a:pt x="348" y="225"/>
                  </a:cubicBezTo>
                  <a:cubicBezTo>
                    <a:pt x="348" y="210"/>
                    <a:pt x="365" y="180"/>
                    <a:pt x="346" y="171"/>
                  </a:cubicBezTo>
                  <a:cubicBezTo>
                    <a:pt x="324" y="163"/>
                    <a:pt x="290" y="176"/>
                    <a:pt x="298" y="165"/>
                  </a:cubicBezTo>
                  <a:cubicBezTo>
                    <a:pt x="306" y="154"/>
                    <a:pt x="336" y="159"/>
                    <a:pt x="337" y="137"/>
                  </a:cubicBezTo>
                  <a:cubicBezTo>
                    <a:pt x="338" y="114"/>
                    <a:pt x="330" y="117"/>
                    <a:pt x="330" y="117"/>
                  </a:cubicBezTo>
                  <a:cubicBezTo>
                    <a:pt x="317" y="78"/>
                    <a:pt x="317" y="78"/>
                    <a:pt x="317" y="78"/>
                  </a:cubicBezTo>
                  <a:cubicBezTo>
                    <a:pt x="319" y="44"/>
                    <a:pt x="319" y="44"/>
                    <a:pt x="319" y="44"/>
                  </a:cubicBezTo>
                  <a:cubicBezTo>
                    <a:pt x="319" y="44"/>
                    <a:pt x="323" y="25"/>
                    <a:pt x="294" y="16"/>
                  </a:cubicBezTo>
                  <a:cubicBezTo>
                    <a:pt x="264" y="7"/>
                    <a:pt x="230" y="17"/>
                    <a:pt x="230" y="17"/>
                  </a:cubicBezTo>
                  <a:cubicBezTo>
                    <a:pt x="208" y="0"/>
                    <a:pt x="208" y="0"/>
                    <a:pt x="208" y="0"/>
                  </a:cubicBezTo>
                  <a:cubicBezTo>
                    <a:pt x="185" y="26"/>
                    <a:pt x="185" y="26"/>
                    <a:pt x="185" y="26"/>
                  </a:cubicBezTo>
                  <a:cubicBezTo>
                    <a:pt x="162" y="21"/>
                    <a:pt x="162" y="21"/>
                    <a:pt x="162" y="21"/>
                  </a:cubicBezTo>
                  <a:cubicBezTo>
                    <a:pt x="144" y="16"/>
                    <a:pt x="144" y="16"/>
                    <a:pt x="144" y="16"/>
                  </a:cubicBezTo>
                  <a:lnTo>
                    <a:pt x="132" y="4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0" name="Freeform 228">
              <a:extLst>
                <a:ext uri="{FF2B5EF4-FFF2-40B4-BE49-F238E27FC236}">
                  <a16:creationId xmlns:a16="http://schemas.microsoft.com/office/drawing/2014/main" id="{058B71E8-2FD7-4F73-8325-734A28234EB9}"/>
                </a:ext>
              </a:extLst>
            </p:cNvPr>
            <p:cNvSpPr>
              <a:spLocks/>
            </p:cNvSpPr>
            <p:nvPr/>
          </p:nvSpPr>
          <p:spPr bwMode="gray">
            <a:xfrm>
              <a:off x="4813577" y="3041798"/>
              <a:ext cx="7975" cy="11164"/>
            </a:xfrm>
            <a:custGeom>
              <a:avLst/>
              <a:gdLst>
                <a:gd name="T0" fmla="*/ 5 w 5"/>
                <a:gd name="T1" fmla="*/ 6 h 7"/>
                <a:gd name="T2" fmla="*/ 2 w 5"/>
                <a:gd name="T3" fmla="*/ 0 h 7"/>
                <a:gd name="T4" fmla="*/ 0 w 5"/>
                <a:gd name="T5" fmla="*/ 7 h 7"/>
                <a:gd name="T6" fmla="*/ 5 w 5"/>
                <a:gd name="T7" fmla="*/ 6 h 7"/>
              </a:gdLst>
              <a:ahLst/>
              <a:cxnLst>
                <a:cxn ang="0">
                  <a:pos x="T0" y="T1"/>
                </a:cxn>
                <a:cxn ang="0">
                  <a:pos x="T2" y="T3"/>
                </a:cxn>
                <a:cxn ang="0">
                  <a:pos x="T4" y="T5"/>
                </a:cxn>
                <a:cxn ang="0">
                  <a:pos x="T6" y="T7"/>
                </a:cxn>
              </a:cxnLst>
              <a:rect l="0" t="0" r="r" b="b"/>
              <a:pathLst>
                <a:path w="5" h="7">
                  <a:moveTo>
                    <a:pt x="5" y="6"/>
                  </a:moveTo>
                  <a:lnTo>
                    <a:pt x="2" y="0"/>
                  </a:lnTo>
                  <a:lnTo>
                    <a:pt x="0" y="7"/>
                  </a:lnTo>
                  <a:lnTo>
                    <a:pt x="5"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1" name="Freeform 229">
              <a:extLst>
                <a:ext uri="{FF2B5EF4-FFF2-40B4-BE49-F238E27FC236}">
                  <a16:creationId xmlns:a16="http://schemas.microsoft.com/office/drawing/2014/main" id="{AD084E3B-E213-4580-A444-E81A8DF818D5}"/>
                </a:ext>
              </a:extLst>
            </p:cNvPr>
            <p:cNvSpPr>
              <a:spLocks/>
            </p:cNvSpPr>
            <p:nvPr/>
          </p:nvSpPr>
          <p:spPr bwMode="gray">
            <a:xfrm>
              <a:off x="4797629" y="3009902"/>
              <a:ext cx="14354" cy="19138"/>
            </a:xfrm>
            <a:custGeom>
              <a:avLst/>
              <a:gdLst>
                <a:gd name="T0" fmla="*/ 5 w 9"/>
                <a:gd name="T1" fmla="*/ 5 h 12"/>
                <a:gd name="T2" fmla="*/ 8 w 9"/>
                <a:gd name="T3" fmla="*/ 5 h 12"/>
                <a:gd name="T4" fmla="*/ 9 w 9"/>
                <a:gd name="T5" fmla="*/ 0 h 12"/>
                <a:gd name="T6" fmla="*/ 0 w 9"/>
                <a:gd name="T7" fmla="*/ 2 h 12"/>
                <a:gd name="T8" fmla="*/ 6 w 9"/>
                <a:gd name="T9" fmla="*/ 12 h 12"/>
                <a:gd name="T10" fmla="*/ 5 w 9"/>
                <a:gd name="T11" fmla="*/ 5 h 12"/>
              </a:gdLst>
              <a:ahLst/>
              <a:cxnLst>
                <a:cxn ang="0">
                  <a:pos x="T0" y="T1"/>
                </a:cxn>
                <a:cxn ang="0">
                  <a:pos x="T2" y="T3"/>
                </a:cxn>
                <a:cxn ang="0">
                  <a:pos x="T4" y="T5"/>
                </a:cxn>
                <a:cxn ang="0">
                  <a:pos x="T6" y="T7"/>
                </a:cxn>
                <a:cxn ang="0">
                  <a:pos x="T8" y="T9"/>
                </a:cxn>
                <a:cxn ang="0">
                  <a:pos x="T10" y="T11"/>
                </a:cxn>
              </a:cxnLst>
              <a:rect l="0" t="0" r="r" b="b"/>
              <a:pathLst>
                <a:path w="9" h="12">
                  <a:moveTo>
                    <a:pt x="5" y="5"/>
                  </a:moveTo>
                  <a:lnTo>
                    <a:pt x="8" y="5"/>
                  </a:lnTo>
                  <a:lnTo>
                    <a:pt x="9" y="0"/>
                  </a:lnTo>
                  <a:lnTo>
                    <a:pt x="0" y="2"/>
                  </a:lnTo>
                  <a:lnTo>
                    <a:pt x="6" y="12"/>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2" name="Freeform 230">
              <a:extLst>
                <a:ext uri="{FF2B5EF4-FFF2-40B4-BE49-F238E27FC236}">
                  <a16:creationId xmlns:a16="http://schemas.microsoft.com/office/drawing/2014/main" id="{F0CDA573-7D80-4418-B259-56B10E8FCF00}"/>
                </a:ext>
              </a:extLst>
            </p:cNvPr>
            <p:cNvSpPr>
              <a:spLocks/>
            </p:cNvSpPr>
            <p:nvPr/>
          </p:nvSpPr>
          <p:spPr bwMode="gray">
            <a:xfrm>
              <a:off x="4804009" y="3029040"/>
              <a:ext cx="7975" cy="14354"/>
            </a:xfrm>
            <a:custGeom>
              <a:avLst/>
              <a:gdLst>
                <a:gd name="T0" fmla="*/ 4 w 5"/>
                <a:gd name="T1" fmla="*/ 9 h 9"/>
                <a:gd name="T2" fmla="*/ 5 w 5"/>
                <a:gd name="T3" fmla="*/ 1 h 9"/>
                <a:gd name="T4" fmla="*/ 5 w 5"/>
                <a:gd name="T5" fmla="*/ 0 h 9"/>
                <a:gd name="T6" fmla="*/ 0 w 5"/>
                <a:gd name="T7" fmla="*/ 6 h 9"/>
                <a:gd name="T8" fmla="*/ 4 w 5"/>
                <a:gd name="T9" fmla="*/ 9 h 9"/>
              </a:gdLst>
              <a:ahLst/>
              <a:cxnLst>
                <a:cxn ang="0">
                  <a:pos x="T0" y="T1"/>
                </a:cxn>
                <a:cxn ang="0">
                  <a:pos x="T2" y="T3"/>
                </a:cxn>
                <a:cxn ang="0">
                  <a:pos x="T4" y="T5"/>
                </a:cxn>
                <a:cxn ang="0">
                  <a:pos x="T6" y="T7"/>
                </a:cxn>
                <a:cxn ang="0">
                  <a:pos x="T8" y="T9"/>
                </a:cxn>
              </a:cxnLst>
              <a:rect l="0" t="0" r="r" b="b"/>
              <a:pathLst>
                <a:path w="5" h="9">
                  <a:moveTo>
                    <a:pt x="4" y="9"/>
                  </a:moveTo>
                  <a:lnTo>
                    <a:pt x="5" y="1"/>
                  </a:lnTo>
                  <a:lnTo>
                    <a:pt x="5" y="0"/>
                  </a:lnTo>
                  <a:lnTo>
                    <a:pt x="0" y="6"/>
                  </a:lnTo>
                  <a:lnTo>
                    <a:pt x="4"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3" name="Freeform 231">
              <a:extLst>
                <a:ext uri="{FF2B5EF4-FFF2-40B4-BE49-F238E27FC236}">
                  <a16:creationId xmlns:a16="http://schemas.microsoft.com/office/drawing/2014/main" id="{22236224-2E30-46D9-81CD-D1EF18F97205}"/>
                </a:ext>
              </a:extLst>
            </p:cNvPr>
            <p:cNvSpPr>
              <a:spLocks/>
            </p:cNvSpPr>
            <p:nvPr/>
          </p:nvSpPr>
          <p:spPr bwMode="gray">
            <a:xfrm>
              <a:off x="4789656" y="3027446"/>
              <a:ext cx="11164" cy="12758"/>
            </a:xfrm>
            <a:custGeom>
              <a:avLst/>
              <a:gdLst>
                <a:gd name="T0" fmla="*/ 7 w 7"/>
                <a:gd name="T1" fmla="*/ 4 h 8"/>
                <a:gd name="T2" fmla="*/ 2 w 7"/>
                <a:gd name="T3" fmla="*/ 0 h 8"/>
                <a:gd name="T4" fmla="*/ 0 w 7"/>
                <a:gd name="T5" fmla="*/ 5 h 8"/>
                <a:gd name="T6" fmla="*/ 5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2" y="0"/>
                  </a:lnTo>
                  <a:lnTo>
                    <a:pt x="0" y="5"/>
                  </a:lnTo>
                  <a:lnTo>
                    <a:pt x="5" y="8"/>
                  </a:lnTo>
                  <a:lnTo>
                    <a:pt x="7"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4" name="Freeform 232">
              <a:extLst>
                <a:ext uri="{FF2B5EF4-FFF2-40B4-BE49-F238E27FC236}">
                  <a16:creationId xmlns:a16="http://schemas.microsoft.com/office/drawing/2014/main" id="{55A2DAFE-C995-4EB4-8778-13DF63EBAA92}"/>
                </a:ext>
              </a:extLst>
            </p:cNvPr>
            <p:cNvSpPr>
              <a:spLocks/>
            </p:cNvSpPr>
            <p:nvPr/>
          </p:nvSpPr>
          <p:spPr bwMode="gray">
            <a:xfrm>
              <a:off x="4794440" y="3046583"/>
              <a:ext cx="9569" cy="7975"/>
            </a:xfrm>
            <a:custGeom>
              <a:avLst/>
              <a:gdLst>
                <a:gd name="T0" fmla="*/ 0 w 6"/>
                <a:gd name="T1" fmla="*/ 1 h 5"/>
                <a:gd name="T2" fmla="*/ 4 w 6"/>
                <a:gd name="T3" fmla="*/ 5 h 5"/>
                <a:gd name="T4" fmla="*/ 6 w 6"/>
                <a:gd name="T5" fmla="*/ 3 h 5"/>
                <a:gd name="T6" fmla="*/ 1 w 6"/>
                <a:gd name="T7" fmla="*/ 0 h 5"/>
                <a:gd name="T8" fmla="*/ 0 w 6"/>
                <a:gd name="T9" fmla="*/ 1 h 5"/>
              </a:gdLst>
              <a:ahLst/>
              <a:cxnLst>
                <a:cxn ang="0">
                  <a:pos x="T0" y="T1"/>
                </a:cxn>
                <a:cxn ang="0">
                  <a:pos x="T2" y="T3"/>
                </a:cxn>
                <a:cxn ang="0">
                  <a:pos x="T4" y="T5"/>
                </a:cxn>
                <a:cxn ang="0">
                  <a:pos x="T6" y="T7"/>
                </a:cxn>
                <a:cxn ang="0">
                  <a:pos x="T8" y="T9"/>
                </a:cxn>
              </a:cxnLst>
              <a:rect l="0" t="0" r="r" b="b"/>
              <a:pathLst>
                <a:path w="6" h="5">
                  <a:moveTo>
                    <a:pt x="0" y="1"/>
                  </a:moveTo>
                  <a:lnTo>
                    <a:pt x="4" y="5"/>
                  </a:lnTo>
                  <a:lnTo>
                    <a:pt x="6" y="3"/>
                  </a:lnTo>
                  <a:lnTo>
                    <a:pt x="1"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5" name="Freeform 233">
              <a:extLst>
                <a:ext uri="{FF2B5EF4-FFF2-40B4-BE49-F238E27FC236}">
                  <a16:creationId xmlns:a16="http://schemas.microsoft.com/office/drawing/2014/main" id="{2732EED9-AFD1-46E3-9B12-C1384707788B}"/>
                </a:ext>
              </a:extLst>
            </p:cNvPr>
            <p:cNvSpPr>
              <a:spLocks/>
            </p:cNvSpPr>
            <p:nvPr/>
          </p:nvSpPr>
          <p:spPr bwMode="gray">
            <a:xfrm>
              <a:off x="4542460" y="3183737"/>
              <a:ext cx="4785" cy="17543"/>
            </a:xfrm>
            <a:custGeom>
              <a:avLst/>
              <a:gdLst>
                <a:gd name="T0" fmla="*/ 1 w 12"/>
                <a:gd name="T1" fmla="*/ 11 h 34"/>
                <a:gd name="T2" fmla="*/ 0 w 12"/>
                <a:gd name="T3" fmla="*/ 26 h 34"/>
                <a:gd name="T4" fmla="*/ 0 w 12"/>
                <a:gd name="T5" fmla="*/ 34 h 34"/>
                <a:gd name="T6" fmla="*/ 7 w 12"/>
                <a:gd name="T7" fmla="*/ 27 h 34"/>
                <a:gd name="T8" fmla="*/ 4 w 12"/>
                <a:gd name="T9" fmla="*/ 15 h 34"/>
                <a:gd name="T10" fmla="*/ 12 w 12"/>
                <a:gd name="T11" fmla="*/ 0 h 34"/>
                <a:gd name="T12" fmla="*/ 1 w 12"/>
                <a:gd name="T13" fmla="*/ 11 h 34"/>
              </a:gdLst>
              <a:ahLst/>
              <a:cxnLst>
                <a:cxn ang="0">
                  <a:pos x="T0" y="T1"/>
                </a:cxn>
                <a:cxn ang="0">
                  <a:pos x="T2" y="T3"/>
                </a:cxn>
                <a:cxn ang="0">
                  <a:pos x="T4" y="T5"/>
                </a:cxn>
                <a:cxn ang="0">
                  <a:pos x="T6" y="T7"/>
                </a:cxn>
                <a:cxn ang="0">
                  <a:pos x="T8" y="T9"/>
                </a:cxn>
                <a:cxn ang="0">
                  <a:pos x="T10" y="T11"/>
                </a:cxn>
                <a:cxn ang="0">
                  <a:pos x="T12" y="T13"/>
                </a:cxn>
              </a:cxnLst>
              <a:rect l="0" t="0" r="r" b="b"/>
              <a:pathLst>
                <a:path w="12" h="34">
                  <a:moveTo>
                    <a:pt x="1" y="11"/>
                  </a:moveTo>
                  <a:cubicBezTo>
                    <a:pt x="0" y="26"/>
                    <a:pt x="0" y="26"/>
                    <a:pt x="0" y="26"/>
                  </a:cubicBezTo>
                  <a:cubicBezTo>
                    <a:pt x="0" y="34"/>
                    <a:pt x="0" y="34"/>
                    <a:pt x="0" y="34"/>
                  </a:cubicBezTo>
                  <a:cubicBezTo>
                    <a:pt x="7" y="27"/>
                    <a:pt x="7" y="27"/>
                    <a:pt x="7" y="27"/>
                  </a:cubicBezTo>
                  <a:cubicBezTo>
                    <a:pt x="4" y="15"/>
                    <a:pt x="4" y="15"/>
                    <a:pt x="4" y="15"/>
                  </a:cubicBezTo>
                  <a:cubicBezTo>
                    <a:pt x="12" y="0"/>
                    <a:pt x="12" y="0"/>
                    <a:pt x="12" y="0"/>
                  </a:cubicBezTo>
                  <a:cubicBezTo>
                    <a:pt x="12" y="0"/>
                    <a:pt x="1" y="7"/>
                    <a:pt x="1"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6" name="Freeform 234">
              <a:extLst>
                <a:ext uri="{FF2B5EF4-FFF2-40B4-BE49-F238E27FC236}">
                  <a16:creationId xmlns:a16="http://schemas.microsoft.com/office/drawing/2014/main" id="{478F656D-E549-4C29-ABFF-2A15A7F4AD67}"/>
                </a:ext>
              </a:extLst>
            </p:cNvPr>
            <p:cNvSpPr>
              <a:spLocks/>
            </p:cNvSpPr>
            <p:nvPr/>
          </p:nvSpPr>
          <p:spPr bwMode="gray">
            <a:xfrm>
              <a:off x="4443582" y="3172573"/>
              <a:ext cx="19138" cy="35086"/>
            </a:xfrm>
            <a:custGeom>
              <a:avLst/>
              <a:gdLst>
                <a:gd name="T0" fmla="*/ 16 w 38"/>
                <a:gd name="T1" fmla="*/ 22 h 68"/>
                <a:gd name="T2" fmla="*/ 9 w 38"/>
                <a:gd name="T3" fmla="*/ 22 h 68"/>
                <a:gd name="T4" fmla="*/ 3 w 38"/>
                <a:gd name="T5" fmla="*/ 60 h 68"/>
                <a:gd name="T6" fmla="*/ 18 w 38"/>
                <a:gd name="T7" fmla="*/ 68 h 68"/>
                <a:gd name="T8" fmla="*/ 25 w 38"/>
                <a:gd name="T9" fmla="*/ 65 h 68"/>
                <a:gd name="T10" fmla="*/ 15 w 38"/>
                <a:gd name="T11" fmla="*/ 53 h 68"/>
                <a:gd name="T12" fmla="*/ 26 w 38"/>
                <a:gd name="T13" fmla="*/ 53 h 68"/>
                <a:gd name="T14" fmla="*/ 27 w 38"/>
                <a:gd name="T15" fmla="*/ 38 h 68"/>
                <a:gd name="T16" fmla="*/ 34 w 38"/>
                <a:gd name="T17" fmla="*/ 34 h 68"/>
                <a:gd name="T18" fmla="*/ 35 w 38"/>
                <a:gd name="T19" fmla="*/ 15 h 68"/>
                <a:gd name="T20" fmla="*/ 25 w 38"/>
                <a:gd name="T21" fmla="*/ 0 h 68"/>
                <a:gd name="T22" fmla="*/ 16 w 38"/>
                <a:gd name="T2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8">
                  <a:moveTo>
                    <a:pt x="16" y="22"/>
                  </a:moveTo>
                  <a:cubicBezTo>
                    <a:pt x="16" y="22"/>
                    <a:pt x="9" y="10"/>
                    <a:pt x="9" y="22"/>
                  </a:cubicBezTo>
                  <a:cubicBezTo>
                    <a:pt x="4" y="33"/>
                    <a:pt x="0" y="56"/>
                    <a:pt x="3" y="60"/>
                  </a:cubicBezTo>
                  <a:cubicBezTo>
                    <a:pt x="7" y="64"/>
                    <a:pt x="18" y="68"/>
                    <a:pt x="18" y="68"/>
                  </a:cubicBezTo>
                  <a:cubicBezTo>
                    <a:pt x="25" y="65"/>
                    <a:pt x="25" y="65"/>
                    <a:pt x="25" y="65"/>
                  </a:cubicBezTo>
                  <a:cubicBezTo>
                    <a:pt x="15" y="53"/>
                    <a:pt x="15" y="53"/>
                    <a:pt x="15" y="53"/>
                  </a:cubicBezTo>
                  <a:cubicBezTo>
                    <a:pt x="26" y="53"/>
                    <a:pt x="26" y="53"/>
                    <a:pt x="26" y="53"/>
                  </a:cubicBezTo>
                  <a:cubicBezTo>
                    <a:pt x="27" y="38"/>
                    <a:pt x="27" y="38"/>
                    <a:pt x="27" y="38"/>
                  </a:cubicBezTo>
                  <a:cubicBezTo>
                    <a:pt x="34" y="34"/>
                    <a:pt x="34" y="34"/>
                    <a:pt x="34" y="34"/>
                  </a:cubicBezTo>
                  <a:cubicBezTo>
                    <a:pt x="34" y="34"/>
                    <a:pt x="38" y="27"/>
                    <a:pt x="35" y="15"/>
                  </a:cubicBezTo>
                  <a:cubicBezTo>
                    <a:pt x="36" y="0"/>
                    <a:pt x="25" y="0"/>
                    <a:pt x="25" y="0"/>
                  </a:cubicBezTo>
                  <a:lnTo>
                    <a:pt x="16" y="2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7" name="Freeform 235">
              <a:extLst>
                <a:ext uri="{FF2B5EF4-FFF2-40B4-BE49-F238E27FC236}">
                  <a16:creationId xmlns:a16="http://schemas.microsoft.com/office/drawing/2014/main" id="{DF8F4647-2717-4C1B-B035-77CC77D036DC}"/>
                </a:ext>
              </a:extLst>
            </p:cNvPr>
            <p:cNvSpPr>
              <a:spLocks/>
            </p:cNvSpPr>
            <p:nvPr/>
          </p:nvSpPr>
          <p:spPr bwMode="gray">
            <a:xfrm>
              <a:off x="4965085" y="2888697"/>
              <a:ext cx="11164" cy="6379"/>
            </a:xfrm>
            <a:custGeom>
              <a:avLst/>
              <a:gdLst>
                <a:gd name="T0" fmla="*/ 1 w 7"/>
                <a:gd name="T1" fmla="*/ 0 h 4"/>
                <a:gd name="T2" fmla="*/ 0 w 7"/>
                <a:gd name="T3" fmla="*/ 4 h 4"/>
                <a:gd name="T4" fmla="*/ 7 w 7"/>
                <a:gd name="T5" fmla="*/ 4 h 4"/>
                <a:gd name="T6" fmla="*/ 1 w 7"/>
                <a:gd name="T7" fmla="*/ 0 h 4"/>
              </a:gdLst>
              <a:ahLst/>
              <a:cxnLst>
                <a:cxn ang="0">
                  <a:pos x="T0" y="T1"/>
                </a:cxn>
                <a:cxn ang="0">
                  <a:pos x="T2" y="T3"/>
                </a:cxn>
                <a:cxn ang="0">
                  <a:pos x="T4" y="T5"/>
                </a:cxn>
                <a:cxn ang="0">
                  <a:pos x="T6" y="T7"/>
                </a:cxn>
              </a:cxnLst>
              <a:rect l="0" t="0" r="r" b="b"/>
              <a:pathLst>
                <a:path w="7" h="4">
                  <a:moveTo>
                    <a:pt x="1" y="0"/>
                  </a:moveTo>
                  <a:lnTo>
                    <a:pt x="0" y="4"/>
                  </a:lnTo>
                  <a:lnTo>
                    <a:pt x="7" y="4"/>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8" name="Freeform 236">
              <a:extLst>
                <a:ext uri="{FF2B5EF4-FFF2-40B4-BE49-F238E27FC236}">
                  <a16:creationId xmlns:a16="http://schemas.microsoft.com/office/drawing/2014/main" id="{1C98BC0D-7247-405C-B80D-0F0ED1A03906}"/>
                </a:ext>
              </a:extLst>
            </p:cNvPr>
            <p:cNvSpPr>
              <a:spLocks/>
            </p:cNvSpPr>
            <p:nvPr/>
          </p:nvSpPr>
          <p:spPr bwMode="gray">
            <a:xfrm>
              <a:off x="4764139" y="3027446"/>
              <a:ext cx="36681" cy="43060"/>
            </a:xfrm>
            <a:custGeom>
              <a:avLst/>
              <a:gdLst>
                <a:gd name="T0" fmla="*/ 25 w 69"/>
                <a:gd name="T1" fmla="*/ 62 h 82"/>
                <a:gd name="T2" fmla="*/ 44 w 69"/>
                <a:gd name="T3" fmla="*/ 62 h 82"/>
                <a:gd name="T4" fmla="*/ 47 w 69"/>
                <a:gd name="T5" fmla="*/ 74 h 82"/>
                <a:gd name="T6" fmla="*/ 61 w 69"/>
                <a:gd name="T7" fmla="*/ 82 h 82"/>
                <a:gd name="T8" fmla="*/ 69 w 69"/>
                <a:gd name="T9" fmla="*/ 71 h 82"/>
                <a:gd name="T10" fmla="*/ 62 w 69"/>
                <a:gd name="T11" fmla="*/ 63 h 82"/>
                <a:gd name="T12" fmla="*/ 59 w 69"/>
                <a:gd name="T13" fmla="*/ 52 h 82"/>
                <a:gd name="T14" fmla="*/ 41 w 69"/>
                <a:gd name="T15" fmla="*/ 47 h 82"/>
                <a:gd name="T16" fmla="*/ 49 w 69"/>
                <a:gd name="T17" fmla="*/ 36 h 82"/>
                <a:gd name="T18" fmla="*/ 35 w 69"/>
                <a:gd name="T19" fmla="*/ 16 h 82"/>
                <a:gd name="T20" fmla="*/ 12 w 69"/>
                <a:gd name="T21" fmla="*/ 23 h 82"/>
                <a:gd name="T22" fmla="*/ 25 w 69"/>
                <a:gd name="T23"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82">
                  <a:moveTo>
                    <a:pt x="25" y="62"/>
                  </a:moveTo>
                  <a:cubicBezTo>
                    <a:pt x="44" y="62"/>
                    <a:pt x="44" y="62"/>
                    <a:pt x="44" y="62"/>
                  </a:cubicBezTo>
                  <a:cubicBezTo>
                    <a:pt x="47" y="74"/>
                    <a:pt x="47" y="74"/>
                    <a:pt x="47" y="74"/>
                  </a:cubicBezTo>
                  <a:cubicBezTo>
                    <a:pt x="61" y="82"/>
                    <a:pt x="61" y="82"/>
                    <a:pt x="61" y="82"/>
                  </a:cubicBezTo>
                  <a:cubicBezTo>
                    <a:pt x="69" y="71"/>
                    <a:pt x="69" y="71"/>
                    <a:pt x="69" y="71"/>
                  </a:cubicBezTo>
                  <a:cubicBezTo>
                    <a:pt x="62" y="63"/>
                    <a:pt x="62" y="63"/>
                    <a:pt x="62" y="63"/>
                  </a:cubicBezTo>
                  <a:cubicBezTo>
                    <a:pt x="59" y="52"/>
                    <a:pt x="59" y="52"/>
                    <a:pt x="59" y="52"/>
                  </a:cubicBezTo>
                  <a:cubicBezTo>
                    <a:pt x="41" y="47"/>
                    <a:pt x="41" y="47"/>
                    <a:pt x="41" y="47"/>
                  </a:cubicBezTo>
                  <a:cubicBezTo>
                    <a:pt x="49" y="36"/>
                    <a:pt x="49" y="36"/>
                    <a:pt x="49" y="36"/>
                  </a:cubicBezTo>
                  <a:cubicBezTo>
                    <a:pt x="49" y="36"/>
                    <a:pt x="49" y="24"/>
                    <a:pt x="35" y="16"/>
                  </a:cubicBezTo>
                  <a:cubicBezTo>
                    <a:pt x="20" y="8"/>
                    <a:pt x="20" y="0"/>
                    <a:pt x="12" y="23"/>
                  </a:cubicBezTo>
                  <a:cubicBezTo>
                    <a:pt x="0" y="41"/>
                    <a:pt x="7" y="49"/>
                    <a:pt x="25" y="6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9" name="Freeform 237">
              <a:extLst>
                <a:ext uri="{FF2B5EF4-FFF2-40B4-BE49-F238E27FC236}">
                  <a16:creationId xmlns:a16="http://schemas.microsoft.com/office/drawing/2014/main" id="{EA9E7059-2EE5-40B0-A281-078EE9D108D8}"/>
                </a:ext>
              </a:extLst>
            </p:cNvPr>
            <p:cNvSpPr>
              <a:spLocks/>
            </p:cNvSpPr>
            <p:nvPr/>
          </p:nvSpPr>
          <p:spPr bwMode="gray">
            <a:xfrm>
              <a:off x="4968274" y="2858396"/>
              <a:ext cx="14354" cy="22327"/>
            </a:xfrm>
            <a:custGeom>
              <a:avLst/>
              <a:gdLst>
                <a:gd name="T0" fmla="*/ 27 w 27"/>
                <a:gd name="T1" fmla="*/ 12 h 42"/>
                <a:gd name="T2" fmla="*/ 8 w 27"/>
                <a:gd name="T3" fmla="*/ 15 h 42"/>
                <a:gd name="T4" fmla="*/ 0 w 27"/>
                <a:gd name="T5" fmla="*/ 41 h 42"/>
                <a:gd name="T6" fmla="*/ 11 w 27"/>
                <a:gd name="T7" fmla="*/ 42 h 42"/>
                <a:gd name="T8" fmla="*/ 27 w 27"/>
                <a:gd name="T9" fmla="*/ 12 h 42"/>
              </a:gdLst>
              <a:ahLst/>
              <a:cxnLst>
                <a:cxn ang="0">
                  <a:pos x="T0" y="T1"/>
                </a:cxn>
                <a:cxn ang="0">
                  <a:pos x="T2" y="T3"/>
                </a:cxn>
                <a:cxn ang="0">
                  <a:pos x="T4" y="T5"/>
                </a:cxn>
                <a:cxn ang="0">
                  <a:pos x="T6" y="T7"/>
                </a:cxn>
                <a:cxn ang="0">
                  <a:pos x="T8" y="T9"/>
                </a:cxn>
              </a:cxnLst>
              <a:rect l="0" t="0" r="r" b="b"/>
              <a:pathLst>
                <a:path w="27" h="42">
                  <a:moveTo>
                    <a:pt x="27" y="12"/>
                  </a:moveTo>
                  <a:cubicBezTo>
                    <a:pt x="27" y="12"/>
                    <a:pt x="17" y="0"/>
                    <a:pt x="8" y="15"/>
                  </a:cubicBezTo>
                  <a:cubicBezTo>
                    <a:pt x="0" y="26"/>
                    <a:pt x="0" y="41"/>
                    <a:pt x="0" y="41"/>
                  </a:cubicBezTo>
                  <a:cubicBezTo>
                    <a:pt x="11" y="42"/>
                    <a:pt x="11" y="42"/>
                    <a:pt x="11" y="42"/>
                  </a:cubicBezTo>
                  <a:lnTo>
                    <a:pt x="27"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0" name="Freeform 238">
              <a:extLst>
                <a:ext uri="{FF2B5EF4-FFF2-40B4-BE49-F238E27FC236}">
                  <a16:creationId xmlns:a16="http://schemas.microsoft.com/office/drawing/2014/main" id="{523AECBE-E2CD-4FDC-9335-0ABDB5577D2B}"/>
                </a:ext>
              </a:extLst>
            </p:cNvPr>
            <p:cNvSpPr>
              <a:spLocks/>
            </p:cNvSpPr>
            <p:nvPr/>
          </p:nvSpPr>
          <p:spPr bwMode="gray">
            <a:xfrm>
              <a:off x="4456340" y="3134297"/>
              <a:ext cx="30302" cy="27112"/>
            </a:xfrm>
            <a:custGeom>
              <a:avLst/>
              <a:gdLst>
                <a:gd name="T0" fmla="*/ 34 w 57"/>
                <a:gd name="T1" fmla="*/ 11 h 50"/>
                <a:gd name="T2" fmla="*/ 8 w 57"/>
                <a:gd name="T3" fmla="*/ 6 h 50"/>
                <a:gd name="T4" fmla="*/ 0 w 57"/>
                <a:gd name="T5" fmla="*/ 21 h 50"/>
                <a:gd name="T6" fmla="*/ 15 w 57"/>
                <a:gd name="T7" fmla="*/ 22 h 50"/>
                <a:gd name="T8" fmla="*/ 21 w 57"/>
                <a:gd name="T9" fmla="*/ 41 h 50"/>
                <a:gd name="T10" fmla="*/ 40 w 57"/>
                <a:gd name="T11" fmla="*/ 50 h 50"/>
                <a:gd name="T12" fmla="*/ 41 w 57"/>
                <a:gd name="T13" fmla="*/ 27 h 50"/>
                <a:gd name="T14" fmla="*/ 48 w 57"/>
                <a:gd name="T15" fmla="*/ 27 h 50"/>
                <a:gd name="T16" fmla="*/ 52 w 57"/>
                <a:gd name="T17" fmla="*/ 23 h 50"/>
                <a:gd name="T18" fmla="*/ 45 w 57"/>
                <a:gd name="T19" fmla="*/ 15 h 50"/>
                <a:gd name="T20" fmla="*/ 57 w 57"/>
                <a:gd name="T21" fmla="*/ 1 h 50"/>
                <a:gd name="T22" fmla="*/ 49 w 57"/>
                <a:gd name="T23" fmla="*/ 0 h 50"/>
                <a:gd name="T24" fmla="*/ 34 w 57"/>
                <a:gd name="T2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0">
                  <a:moveTo>
                    <a:pt x="34" y="11"/>
                  </a:moveTo>
                  <a:cubicBezTo>
                    <a:pt x="8" y="6"/>
                    <a:pt x="8" y="6"/>
                    <a:pt x="8" y="6"/>
                  </a:cubicBezTo>
                  <a:cubicBezTo>
                    <a:pt x="0" y="21"/>
                    <a:pt x="0" y="21"/>
                    <a:pt x="0" y="21"/>
                  </a:cubicBezTo>
                  <a:cubicBezTo>
                    <a:pt x="15" y="22"/>
                    <a:pt x="15" y="22"/>
                    <a:pt x="15" y="22"/>
                  </a:cubicBezTo>
                  <a:cubicBezTo>
                    <a:pt x="15" y="22"/>
                    <a:pt x="10" y="41"/>
                    <a:pt x="21" y="41"/>
                  </a:cubicBezTo>
                  <a:cubicBezTo>
                    <a:pt x="29" y="41"/>
                    <a:pt x="40" y="50"/>
                    <a:pt x="40" y="50"/>
                  </a:cubicBezTo>
                  <a:cubicBezTo>
                    <a:pt x="41" y="27"/>
                    <a:pt x="41" y="27"/>
                    <a:pt x="41" y="27"/>
                  </a:cubicBezTo>
                  <a:cubicBezTo>
                    <a:pt x="48" y="27"/>
                    <a:pt x="48" y="27"/>
                    <a:pt x="48" y="27"/>
                  </a:cubicBezTo>
                  <a:cubicBezTo>
                    <a:pt x="52" y="23"/>
                    <a:pt x="52" y="23"/>
                    <a:pt x="52" y="23"/>
                  </a:cubicBezTo>
                  <a:cubicBezTo>
                    <a:pt x="45" y="15"/>
                    <a:pt x="45" y="15"/>
                    <a:pt x="45" y="15"/>
                  </a:cubicBezTo>
                  <a:cubicBezTo>
                    <a:pt x="57" y="1"/>
                    <a:pt x="57" y="1"/>
                    <a:pt x="57" y="1"/>
                  </a:cubicBezTo>
                  <a:cubicBezTo>
                    <a:pt x="49" y="0"/>
                    <a:pt x="49" y="0"/>
                    <a:pt x="49" y="0"/>
                  </a:cubicBezTo>
                  <a:lnTo>
                    <a:pt x="34"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1" name="Freeform 239">
              <a:extLst>
                <a:ext uri="{FF2B5EF4-FFF2-40B4-BE49-F238E27FC236}">
                  <a16:creationId xmlns:a16="http://schemas.microsoft.com/office/drawing/2014/main" id="{A0C97D81-8F89-430B-8883-950C3F455702}"/>
                </a:ext>
              </a:extLst>
            </p:cNvPr>
            <p:cNvSpPr>
              <a:spLocks/>
            </p:cNvSpPr>
            <p:nvPr/>
          </p:nvSpPr>
          <p:spPr bwMode="gray">
            <a:xfrm>
              <a:off x="4456340" y="3158220"/>
              <a:ext cx="14354" cy="12758"/>
            </a:xfrm>
            <a:custGeom>
              <a:avLst/>
              <a:gdLst>
                <a:gd name="T0" fmla="*/ 1 w 9"/>
                <a:gd name="T1" fmla="*/ 6 h 8"/>
                <a:gd name="T2" fmla="*/ 8 w 9"/>
                <a:gd name="T3" fmla="*/ 8 h 8"/>
                <a:gd name="T4" fmla="*/ 9 w 9"/>
                <a:gd name="T5" fmla="*/ 3 h 8"/>
                <a:gd name="T6" fmla="*/ 5 w 9"/>
                <a:gd name="T7" fmla="*/ 2 h 8"/>
                <a:gd name="T8" fmla="*/ 4 w 9"/>
                <a:gd name="T9" fmla="*/ 0 h 8"/>
                <a:gd name="T10" fmla="*/ 0 w 9"/>
                <a:gd name="T11" fmla="*/ 0 h 8"/>
                <a:gd name="T12" fmla="*/ 1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1" y="6"/>
                  </a:moveTo>
                  <a:lnTo>
                    <a:pt x="8" y="8"/>
                  </a:lnTo>
                  <a:lnTo>
                    <a:pt x="9" y="3"/>
                  </a:lnTo>
                  <a:lnTo>
                    <a:pt x="5" y="2"/>
                  </a:lnTo>
                  <a:lnTo>
                    <a:pt x="4" y="0"/>
                  </a:lnTo>
                  <a:lnTo>
                    <a:pt x="0" y="0"/>
                  </a:lnTo>
                  <a:lnTo>
                    <a:pt x="1"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2" name="Freeform 240">
              <a:extLst>
                <a:ext uri="{FF2B5EF4-FFF2-40B4-BE49-F238E27FC236}">
                  <a16:creationId xmlns:a16="http://schemas.microsoft.com/office/drawing/2014/main" id="{A61ACDC1-75E7-4848-A261-6911056A149D}"/>
                </a:ext>
              </a:extLst>
            </p:cNvPr>
            <p:cNvSpPr>
              <a:spLocks/>
            </p:cNvSpPr>
            <p:nvPr/>
          </p:nvSpPr>
          <p:spPr bwMode="gray">
            <a:xfrm>
              <a:off x="4542460" y="3389467"/>
              <a:ext cx="9569" cy="22327"/>
            </a:xfrm>
            <a:custGeom>
              <a:avLst/>
              <a:gdLst>
                <a:gd name="T0" fmla="*/ 3 w 6"/>
                <a:gd name="T1" fmla="*/ 0 h 14"/>
                <a:gd name="T2" fmla="*/ 0 w 6"/>
                <a:gd name="T3" fmla="*/ 0 h 14"/>
                <a:gd name="T4" fmla="*/ 1 w 6"/>
                <a:gd name="T5" fmla="*/ 12 h 14"/>
                <a:gd name="T6" fmla="*/ 3 w 6"/>
                <a:gd name="T7" fmla="*/ 14 h 14"/>
                <a:gd name="T8" fmla="*/ 6 w 6"/>
                <a:gd name="T9" fmla="*/ 13 h 14"/>
                <a:gd name="T10" fmla="*/ 5 w 6"/>
                <a:gd name="T11" fmla="*/ 9 h 14"/>
                <a:gd name="T12" fmla="*/ 6 w 6"/>
                <a:gd name="T13" fmla="*/ 7 h 14"/>
                <a:gd name="T14" fmla="*/ 3 w 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3" y="0"/>
                  </a:moveTo>
                  <a:lnTo>
                    <a:pt x="0" y="0"/>
                  </a:lnTo>
                  <a:lnTo>
                    <a:pt x="1" y="12"/>
                  </a:lnTo>
                  <a:lnTo>
                    <a:pt x="3" y="14"/>
                  </a:lnTo>
                  <a:lnTo>
                    <a:pt x="6" y="13"/>
                  </a:lnTo>
                  <a:lnTo>
                    <a:pt x="5" y="9"/>
                  </a:lnTo>
                  <a:lnTo>
                    <a:pt x="6" y="7"/>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3" name="Freeform 241">
              <a:extLst>
                <a:ext uri="{FF2B5EF4-FFF2-40B4-BE49-F238E27FC236}">
                  <a16:creationId xmlns:a16="http://schemas.microsoft.com/office/drawing/2014/main" id="{9AF65E38-FDE3-4C8A-A228-15A6C301B3C0}"/>
                </a:ext>
              </a:extLst>
            </p:cNvPr>
            <p:cNvSpPr>
              <a:spLocks/>
            </p:cNvSpPr>
            <p:nvPr/>
          </p:nvSpPr>
          <p:spPr bwMode="gray">
            <a:xfrm>
              <a:off x="4518538" y="3407010"/>
              <a:ext cx="19138" cy="38275"/>
            </a:xfrm>
            <a:custGeom>
              <a:avLst/>
              <a:gdLst>
                <a:gd name="T0" fmla="*/ 28 w 35"/>
                <a:gd name="T1" fmla="*/ 4 h 72"/>
                <a:gd name="T2" fmla="*/ 17 w 35"/>
                <a:gd name="T3" fmla="*/ 0 h 72"/>
                <a:gd name="T4" fmla="*/ 6 w 35"/>
                <a:gd name="T5" fmla="*/ 11 h 72"/>
                <a:gd name="T6" fmla="*/ 0 w 35"/>
                <a:gd name="T7" fmla="*/ 56 h 72"/>
                <a:gd name="T8" fmla="*/ 22 w 35"/>
                <a:gd name="T9" fmla="*/ 65 h 72"/>
                <a:gd name="T10" fmla="*/ 27 w 35"/>
                <a:gd name="T11" fmla="*/ 42 h 72"/>
                <a:gd name="T12" fmla="*/ 35 w 35"/>
                <a:gd name="T13" fmla="*/ 28 h 72"/>
                <a:gd name="T14" fmla="*/ 28 w 35"/>
                <a:gd name="T15" fmla="*/ 4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2">
                  <a:moveTo>
                    <a:pt x="28" y="4"/>
                  </a:moveTo>
                  <a:cubicBezTo>
                    <a:pt x="17" y="0"/>
                    <a:pt x="17" y="0"/>
                    <a:pt x="17" y="0"/>
                  </a:cubicBezTo>
                  <a:cubicBezTo>
                    <a:pt x="6" y="11"/>
                    <a:pt x="6" y="11"/>
                    <a:pt x="6" y="11"/>
                  </a:cubicBezTo>
                  <a:cubicBezTo>
                    <a:pt x="0" y="56"/>
                    <a:pt x="0" y="56"/>
                    <a:pt x="0" y="56"/>
                  </a:cubicBezTo>
                  <a:cubicBezTo>
                    <a:pt x="0" y="56"/>
                    <a:pt x="10" y="72"/>
                    <a:pt x="22" y="65"/>
                  </a:cubicBezTo>
                  <a:cubicBezTo>
                    <a:pt x="30" y="58"/>
                    <a:pt x="27" y="42"/>
                    <a:pt x="27" y="42"/>
                  </a:cubicBezTo>
                  <a:cubicBezTo>
                    <a:pt x="35" y="28"/>
                    <a:pt x="35" y="28"/>
                    <a:pt x="35" y="28"/>
                  </a:cubicBezTo>
                  <a:lnTo>
                    <a:pt x="28"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4" name="Freeform 242">
              <a:extLst>
                <a:ext uri="{FF2B5EF4-FFF2-40B4-BE49-F238E27FC236}">
                  <a16:creationId xmlns:a16="http://schemas.microsoft.com/office/drawing/2014/main" id="{4A528E13-21C0-4CC2-90C8-D3B1B333C529}"/>
                </a:ext>
              </a:extLst>
            </p:cNvPr>
            <p:cNvSpPr>
              <a:spLocks/>
            </p:cNvSpPr>
            <p:nvPr/>
          </p:nvSpPr>
          <p:spPr bwMode="gray">
            <a:xfrm>
              <a:off x="4486642" y="3690886"/>
              <a:ext cx="47844" cy="39871"/>
            </a:xfrm>
            <a:custGeom>
              <a:avLst/>
              <a:gdLst>
                <a:gd name="T0" fmla="*/ 23 w 89"/>
                <a:gd name="T1" fmla="*/ 7 h 74"/>
                <a:gd name="T2" fmla="*/ 15 w 89"/>
                <a:gd name="T3" fmla="*/ 22 h 74"/>
                <a:gd name="T4" fmla="*/ 4 w 89"/>
                <a:gd name="T5" fmla="*/ 14 h 74"/>
                <a:gd name="T6" fmla="*/ 0 w 89"/>
                <a:gd name="T7" fmla="*/ 25 h 74"/>
                <a:gd name="T8" fmla="*/ 14 w 89"/>
                <a:gd name="T9" fmla="*/ 45 h 74"/>
                <a:gd name="T10" fmla="*/ 35 w 89"/>
                <a:gd name="T11" fmla="*/ 69 h 74"/>
                <a:gd name="T12" fmla="*/ 63 w 89"/>
                <a:gd name="T13" fmla="*/ 51 h 74"/>
                <a:gd name="T14" fmla="*/ 85 w 89"/>
                <a:gd name="T15" fmla="*/ 48 h 74"/>
                <a:gd name="T16" fmla="*/ 89 w 89"/>
                <a:gd name="T17" fmla="*/ 41 h 74"/>
                <a:gd name="T18" fmla="*/ 67 w 89"/>
                <a:gd name="T19" fmla="*/ 32 h 74"/>
                <a:gd name="T20" fmla="*/ 61 w 89"/>
                <a:gd name="T21" fmla="*/ 5 h 74"/>
                <a:gd name="T22" fmla="*/ 39 w 89"/>
                <a:gd name="T23" fmla="*/ 0 h 74"/>
                <a:gd name="T24" fmla="*/ 23 w 89"/>
                <a:gd name="T25"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74">
                  <a:moveTo>
                    <a:pt x="23" y="7"/>
                  </a:moveTo>
                  <a:cubicBezTo>
                    <a:pt x="15" y="22"/>
                    <a:pt x="15" y="22"/>
                    <a:pt x="15" y="22"/>
                  </a:cubicBezTo>
                  <a:cubicBezTo>
                    <a:pt x="4" y="14"/>
                    <a:pt x="4" y="14"/>
                    <a:pt x="4" y="14"/>
                  </a:cubicBezTo>
                  <a:cubicBezTo>
                    <a:pt x="0" y="25"/>
                    <a:pt x="0" y="25"/>
                    <a:pt x="0" y="25"/>
                  </a:cubicBezTo>
                  <a:cubicBezTo>
                    <a:pt x="14" y="45"/>
                    <a:pt x="14" y="45"/>
                    <a:pt x="14" y="45"/>
                  </a:cubicBezTo>
                  <a:cubicBezTo>
                    <a:pt x="14" y="45"/>
                    <a:pt x="13" y="64"/>
                    <a:pt x="35" y="69"/>
                  </a:cubicBezTo>
                  <a:cubicBezTo>
                    <a:pt x="58" y="74"/>
                    <a:pt x="63" y="51"/>
                    <a:pt x="63" y="51"/>
                  </a:cubicBezTo>
                  <a:cubicBezTo>
                    <a:pt x="85" y="48"/>
                    <a:pt x="85" y="48"/>
                    <a:pt x="85" y="48"/>
                  </a:cubicBezTo>
                  <a:cubicBezTo>
                    <a:pt x="89" y="41"/>
                    <a:pt x="89" y="41"/>
                    <a:pt x="89" y="41"/>
                  </a:cubicBezTo>
                  <a:cubicBezTo>
                    <a:pt x="67" y="32"/>
                    <a:pt x="67" y="32"/>
                    <a:pt x="67" y="32"/>
                  </a:cubicBezTo>
                  <a:cubicBezTo>
                    <a:pt x="61" y="5"/>
                    <a:pt x="61" y="5"/>
                    <a:pt x="61" y="5"/>
                  </a:cubicBezTo>
                  <a:cubicBezTo>
                    <a:pt x="39" y="0"/>
                    <a:pt x="39" y="0"/>
                    <a:pt x="39" y="0"/>
                  </a:cubicBezTo>
                  <a:lnTo>
                    <a:pt x="23"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5" name="Freeform 243">
              <a:extLst>
                <a:ext uri="{FF2B5EF4-FFF2-40B4-BE49-F238E27FC236}">
                  <a16:creationId xmlns:a16="http://schemas.microsoft.com/office/drawing/2014/main" id="{EE8385C4-5B05-4CA3-83EF-A7A4DD2D2830}"/>
                </a:ext>
              </a:extLst>
            </p:cNvPr>
            <p:cNvSpPr>
              <a:spLocks/>
            </p:cNvSpPr>
            <p:nvPr/>
          </p:nvSpPr>
          <p:spPr bwMode="gray">
            <a:xfrm>
              <a:off x="4301644" y="3068911"/>
              <a:ext cx="633139" cy="1028652"/>
            </a:xfrm>
            <a:custGeom>
              <a:avLst/>
              <a:gdLst>
                <a:gd name="T0" fmla="*/ 494 w 1196"/>
                <a:gd name="T1" fmla="*/ 253 h 1946"/>
                <a:gd name="T2" fmla="*/ 476 w 1196"/>
                <a:gd name="T3" fmla="*/ 306 h 1946"/>
                <a:gd name="T4" fmla="*/ 420 w 1196"/>
                <a:gd name="T5" fmla="*/ 380 h 1946"/>
                <a:gd name="T6" fmla="*/ 468 w 1196"/>
                <a:gd name="T7" fmla="*/ 409 h 1946"/>
                <a:gd name="T8" fmla="*/ 517 w 1196"/>
                <a:gd name="T9" fmla="*/ 399 h 1946"/>
                <a:gd name="T10" fmla="*/ 477 w 1196"/>
                <a:gd name="T11" fmla="*/ 455 h 1946"/>
                <a:gd name="T12" fmla="*/ 413 w 1196"/>
                <a:gd name="T13" fmla="*/ 551 h 1946"/>
                <a:gd name="T14" fmla="*/ 358 w 1196"/>
                <a:gd name="T15" fmla="*/ 686 h 1946"/>
                <a:gd name="T16" fmla="*/ 430 w 1196"/>
                <a:gd name="T17" fmla="*/ 571 h 1946"/>
                <a:gd name="T18" fmla="*/ 453 w 1196"/>
                <a:gd name="T19" fmla="*/ 572 h 1946"/>
                <a:gd name="T20" fmla="*/ 490 w 1196"/>
                <a:gd name="T21" fmla="*/ 586 h 1946"/>
                <a:gd name="T22" fmla="*/ 508 w 1196"/>
                <a:gd name="T23" fmla="*/ 602 h 1946"/>
                <a:gd name="T24" fmla="*/ 455 w 1196"/>
                <a:gd name="T25" fmla="*/ 764 h 1946"/>
                <a:gd name="T26" fmla="*/ 416 w 1196"/>
                <a:gd name="T27" fmla="*/ 884 h 1946"/>
                <a:gd name="T28" fmla="*/ 499 w 1196"/>
                <a:gd name="T29" fmla="*/ 873 h 1946"/>
                <a:gd name="T30" fmla="*/ 671 w 1196"/>
                <a:gd name="T31" fmla="*/ 881 h 1946"/>
                <a:gd name="T32" fmla="*/ 586 w 1196"/>
                <a:gd name="T33" fmla="*/ 934 h 1946"/>
                <a:gd name="T34" fmla="*/ 607 w 1196"/>
                <a:gd name="T35" fmla="*/ 1050 h 1946"/>
                <a:gd name="T36" fmla="*/ 638 w 1196"/>
                <a:gd name="T37" fmla="*/ 1105 h 1946"/>
                <a:gd name="T38" fmla="*/ 586 w 1196"/>
                <a:gd name="T39" fmla="*/ 1259 h 1946"/>
                <a:gd name="T40" fmla="*/ 384 w 1196"/>
                <a:gd name="T41" fmla="*/ 1261 h 1946"/>
                <a:gd name="T42" fmla="*/ 385 w 1196"/>
                <a:gd name="T43" fmla="*/ 1311 h 1946"/>
                <a:gd name="T44" fmla="*/ 330 w 1196"/>
                <a:gd name="T45" fmla="*/ 1465 h 1946"/>
                <a:gd name="T46" fmla="*/ 178 w 1196"/>
                <a:gd name="T47" fmla="*/ 1500 h 1946"/>
                <a:gd name="T48" fmla="*/ 233 w 1196"/>
                <a:gd name="T49" fmla="*/ 1541 h 1946"/>
                <a:gd name="T50" fmla="*/ 254 w 1196"/>
                <a:gd name="T51" fmla="*/ 1569 h 1946"/>
                <a:gd name="T52" fmla="*/ 307 w 1196"/>
                <a:gd name="T53" fmla="*/ 1621 h 1946"/>
                <a:gd name="T54" fmla="*/ 576 w 1196"/>
                <a:gd name="T55" fmla="*/ 1630 h 1946"/>
                <a:gd name="T56" fmla="*/ 287 w 1196"/>
                <a:gd name="T57" fmla="*/ 1731 h 1946"/>
                <a:gd name="T58" fmla="*/ 94 w 1196"/>
                <a:gd name="T59" fmla="*/ 1863 h 1946"/>
                <a:gd name="T60" fmla="*/ 95 w 1196"/>
                <a:gd name="T61" fmla="*/ 1928 h 1946"/>
                <a:gd name="T62" fmla="*/ 242 w 1196"/>
                <a:gd name="T63" fmla="*/ 1901 h 1946"/>
                <a:gd name="T64" fmla="*/ 348 w 1196"/>
                <a:gd name="T65" fmla="*/ 1875 h 1946"/>
                <a:gd name="T66" fmla="*/ 530 w 1196"/>
                <a:gd name="T67" fmla="*/ 1899 h 1946"/>
                <a:gd name="T68" fmla="*/ 669 w 1196"/>
                <a:gd name="T69" fmla="*/ 1891 h 1946"/>
                <a:gd name="T70" fmla="*/ 895 w 1196"/>
                <a:gd name="T71" fmla="*/ 1944 h 1946"/>
                <a:gd name="T72" fmla="*/ 1098 w 1196"/>
                <a:gd name="T73" fmla="*/ 1838 h 1946"/>
                <a:gd name="T74" fmla="*/ 981 w 1196"/>
                <a:gd name="T75" fmla="*/ 1787 h 1946"/>
                <a:gd name="T76" fmla="*/ 1019 w 1196"/>
                <a:gd name="T77" fmla="*/ 1762 h 1946"/>
                <a:gd name="T78" fmla="*/ 1085 w 1196"/>
                <a:gd name="T79" fmla="*/ 1712 h 1946"/>
                <a:gd name="T80" fmla="*/ 1190 w 1196"/>
                <a:gd name="T81" fmla="*/ 1548 h 1946"/>
                <a:gd name="T82" fmla="*/ 990 w 1196"/>
                <a:gd name="T83" fmla="*/ 1428 h 1946"/>
                <a:gd name="T84" fmla="*/ 901 w 1196"/>
                <a:gd name="T85" fmla="*/ 1248 h 1946"/>
                <a:gd name="T86" fmla="*/ 998 w 1196"/>
                <a:gd name="T87" fmla="*/ 1176 h 1946"/>
                <a:gd name="T88" fmla="*/ 892 w 1196"/>
                <a:gd name="T89" fmla="*/ 945 h 1946"/>
                <a:gd name="T90" fmla="*/ 842 w 1196"/>
                <a:gd name="T91" fmla="*/ 729 h 1946"/>
                <a:gd name="T92" fmla="*/ 689 w 1196"/>
                <a:gd name="T93" fmla="*/ 649 h 1946"/>
                <a:gd name="T94" fmla="*/ 780 w 1196"/>
                <a:gd name="T95" fmla="*/ 615 h 1946"/>
                <a:gd name="T96" fmla="*/ 798 w 1196"/>
                <a:gd name="T97" fmla="*/ 554 h 1946"/>
                <a:gd name="T98" fmla="*/ 852 w 1196"/>
                <a:gd name="T99" fmla="*/ 270 h 1946"/>
                <a:gd name="T100" fmla="*/ 696 w 1196"/>
                <a:gd name="T101" fmla="*/ 240 h 1946"/>
                <a:gd name="T102" fmla="*/ 725 w 1196"/>
                <a:gd name="T103" fmla="*/ 180 h 1946"/>
                <a:gd name="T104" fmla="*/ 862 w 1196"/>
                <a:gd name="T105" fmla="*/ 45 h 1946"/>
                <a:gd name="T106" fmla="*/ 712 w 1196"/>
                <a:gd name="T107" fmla="*/ 57 h 1946"/>
                <a:gd name="T108" fmla="*/ 655 w 1196"/>
                <a:gd name="T109" fmla="*/ 8 h 1946"/>
                <a:gd name="T110" fmla="*/ 588 w 1196"/>
                <a:gd name="T111" fmla="*/ 70 h 1946"/>
                <a:gd name="T112" fmla="*/ 578 w 1196"/>
                <a:gd name="T113" fmla="*/ 135 h 1946"/>
                <a:gd name="T114" fmla="*/ 508 w 1196"/>
                <a:gd name="T115" fmla="*/ 177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6" h="1946">
                  <a:moveTo>
                    <a:pt x="508" y="177"/>
                  </a:moveTo>
                  <a:cubicBezTo>
                    <a:pt x="504" y="188"/>
                    <a:pt x="504" y="188"/>
                    <a:pt x="504" y="188"/>
                  </a:cubicBezTo>
                  <a:cubicBezTo>
                    <a:pt x="511" y="204"/>
                    <a:pt x="511" y="204"/>
                    <a:pt x="511" y="204"/>
                  </a:cubicBezTo>
                  <a:cubicBezTo>
                    <a:pt x="529" y="220"/>
                    <a:pt x="529" y="220"/>
                    <a:pt x="529" y="220"/>
                  </a:cubicBezTo>
                  <a:cubicBezTo>
                    <a:pt x="506" y="219"/>
                    <a:pt x="506" y="219"/>
                    <a:pt x="506" y="219"/>
                  </a:cubicBezTo>
                  <a:cubicBezTo>
                    <a:pt x="506" y="219"/>
                    <a:pt x="500" y="204"/>
                    <a:pt x="492" y="203"/>
                  </a:cubicBezTo>
                  <a:cubicBezTo>
                    <a:pt x="485" y="203"/>
                    <a:pt x="484" y="226"/>
                    <a:pt x="483" y="230"/>
                  </a:cubicBezTo>
                  <a:cubicBezTo>
                    <a:pt x="487" y="234"/>
                    <a:pt x="475" y="241"/>
                    <a:pt x="479" y="248"/>
                  </a:cubicBezTo>
                  <a:cubicBezTo>
                    <a:pt x="482" y="256"/>
                    <a:pt x="494" y="253"/>
                    <a:pt x="494" y="253"/>
                  </a:cubicBezTo>
                  <a:cubicBezTo>
                    <a:pt x="520" y="258"/>
                    <a:pt x="520" y="258"/>
                    <a:pt x="520" y="258"/>
                  </a:cubicBezTo>
                  <a:cubicBezTo>
                    <a:pt x="497" y="261"/>
                    <a:pt x="497" y="261"/>
                    <a:pt x="497" y="261"/>
                  </a:cubicBezTo>
                  <a:cubicBezTo>
                    <a:pt x="497" y="261"/>
                    <a:pt x="489" y="264"/>
                    <a:pt x="493" y="272"/>
                  </a:cubicBezTo>
                  <a:cubicBezTo>
                    <a:pt x="492" y="280"/>
                    <a:pt x="507" y="280"/>
                    <a:pt x="514" y="288"/>
                  </a:cubicBezTo>
                  <a:cubicBezTo>
                    <a:pt x="518" y="296"/>
                    <a:pt x="517" y="304"/>
                    <a:pt x="517" y="304"/>
                  </a:cubicBezTo>
                  <a:cubicBezTo>
                    <a:pt x="517" y="304"/>
                    <a:pt x="507" y="292"/>
                    <a:pt x="499" y="288"/>
                  </a:cubicBezTo>
                  <a:cubicBezTo>
                    <a:pt x="496" y="284"/>
                    <a:pt x="484" y="302"/>
                    <a:pt x="484" y="302"/>
                  </a:cubicBezTo>
                  <a:cubicBezTo>
                    <a:pt x="498" y="326"/>
                    <a:pt x="498" y="326"/>
                    <a:pt x="498" y="326"/>
                  </a:cubicBezTo>
                  <a:cubicBezTo>
                    <a:pt x="476" y="306"/>
                    <a:pt x="476" y="306"/>
                    <a:pt x="476" y="306"/>
                  </a:cubicBezTo>
                  <a:cubicBezTo>
                    <a:pt x="464" y="320"/>
                    <a:pt x="464" y="320"/>
                    <a:pt x="464" y="320"/>
                  </a:cubicBezTo>
                  <a:cubicBezTo>
                    <a:pt x="478" y="340"/>
                    <a:pt x="478" y="340"/>
                    <a:pt x="478" y="340"/>
                  </a:cubicBezTo>
                  <a:cubicBezTo>
                    <a:pt x="478" y="344"/>
                    <a:pt x="478" y="344"/>
                    <a:pt x="478" y="344"/>
                  </a:cubicBezTo>
                  <a:cubicBezTo>
                    <a:pt x="460" y="332"/>
                    <a:pt x="460" y="332"/>
                    <a:pt x="460" y="332"/>
                  </a:cubicBezTo>
                  <a:cubicBezTo>
                    <a:pt x="433" y="353"/>
                    <a:pt x="433" y="353"/>
                    <a:pt x="433" y="353"/>
                  </a:cubicBezTo>
                  <a:cubicBezTo>
                    <a:pt x="433" y="353"/>
                    <a:pt x="463" y="359"/>
                    <a:pt x="459" y="362"/>
                  </a:cubicBezTo>
                  <a:cubicBezTo>
                    <a:pt x="451" y="369"/>
                    <a:pt x="432" y="369"/>
                    <a:pt x="432" y="369"/>
                  </a:cubicBezTo>
                  <a:cubicBezTo>
                    <a:pt x="427" y="391"/>
                    <a:pt x="427" y="391"/>
                    <a:pt x="427" y="391"/>
                  </a:cubicBezTo>
                  <a:cubicBezTo>
                    <a:pt x="420" y="380"/>
                    <a:pt x="420" y="380"/>
                    <a:pt x="420" y="380"/>
                  </a:cubicBezTo>
                  <a:cubicBezTo>
                    <a:pt x="420" y="380"/>
                    <a:pt x="387" y="378"/>
                    <a:pt x="387" y="382"/>
                  </a:cubicBezTo>
                  <a:cubicBezTo>
                    <a:pt x="386" y="389"/>
                    <a:pt x="423" y="403"/>
                    <a:pt x="423" y="403"/>
                  </a:cubicBezTo>
                  <a:cubicBezTo>
                    <a:pt x="442" y="400"/>
                    <a:pt x="442" y="400"/>
                    <a:pt x="442" y="400"/>
                  </a:cubicBezTo>
                  <a:cubicBezTo>
                    <a:pt x="454" y="389"/>
                    <a:pt x="454" y="389"/>
                    <a:pt x="454" y="389"/>
                  </a:cubicBezTo>
                  <a:cubicBezTo>
                    <a:pt x="488" y="379"/>
                    <a:pt x="488" y="379"/>
                    <a:pt x="488" y="379"/>
                  </a:cubicBezTo>
                  <a:cubicBezTo>
                    <a:pt x="487" y="387"/>
                    <a:pt x="487" y="387"/>
                    <a:pt x="487" y="387"/>
                  </a:cubicBezTo>
                  <a:cubicBezTo>
                    <a:pt x="461" y="393"/>
                    <a:pt x="461" y="393"/>
                    <a:pt x="461" y="393"/>
                  </a:cubicBezTo>
                  <a:cubicBezTo>
                    <a:pt x="453" y="400"/>
                    <a:pt x="453" y="400"/>
                    <a:pt x="453" y="400"/>
                  </a:cubicBezTo>
                  <a:cubicBezTo>
                    <a:pt x="468" y="409"/>
                    <a:pt x="468" y="409"/>
                    <a:pt x="468" y="409"/>
                  </a:cubicBezTo>
                  <a:cubicBezTo>
                    <a:pt x="460" y="412"/>
                    <a:pt x="460" y="412"/>
                    <a:pt x="460" y="412"/>
                  </a:cubicBezTo>
                  <a:cubicBezTo>
                    <a:pt x="449" y="404"/>
                    <a:pt x="449" y="404"/>
                    <a:pt x="449" y="404"/>
                  </a:cubicBezTo>
                  <a:cubicBezTo>
                    <a:pt x="427" y="410"/>
                    <a:pt x="427" y="410"/>
                    <a:pt x="427" y="410"/>
                  </a:cubicBezTo>
                  <a:cubicBezTo>
                    <a:pt x="412" y="406"/>
                    <a:pt x="412" y="406"/>
                    <a:pt x="412" y="406"/>
                  </a:cubicBezTo>
                  <a:cubicBezTo>
                    <a:pt x="407" y="421"/>
                    <a:pt x="407" y="421"/>
                    <a:pt x="407" y="421"/>
                  </a:cubicBezTo>
                  <a:cubicBezTo>
                    <a:pt x="425" y="433"/>
                    <a:pt x="425" y="433"/>
                    <a:pt x="425" y="433"/>
                  </a:cubicBezTo>
                  <a:cubicBezTo>
                    <a:pt x="440" y="445"/>
                    <a:pt x="440" y="445"/>
                    <a:pt x="440" y="445"/>
                  </a:cubicBezTo>
                  <a:cubicBezTo>
                    <a:pt x="470" y="435"/>
                    <a:pt x="470" y="435"/>
                    <a:pt x="470" y="435"/>
                  </a:cubicBezTo>
                  <a:cubicBezTo>
                    <a:pt x="517" y="399"/>
                    <a:pt x="517" y="399"/>
                    <a:pt x="517" y="399"/>
                  </a:cubicBezTo>
                  <a:cubicBezTo>
                    <a:pt x="510" y="391"/>
                    <a:pt x="510" y="391"/>
                    <a:pt x="510" y="391"/>
                  </a:cubicBezTo>
                  <a:cubicBezTo>
                    <a:pt x="521" y="388"/>
                    <a:pt x="521" y="388"/>
                    <a:pt x="521" y="388"/>
                  </a:cubicBezTo>
                  <a:cubicBezTo>
                    <a:pt x="536" y="396"/>
                    <a:pt x="536" y="396"/>
                    <a:pt x="536" y="396"/>
                  </a:cubicBezTo>
                  <a:cubicBezTo>
                    <a:pt x="505" y="418"/>
                    <a:pt x="505" y="418"/>
                    <a:pt x="505" y="418"/>
                  </a:cubicBezTo>
                  <a:cubicBezTo>
                    <a:pt x="505" y="418"/>
                    <a:pt x="531" y="427"/>
                    <a:pt x="527" y="427"/>
                  </a:cubicBezTo>
                  <a:cubicBezTo>
                    <a:pt x="504" y="426"/>
                    <a:pt x="504" y="426"/>
                    <a:pt x="504" y="426"/>
                  </a:cubicBezTo>
                  <a:cubicBezTo>
                    <a:pt x="477" y="443"/>
                    <a:pt x="477" y="443"/>
                    <a:pt x="477" y="443"/>
                  </a:cubicBezTo>
                  <a:cubicBezTo>
                    <a:pt x="488" y="455"/>
                    <a:pt x="488" y="455"/>
                    <a:pt x="488" y="455"/>
                  </a:cubicBezTo>
                  <a:cubicBezTo>
                    <a:pt x="477" y="455"/>
                    <a:pt x="477" y="455"/>
                    <a:pt x="477" y="455"/>
                  </a:cubicBezTo>
                  <a:cubicBezTo>
                    <a:pt x="465" y="462"/>
                    <a:pt x="465" y="462"/>
                    <a:pt x="465" y="462"/>
                  </a:cubicBezTo>
                  <a:cubicBezTo>
                    <a:pt x="487" y="474"/>
                    <a:pt x="487" y="474"/>
                    <a:pt x="487" y="474"/>
                  </a:cubicBezTo>
                  <a:cubicBezTo>
                    <a:pt x="469" y="470"/>
                    <a:pt x="469" y="470"/>
                    <a:pt x="469" y="470"/>
                  </a:cubicBezTo>
                  <a:cubicBezTo>
                    <a:pt x="453" y="492"/>
                    <a:pt x="453" y="492"/>
                    <a:pt x="453" y="492"/>
                  </a:cubicBezTo>
                  <a:cubicBezTo>
                    <a:pt x="430" y="491"/>
                    <a:pt x="430" y="491"/>
                    <a:pt x="430" y="491"/>
                  </a:cubicBezTo>
                  <a:cubicBezTo>
                    <a:pt x="422" y="517"/>
                    <a:pt x="422" y="517"/>
                    <a:pt x="422" y="517"/>
                  </a:cubicBezTo>
                  <a:cubicBezTo>
                    <a:pt x="433" y="518"/>
                    <a:pt x="433" y="518"/>
                    <a:pt x="433" y="518"/>
                  </a:cubicBezTo>
                  <a:cubicBezTo>
                    <a:pt x="428" y="552"/>
                    <a:pt x="428" y="552"/>
                    <a:pt x="428" y="552"/>
                  </a:cubicBezTo>
                  <a:cubicBezTo>
                    <a:pt x="413" y="551"/>
                    <a:pt x="413" y="551"/>
                    <a:pt x="413" y="551"/>
                  </a:cubicBezTo>
                  <a:cubicBezTo>
                    <a:pt x="393" y="566"/>
                    <a:pt x="393" y="566"/>
                    <a:pt x="393" y="566"/>
                  </a:cubicBezTo>
                  <a:cubicBezTo>
                    <a:pt x="404" y="581"/>
                    <a:pt x="404" y="581"/>
                    <a:pt x="404" y="581"/>
                  </a:cubicBezTo>
                  <a:cubicBezTo>
                    <a:pt x="391" y="604"/>
                    <a:pt x="391" y="604"/>
                    <a:pt x="391" y="604"/>
                  </a:cubicBezTo>
                  <a:cubicBezTo>
                    <a:pt x="395" y="612"/>
                    <a:pt x="395" y="612"/>
                    <a:pt x="395" y="612"/>
                  </a:cubicBezTo>
                  <a:cubicBezTo>
                    <a:pt x="414" y="612"/>
                    <a:pt x="414" y="612"/>
                    <a:pt x="414" y="612"/>
                  </a:cubicBezTo>
                  <a:cubicBezTo>
                    <a:pt x="394" y="619"/>
                    <a:pt x="394" y="619"/>
                    <a:pt x="394" y="619"/>
                  </a:cubicBezTo>
                  <a:cubicBezTo>
                    <a:pt x="374" y="649"/>
                    <a:pt x="374" y="649"/>
                    <a:pt x="374" y="649"/>
                  </a:cubicBezTo>
                  <a:cubicBezTo>
                    <a:pt x="371" y="653"/>
                    <a:pt x="371" y="653"/>
                    <a:pt x="371" y="653"/>
                  </a:cubicBezTo>
                  <a:cubicBezTo>
                    <a:pt x="371" y="653"/>
                    <a:pt x="366" y="679"/>
                    <a:pt x="358" y="686"/>
                  </a:cubicBezTo>
                  <a:cubicBezTo>
                    <a:pt x="354" y="690"/>
                    <a:pt x="339" y="693"/>
                    <a:pt x="339" y="693"/>
                  </a:cubicBezTo>
                  <a:cubicBezTo>
                    <a:pt x="339" y="693"/>
                    <a:pt x="334" y="716"/>
                    <a:pt x="353" y="717"/>
                  </a:cubicBezTo>
                  <a:cubicBezTo>
                    <a:pt x="375" y="722"/>
                    <a:pt x="383" y="699"/>
                    <a:pt x="383" y="699"/>
                  </a:cubicBezTo>
                  <a:cubicBezTo>
                    <a:pt x="380" y="691"/>
                    <a:pt x="380" y="691"/>
                    <a:pt x="380" y="691"/>
                  </a:cubicBezTo>
                  <a:cubicBezTo>
                    <a:pt x="384" y="684"/>
                    <a:pt x="384" y="684"/>
                    <a:pt x="384" y="684"/>
                  </a:cubicBezTo>
                  <a:cubicBezTo>
                    <a:pt x="412" y="635"/>
                    <a:pt x="412" y="635"/>
                    <a:pt x="412" y="635"/>
                  </a:cubicBezTo>
                  <a:cubicBezTo>
                    <a:pt x="436" y="621"/>
                    <a:pt x="436" y="621"/>
                    <a:pt x="436" y="621"/>
                  </a:cubicBezTo>
                  <a:cubicBezTo>
                    <a:pt x="425" y="605"/>
                    <a:pt x="425" y="605"/>
                    <a:pt x="425" y="605"/>
                  </a:cubicBezTo>
                  <a:cubicBezTo>
                    <a:pt x="430" y="571"/>
                    <a:pt x="430" y="571"/>
                    <a:pt x="430" y="571"/>
                  </a:cubicBezTo>
                  <a:cubicBezTo>
                    <a:pt x="442" y="572"/>
                    <a:pt x="442" y="572"/>
                    <a:pt x="442" y="572"/>
                  </a:cubicBezTo>
                  <a:cubicBezTo>
                    <a:pt x="469" y="550"/>
                    <a:pt x="469" y="550"/>
                    <a:pt x="469" y="550"/>
                  </a:cubicBezTo>
                  <a:cubicBezTo>
                    <a:pt x="480" y="547"/>
                    <a:pt x="480" y="547"/>
                    <a:pt x="480" y="547"/>
                  </a:cubicBezTo>
                  <a:cubicBezTo>
                    <a:pt x="496" y="536"/>
                    <a:pt x="496" y="536"/>
                    <a:pt x="496" y="536"/>
                  </a:cubicBezTo>
                  <a:cubicBezTo>
                    <a:pt x="511" y="533"/>
                    <a:pt x="511" y="533"/>
                    <a:pt x="511" y="533"/>
                  </a:cubicBezTo>
                  <a:cubicBezTo>
                    <a:pt x="499" y="540"/>
                    <a:pt x="499" y="540"/>
                    <a:pt x="499" y="540"/>
                  </a:cubicBezTo>
                  <a:cubicBezTo>
                    <a:pt x="487" y="551"/>
                    <a:pt x="487" y="551"/>
                    <a:pt x="487" y="551"/>
                  </a:cubicBezTo>
                  <a:cubicBezTo>
                    <a:pt x="472" y="554"/>
                    <a:pt x="472" y="554"/>
                    <a:pt x="472" y="554"/>
                  </a:cubicBezTo>
                  <a:cubicBezTo>
                    <a:pt x="453" y="572"/>
                    <a:pt x="453" y="572"/>
                    <a:pt x="453" y="572"/>
                  </a:cubicBezTo>
                  <a:cubicBezTo>
                    <a:pt x="441" y="576"/>
                    <a:pt x="441" y="576"/>
                    <a:pt x="441" y="576"/>
                  </a:cubicBezTo>
                  <a:cubicBezTo>
                    <a:pt x="433" y="602"/>
                    <a:pt x="433" y="602"/>
                    <a:pt x="433" y="602"/>
                  </a:cubicBezTo>
                  <a:cubicBezTo>
                    <a:pt x="451" y="618"/>
                    <a:pt x="451" y="618"/>
                    <a:pt x="451" y="618"/>
                  </a:cubicBezTo>
                  <a:cubicBezTo>
                    <a:pt x="448" y="591"/>
                    <a:pt x="448" y="591"/>
                    <a:pt x="448" y="591"/>
                  </a:cubicBezTo>
                  <a:cubicBezTo>
                    <a:pt x="463" y="600"/>
                    <a:pt x="463" y="600"/>
                    <a:pt x="463" y="600"/>
                  </a:cubicBezTo>
                  <a:cubicBezTo>
                    <a:pt x="471" y="592"/>
                    <a:pt x="471" y="592"/>
                    <a:pt x="471" y="592"/>
                  </a:cubicBezTo>
                  <a:cubicBezTo>
                    <a:pt x="477" y="616"/>
                    <a:pt x="477" y="616"/>
                    <a:pt x="477" y="616"/>
                  </a:cubicBezTo>
                  <a:cubicBezTo>
                    <a:pt x="493" y="601"/>
                    <a:pt x="493" y="601"/>
                    <a:pt x="493" y="601"/>
                  </a:cubicBezTo>
                  <a:cubicBezTo>
                    <a:pt x="490" y="586"/>
                    <a:pt x="490" y="586"/>
                    <a:pt x="490" y="586"/>
                  </a:cubicBezTo>
                  <a:cubicBezTo>
                    <a:pt x="497" y="586"/>
                    <a:pt x="497" y="586"/>
                    <a:pt x="497" y="586"/>
                  </a:cubicBezTo>
                  <a:cubicBezTo>
                    <a:pt x="497" y="586"/>
                    <a:pt x="506" y="563"/>
                    <a:pt x="509" y="567"/>
                  </a:cubicBezTo>
                  <a:cubicBezTo>
                    <a:pt x="517" y="568"/>
                    <a:pt x="509" y="579"/>
                    <a:pt x="509" y="579"/>
                  </a:cubicBezTo>
                  <a:cubicBezTo>
                    <a:pt x="508" y="594"/>
                    <a:pt x="508" y="594"/>
                    <a:pt x="508" y="594"/>
                  </a:cubicBezTo>
                  <a:cubicBezTo>
                    <a:pt x="512" y="587"/>
                    <a:pt x="512" y="587"/>
                    <a:pt x="512" y="587"/>
                  </a:cubicBezTo>
                  <a:cubicBezTo>
                    <a:pt x="522" y="602"/>
                    <a:pt x="522" y="602"/>
                    <a:pt x="522" y="602"/>
                  </a:cubicBezTo>
                  <a:cubicBezTo>
                    <a:pt x="540" y="619"/>
                    <a:pt x="540" y="619"/>
                    <a:pt x="540" y="619"/>
                  </a:cubicBezTo>
                  <a:cubicBezTo>
                    <a:pt x="518" y="614"/>
                    <a:pt x="518" y="614"/>
                    <a:pt x="518" y="614"/>
                  </a:cubicBezTo>
                  <a:cubicBezTo>
                    <a:pt x="508" y="602"/>
                    <a:pt x="508" y="602"/>
                    <a:pt x="508" y="602"/>
                  </a:cubicBezTo>
                  <a:cubicBezTo>
                    <a:pt x="496" y="609"/>
                    <a:pt x="496" y="609"/>
                    <a:pt x="496" y="609"/>
                  </a:cubicBezTo>
                  <a:cubicBezTo>
                    <a:pt x="491" y="647"/>
                    <a:pt x="491" y="647"/>
                    <a:pt x="491" y="647"/>
                  </a:cubicBezTo>
                  <a:cubicBezTo>
                    <a:pt x="491" y="647"/>
                    <a:pt x="479" y="646"/>
                    <a:pt x="479" y="650"/>
                  </a:cubicBezTo>
                  <a:cubicBezTo>
                    <a:pt x="478" y="677"/>
                    <a:pt x="478" y="677"/>
                    <a:pt x="478" y="677"/>
                  </a:cubicBezTo>
                  <a:cubicBezTo>
                    <a:pt x="478" y="677"/>
                    <a:pt x="504" y="686"/>
                    <a:pt x="499" y="701"/>
                  </a:cubicBezTo>
                  <a:cubicBezTo>
                    <a:pt x="499" y="716"/>
                    <a:pt x="479" y="727"/>
                    <a:pt x="479" y="727"/>
                  </a:cubicBezTo>
                  <a:cubicBezTo>
                    <a:pt x="475" y="742"/>
                    <a:pt x="475" y="742"/>
                    <a:pt x="475" y="742"/>
                  </a:cubicBezTo>
                  <a:cubicBezTo>
                    <a:pt x="464" y="741"/>
                    <a:pt x="464" y="741"/>
                    <a:pt x="464" y="741"/>
                  </a:cubicBezTo>
                  <a:cubicBezTo>
                    <a:pt x="464" y="741"/>
                    <a:pt x="463" y="756"/>
                    <a:pt x="455" y="764"/>
                  </a:cubicBezTo>
                  <a:cubicBezTo>
                    <a:pt x="448" y="767"/>
                    <a:pt x="428" y="781"/>
                    <a:pt x="424" y="793"/>
                  </a:cubicBezTo>
                  <a:cubicBezTo>
                    <a:pt x="420" y="804"/>
                    <a:pt x="411" y="830"/>
                    <a:pt x="411" y="830"/>
                  </a:cubicBezTo>
                  <a:cubicBezTo>
                    <a:pt x="405" y="807"/>
                    <a:pt x="405" y="807"/>
                    <a:pt x="405" y="807"/>
                  </a:cubicBezTo>
                  <a:cubicBezTo>
                    <a:pt x="401" y="807"/>
                    <a:pt x="401" y="807"/>
                    <a:pt x="401" y="807"/>
                  </a:cubicBezTo>
                  <a:cubicBezTo>
                    <a:pt x="401" y="807"/>
                    <a:pt x="389" y="829"/>
                    <a:pt x="396" y="841"/>
                  </a:cubicBezTo>
                  <a:cubicBezTo>
                    <a:pt x="399" y="849"/>
                    <a:pt x="406" y="868"/>
                    <a:pt x="406" y="868"/>
                  </a:cubicBezTo>
                  <a:cubicBezTo>
                    <a:pt x="405" y="887"/>
                    <a:pt x="405" y="887"/>
                    <a:pt x="405" y="887"/>
                  </a:cubicBezTo>
                  <a:cubicBezTo>
                    <a:pt x="412" y="895"/>
                    <a:pt x="412" y="895"/>
                    <a:pt x="412" y="895"/>
                  </a:cubicBezTo>
                  <a:cubicBezTo>
                    <a:pt x="416" y="884"/>
                    <a:pt x="416" y="884"/>
                    <a:pt x="416" y="884"/>
                  </a:cubicBezTo>
                  <a:cubicBezTo>
                    <a:pt x="416" y="884"/>
                    <a:pt x="406" y="861"/>
                    <a:pt x="421" y="854"/>
                  </a:cubicBezTo>
                  <a:cubicBezTo>
                    <a:pt x="433" y="847"/>
                    <a:pt x="440" y="851"/>
                    <a:pt x="440" y="851"/>
                  </a:cubicBezTo>
                  <a:cubicBezTo>
                    <a:pt x="439" y="862"/>
                    <a:pt x="439" y="862"/>
                    <a:pt x="439" y="862"/>
                  </a:cubicBezTo>
                  <a:cubicBezTo>
                    <a:pt x="465" y="879"/>
                    <a:pt x="465" y="879"/>
                    <a:pt x="465" y="879"/>
                  </a:cubicBezTo>
                  <a:cubicBezTo>
                    <a:pt x="479" y="902"/>
                    <a:pt x="479" y="902"/>
                    <a:pt x="479" y="902"/>
                  </a:cubicBezTo>
                  <a:cubicBezTo>
                    <a:pt x="491" y="880"/>
                    <a:pt x="491" y="880"/>
                    <a:pt x="491" y="880"/>
                  </a:cubicBezTo>
                  <a:cubicBezTo>
                    <a:pt x="484" y="864"/>
                    <a:pt x="484" y="864"/>
                    <a:pt x="484" y="864"/>
                  </a:cubicBezTo>
                  <a:cubicBezTo>
                    <a:pt x="485" y="853"/>
                    <a:pt x="485" y="853"/>
                    <a:pt x="485" y="853"/>
                  </a:cubicBezTo>
                  <a:cubicBezTo>
                    <a:pt x="485" y="853"/>
                    <a:pt x="492" y="869"/>
                    <a:pt x="499" y="873"/>
                  </a:cubicBezTo>
                  <a:cubicBezTo>
                    <a:pt x="514" y="874"/>
                    <a:pt x="514" y="874"/>
                    <a:pt x="514" y="874"/>
                  </a:cubicBezTo>
                  <a:cubicBezTo>
                    <a:pt x="514" y="874"/>
                    <a:pt x="498" y="896"/>
                    <a:pt x="513" y="896"/>
                  </a:cubicBezTo>
                  <a:cubicBezTo>
                    <a:pt x="528" y="897"/>
                    <a:pt x="550" y="894"/>
                    <a:pt x="550" y="894"/>
                  </a:cubicBezTo>
                  <a:cubicBezTo>
                    <a:pt x="558" y="883"/>
                    <a:pt x="558" y="883"/>
                    <a:pt x="558" y="883"/>
                  </a:cubicBezTo>
                  <a:cubicBezTo>
                    <a:pt x="573" y="888"/>
                    <a:pt x="573" y="888"/>
                    <a:pt x="573" y="888"/>
                  </a:cubicBezTo>
                  <a:cubicBezTo>
                    <a:pt x="599" y="889"/>
                    <a:pt x="599" y="889"/>
                    <a:pt x="599" y="889"/>
                  </a:cubicBezTo>
                  <a:cubicBezTo>
                    <a:pt x="605" y="847"/>
                    <a:pt x="605" y="847"/>
                    <a:pt x="605" y="847"/>
                  </a:cubicBezTo>
                  <a:cubicBezTo>
                    <a:pt x="605" y="847"/>
                    <a:pt x="604" y="866"/>
                    <a:pt x="611" y="871"/>
                  </a:cubicBezTo>
                  <a:cubicBezTo>
                    <a:pt x="619" y="871"/>
                    <a:pt x="671" y="881"/>
                    <a:pt x="671" y="881"/>
                  </a:cubicBezTo>
                  <a:cubicBezTo>
                    <a:pt x="663" y="888"/>
                    <a:pt x="663" y="888"/>
                    <a:pt x="663" y="888"/>
                  </a:cubicBezTo>
                  <a:cubicBezTo>
                    <a:pt x="655" y="888"/>
                    <a:pt x="655" y="888"/>
                    <a:pt x="655" y="888"/>
                  </a:cubicBezTo>
                  <a:cubicBezTo>
                    <a:pt x="652" y="884"/>
                    <a:pt x="652" y="884"/>
                    <a:pt x="652" y="884"/>
                  </a:cubicBezTo>
                  <a:cubicBezTo>
                    <a:pt x="637" y="883"/>
                    <a:pt x="637" y="883"/>
                    <a:pt x="637" y="883"/>
                  </a:cubicBezTo>
                  <a:cubicBezTo>
                    <a:pt x="640" y="895"/>
                    <a:pt x="640" y="895"/>
                    <a:pt x="640" y="895"/>
                  </a:cubicBezTo>
                  <a:cubicBezTo>
                    <a:pt x="629" y="890"/>
                    <a:pt x="629" y="890"/>
                    <a:pt x="629" y="890"/>
                  </a:cubicBezTo>
                  <a:cubicBezTo>
                    <a:pt x="606" y="905"/>
                    <a:pt x="606" y="905"/>
                    <a:pt x="606" y="905"/>
                  </a:cubicBezTo>
                  <a:cubicBezTo>
                    <a:pt x="609" y="913"/>
                    <a:pt x="609" y="913"/>
                    <a:pt x="609" y="913"/>
                  </a:cubicBezTo>
                  <a:cubicBezTo>
                    <a:pt x="609" y="913"/>
                    <a:pt x="590" y="923"/>
                    <a:pt x="586" y="934"/>
                  </a:cubicBezTo>
                  <a:cubicBezTo>
                    <a:pt x="582" y="942"/>
                    <a:pt x="577" y="957"/>
                    <a:pt x="577" y="957"/>
                  </a:cubicBezTo>
                  <a:cubicBezTo>
                    <a:pt x="566" y="964"/>
                    <a:pt x="566" y="964"/>
                    <a:pt x="566" y="964"/>
                  </a:cubicBezTo>
                  <a:cubicBezTo>
                    <a:pt x="576" y="987"/>
                    <a:pt x="576" y="987"/>
                    <a:pt x="576" y="987"/>
                  </a:cubicBezTo>
                  <a:cubicBezTo>
                    <a:pt x="579" y="999"/>
                    <a:pt x="579" y="999"/>
                    <a:pt x="579" y="999"/>
                  </a:cubicBezTo>
                  <a:cubicBezTo>
                    <a:pt x="579" y="999"/>
                    <a:pt x="586" y="1003"/>
                    <a:pt x="586" y="1011"/>
                  </a:cubicBezTo>
                  <a:cubicBezTo>
                    <a:pt x="586" y="1015"/>
                    <a:pt x="581" y="1034"/>
                    <a:pt x="581" y="1037"/>
                  </a:cubicBezTo>
                  <a:cubicBezTo>
                    <a:pt x="585" y="1045"/>
                    <a:pt x="592" y="1053"/>
                    <a:pt x="592" y="1053"/>
                  </a:cubicBezTo>
                  <a:cubicBezTo>
                    <a:pt x="607" y="1035"/>
                    <a:pt x="607" y="1035"/>
                    <a:pt x="607" y="1035"/>
                  </a:cubicBezTo>
                  <a:cubicBezTo>
                    <a:pt x="607" y="1050"/>
                    <a:pt x="607" y="1050"/>
                    <a:pt x="607" y="1050"/>
                  </a:cubicBezTo>
                  <a:cubicBezTo>
                    <a:pt x="599" y="1057"/>
                    <a:pt x="599" y="1057"/>
                    <a:pt x="599" y="1057"/>
                  </a:cubicBezTo>
                  <a:cubicBezTo>
                    <a:pt x="595" y="1057"/>
                    <a:pt x="602" y="1080"/>
                    <a:pt x="602" y="1080"/>
                  </a:cubicBezTo>
                  <a:cubicBezTo>
                    <a:pt x="617" y="1062"/>
                    <a:pt x="617" y="1062"/>
                    <a:pt x="617" y="1062"/>
                  </a:cubicBezTo>
                  <a:cubicBezTo>
                    <a:pt x="622" y="1047"/>
                    <a:pt x="622" y="1047"/>
                    <a:pt x="622" y="1047"/>
                  </a:cubicBezTo>
                  <a:cubicBezTo>
                    <a:pt x="632" y="1074"/>
                    <a:pt x="632" y="1074"/>
                    <a:pt x="632" y="1074"/>
                  </a:cubicBezTo>
                  <a:cubicBezTo>
                    <a:pt x="647" y="1063"/>
                    <a:pt x="647" y="1063"/>
                    <a:pt x="647" y="1063"/>
                  </a:cubicBezTo>
                  <a:cubicBezTo>
                    <a:pt x="646" y="1086"/>
                    <a:pt x="646" y="1086"/>
                    <a:pt x="646" y="1086"/>
                  </a:cubicBezTo>
                  <a:cubicBezTo>
                    <a:pt x="646" y="1086"/>
                    <a:pt x="631" y="1089"/>
                    <a:pt x="631" y="1093"/>
                  </a:cubicBezTo>
                  <a:cubicBezTo>
                    <a:pt x="631" y="1101"/>
                    <a:pt x="638" y="1105"/>
                    <a:pt x="638" y="1105"/>
                  </a:cubicBezTo>
                  <a:cubicBezTo>
                    <a:pt x="634" y="1116"/>
                    <a:pt x="634" y="1116"/>
                    <a:pt x="634" y="1116"/>
                  </a:cubicBezTo>
                  <a:cubicBezTo>
                    <a:pt x="604" y="1119"/>
                    <a:pt x="604" y="1119"/>
                    <a:pt x="604" y="1119"/>
                  </a:cubicBezTo>
                  <a:cubicBezTo>
                    <a:pt x="604" y="1119"/>
                    <a:pt x="595" y="1153"/>
                    <a:pt x="602" y="1157"/>
                  </a:cubicBezTo>
                  <a:cubicBezTo>
                    <a:pt x="609" y="1161"/>
                    <a:pt x="612" y="1173"/>
                    <a:pt x="612" y="1173"/>
                  </a:cubicBezTo>
                  <a:cubicBezTo>
                    <a:pt x="612" y="1173"/>
                    <a:pt x="582" y="1187"/>
                    <a:pt x="581" y="1206"/>
                  </a:cubicBezTo>
                  <a:cubicBezTo>
                    <a:pt x="584" y="1221"/>
                    <a:pt x="594" y="1252"/>
                    <a:pt x="594" y="1252"/>
                  </a:cubicBezTo>
                  <a:cubicBezTo>
                    <a:pt x="612" y="1261"/>
                    <a:pt x="612" y="1261"/>
                    <a:pt x="612" y="1261"/>
                  </a:cubicBezTo>
                  <a:cubicBezTo>
                    <a:pt x="612" y="1261"/>
                    <a:pt x="608" y="1268"/>
                    <a:pt x="604" y="1268"/>
                  </a:cubicBezTo>
                  <a:cubicBezTo>
                    <a:pt x="601" y="1268"/>
                    <a:pt x="586" y="1259"/>
                    <a:pt x="586" y="1259"/>
                  </a:cubicBezTo>
                  <a:cubicBezTo>
                    <a:pt x="580" y="1232"/>
                    <a:pt x="580" y="1232"/>
                    <a:pt x="580" y="1232"/>
                  </a:cubicBezTo>
                  <a:cubicBezTo>
                    <a:pt x="580" y="1232"/>
                    <a:pt x="561" y="1228"/>
                    <a:pt x="561" y="1235"/>
                  </a:cubicBezTo>
                  <a:cubicBezTo>
                    <a:pt x="557" y="1239"/>
                    <a:pt x="563" y="1266"/>
                    <a:pt x="563" y="1266"/>
                  </a:cubicBezTo>
                  <a:cubicBezTo>
                    <a:pt x="538" y="1238"/>
                    <a:pt x="538" y="1238"/>
                    <a:pt x="538" y="1238"/>
                  </a:cubicBezTo>
                  <a:cubicBezTo>
                    <a:pt x="493" y="1244"/>
                    <a:pt x="493" y="1244"/>
                    <a:pt x="493" y="1244"/>
                  </a:cubicBezTo>
                  <a:cubicBezTo>
                    <a:pt x="464" y="1223"/>
                    <a:pt x="464" y="1223"/>
                    <a:pt x="464" y="1223"/>
                  </a:cubicBezTo>
                  <a:cubicBezTo>
                    <a:pt x="464" y="1234"/>
                    <a:pt x="464" y="1234"/>
                    <a:pt x="464" y="1234"/>
                  </a:cubicBezTo>
                  <a:cubicBezTo>
                    <a:pt x="426" y="1240"/>
                    <a:pt x="426" y="1240"/>
                    <a:pt x="426" y="1240"/>
                  </a:cubicBezTo>
                  <a:cubicBezTo>
                    <a:pt x="384" y="1261"/>
                    <a:pt x="384" y="1261"/>
                    <a:pt x="384" y="1261"/>
                  </a:cubicBezTo>
                  <a:cubicBezTo>
                    <a:pt x="384" y="1261"/>
                    <a:pt x="379" y="1284"/>
                    <a:pt x="368" y="1287"/>
                  </a:cubicBezTo>
                  <a:cubicBezTo>
                    <a:pt x="360" y="1295"/>
                    <a:pt x="345" y="1294"/>
                    <a:pt x="345" y="1294"/>
                  </a:cubicBezTo>
                  <a:cubicBezTo>
                    <a:pt x="345" y="1294"/>
                    <a:pt x="307" y="1311"/>
                    <a:pt x="310" y="1315"/>
                  </a:cubicBezTo>
                  <a:cubicBezTo>
                    <a:pt x="318" y="1319"/>
                    <a:pt x="333" y="1316"/>
                    <a:pt x="336" y="1320"/>
                  </a:cubicBezTo>
                  <a:cubicBezTo>
                    <a:pt x="340" y="1324"/>
                    <a:pt x="339" y="1336"/>
                    <a:pt x="339" y="1336"/>
                  </a:cubicBezTo>
                  <a:cubicBezTo>
                    <a:pt x="339" y="1336"/>
                    <a:pt x="347" y="1332"/>
                    <a:pt x="347" y="1325"/>
                  </a:cubicBezTo>
                  <a:cubicBezTo>
                    <a:pt x="351" y="1317"/>
                    <a:pt x="355" y="1310"/>
                    <a:pt x="363" y="1310"/>
                  </a:cubicBezTo>
                  <a:cubicBezTo>
                    <a:pt x="367" y="1306"/>
                    <a:pt x="374" y="1314"/>
                    <a:pt x="374" y="1314"/>
                  </a:cubicBezTo>
                  <a:cubicBezTo>
                    <a:pt x="385" y="1311"/>
                    <a:pt x="385" y="1311"/>
                    <a:pt x="385" y="1311"/>
                  </a:cubicBezTo>
                  <a:cubicBezTo>
                    <a:pt x="407" y="1316"/>
                    <a:pt x="407" y="1316"/>
                    <a:pt x="407" y="1316"/>
                  </a:cubicBezTo>
                  <a:cubicBezTo>
                    <a:pt x="399" y="1327"/>
                    <a:pt x="399" y="1327"/>
                    <a:pt x="399" y="1327"/>
                  </a:cubicBezTo>
                  <a:cubicBezTo>
                    <a:pt x="399" y="1327"/>
                    <a:pt x="395" y="1346"/>
                    <a:pt x="398" y="1350"/>
                  </a:cubicBezTo>
                  <a:cubicBezTo>
                    <a:pt x="402" y="1354"/>
                    <a:pt x="402" y="1362"/>
                    <a:pt x="402" y="1362"/>
                  </a:cubicBezTo>
                  <a:cubicBezTo>
                    <a:pt x="402" y="1362"/>
                    <a:pt x="386" y="1372"/>
                    <a:pt x="386" y="1384"/>
                  </a:cubicBezTo>
                  <a:cubicBezTo>
                    <a:pt x="385" y="1391"/>
                    <a:pt x="400" y="1400"/>
                    <a:pt x="400" y="1400"/>
                  </a:cubicBezTo>
                  <a:cubicBezTo>
                    <a:pt x="392" y="1407"/>
                    <a:pt x="392" y="1407"/>
                    <a:pt x="392" y="1407"/>
                  </a:cubicBezTo>
                  <a:cubicBezTo>
                    <a:pt x="392" y="1407"/>
                    <a:pt x="367" y="1459"/>
                    <a:pt x="356" y="1459"/>
                  </a:cubicBezTo>
                  <a:cubicBezTo>
                    <a:pt x="345" y="1462"/>
                    <a:pt x="333" y="1462"/>
                    <a:pt x="330" y="1465"/>
                  </a:cubicBezTo>
                  <a:cubicBezTo>
                    <a:pt x="322" y="1469"/>
                    <a:pt x="307" y="1476"/>
                    <a:pt x="307" y="1476"/>
                  </a:cubicBezTo>
                  <a:cubicBezTo>
                    <a:pt x="292" y="1471"/>
                    <a:pt x="292" y="1471"/>
                    <a:pt x="292" y="1471"/>
                  </a:cubicBezTo>
                  <a:cubicBezTo>
                    <a:pt x="258" y="1481"/>
                    <a:pt x="258" y="1481"/>
                    <a:pt x="258" y="1481"/>
                  </a:cubicBezTo>
                  <a:cubicBezTo>
                    <a:pt x="253" y="1492"/>
                    <a:pt x="253" y="1492"/>
                    <a:pt x="253" y="1492"/>
                  </a:cubicBezTo>
                  <a:cubicBezTo>
                    <a:pt x="235" y="1491"/>
                    <a:pt x="235" y="1491"/>
                    <a:pt x="235" y="1491"/>
                  </a:cubicBezTo>
                  <a:cubicBezTo>
                    <a:pt x="224" y="1479"/>
                    <a:pt x="224" y="1479"/>
                    <a:pt x="224" y="1479"/>
                  </a:cubicBezTo>
                  <a:cubicBezTo>
                    <a:pt x="213" y="1483"/>
                    <a:pt x="213" y="1483"/>
                    <a:pt x="213" y="1483"/>
                  </a:cubicBezTo>
                  <a:cubicBezTo>
                    <a:pt x="216" y="1490"/>
                    <a:pt x="216" y="1490"/>
                    <a:pt x="216" y="1490"/>
                  </a:cubicBezTo>
                  <a:cubicBezTo>
                    <a:pt x="216" y="1490"/>
                    <a:pt x="179" y="1492"/>
                    <a:pt x="178" y="1500"/>
                  </a:cubicBezTo>
                  <a:cubicBezTo>
                    <a:pt x="174" y="1508"/>
                    <a:pt x="174" y="1511"/>
                    <a:pt x="174" y="1511"/>
                  </a:cubicBezTo>
                  <a:cubicBezTo>
                    <a:pt x="200" y="1516"/>
                    <a:pt x="200" y="1516"/>
                    <a:pt x="200" y="1516"/>
                  </a:cubicBezTo>
                  <a:cubicBezTo>
                    <a:pt x="200" y="1516"/>
                    <a:pt x="203" y="1536"/>
                    <a:pt x="195" y="1535"/>
                  </a:cubicBezTo>
                  <a:cubicBezTo>
                    <a:pt x="184" y="1535"/>
                    <a:pt x="177" y="1538"/>
                    <a:pt x="177" y="1538"/>
                  </a:cubicBezTo>
                  <a:cubicBezTo>
                    <a:pt x="179" y="1558"/>
                    <a:pt x="179" y="1558"/>
                    <a:pt x="179" y="1558"/>
                  </a:cubicBezTo>
                  <a:cubicBezTo>
                    <a:pt x="179" y="1558"/>
                    <a:pt x="191" y="1550"/>
                    <a:pt x="195" y="1551"/>
                  </a:cubicBezTo>
                  <a:cubicBezTo>
                    <a:pt x="198" y="1551"/>
                    <a:pt x="206" y="1555"/>
                    <a:pt x="206" y="1555"/>
                  </a:cubicBezTo>
                  <a:cubicBezTo>
                    <a:pt x="225" y="1552"/>
                    <a:pt x="225" y="1552"/>
                    <a:pt x="225" y="1552"/>
                  </a:cubicBezTo>
                  <a:cubicBezTo>
                    <a:pt x="233" y="1541"/>
                    <a:pt x="233" y="1541"/>
                    <a:pt x="233" y="1541"/>
                  </a:cubicBezTo>
                  <a:cubicBezTo>
                    <a:pt x="247" y="1542"/>
                    <a:pt x="247" y="1542"/>
                    <a:pt x="247" y="1542"/>
                  </a:cubicBezTo>
                  <a:cubicBezTo>
                    <a:pt x="236" y="1549"/>
                    <a:pt x="236" y="1549"/>
                    <a:pt x="236" y="1549"/>
                  </a:cubicBezTo>
                  <a:cubicBezTo>
                    <a:pt x="232" y="1560"/>
                    <a:pt x="232" y="1560"/>
                    <a:pt x="232" y="1560"/>
                  </a:cubicBezTo>
                  <a:cubicBezTo>
                    <a:pt x="202" y="1559"/>
                    <a:pt x="202" y="1559"/>
                    <a:pt x="202" y="1559"/>
                  </a:cubicBezTo>
                  <a:cubicBezTo>
                    <a:pt x="194" y="1562"/>
                    <a:pt x="194" y="1562"/>
                    <a:pt x="194" y="1562"/>
                  </a:cubicBezTo>
                  <a:cubicBezTo>
                    <a:pt x="194" y="1562"/>
                    <a:pt x="193" y="1581"/>
                    <a:pt x="201" y="1581"/>
                  </a:cubicBezTo>
                  <a:cubicBezTo>
                    <a:pt x="208" y="1582"/>
                    <a:pt x="223" y="1579"/>
                    <a:pt x="223" y="1579"/>
                  </a:cubicBezTo>
                  <a:cubicBezTo>
                    <a:pt x="223" y="1579"/>
                    <a:pt x="234" y="1583"/>
                    <a:pt x="238" y="1579"/>
                  </a:cubicBezTo>
                  <a:cubicBezTo>
                    <a:pt x="246" y="1576"/>
                    <a:pt x="254" y="1569"/>
                    <a:pt x="254" y="1569"/>
                  </a:cubicBezTo>
                  <a:cubicBezTo>
                    <a:pt x="280" y="1570"/>
                    <a:pt x="280" y="1570"/>
                    <a:pt x="280" y="1570"/>
                  </a:cubicBezTo>
                  <a:cubicBezTo>
                    <a:pt x="280" y="1570"/>
                    <a:pt x="295" y="1559"/>
                    <a:pt x="303" y="1563"/>
                  </a:cubicBezTo>
                  <a:cubicBezTo>
                    <a:pt x="310" y="1568"/>
                    <a:pt x="291" y="1578"/>
                    <a:pt x="298" y="1582"/>
                  </a:cubicBezTo>
                  <a:cubicBezTo>
                    <a:pt x="305" y="1586"/>
                    <a:pt x="324" y="1595"/>
                    <a:pt x="324" y="1595"/>
                  </a:cubicBezTo>
                  <a:cubicBezTo>
                    <a:pt x="346" y="1592"/>
                    <a:pt x="346" y="1592"/>
                    <a:pt x="346" y="1592"/>
                  </a:cubicBezTo>
                  <a:cubicBezTo>
                    <a:pt x="342" y="1600"/>
                    <a:pt x="342" y="1600"/>
                    <a:pt x="342" y="1600"/>
                  </a:cubicBezTo>
                  <a:cubicBezTo>
                    <a:pt x="323" y="1603"/>
                    <a:pt x="323" y="1603"/>
                    <a:pt x="323" y="1603"/>
                  </a:cubicBezTo>
                  <a:cubicBezTo>
                    <a:pt x="323" y="1603"/>
                    <a:pt x="305" y="1598"/>
                    <a:pt x="304" y="1606"/>
                  </a:cubicBezTo>
                  <a:cubicBezTo>
                    <a:pt x="300" y="1613"/>
                    <a:pt x="300" y="1621"/>
                    <a:pt x="307" y="1621"/>
                  </a:cubicBezTo>
                  <a:cubicBezTo>
                    <a:pt x="319" y="1622"/>
                    <a:pt x="333" y="1626"/>
                    <a:pt x="333" y="1626"/>
                  </a:cubicBezTo>
                  <a:cubicBezTo>
                    <a:pt x="333" y="1626"/>
                    <a:pt x="345" y="1611"/>
                    <a:pt x="356" y="1616"/>
                  </a:cubicBezTo>
                  <a:cubicBezTo>
                    <a:pt x="371" y="1620"/>
                    <a:pt x="380" y="1663"/>
                    <a:pt x="380" y="1663"/>
                  </a:cubicBezTo>
                  <a:cubicBezTo>
                    <a:pt x="380" y="1663"/>
                    <a:pt x="398" y="1683"/>
                    <a:pt x="420" y="1688"/>
                  </a:cubicBezTo>
                  <a:cubicBezTo>
                    <a:pt x="439" y="1688"/>
                    <a:pt x="474" y="1671"/>
                    <a:pt x="474" y="1671"/>
                  </a:cubicBezTo>
                  <a:cubicBezTo>
                    <a:pt x="511" y="1665"/>
                    <a:pt x="511" y="1665"/>
                    <a:pt x="511" y="1665"/>
                  </a:cubicBezTo>
                  <a:cubicBezTo>
                    <a:pt x="538" y="1643"/>
                    <a:pt x="538" y="1643"/>
                    <a:pt x="538" y="1643"/>
                  </a:cubicBezTo>
                  <a:cubicBezTo>
                    <a:pt x="573" y="1626"/>
                    <a:pt x="573" y="1626"/>
                    <a:pt x="573" y="1626"/>
                  </a:cubicBezTo>
                  <a:cubicBezTo>
                    <a:pt x="576" y="1630"/>
                    <a:pt x="576" y="1630"/>
                    <a:pt x="576" y="1630"/>
                  </a:cubicBezTo>
                  <a:cubicBezTo>
                    <a:pt x="542" y="1651"/>
                    <a:pt x="542" y="1651"/>
                    <a:pt x="542" y="1651"/>
                  </a:cubicBezTo>
                  <a:cubicBezTo>
                    <a:pt x="522" y="1673"/>
                    <a:pt x="522" y="1673"/>
                    <a:pt x="522" y="1673"/>
                  </a:cubicBezTo>
                  <a:cubicBezTo>
                    <a:pt x="503" y="1676"/>
                    <a:pt x="503" y="1676"/>
                    <a:pt x="503" y="1676"/>
                  </a:cubicBezTo>
                  <a:cubicBezTo>
                    <a:pt x="503" y="1676"/>
                    <a:pt x="468" y="1701"/>
                    <a:pt x="468" y="1709"/>
                  </a:cubicBezTo>
                  <a:cubicBezTo>
                    <a:pt x="464" y="1720"/>
                    <a:pt x="471" y="1728"/>
                    <a:pt x="456" y="1731"/>
                  </a:cubicBezTo>
                  <a:cubicBezTo>
                    <a:pt x="441" y="1734"/>
                    <a:pt x="399" y="1736"/>
                    <a:pt x="392" y="1725"/>
                  </a:cubicBezTo>
                  <a:cubicBezTo>
                    <a:pt x="385" y="1717"/>
                    <a:pt x="363" y="1708"/>
                    <a:pt x="352" y="1703"/>
                  </a:cubicBezTo>
                  <a:cubicBezTo>
                    <a:pt x="341" y="1703"/>
                    <a:pt x="297" y="1693"/>
                    <a:pt x="285" y="1704"/>
                  </a:cubicBezTo>
                  <a:cubicBezTo>
                    <a:pt x="277" y="1711"/>
                    <a:pt x="287" y="1731"/>
                    <a:pt x="287" y="1731"/>
                  </a:cubicBezTo>
                  <a:cubicBezTo>
                    <a:pt x="287" y="1731"/>
                    <a:pt x="280" y="1734"/>
                    <a:pt x="265" y="1738"/>
                  </a:cubicBezTo>
                  <a:cubicBezTo>
                    <a:pt x="253" y="1741"/>
                    <a:pt x="247" y="1725"/>
                    <a:pt x="239" y="1729"/>
                  </a:cubicBezTo>
                  <a:cubicBezTo>
                    <a:pt x="228" y="1732"/>
                    <a:pt x="218" y="1781"/>
                    <a:pt x="218" y="1781"/>
                  </a:cubicBezTo>
                  <a:cubicBezTo>
                    <a:pt x="180" y="1798"/>
                    <a:pt x="180" y="1798"/>
                    <a:pt x="180" y="1798"/>
                  </a:cubicBezTo>
                  <a:cubicBezTo>
                    <a:pt x="175" y="1810"/>
                    <a:pt x="175" y="1810"/>
                    <a:pt x="175" y="1810"/>
                  </a:cubicBezTo>
                  <a:cubicBezTo>
                    <a:pt x="130" y="1823"/>
                    <a:pt x="130" y="1823"/>
                    <a:pt x="130" y="1823"/>
                  </a:cubicBezTo>
                  <a:cubicBezTo>
                    <a:pt x="125" y="1838"/>
                    <a:pt x="125" y="1838"/>
                    <a:pt x="125" y="1838"/>
                  </a:cubicBezTo>
                  <a:cubicBezTo>
                    <a:pt x="125" y="1838"/>
                    <a:pt x="110" y="1841"/>
                    <a:pt x="106" y="1849"/>
                  </a:cubicBezTo>
                  <a:cubicBezTo>
                    <a:pt x="99" y="1852"/>
                    <a:pt x="94" y="1863"/>
                    <a:pt x="94" y="1863"/>
                  </a:cubicBezTo>
                  <a:cubicBezTo>
                    <a:pt x="64" y="1877"/>
                    <a:pt x="64" y="1877"/>
                    <a:pt x="64" y="1877"/>
                  </a:cubicBezTo>
                  <a:cubicBezTo>
                    <a:pt x="49" y="1880"/>
                    <a:pt x="49" y="1880"/>
                    <a:pt x="49" y="1880"/>
                  </a:cubicBezTo>
                  <a:cubicBezTo>
                    <a:pt x="49" y="1880"/>
                    <a:pt x="19" y="1875"/>
                    <a:pt x="11" y="1882"/>
                  </a:cubicBezTo>
                  <a:cubicBezTo>
                    <a:pt x="0" y="1889"/>
                    <a:pt x="2" y="1912"/>
                    <a:pt x="2" y="1912"/>
                  </a:cubicBezTo>
                  <a:cubicBezTo>
                    <a:pt x="32" y="1910"/>
                    <a:pt x="32" y="1910"/>
                    <a:pt x="32" y="1910"/>
                  </a:cubicBezTo>
                  <a:cubicBezTo>
                    <a:pt x="33" y="1899"/>
                    <a:pt x="33" y="1899"/>
                    <a:pt x="33" y="1899"/>
                  </a:cubicBezTo>
                  <a:cubicBezTo>
                    <a:pt x="33" y="1899"/>
                    <a:pt x="51" y="1907"/>
                    <a:pt x="55" y="1911"/>
                  </a:cubicBezTo>
                  <a:cubicBezTo>
                    <a:pt x="58" y="1915"/>
                    <a:pt x="72" y="1943"/>
                    <a:pt x="72" y="1943"/>
                  </a:cubicBezTo>
                  <a:cubicBezTo>
                    <a:pt x="95" y="1928"/>
                    <a:pt x="95" y="1928"/>
                    <a:pt x="95" y="1928"/>
                  </a:cubicBezTo>
                  <a:cubicBezTo>
                    <a:pt x="92" y="1917"/>
                    <a:pt x="92" y="1917"/>
                    <a:pt x="92" y="1917"/>
                  </a:cubicBezTo>
                  <a:cubicBezTo>
                    <a:pt x="92" y="1917"/>
                    <a:pt x="112" y="1891"/>
                    <a:pt x="112" y="1895"/>
                  </a:cubicBezTo>
                  <a:cubicBezTo>
                    <a:pt x="111" y="1899"/>
                    <a:pt x="115" y="1910"/>
                    <a:pt x="115" y="1910"/>
                  </a:cubicBezTo>
                  <a:cubicBezTo>
                    <a:pt x="115" y="1910"/>
                    <a:pt x="141" y="1900"/>
                    <a:pt x="145" y="1900"/>
                  </a:cubicBezTo>
                  <a:cubicBezTo>
                    <a:pt x="149" y="1896"/>
                    <a:pt x="161" y="1882"/>
                    <a:pt x="161" y="1882"/>
                  </a:cubicBezTo>
                  <a:cubicBezTo>
                    <a:pt x="161" y="1882"/>
                    <a:pt x="183" y="1890"/>
                    <a:pt x="190" y="1887"/>
                  </a:cubicBezTo>
                  <a:cubicBezTo>
                    <a:pt x="202" y="1888"/>
                    <a:pt x="224" y="1885"/>
                    <a:pt x="228" y="1889"/>
                  </a:cubicBezTo>
                  <a:cubicBezTo>
                    <a:pt x="228" y="1893"/>
                    <a:pt x="231" y="1908"/>
                    <a:pt x="231" y="1908"/>
                  </a:cubicBezTo>
                  <a:cubicBezTo>
                    <a:pt x="242" y="1901"/>
                    <a:pt x="242" y="1901"/>
                    <a:pt x="242" y="1901"/>
                  </a:cubicBezTo>
                  <a:cubicBezTo>
                    <a:pt x="247" y="1882"/>
                    <a:pt x="247" y="1882"/>
                    <a:pt x="247" y="1882"/>
                  </a:cubicBezTo>
                  <a:cubicBezTo>
                    <a:pt x="253" y="1913"/>
                    <a:pt x="253" y="1913"/>
                    <a:pt x="253" y="1913"/>
                  </a:cubicBezTo>
                  <a:cubicBezTo>
                    <a:pt x="279" y="1914"/>
                    <a:pt x="279" y="1914"/>
                    <a:pt x="279" y="1914"/>
                  </a:cubicBezTo>
                  <a:cubicBezTo>
                    <a:pt x="279" y="1914"/>
                    <a:pt x="282" y="1941"/>
                    <a:pt x="293" y="1942"/>
                  </a:cubicBezTo>
                  <a:cubicBezTo>
                    <a:pt x="307" y="1946"/>
                    <a:pt x="320" y="1928"/>
                    <a:pt x="320" y="1928"/>
                  </a:cubicBezTo>
                  <a:cubicBezTo>
                    <a:pt x="331" y="1920"/>
                    <a:pt x="331" y="1920"/>
                    <a:pt x="331" y="1920"/>
                  </a:cubicBezTo>
                  <a:cubicBezTo>
                    <a:pt x="328" y="1905"/>
                    <a:pt x="328" y="1905"/>
                    <a:pt x="328" y="1905"/>
                  </a:cubicBezTo>
                  <a:cubicBezTo>
                    <a:pt x="344" y="1894"/>
                    <a:pt x="344" y="1894"/>
                    <a:pt x="344" y="1894"/>
                  </a:cubicBezTo>
                  <a:cubicBezTo>
                    <a:pt x="348" y="1875"/>
                    <a:pt x="348" y="1875"/>
                    <a:pt x="348" y="1875"/>
                  </a:cubicBezTo>
                  <a:cubicBezTo>
                    <a:pt x="360" y="1868"/>
                    <a:pt x="360" y="1868"/>
                    <a:pt x="360" y="1868"/>
                  </a:cubicBezTo>
                  <a:cubicBezTo>
                    <a:pt x="361" y="1845"/>
                    <a:pt x="361" y="1845"/>
                    <a:pt x="361" y="1845"/>
                  </a:cubicBezTo>
                  <a:cubicBezTo>
                    <a:pt x="364" y="1865"/>
                    <a:pt x="364" y="1865"/>
                    <a:pt x="364" y="1865"/>
                  </a:cubicBezTo>
                  <a:cubicBezTo>
                    <a:pt x="364" y="1865"/>
                    <a:pt x="383" y="1854"/>
                    <a:pt x="424" y="1856"/>
                  </a:cubicBezTo>
                  <a:cubicBezTo>
                    <a:pt x="469" y="1862"/>
                    <a:pt x="489" y="1901"/>
                    <a:pt x="489" y="1901"/>
                  </a:cubicBezTo>
                  <a:cubicBezTo>
                    <a:pt x="496" y="1917"/>
                    <a:pt x="496" y="1917"/>
                    <a:pt x="496" y="1917"/>
                  </a:cubicBezTo>
                  <a:cubicBezTo>
                    <a:pt x="504" y="1910"/>
                    <a:pt x="504" y="1910"/>
                    <a:pt x="504" y="1910"/>
                  </a:cubicBezTo>
                  <a:cubicBezTo>
                    <a:pt x="504" y="1910"/>
                    <a:pt x="493" y="1905"/>
                    <a:pt x="501" y="1898"/>
                  </a:cubicBezTo>
                  <a:cubicBezTo>
                    <a:pt x="509" y="1887"/>
                    <a:pt x="530" y="1899"/>
                    <a:pt x="530" y="1899"/>
                  </a:cubicBezTo>
                  <a:cubicBezTo>
                    <a:pt x="549" y="1900"/>
                    <a:pt x="549" y="1900"/>
                    <a:pt x="549" y="1900"/>
                  </a:cubicBezTo>
                  <a:cubicBezTo>
                    <a:pt x="553" y="1904"/>
                    <a:pt x="567" y="1920"/>
                    <a:pt x="575" y="1913"/>
                  </a:cubicBezTo>
                  <a:cubicBezTo>
                    <a:pt x="586" y="1910"/>
                    <a:pt x="579" y="1898"/>
                    <a:pt x="579" y="1898"/>
                  </a:cubicBezTo>
                  <a:cubicBezTo>
                    <a:pt x="579" y="1898"/>
                    <a:pt x="554" y="1885"/>
                    <a:pt x="561" y="1882"/>
                  </a:cubicBezTo>
                  <a:cubicBezTo>
                    <a:pt x="569" y="1878"/>
                    <a:pt x="579" y="1894"/>
                    <a:pt x="583" y="1890"/>
                  </a:cubicBezTo>
                  <a:cubicBezTo>
                    <a:pt x="591" y="1891"/>
                    <a:pt x="613" y="1884"/>
                    <a:pt x="613" y="1884"/>
                  </a:cubicBezTo>
                  <a:cubicBezTo>
                    <a:pt x="613" y="1884"/>
                    <a:pt x="628" y="1896"/>
                    <a:pt x="635" y="1897"/>
                  </a:cubicBezTo>
                  <a:cubicBezTo>
                    <a:pt x="639" y="1897"/>
                    <a:pt x="643" y="1886"/>
                    <a:pt x="643" y="1886"/>
                  </a:cubicBezTo>
                  <a:cubicBezTo>
                    <a:pt x="643" y="1886"/>
                    <a:pt x="662" y="1894"/>
                    <a:pt x="669" y="1891"/>
                  </a:cubicBezTo>
                  <a:cubicBezTo>
                    <a:pt x="677" y="1887"/>
                    <a:pt x="674" y="1872"/>
                    <a:pt x="674" y="1872"/>
                  </a:cubicBezTo>
                  <a:cubicBezTo>
                    <a:pt x="674" y="1872"/>
                    <a:pt x="688" y="1895"/>
                    <a:pt x="695" y="1896"/>
                  </a:cubicBezTo>
                  <a:cubicBezTo>
                    <a:pt x="703" y="1896"/>
                    <a:pt x="704" y="1877"/>
                    <a:pt x="703" y="1881"/>
                  </a:cubicBezTo>
                  <a:cubicBezTo>
                    <a:pt x="707" y="1889"/>
                    <a:pt x="714" y="1900"/>
                    <a:pt x="714" y="1900"/>
                  </a:cubicBezTo>
                  <a:cubicBezTo>
                    <a:pt x="714" y="1900"/>
                    <a:pt x="722" y="1878"/>
                    <a:pt x="733" y="1890"/>
                  </a:cubicBezTo>
                  <a:cubicBezTo>
                    <a:pt x="744" y="1902"/>
                    <a:pt x="739" y="1917"/>
                    <a:pt x="743" y="1917"/>
                  </a:cubicBezTo>
                  <a:cubicBezTo>
                    <a:pt x="750" y="1917"/>
                    <a:pt x="762" y="1914"/>
                    <a:pt x="762" y="1914"/>
                  </a:cubicBezTo>
                  <a:cubicBezTo>
                    <a:pt x="762" y="1914"/>
                    <a:pt x="799" y="1908"/>
                    <a:pt x="829" y="1914"/>
                  </a:cubicBezTo>
                  <a:cubicBezTo>
                    <a:pt x="855" y="1922"/>
                    <a:pt x="876" y="1943"/>
                    <a:pt x="895" y="1944"/>
                  </a:cubicBezTo>
                  <a:cubicBezTo>
                    <a:pt x="914" y="1944"/>
                    <a:pt x="922" y="1937"/>
                    <a:pt x="922" y="1937"/>
                  </a:cubicBezTo>
                  <a:cubicBezTo>
                    <a:pt x="963" y="1935"/>
                    <a:pt x="963" y="1935"/>
                    <a:pt x="963" y="1935"/>
                  </a:cubicBezTo>
                  <a:cubicBezTo>
                    <a:pt x="986" y="1913"/>
                    <a:pt x="986" y="1913"/>
                    <a:pt x="986" y="1913"/>
                  </a:cubicBezTo>
                  <a:cubicBezTo>
                    <a:pt x="1016" y="1926"/>
                    <a:pt x="1016" y="1926"/>
                    <a:pt x="1016" y="1926"/>
                  </a:cubicBezTo>
                  <a:cubicBezTo>
                    <a:pt x="1016" y="1926"/>
                    <a:pt x="1013" y="1892"/>
                    <a:pt x="1025" y="1892"/>
                  </a:cubicBezTo>
                  <a:cubicBezTo>
                    <a:pt x="1036" y="1893"/>
                    <a:pt x="1047" y="1897"/>
                    <a:pt x="1047" y="1897"/>
                  </a:cubicBezTo>
                  <a:cubicBezTo>
                    <a:pt x="1081" y="1887"/>
                    <a:pt x="1081" y="1887"/>
                    <a:pt x="1081" y="1887"/>
                  </a:cubicBezTo>
                  <a:cubicBezTo>
                    <a:pt x="1086" y="1853"/>
                    <a:pt x="1086" y="1853"/>
                    <a:pt x="1086" y="1853"/>
                  </a:cubicBezTo>
                  <a:cubicBezTo>
                    <a:pt x="1098" y="1838"/>
                    <a:pt x="1098" y="1838"/>
                    <a:pt x="1098" y="1838"/>
                  </a:cubicBezTo>
                  <a:cubicBezTo>
                    <a:pt x="1095" y="1831"/>
                    <a:pt x="1095" y="1831"/>
                    <a:pt x="1095" y="1831"/>
                  </a:cubicBezTo>
                  <a:cubicBezTo>
                    <a:pt x="1020" y="1831"/>
                    <a:pt x="1020" y="1831"/>
                    <a:pt x="1020" y="1831"/>
                  </a:cubicBezTo>
                  <a:cubicBezTo>
                    <a:pt x="1009" y="1827"/>
                    <a:pt x="1009" y="1827"/>
                    <a:pt x="1009" y="1827"/>
                  </a:cubicBezTo>
                  <a:cubicBezTo>
                    <a:pt x="1024" y="1820"/>
                    <a:pt x="1024" y="1820"/>
                    <a:pt x="1024" y="1820"/>
                  </a:cubicBezTo>
                  <a:cubicBezTo>
                    <a:pt x="1024" y="1820"/>
                    <a:pt x="1028" y="1812"/>
                    <a:pt x="1017" y="1808"/>
                  </a:cubicBezTo>
                  <a:cubicBezTo>
                    <a:pt x="1006" y="1803"/>
                    <a:pt x="995" y="1811"/>
                    <a:pt x="995" y="1811"/>
                  </a:cubicBezTo>
                  <a:cubicBezTo>
                    <a:pt x="972" y="1809"/>
                    <a:pt x="972" y="1809"/>
                    <a:pt x="972" y="1809"/>
                  </a:cubicBezTo>
                  <a:cubicBezTo>
                    <a:pt x="999" y="1799"/>
                    <a:pt x="999" y="1799"/>
                    <a:pt x="999" y="1799"/>
                  </a:cubicBezTo>
                  <a:cubicBezTo>
                    <a:pt x="981" y="1787"/>
                    <a:pt x="981" y="1787"/>
                    <a:pt x="981" y="1787"/>
                  </a:cubicBezTo>
                  <a:cubicBezTo>
                    <a:pt x="970" y="1786"/>
                    <a:pt x="970" y="1786"/>
                    <a:pt x="970" y="1786"/>
                  </a:cubicBezTo>
                  <a:cubicBezTo>
                    <a:pt x="962" y="1790"/>
                    <a:pt x="962" y="1790"/>
                    <a:pt x="962" y="1790"/>
                  </a:cubicBezTo>
                  <a:cubicBezTo>
                    <a:pt x="951" y="1789"/>
                    <a:pt x="951" y="1789"/>
                    <a:pt x="951" y="1789"/>
                  </a:cubicBezTo>
                  <a:cubicBezTo>
                    <a:pt x="958" y="1786"/>
                    <a:pt x="958" y="1786"/>
                    <a:pt x="958" y="1786"/>
                  </a:cubicBezTo>
                  <a:cubicBezTo>
                    <a:pt x="966" y="1779"/>
                    <a:pt x="966" y="1779"/>
                    <a:pt x="966" y="1779"/>
                  </a:cubicBezTo>
                  <a:cubicBezTo>
                    <a:pt x="981" y="1779"/>
                    <a:pt x="981" y="1779"/>
                    <a:pt x="981" y="1779"/>
                  </a:cubicBezTo>
                  <a:cubicBezTo>
                    <a:pt x="1011" y="1785"/>
                    <a:pt x="1011" y="1785"/>
                    <a:pt x="1011" y="1785"/>
                  </a:cubicBezTo>
                  <a:cubicBezTo>
                    <a:pt x="1030" y="1770"/>
                    <a:pt x="1030" y="1770"/>
                    <a:pt x="1030" y="1770"/>
                  </a:cubicBezTo>
                  <a:cubicBezTo>
                    <a:pt x="1019" y="1762"/>
                    <a:pt x="1019" y="1762"/>
                    <a:pt x="1019" y="1762"/>
                  </a:cubicBezTo>
                  <a:cubicBezTo>
                    <a:pt x="1035" y="1759"/>
                    <a:pt x="1035" y="1759"/>
                    <a:pt x="1035" y="1759"/>
                  </a:cubicBezTo>
                  <a:cubicBezTo>
                    <a:pt x="1039" y="1736"/>
                    <a:pt x="1039" y="1736"/>
                    <a:pt x="1039" y="1736"/>
                  </a:cubicBezTo>
                  <a:cubicBezTo>
                    <a:pt x="1017" y="1743"/>
                    <a:pt x="1017" y="1743"/>
                    <a:pt x="1017" y="1743"/>
                  </a:cubicBezTo>
                  <a:cubicBezTo>
                    <a:pt x="1009" y="1735"/>
                    <a:pt x="1009" y="1735"/>
                    <a:pt x="1009" y="1735"/>
                  </a:cubicBezTo>
                  <a:cubicBezTo>
                    <a:pt x="1044" y="1725"/>
                    <a:pt x="1044" y="1725"/>
                    <a:pt x="1044" y="1725"/>
                  </a:cubicBezTo>
                  <a:cubicBezTo>
                    <a:pt x="1048" y="1717"/>
                    <a:pt x="1048" y="1717"/>
                    <a:pt x="1048" y="1717"/>
                  </a:cubicBezTo>
                  <a:cubicBezTo>
                    <a:pt x="1058" y="1733"/>
                    <a:pt x="1058" y="1733"/>
                    <a:pt x="1058" y="1733"/>
                  </a:cubicBezTo>
                  <a:cubicBezTo>
                    <a:pt x="1058" y="1733"/>
                    <a:pt x="1073" y="1734"/>
                    <a:pt x="1085" y="1727"/>
                  </a:cubicBezTo>
                  <a:cubicBezTo>
                    <a:pt x="1096" y="1724"/>
                    <a:pt x="1085" y="1712"/>
                    <a:pt x="1085" y="1712"/>
                  </a:cubicBezTo>
                  <a:cubicBezTo>
                    <a:pt x="1093" y="1704"/>
                    <a:pt x="1093" y="1704"/>
                    <a:pt x="1093" y="1704"/>
                  </a:cubicBezTo>
                  <a:cubicBezTo>
                    <a:pt x="1071" y="1696"/>
                    <a:pt x="1071" y="1696"/>
                    <a:pt x="1071" y="1696"/>
                  </a:cubicBezTo>
                  <a:cubicBezTo>
                    <a:pt x="1090" y="1689"/>
                    <a:pt x="1090" y="1689"/>
                    <a:pt x="1090" y="1689"/>
                  </a:cubicBezTo>
                  <a:cubicBezTo>
                    <a:pt x="1091" y="1677"/>
                    <a:pt x="1091" y="1677"/>
                    <a:pt x="1091" y="1677"/>
                  </a:cubicBezTo>
                  <a:cubicBezTo>
                    <a:pt x="1098" y="1678"/>
                    <a:pt x="1098" y="1678"/>
                    <a:pt x="1098" y="1678"/>
                  </a:cubicBezTo>
                  <a:cubicBezTo>
                    <a:pt x="1101" y="1697"/>
                    <a:pt x="1101" y="1697"/>
                    <a:pt x="1101" y="1697"/>
                  </a:cubicBezTo>
                  <a:cubicBezTo>
                    <a:pt x="1101" y="1697"/>
                    <a:pt x="1143" y="1684"/>
                    <a:pt x="1151" y="1673"/>
                  </a:cubicBezTo>
                  <a:cubicBezTo>
                    <a:pt x="1162" y="1662"/>
                    <a:pt x="1152" y="1634"/>
                    <a:pt x="1164" y="1627"/>
                  </a:cubicBezTo>
                  <a:cubicBezTo>
                    <a:pt x="1176" y="1616"/>
                    <a:pt x="1196" y="1579"/>
                    <a:pt x="1190" y="1548"/>
                  </a:cubicBezTo>
                  <a:cubicBezTo>
                    <a:pt x="1188" y="1514"/>
                    <a:pt x="1148" y="1477"/>
                    <a:pt x="1148" y="1477"/>
                  </a:cubicBezTo>
                  <a:cubicBezTo>
                    <a:pt x="1108" y="1453"/>
                    <a:pt x="1108" y="1453"/>
                    <a:pt x="1108" y="1453"/>
                  </a:cubicBezTo>
                  <a:cubicBezTo>
                    <a:pt x="1101" y="1456"/>
                    <a:pt x="1101" y="1456"/>
                    <a:pt x="1101" y="1456"/>
                  </a:cubicBezTo>
                  <a:cubicBezTo>
                    <a:pt x="1037" y="1449"/>
                    <a:pt x="1037" y="1449"/>
                    <a:pt x="1037" y="1449"/>
                  </a:cubicBezTo>
                  <a:cubicBezTo>
                    <a:pt x="1013" y="1486"/>
                    <a:pt x="1013" y="1486"/>
                    <a:pt x="1013" y="1486"/>
                  </a:cubicBezTo>
                  <a:cubicBezTo>
                    <a:pt x="999" y="1478"/>
                    <a:pt x="999" y="1478"/>
                    <a:pt x="999" y="1478"/>
                  </a:cubicBezTo>
                  <a:cubicBezTo>
                    <a:pt x="985" y="1458"/>
                    <a:pt x="985" y="1458"/>
                    <a:pt x="985" y="1458"/>
                  </a:cubicBezTo>
                  <a:cubicBezTo>
                    <a:pt x="970" y="1450"/>
                    <a:pt x="970" y="1450"/>
                    <a:pt x="970" y="1450"/>
                  </a:cubicBezTo>
                  <a:cubicBezTo>
                    <a:pt x="970" y="1450"/>
                    <a:pt x="975" y="1431"/>
                    <a:pt x="990" y="1428"/>
                  </a:cubicBezTo>
                  <a:cubicBezTo>
                    <a:pt x="1009" y="1421"/>
                    <a:pt x="1032" y="1411"/>
                    <a:pt x="1032" y="1395"/>
                  </a:cubicBezTo>
                  <a:cubicBezTo>
                    <a:pt x="1037" y="1384"/>
                    <a:pt x="1024" y="1330"/>
                    <a:pt x="1024" y="1330"/>
                  </a:cubicBezTo>
                  <a:cubicBezTo>
                    <a:pt x="1007" y="1306"/>
                    <a:pt x="1007" y="1306"/>
                    <a:pt x="1007" y="1306"/>
                  </a:cubicBezTo>
                  <a:cubicBezTo>
                    <a:pt x="982" y="1282"/>
                    <a:pt x="982" y="1282"/>
                    <a:pt x="982" y="1282"/>
                  </a:cubicBezTo>
                  <a:cubicBezTo>
                    <a:pt x="982" y="1282"/>
                    <a:pt x="975" y="1266"/>
                    <a:pt x="967" y="1262"/>
                  </a:cubicBezTo>
                  <a:cubicBezTo>
                    <a:pt x="960" y="1262"/>
                    <a:pt x="945" y="1257"/>
                    <a:pt x="945" y="1257"/>
                  </a:cubicBezTo>
                  <a:cubicBezTo>
                    <a:pt x="937" y="1265"/>
                    <a:pt x="937" y="1265"/>
                    <a:pt x="937" y="1265"/>
                  </a:cubicBezTo>
                  <a:cubicBezTo>
                    <a:pt x="927" y="1253"/>
                    <a:pt x="927" y="1253"/>
                    <a:pt x="927" y="1253"/>
                  </a:cubicBezTo>
                  <a:cubicBezTo>
                    <a:pt x="901" y="1248"/>
                    <a:pt x="901" y="1248"/>
                    <a:pt x="901" y="1248"/>
                  </a:cubicBezTo>
                  <a:cubicBezTo>
                    <a:pt x="927" y="1241"/>
                    <a:pt x="927" y="1241"/>
                    <a:pt x="927" y="1241"/>
                  </a:cubicBezTo>
                  <a:cubicBezTo>
                    <a:pt x="938" y="1253"/>
                    <a:pt x="938" y="1253"/>
                    <a:pt x="938" y="1253"/>
                  </a:cubicBezTo>
                  <a:cubicBezTo>
                    <a:pt x="972" y="1251"/>
                    <a:pt x="972" y="1251"/>
                    <a:pt x="972" y="1251"/>
                  </a:cubicBezTo>
                  <a:cubicBezTo>
                    <a:pt x="972" y="1251"/>
                    <a:pt x="985" y="1278"/>
                    <a:pt x="989" y="1282"/>
                  </a:cubicBezTo>
                  <a:cubicBezTo>
                    <a:pt x="1004" y="1283"/>
                    <a:pt x="1004" y="1283"/>
                    <a:pt x="1004" y="1283"/>
                  </a:cubicBezTo>
                  <a:cubicBezTo>
                    <a:pt x="1014" y="1299"/>
                    <a:pt x="1014" y="1299"/>
                    <a:pt x="1014" y="1299"/>
                  </a:cubicBezTo>
                  <a:cubicBezTo>
                    <a:pt x="1022" y="1292"/>
                    <a:pt x="1022" y="1292"/>
                    <a:pt x="1022" y="1292"/>
                  </a:cubicBezTo>
                  <a:cubicBezTo>
                    <a:pt x="996" y="1218"/>
                    <a:pt x="996" y="1218"/>
                    <a:pt x="996" y="1218"/>
                  </a:cubicBezTo>
                  <a:cubicBezTo>
                    <a:pt x="998" y="1176"/>
                    <a:pt x="998" y="1176"/>
                    <a:pt x="998" y="1176"/>
                  </a:cubicBezTo>
                  <a:cubicBezTo>
                    <a:pt x="1009" y="1169"/>
                    <a:pt x="1009" y="1169"/>
                    <a:pt x="1009" y="1169"/>
                  </a:cubicBezTo>
                  <a:cubicBezTo>
                    <a:pt x="996" y="1130"/>
                    <a:pt x="996" y="1130"/>
                    <a:pt x="996" y="1130"/>
                  </a:cubicBezTo>
                  <a:cubicBezTo>
                    <a:pt x="981" y="1129"/>
                    <a:pt x="981" y="1129"/>
                    <a:pt x="981" y="1129"/>
                  </a:cubicBezTo>
                  <a:cubicBezTo>
                    <a:pt x="972" y="1075"/>
                    <a:pt x="972" y="1075"/>
                    <a:pt x="972" y="1075"/>
                  </a:cubicBezTo>
                  <a:cubicBezTo>
                    <a:pt x="940" y="1043"/>
                    <a:pt x="940" y="1043"/>
                    <a:pt x="940" y="1043"/>
                  </a:cubicBezTo>
                  <a:cubicBezTo>
                    <a:pt x="925" y="1038"/>
                    <a:pt x="925" y="1038"/>
                    <a:pt x="925" y="1038"/>
                  </a:cubicBezTo>
                  <a:cubicBezTo>
                    <a:pt x="908" y="999"/>
                    <a:pt x="908" y="999"/>
                    <a:pt x="908" y="999"/>
                  </a:cubicBezTo>
                  <a:cubicBezTo>
                    <a:pt x="894" y="987"/>
                    <a:pt x="894" y="987"/>
                    <a:pt x="894" y="987"/>
                  </a:cubicBezTo>
                  <a:cubicBezTo>
                    <a:pt x="892" y="945"/>
                    <a:pt x="892" y="945"/>
                    <a:pt x="892" y="945"/>
                  </a:cubicBezTo>
                  <a:cubicBezTo>
                    <a:pt x="882" y="914"/>
                    <a:pt x="882" y="914"/>
                    <a:pt x="882" y="914"/>
                  </a:cubicBezTo>
                  <a:cubicBezTo>
                    <a:pt x="889" y="849"/>
                    <a:pt x="889" y="849"/>
                    <a:pt x="889" y="849"/>
                  </a:cubicBezTo>
                  <a:cubicBezTo>
                    <a:pt x="879" y="834"/>
                    <a:pt x="879" y="834"/>
                    <a:pt x="879" y="834"/>
                  </a:cubicBezTo>
                  <a:cubicBezTo>
                    <a:pt x="888" y="788"/>
                    <a:pt x="888" y="788"/>
                    <a:pt x="888" y="788"/>
                  </a:cubicBezTo>
                  <a:cubicBezTo>
                    <a:pt x="870" y="772"/>
                    <a:pt x="870" y="772"/>
                    <a:pt x="870" y="772"/>
                  </a:cubicBezTo>
                  <a:cubicBezTo>
                    <a:pt x="871" y="753"/>
                    <a:pt x="871" y="753"/>
                    <a:pt x="871" y="753"/>
                  </a:cubicBezTo>
                  <a:cubicBezTo>
                    <a:pt x="857" y="741"/>
                    <a:pt x="857" y="741"/>
                    <a:pt x="857" y="741"/>
                  </a:cubicBezTo>
                  <a:cubicBezTo>
                    <a:pt x="854" y="725"/>
                    <a:pt x="854" y="725"/>
                    <a:pt x="854" y="725"/>
                  </a:cubicBezTo>
                  <a:cubicBezTo>
                    <a:pt x="842" y="729"/>
                    <a:pt x="842" y="729"/>
                    <a:pt x="842" y="729"/>
                  </a:cubicBezTo>
                  <a:cubicBezTo>
                    <a:pt x="854" y="718"/>
                    <a:pt x="854" y="718"/>
                    <a:pt x="854" y="718"/>
                  </a:cubicBezTo>
                  <a:cubicBezTo>
                    <a:pt x="843" y="709"/>
                    <a:pt x="843" y="709"/>
                    <a:pt x="843" y="709"/>
                  </a:cubicBezTo>
                  <a:cubicBezTo>
                    <a:pt x="843" y="709"/>
                    <a:pt x="851" y="698"/>
                    <a:pt x="840" y="694"/>
                  </a:cubicBezTo>
                  <a:cubicBezTo>
                    <a:pt x="829" y="693"/>
                    <a:pt x="822" y="689"/>
                    <a:pt x="822" y="689"/>
                  </a:cubicBezTo>
                  <a:cubicBezTo>
                    <a:pt x="786" y="646"/>
                    <a:pt x="786" y="646"/>
                    <a:pt x="786" y="646"/>
                  </a:cubicBezTo>
                  <a:cubicBezTo>
                    <a:pt x="786" y="646"/>
                    <a:pt x="787" y="638"/>
                    <a:pt x="768" y="641"/>
                  </a:cubicBezTo>
                  <a:cubicBezTo>
                    <a:pt x="749" y="644"/>
                    <a:pt x="748" y="667"/>
                    <a:pt x="733" y="666"/>
                  </a:cubicBezTo>
                  <a:cubicBezTo>
                    <a:pt x="718" y="665"/>
                    <a:pt x="715" y="646"/>
                    <a:pt x="715" y="646"/>
                  </a:cubicBezTo>
                  <a:cubicBezTo>
                    <a:pt x="715" y="646"/>
                    <a:pt x="700" y="653"/>
                    <a:pt x="689" y="649"/>
                  </a:cubicBezTo>
                  <a:cubicBezTo>
                    <a:pt x="678" y="644"/>
                    <a:pt x="671" y="632"/>
                    <a:pt x="671" y="632"/>
                  </a:cubicBezTo>
                  <a:cubicBezTo>
                    <a:pt x="671" y="632"/>
                    <a:pt x="645" y="627"/>
                    <a:pt x="649" y="624"/>
                  </a:cubicBezTo>
                  <a:cubicBezTo>
                    <a:pt x="653" y="616"/>
                    <a:pt x="675" y="617"/>
                    <a:pt x="675" y="617"/>
                  </a:cubicBezTo>
                  <a:cubicBezTo>
                    <a:pt x="675" y="617"/>
                    <a:pt x="678" y="633"/>
                    <a:pt x="689" y="633"/>
                  </a:cubicBezTo>
                  <a:cubicBezTo>
                    <a:pt x="697" y="634"/>
                    <a:pt x="712" y="627"/>
                    <a:pt x="712" y="627"/>
                  </a:cubicBezTo>
                  <a:cubicBezTo>
                    <a:pt x="723" y="631"/>
                    <a:pt x="723" y="631"/>
                    <a:pt x="723" y="631"/>
                  </a:cubicBezTo>
                  <a:cubicBezTo>
                    <a:pt x="724" y="616"/>
                    <a:pt x="724" y="616"/>
                    <a:pt x="724" y="616"/>
                  </a:cubicBezTo>
                  <a:cubicBezTo>
                    <a:pt x="754" y="606"/>
                    <a:pt x="754" y="606"/>
                    <a:pt x="754" y="606"/>
                  </a:cubicBezTo>
                  <a:cubicBezTo>
                    <a:pt x="780" y="615"/>
                    <a:pt x="780" y="615"/>
                    <a:pt x="780" y="615"/>
                  </a:cubicBezTo>
                  <a:cubicBezTo>
                    <a:pt x="811" y="593"/>
                    <a:pt x="811" y="593"/>
                    <a:pt x="811" y="593"/>
                  </a:cubicBezTo>
                  <a:cubicBezTo>
                    <a:pt x="782" y="576"/>
                    <a:pt x="782" y="576"/>
                    <a:pt x="782" y="576"/>
                  </a:cubicBezTo>
                  <a:cubicBezTo>
                    <a:pt x="782" y="576"/>
                    <a:pt x="797" y="573"/>
                    <a:pt x="790" y="562"/>
                  </a:cubicBezTo>
                  <a:cubicBezTo>
                    <a:pt x="783" y="554"/>
                    <a:pt x="787" y="550"/>
                    <a:pt x="776" y="549"/>
                  </a:cubicBezTo>
                  <a:cubicBezTo>
                    <a:pt x="761" y="553"/>
                    <a:pt x="753" y="564"/>
                    <a:pt x="745" y="563"/>
                  </a:cubicBezTo>
                  <a:cubicBezTo>
                    <a:pt x="737" y="567"/>
                    <a:pt x="719" y="562"/>
                    <a:pt x="719" y="562"/>
                  </a:cubicBezTo>
                  <a:cubicBezTo>
                    <a:pt x="719" y="562"/>
                    <a:pt x="741" y="559"/>
                    <a:pt x="745" y="556"/>
                  </a:cubicBezTo>
                  <a:cubicBezTo>
                    <a:pt x="749" y="552"/>
                    <a:pt x="765" y="541"/>
                    <a:pt x="772" y="542"/>
                  </a:cubicBezTo>
                  <a:cubicBezTo>
                    <a:pt x="780" y="542"/>
                    <a:pt x="798" y="554"/>
                    <a:pt x="798" y="554"/>
                  </a:cubicBezTo>
                  <a:cubicBezTo>
                    <a:pt x="836" y="537"/>
                    <a:pt x="836" y="537"/>
                    <a:pt x="836" y="537"/>
                  </a:cubicBezTo>
                  <a:cubicBezTo>
                    <a:pt x="857" y="500"/>
                    <a:pt x="857" y="500"/>
                    <a:pt x="857" y="500"/>
                  </a:cubicBezTo>
                  <a:cubicBezTo>
                    <a:pt x="895" y="467"/>
                    <a:pt x="895" y="467"/>
                    <a:pt x="895" y="467"/>
                  </a:cubicBezTo>
                  <a:cubicBezTo>
                    <a:pt x="924" y="423"/>
                    <a:pt x="924" y="423"/>
                    <a:pt x="924" y="423"/>
                  </a:cubicBezTo>
                  <a:cubicBezTo>
                    <a:pt x="924" y="423"/>
                    <a:pt x="924" y="411"/>
                    <a:pt x="932" y="404"/>
                  </a:cubicBezTo>
                  <a:cubicBezTo>
                    <a:pt x="936" y="396"/>
                    <a:pt x="987" y="353"/>
                    <a:pt x="980" y="326"/>
                  </a:cubicBezTo>
                  <a:cubicBezTo>
                    <a:pt x="974" y="299"/>
                    <a:pt x="933" y="289"/>
                    <a:pt x="933" y="289"/>
                  </a:cubicBezTo>
                  <a:cubicBezTo>
                    <a:pt x="903" y="292"/>
                    <a:pt x="903" y="292"/>
                    <a:pt x="903" y="292"/>
                  </a:cubicBezTo>
                  <a:cubicBezTo>
                    <a:pt x="852" y="270"/>
                    <a:pt x="852" y="270"/>
                    <a:pt x="852" y="270"/>
                  </a:cubicBezTo>
                  <a:cubicBezTo>
                    <a:pt x="829" y="273"/>
                    <a:pt x="829" y="273"/>
                    <a:pt x="829" y="273"/>
                  </a:cubicBezTo>
                  <a:cubicBezTo>
                    <a:pt x="829" y="273"/>
                    <a:pt x="815" y="257"/>
                    <a:pt x="797" y="252"/>
                  </a:cubicBezTo>
                  <a:cubicBezTo>
                    <a:pt x="778" y="251"/>
                    <a:pt x="729" y="264"/>
                    <a:pt x="729" y="264"/>
                  </a:cubicBezTo>
                  <a:cubicBezTo>
                    <a:pt x="718" y="260"/>
                    <a:pt x="718" y="260"/>
                    <a:pt x="718" y="260"/>
                  </a:cubicBezTo>
                  <a:cubicBezTo>
                    <a:pt x="702" y="274"/>
                    <a:pt x="702" y="274"/>
                    <a:pt x="702" y="274"/>
                  </a:cubicBezTo>
                  <a:cubicBezTo>
                    <a:pt x="653" y="276"/>
                    <a:pt x="653" y="276"/>
                    <a:pt x="653" y="276"/>
                  </a:cubicBezTo>
                  <a:cubicBezTo>
                    <a:pt x="691" y="266"/>
                    <a:pt x="691" y="266"/>
                    <a:pt x="691" y="266"/>
                  </a:cubicBezTo>
                  <a:cubicBezTo>
                    <a:pt x="715" y="244"/>
                    <a:pt x="715" y="244"/>
                    <a:pt x="715" y="244"/>
                  </a:cubicBezTo>
                  <a:cubicBezTo>
                    <a:pt x="715" y="244"/>
                    <a:pt x="700" y="240"/>
                    <a:pt x="696" y="240"/>
                  </a:cubicBezTo>
                  <a:cubicBezTo>
                    <a:pt x="693" y="239"/>
                    <a:pt x="674" y="246"/>
                    <a:pt x="674" y="246"/>
                  </a:cubicBezTo>
                  <a:cubicBezTo>
                    <a:pt x="666" y="242"/>
                    <a:pt x="666" y="242"/>
                    <a:pt x="666" y="242"/>
                  </a:cubicBezTo>
                  <a:cubicBezTo>
                    <a:pt x="693" y="232"/>
                    <a:pt x="693" y="232"/>
                    <a:pt x="693" y="232"/>
                  </a:cubicBezTo>
                  <a:cubicBezTo>
                    <a:pt x="723" y="237"/>
                    <a:pt x="723" y="237"/>
                    <a:pt x="723" y="237"/>
                  </a:cubicBezTo>
                  <a:cubicBezTo>
                    <a:pt x="758" y="208"/>
                    <a:pt x="758" y="208"/>
                    <a:pt x="758" y="208"/>
                  </a:cubicBezTo>
                  <a:cubicBezTo>
                    <a:pt x="735" y="207"/>
                    <a:pt x="735" y="207"/>
                    <a:pt x="735" y="207"/>
                  </a:cubicBezTo>
                  <a:cubicBezTo>
                    <a:pt x="713" y="198"/>
                    <a:pt x="713" y="198"/>
                    <a:pt x="713" y="198"/>
                  </a:cubicBezTo>
                  <a:cubicBezTo>
                    <a:pt x="732" y="195"/>
                    <a:pt x="732" y="195"/>
                    <a:pt x="732" y="195"/>
                  </a:cubicBezTo>
                  <a:cubicBezTo>
                    <a:pt x="725" y="180"/>
                    <a:pt x="725" y="180"/>
                    <a:pt x="725" y="180"/>
                  </a:cubicBezTo>
                  <a:cubicBezTo>
                    <a:pt x="740" y="181"/>
                    <a:pt x="740" y="181"/>
                    <a:pt x="740" y="181"/>
                  </a:cubicBezTo>
                  <a:cubicBezTo>
                    <a:pt x="763" y="163"/>
                    <a:pt x="763" y="163"/>
                    <a:pt x="763" y="163"/>
                  </a:cubicBezTo>
                  <a:cubicBezTo>
                    <a:pt x="763" y="163"/>
                    <a:pt x="786" y="160"/>
                    <a:pt x="805" y="145"/>
                  </a:cubicBezTo>
                  <a:cubicBezTo>
                    <a:pt x="821" y="131"/>
                    <a:pt x="829" y="127"/>
                    <a:pt x="829" y="127"/>
                  </a:cubicBezTo>
                  <a:cubicBezTo>
                    <a:pt x="829" y="127"/>
                    <a:pt x="851" y="125"/>
                    <a:pt x="863" y="121"/>
                  </a:cubicBezTo>
                  <a:cubicBezTo>
                    <a:pt x="870" y="114"/>
                    <a:pt x="883" y="88"/>
                    <a:pt x="883" y="88"/>
                  </a:cubicBezTo>
                  <a:cubicBezTo>
                    <a:pt x="883" y="88"/>
                    <a:pt x="871" y="99"/>
                    <a:pt x="875" y="88"/>
                  </a:cubicBezTo>
                  <a:cubicBezTo>
                    <a:pt x="876" y="76"/>
                    <a:pt x="896" y="54"/>
                    <a:pt x="896" y="54"/>
                  </a:cubicBezTo>
                  <a:cubicBezTo>
                    <a:pt x="862" y="45"/>
                    <a:pt x="862" y="45"/>
                    <a:pt x="862" y="45"/>
                  </a:cubicBezTo>
                  <a:cubicBezTo>
                    <a:pt x="847" y="44"/>
                    <a:pt x="847" y="44"/>
                    <a:pt x="847" y="44"/>
                  </a:cubicBezTo>
                  <a:cubicBezTo>
                    <a:pt x="855" y="52"/>
                    <a:pt x="855" y="52"/>
                    <a:pt x="855" y="52"/>
                  </a:cubicBezTo>
                  <a:cubicBezTo>
                    <a:pt x="825" y="43"/>
                    <a:pt x="825" y="43"/>
                    <a:pt x="825" y="43"/>
                  </a:cubicBezTo>
                  <a:cubicBezTo>
                    <a:pt x="802" y="50"/>
                    <a:pt x="802" y="50"/>
                    <a:pt x="802" y="50"/>
                  </a:cubicBezTo>
                  <a:cubicBezTo>
                    <a:pt x="780" y="45"/>
                    <a:pt x="780" y="45"/>
                    <a:pt x="780" y="45"/>
                  </a:cubicBezTo>
                  <a:cubicBezTo>
                    <a:pt x="773" y="33"/>
                    <a:pt x="773" y="33"/>
                    <a:pt x="773" y="33"/>
                  </a:cubicBezTo>
                  <a:cubicBezTo>
                    <a:pt x="769" y="44"/>
                    <a:pt x="769" y="44"/>
                    <a:pt x="769" y="44"/>
                  </a:cubicBezTo>
                  <a:cubicBezTo>
                    <a:pt x="739" y="43"/>
                    <a:pt x="739" y="43"/>
                    <a:pt x="739" y="43"/>
                  </a:cubicBezTo>
                  <a:cubicBezTo>
                    <a:pt x="712" y="57"/>
                    <a:pt x="712" y="57"/>
                    <a:pt x="712" y="57"/>
                  </a:cubicBezTo>
                  <a:cubicBezTo>
                    <a:pt x="724" y="38"/>
                    <a:pt x="724" y="38"/>
                    <a:pt x="724" y="38"/>
                  </a:cubicBezTo>
                  <a:cubicBezTo>
                    <a:pt x="710" y="18"/>
                    <a:pt x="710" y="18"/>
                    <a:pt x="710" y="18"/>
                  </a:cubicBezTo>
                  <a:cubicBezTo>
                    <a:pt x="710" y="18"/>
                    <a:pt x="686" y="48"/>
                    <a:pt x="683" y="48"/>
                  </a:cubicBezTo>
                  <a:cubicBezTo>
                    <a:pt x="675" y="44"/>
                    <a:pt x="691" y="25"/>
                    <a:pt x="691" y="25"/>
                  </a:cubicBezTo>
                  <a:cubicBezTo>
                    <a:pt x="688" y="2"/>
                    <a:pt x="688" y="2"/>
                    <a:pt x="688" y="2"/>
                  </a:cubicBezTo>
                  <a:cubicBezTo>
                    <a:pt x="680" y="13"/>
                    <a:pt x="680" y="13"/>
                    <a:pt x="680" y="13"/>
                  </a:cubicBezTo>
                  <a:cubicBezTo>
                    <a:pt x="677" y="5"/>
                    <a:pt x="677" y="5"/>
                    <a:pt x="677" y="5"/>
                  </a:cubicBezTo>
                  <a:cubicBezTo>
                    <a:pt x="677" y="5"/>
                    <a:pt x="662" y="1"/>
                    <a:pt x="659" y="1"/>
                  </a:cubicBezTo>
                  <a:cubicBezTo>
                    <a:pt x="651" y="0"/>
                    <a:pt x="655" y="8"/>
                    <a:pt x="655" y="8"/>
                  </a:cubicBezTo>
                  <a:cubicBezTo>
                    <a:pt x="655" y="8"/>
                    <a:pt x="643" y="11"/>
                    <a:pt x="639" y="19"/>
                  </a:cubicBezTo>
                  <a:cubicBezTo>
                    <a:pt x="635" y="26"/>
                    <a:pt x="642" y="42"/>
                    <a:pt x="642" y="42"/>
                  </a:cubicBezTo>
                  <a:cubicBezTo>
                    <a:pt x="642" y="42"/>
                    <a:pt x="631" y="38"/>
                    <a:pt x="630" y="49"/>
                  </a:cubicBezTo>
                  <a:cubicBezTo>
                    <a:pt x="626" y="60"/>
                    <a:pt x="629" y="72"/>
                    <a:pt x="629" y="72"/>
                  </a:cubicBezTo>
                  <a:cubicBezTo>
                    <a:pt x="644" y="84"/>
                    <a:pt x="644" y="84"/>
                    <a:pt x="644" y="84"/>
                  </a:cubicBezTo>
                  <a:cubicBezTo>
                    <a:pt x="625" y="76"/>
                    <a:pt x="625" y="76"/>
                    <a:pt x="625" y="76"/>
                  </a:cubicBezTo>
                  <a:cubicBezTo>
                    <a:pt x="606" y="79"/>
                    <a:pt x="606" y="79"/>
                    <a:pt x="606" y="79"/>
                  </a:cubicBezTo>
                  <a:cubicBezTo>
                    <a:pt x="592" y="70"/>
                    <a:pt x="592" y="70"/>
                    <a:pt x="592" y="70"/>
                  </a:cubicBezTo>
                  <a:cubicBezTo>
                    <a:pt x="588" y="70"/>
                    <a:pt x="588" y="70"/>
                    <a:pt x="588" y="70"/>
                  </a:cubicBezTo>
                  <a:cubicBezTo>
                    <a:pt x="595" y="82"/>
                    <a:pt x="595" y="82"/>
                    <a:pt x="595" y="82"/>
                  </a:cubicBezTo>
                  <a:cubicBezTo>
                    <a:pt x="590" y="112"/>
                    <a:pt x="590" y="112"/>
                    <a:pt x="590" y="112"/>
                  </a:cubicBezTo>
                  <a:cubicBezTo>
                    <a:pt x="575" y="108"/>
                    <a:pt x="575" y="108"/>
                    <a:pt x="575" y="108"/>
                  </a:cubicBezTo>
                  <a:cubicBezTo>
                    <a:pt x="575" y="119"/>
                    <a:pt x="575" y="119"/>
                    <a:pt x="575" y="119"/>
                  </a:cubicBezTo>
                  <a:cubicBezTo>
                    <a:pt x="585" y="127"/>
                    <a:pt x="585" y="127"/>
                    <a:pt x="585" y="127"/>
                  </a:cubicBezTo>
                  <a:cubicBezTo>
                    <a:pt x="581" y="135"/>
                    <a:pt x="581" y="135"/>
                    <a:pt x="581" y="135"/>
                  </a:cubicBezTo>
                  <a:cubicBezTo>
                    <a:pt x="592" y="143"/>
                    <a:pt x="592" y="143"/>
                    <a:pt x="592" y="143"/>
                  </a:cubicBezTo>
                  <a:cubicBezTo>
                    <a:pt x="602" y="170"/>
                    <a:pt x="602" y="170"/>
                    <a:pt x="602" y="170"/>
                  </a:cubicBezTo>
                  <a:cubicBezTo>
                    <a:pt x="578" y="135"/>
                    <a:pt x="578" y="135"/>
                    <a:pt x="578" y="135"/>
                  </a:cubicBezTo>
                  <a:cubicBezTo>
                    <a:pt x="554" y="153"/>
                    <a:pt x="554" y="153"/>
                    <a:pt x="554" y="153"/>
                  </a:cubicBezTo>
                  <a:cubicBezTo>
                    <a:pt x="548" y="137"/>
                    <a:pt x="548" y="137"/>
                    <a:pt x="548" y="137"/>
                  </a:cubicBezTo>
                  <a:cubicBezTo>
                    <a:pt x="536" y="140"/>
                    <a:pt x="536" y="140"/>
                    <a:pt x="536" y="140"/>
                  </a:cubicBezTo>
                  <a:cubicBezTo>
                    <a:pt x="539" y="163"/>
                    <a:pt x="539" y="163"/>
                    <a:pt x="539" y="163"/>
                  </a:cubicBezTo>
                  <a:cubicBezTo>
                    <a:pt x="529" y="144"/>
                    <a:pt x="529" y="144"/>
                    <a:pt x="529" y="144"/>
                  </a:cubicBezTo>
                  <a:cubicBezTo>
                    <a:pt x="510" y="143"/>
                    <a:pt x="510" y="143"/>
                    <a:pt x="510" y="143"/>
                  </a:cubicBezTo>
                  <a:cubicBezTo>
                    <a:pt x="509" y="166"/>
                    <a:pt x="509" y="166"/>
                    <a:pt x="509" y="166"/>
                  </a:cubicBezTo>
                  <a:cubicBezTo>
                    <a:pt x="519" y="182"/>
                    <a:pt x="519" y="182"/>
                    <a:pt x="519" y="182"/>
                  </a:cubicBezTo>
                  <a:lnTo>
                    <a:pt x="508" y="177"/>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6" name="Freeform 244">
              <a:extLst>
                <a:ext uri="{FF2B5EF4-FFF2-40B4-BE49-F238E27FC236}">
                  <a16:creationId xmlns:a16="http://schemas.microsoft.com/office/drawing/2014/main" id="{98A5E732-3F9E-43D0-9558-C8A328EE33AA}"/>
                </a:ext>
              </a:extLst>
            </p:cNvPr>
            <p:cNvSpPr>
              <a:spLocks/>
            </p:cNvSpPr>
            <p:nvPr/>
          </p:nvSpPr>
          <p:spPr bwMode="gray">
            <a:xfrm>
              <a:off x="4512159" y="3577654"/>
              <a:ext cx="36681" cy="36681"/>
            </a:xfrm>
            <a:custGeom>
              <a:avLst/>
              <a:gdLst>
                <a:gd name="T0" fmla="*/ 46 w 71"/>
                <a:gd name="T1" fmla="*/ 0 h 68"/>
                <a:gd name="T2" fmla="*/ 23 w 71"/>
                <a:gd name="T3" fmla="*/ 29 h 68"/>
                <a:gd name="T4" fmla="*/ 8 w 71"/>
                <a:gd name="T5" fmla="*/ 33 h 68"/>
                <a:gd name="T6" fmla="*/ 7 w 71"/>
                <a:gd name="T7" fmla="*/ 52 h 68"/>
                <a:gd name="T8" fmla="*/ 21 w 71"/>
                <a:gd name="T9" fmla="*/ 68 h 68"/>
                <a:gd name="T10" fmla="*/ 36 w 71"/>
                <a:gd name="T11" fmla="*/ 61 h 68"/>
                <a:gd name="T12" fmla="*/ 71 w 71"/>
                <a:gd name="T13" fmla="*/ 32 h 68"/>
                <a:gd name="T14" fmla="*/ 64 w 71"/>
                <a:gd name="T15" fmla="*/ 20 h 68"/>
                <a:gd name="T16" fmla="*/ 65 w 71"/>
                <a:gd name="T17" fmla="*/ 5 h 68"/>
                <a:gd name="T18" fmla="*/ 46 w 71"/>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8">
                  <a:moveTo>
                    <a:pt x="46" y="0"/>
                  </a:moveTo>
                  <a:cubicBezTo>
                    <a:pt x="23" y="29"/>
                    <a:pt x="23" y="29"/>
                    <a:pt x="23" y="29"/>
                  </a:cubicBezTo>
                  <a:cubicBezTo>
                    <a:pt x="8" y="33"/>
                    <a:pt x="8" y="33"/>
                    <a:pt x="8" y="33"/>
                  </a:cubicBezTo>
                  <a:cubicBezTo>
                    <a:pt x="8" y="33"/>
                    <a:pt x="0" y="44"/>
                    <a:pt x="7" y="52"/>
                  </a:cubicBezTo>
                  <a:cubicBezTo>
                    <a:pt x="14" y="63"/>
                    <a:pt x="21" y="68"/>
                    <a:pt x="21" y="68"/>
                  </a:cubicBezTo>
                  <a:cubicBezTo>
                    <a:pt x="36" y="61"/>
                    <a:pt x="36" y="61"/>
                    <a:pt x="36" y="61"/>
                  </a:cubicBezTo>
                  <a:cubicBezTo>
                    <a:pt x="59" y="43"/>
                    <a:pt x="71" y="32"/>
                    <a:pt x="71" y="32"/>
                  </a:cubicBezTo>
                  <a:cubicBezTo>
                    <a:pt x="64" y="20"/>
                    <a:pt x="64" y="20"/>
                    <a:pt x="64" y="20"/>
                  </a:cubicBezTo>
                  <a:cubicBezTo>
                    <a:pt x="65" y="5"/>
                    <a:pt x="65" y="5"/>
                    <a:pt x="65" y="5"/>
                  </a:cubicBezTo>
                  <a:lnTo>
                    <a:pt x="4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7" name="Freeform 245">
              <a:extLst>
                <a:ext uri="{FF2B5EF4-FFF2-40B4-BE49-F238E27FC236}">
                  <a16:creationId xmlns:a16="http://schemas.microsoft.com/office/drawing/2014/main" id="{7A3AEBDA-CDA1-4A05-8876-E90F1C578B2C}"/>
                </a:ext>
              </a:extLst>
            </p:cNvPr>
            <p:cNvSpPr>
              <a:spLocks/>
            </p:cNvSpPr>
            <p:nvPr/>
          </p:nvSpPr>
          <p:spPr bwMode="gray">
            <a:xfrm>
              <a:off x="4489832" y="3060936"/>
              <a:ext cx="81336" cy="76551"/>
            </a:xfrm>
            <a:custGeom>
              <a:avLst/>
              <a:gdLst>
                <a:gd name="T0" fmla="*/ 13 w 155"/>
                <a:gd name="T1" fmla="*/ 86 h 144"/>
                <a:gd name="T2" fmla="*/ 35 w 155"/>
                <a:gd name="T3" fmla="*/ 102 h 144"/>
                <a:gd name="T4" fmla="*/ 38 w 155"/>
                <a:gd name="T5" fmla="*/ 110 h 144"/>
                <a:gd name="T6" fmla="*/ 31 w 155"/>
                <a:gd name="T7" fmla="*/ 106 h 144"/>
                <a:gd name="T8" fmla="*/ 27 w 155"/>
                <a:gd name="T9" fmla="*/ 110 h 144"/>
                <a:gd name="T10" fmla="*/ 27 w 155"/>
                <a:gd name="T11" fmla="*/ 121 h 144"/>
                <a:gd name="T12" fmla="*/ 11 w 155"/>
                <a:gd name="T13" fmla="*/ 124 h 144"/>
                <a:gd name="T14" fmla="*/ 4 w 155"/>
                <a:gd name="T15" fmla="*/ 120 h 144"/>
                <a:gd name="T16" fmla="*/ 0 w 155"/>
                <a:gd name="T17" fmla="*/ 120 h 144"/>
                <a:gd name="T18" fmla="*/ 18 w 155"/>
                <a:gd name="T19" fmla="*/ 144 h 144"/>
                <a:gd name="T20" fmla="*/ 45 w 155"/>
                <a:gd name="T21" fmla="*/ 130 h 144"/>
                <a:gd name="T22" fmla="*/ 49 w 155"/>
                <a:gd name="T23" fmla="*/ 118 h 144"/>
                <a:gd name="T24" fmla="*/ 57 w 155"/>
                <a:gd name="T25" fmla="*/ 119 h 144"/>
                <a:gd name="T26" fmla="*/ 58 w 155"/>
                <a:gd name="T27" fmla="*/ 96 h 144"/>
                <a:gd name="T28" fmla="*/ 65 w 155"/>
                <a:gd name="T29" fmla="*/ 96 h 144"/>
                <a:gd name="T30" fmla="*/ 72 w 155"/>
                <a:gd name="T31" fmla="*/ 116 h 144"/>
                <a:gd name="T32" fmla="*/ 87 w 155"/>
                <a:gd name="T33" fmla="*/ 105 h 144"/>
                <a:gd name="T34" fmla="*/ 102 w 155"/>
                <a:gd name="T35" fmla="*/ 102 h 144"/>
                <a:gd name="T36" fmla="*/ 92 w 155"/>
                <a:gd name="T37" fmla="*/ 82 h 144"/>
                <a:gd name="T38" fmla="*/ 107 w 155"/>
                <a:gd name="T39" fmla="*/ 75 h 144"/>
                <a:gd name="T40" fmla="*/ 115 w 155"/>
                <a:gd name="T41" fmla="*/ 64 h 144"/>
                <a:gd name="T42" fmla="*/ 138 w 155"/>
                <a:gd name="T43" fmla="*/ 69 h 144"/>
                <a:gd name="T44" fmla="*/ 153 w 155"/>
                <a:gd name="T45" fmla="*/ 58 h 144"/>
                <a:gd name="T46" fmla="*/ 150 w 155"/>
                <a:gd name="T47" fmla="*/ 50 h 144"/>
                <a:gd name="T48" fmla="*/ 130 w 155"/>
                <a:gd name="T49" fmla="*/ 61 h 144"/>
                <a:gd name="T50" fmla="*/ 127 w 155"/>
                <a:gd name="T51" fmla="*/ 53 h 144"/>
                <a:gd name="T52" fmla="*/ 150 w 155"/>
                <a:gd name="T53" fmla="*/ 31 h 144"/>
                <a:gd name="T54" fmla="*/ 151 w 155"/>
                <a:gd name="T55" fmla="*/ 28 h 144"/>
                <a:gd name="T56" fmla="*/ 155 w 155"/>
                <a:gd name="T57" fmla="*/ 20 h 144"/>
                <a:gd name="T58" fmla="*/ 152 w 155"/>
                <a:gd name="T59" fmla="*/ 1 h 144"/>
                <a:gd name="T60" fmla="*/ 129 w 155"/>
                <a:gd name="T61" fmla="*/ 7 h 144"/>
                <a:gd name="T62" fmla="*/ 113 w 155"/>
                <a:gd name="T63" fmla="*/ 22 h 144"/>
                <a:gd name="T64" fmla="*/ 72 w 155"/>
                <a:gd name="T65" fmla="*/ 28 h 144"/>
                <a:gd name="T66" fmla="*/ 75 w 155"/>
                <a:gd name="T67" fmla="*/ 55 h 144"/>
                <a:gd name="T68" fmla="*/ 53 w 155"/>
                <a:gd name="T69" fmla="*/ 46 h 144"/>
                <a:gd name="T70" fmla="*/ 57 w 155"/>
                <a:gd name="T71" fmla="*/ 38 h 144"/>
                <a:gd name="T72" fmla="*/ 42 w 155"/>
                <a:gd name="T73" fmla="*/ 30 h 144"/>
                <a:gd name="T74" fmla="*/ 26 w 155"/>
                <a:gd name="T75" fmla="*/ 45 h 144"/>
                <a:gd name="T76" fmla="*/ 25 w 155"/>
                <a:gd name="T77" fmla="*/ 83 h 144"/>
                <a:gd name="T78" fmla="*/ 13 w 155"/>
                <a:gd name="T79"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144">
                  <a:moveTo>
                    <a:pt x="13" y="86"/>
                  </a:moveTo>
                  <a:cubicBezTo>
                    <a:pt x="13" y="86"/>
                    <a:pt x="28" y="94"/>
                    <a:pt x="35" y="102"/>
                  </a:cubicBezTo>
                  <a:cubicBezTo>
                    <a:pt x="42" y="107"/>
                    <a:pt x="38" y="110"/>
                    <a:pt x="38" y="110"/>
                  </a:cubicBezTo>
                  <a:cubicBezTo>
                    <a:pt x="31" y="106"/>
                    <a:pt x="31" y="106"/>
                    <a:pt x="31" y="106"/>
                  </a:cubicBezTo>
                  <a:cubicBezTo>
                    <a:pt x="27" y="110"/>
                    <a:pt x="27" y="110"/>
                    <a:pt x="27" y="110"/>
                  </a:cubicBezTo>
                  <a:cubicBezTo>
                    <a:pt x="27" y="121"/>
                    <a:pt x="27" y="121"/>
                    <a:pt x="27" y="121"/>
                  </a:cubicBezTo>
                  <a:cubicBezTo>
                    <a:pt x="11" y="124"/>
                    <a:pt x="11" y="124"/>
                    <a:pt x="11" y="124"/>
                  </a:cubicBezTo>
                  <a:cubicBezTo>
                    <a:pt x="4" y="120"/>
                    <a:pt x="4" y="120"/>
                    <a:pt x="4" y="120"/>
                  </a:cubicBezTo>
                  <a:cubicBezTo>
                    <a:pt x="0" y="120"/>
                    <a:pt x="0" y="120"/>
                    <a:pt x="0" y="120"/>
                  </a:cubicBezTo>
                  <a:cubicBezTo>
                    <a:pt x="18" y="144"/>
                    <a:pt x="18" y="144"/>
                    <a:pt x="18" y="144"/>
                  </a:cubicBezTo>
                  <a:cubicBezTo>
                    <a:pt x="45" y="130"/>
                    <a:pt x="45" y="130"/>
                    <a:pt x="45" y="130"/>
                  </a:cubicBezTo>
                  <a:cubicBezTo>
                    <a:pt x="49" y="118"/>
                    <a:pt x="49" y="118"/>
                    <a:pt x="49" y="118"/>
                  </a:cubicBezTo>
                  <a:cubicBezTo>
                    <a:pt x="57" y="119"/>
                    <a:pt x="57" y="119"/>
                    <a:pt x="57" y="119"/>
                  </a:cubicBezTo>
                  <a:cubicBezTo>
                    <a:pt x="58" y="96"/>
                    <a:pt x="58" y="96"/>
                    <a:pt x="58" y="96"/>
                  </a:cubicBezTo>
                  <a:cubicBezTo>
                    <a:pt x="65" y="96"/>
                    <a:pt x="65" y="96"/>
                    <a:pt x="65" y="96"/>
                  </a:cubicBezTo>
                  <a:cubicBezTo>
                    <a:pt x="65" y="96"/>
                    <a:pt x="61" y="111"/>
                    <a:pt x="72" y="116"/>
                  </a:cubicBezTo>
                  <a:cubicBezTo>
                    <a:pt x="83" y="124"/>
                    <a:pt x="87" y="105"/>
                    <a:pt x="87" y="105"/>
                  </a:cubicBezTo>
                  <a:cubicBezTo>
                    <a:pt x="87" y="105"/>
                    <a:pt x="98" y="109"/>
                    <a:pt x="102" y="102"/>
                  </a:cubicBezTo>
                  <a:cubicBezTo>
                    <a:pt x="110" y="94"/>
                    <a:pt x="92" y="82"/>
                    <a:pt x="92" y="82"/>
                  </a:cubicBezTo>
                  <a:cubicBezTo>
                    <a:pt x="107" y="75"/>
                    <a:pt x="107" y="75"/>
                    <a:pt x="107" y="75"/>
                  </a:cubicBezTo>
                  <a:cubicBezTo>
                    <a:pt x="115" y="64"/>
                    <a:pt x="115" y="64"/>
                    <a:pt x="115" y="64"/>
                  </a:cubicBezTo>
                  <a:cubicBezTo>
                    <a:pt x="115" y="64"/>
                    <a:pt x="126" y="72"/>
                    <a:pt x="138" y="69"/>
                  </a:cubicBezTo>
                  <a:cubicBezTo>
                    <a:pt x="153" y="66"/>
                    <a:pt x="153" y="58"/>
                    <a:pt x="153" y="58"/>
                  </a:cubicBezTo>
                  <a:cubicBezTo>
                    <a:pt x="150" y="50"/>
                    <a:pt x="150" y="50"/>
                    <a:pt x="150" y="50"/>
                  </a:cubicBezTo>
                  <a:cubicBezTo>
                    <a:pt x="130" y="61"/>
                    <a:pt x="130" y="61"/>
                    <a:pt x="130" y="61"/>
                  </a:cubicBezTo>
                  <a:cubicBezTo>
                    <a:pt x="130" y="61"/>
                    <a:pt x="127" y="61"/>
                    <a:pt x="127" y="53"/>
                  </a:cubicBezTo>
                  <a:cubicBezTo>
                    <a:pt x="127" y="46"/>
                    <a:pt x="150" y="31"/>
                    <a:pt x="150" y="31"/>
                  </a:cubicBezTo>
                  <a:cubicBezTo>
                    <a:pt x="151" y="28"/>
                    <a:pt x="151" y="28"/>
                    <a:pt x="151" y="28"/>
                  </a:cubicBezTo>
                  <a:cubicBezTo>
                    <a:pt x="155" y="20"/>
                    <a:pt x="155" y="20"/>
                    <a:pt x="155" y="20"/>
                  </a:cubicBezTo>
                  <a:cubicBezTo>
                    <a:pt x="152" y="1"/>
                    <a:pt x="152" y="1"/>
                    <a:pt x="152" y="1"/>
                  </a:cubicBezTo>
                  <a:cubicBezTo>
                    <a:pt x="152" y="1"/>
                    <a:pt x="137" y="0"/>
                    <a:pt x="129" y="7"/>
                  </a:cubicBezTo>
                  <a:cubicBezTo>
                    <a:pt x="121" y="11"/>
                    <a:pt x="113" y="22"/>
                    <a:pt x="113" y="22"/>
                  </a:cubicBezTo>
                  <a:cubicBezTo>
                    <a:pt x="113" y="22"/>
                    <a:pt x="80" y="20"/>
                    <a:pt x="72" y="28"/>
                  </a:cubicBezTo>
                  <a:cubicBezTo>
                    <a:pt x="64" y="35"/>
                    <a:pt x="75" y="55"/>
                    <a:pt x="75" y="55"/>
                  </a:cubicBezTo>
                  <a:cubicBezTo>
                    <a:pt x="53" y="46"/>
                    <a:pt x="53" y="46"/>
                    <a:pt x="53" y="46"/>
                  </a:cubicBezTo>
                  <a:cubicBezTo>
                    <a:pt x="57" y="38"/>
                    <a:pt x="57" y="38"/>
                    <a:pt x="57" y="38"/>
                  </a:cubicBezTo>
                  <a:cubicBezTo>
                    <a:pt x="42" y="30"/>
                    <a:pt x="42" y="30"/>
                    <a:pt x="42" y="30"/>
                  </a:cubicBezTo>
                  <a:cubicBezTo>
                    <a:pt x="42" y="30"/>
                    <a:pt x="34" y="33"/>
                    <a:pt x="26" y="45"/>
                  </a:cubicBezTo>
                  <a:cubicBezTo>
                    <a:pt x="14" y="59"/>
                    <a:pt x="25" y="83"/>
                    <a:pt x="25" y="83"/>
                  </a:cubicBezTo>
                  <a:lnTo>
                    <a:pt x="13" y="8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8" name="Freeform 246">
              <a:extLst>
                <a:ext uri="{FF2B5EF4-FFF2-40B4-BE49-F238E27FC236}">
                  <a16:creationId xmlns:a16="http://schemas.microsoft.com/office/drawing/2014/main" id="{67F371A1-E2CA-40AC-A5D9-CC7347B997F9}"/>
                </a:ext>
              </a:extLst>
            </p:cNvPr>
            <p:cNvSpPr>
              <a:spLocks/>
            </p:cNvSpPr>
            <p:nvPr/>
          </p:nvSpPr>
          <p:spPr bwMode="gray">
            <a:xfrm>
              <a:off x="4540866" y="3303347"/>
              <a:ext cx="9569" cy="7975"/>
            </a:xfrm>
            <a:custGeom>
              <a:avLst/>
              <a:gdLst>
                <a:gd name="T0" fmla="*/ 4 w 6"/>
                <a:gd name="T1" fmla="*/ 0 h 5"/>
                <a:gd name="T2" fmla="*/ 0 w 6"/>
                <a:gd name="T3" fmla="*/ 5 h 5"/>
                <a:gd name="T4" fmla="*/ 6 w 6"/>
                <a:gd name="T5" fmla="*/ 3 h 5"/>
                <a:gd name="T6" fmla="*/ 4 w 6"/>
                <a:gd name="T7" fmla="*/ 0 h 5"/>
              </a:gdLst>
              <a:ahLst/>
              <a:cxnLst>
                <a:cxn ang="0">
                  <a:pos x="T0" y="T1"/>
                </a:cxn>
                <a:cxn ang="0">
                  <a:pos x="T2" y="T3"/>
                </a:cxn>
                <a:cxn ang="0">
                  <a:pos x="T4" y="T5"/>
                </a:cxn>
                <a:cxn ang="0">
                  <a:pos x="T6" y="T7"/>
                </a:cxn>
              </a:cxnLst>
              <a:rect l="0" t="0" r="r" b="b"/>
              <a:pathLst>
                <a:path w="6" h="5">
                  <a:moveTo>
                    <a:pt x="4" y="0"/>
                  </a:moveTo>
                  <a:lnTo>
                    <a:pt x="0" y="5"/>
                  </a:lnTo>
                  <a:lnTo>
                    <a:pt x="6" y="3"/>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9" name="Freeform 247">
              <a:extLst>
                <a:ext uri="{FF2B5EF4-FFF2-40B4-BE49-F238E27FC236}">
                  <a16:creationId xmlns:a16="http://schemas.microsoft.com/office/drawing/2014/main" id="{FB2C297D-99A1-4CF6-9F06-139CE5F6D066}"/>
                </a:ext>
              </a:extLst>
            </p:cNvPr>
            <p:cNvSpPr>
              <a:spLocks/>
            </p:cNvSpPr>
            <p:nvPr/>
          </p:nvSpPr>
          <p:spPr bwMode="gray">
            <a:xfrm>
              <a:off x="4886939" y="3009902"/>
              <a:ext cx="3190" cy="6379"/>
            </a:xfrm>
            <a:custGeom>
              <a:avLst/>
              <a:gdLst>
                <a:gd name="T0" fmla="*/ 2 w 2"/>
                <a:gd name="T1" fmla="*/ 0 h 4"/>
                <a:gd name="T2" fmla="*/ 1 w 2"/>
                <a:gd name="T3" fmla="*/ 0 h 4"/>
                <a:gd name="T4" fmla="*/ 0 w 2"/>
                <a:gd name="T5" fmla="*/ 4 h 4"/>
                <a:gd name="T6" fmla="*/ 2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1" y="0"/>
                  </a:lnTo>
                  <a:lnTo>
                    <a:pt x="0" y="4"/>
                  </a:lnTo>
                  <a:lnTo>
                    <a:pt x="2" y="3"/>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0" name="Freeform 248">
              <a:extLst>
                <a:ext uri="{FF2B5EF4-FFF2-40B4-BE49-F238E27FC236}">
                  <a16:creationId xmlns:a16="http://schemas.microsoft.com/office/drawing/2014/main" id="{4D2870E1-2633-4FF5-880E-8AB47F39754E}"/>
                </a:ext>
              </a:extLst>
            </p:cNvPr>
            <p:cNvSpPr>
              <a:spLocks/>
            </p:cNvSpPr>
            <p:nvPr/>
          </p:nvSpPr>
          <p:spPr bwMode="gray">
            <a:xfrm>
              <a:off x="4780087" y="3072100"/>
              <a:ext cx="7975" cy="15948"/>
            </a:xfrm>
            <a:custGeom>
              <a:avLst/>
              <a:gdLst>
                <a:gd name="T0" fmla="*/ 0 w 15"/>
                <a:gd name="T1" fmla="*/ 11 h 31"/>
                <a:gd name="T2" fmla="*/ 6 w 15"/>
                <a:gd name="T3" fmla="*/ 31 h 31"/>
                <a:gd name="T4" fmla="*/ 15 w 15"/>
                <a:gd name="T5" fmla="*/ 8 h 31"/>
                <a:gd name="T6" fmla="*/ 8 w 15"/>
                <a:gd name="T7" fmla="*/ 4 h 31"/>
                <a:gd name="T8" fmla="*/ 0 w 15"/>
                <a:gd name="T9" fmla="*/ 11 h 31"/>
              </a:gdLst>
              <a:ahLst/>
              <a:cxnLst>
                <a:cxn ang="0">
                  <a:pos x="T0" y="T1"/>
                </a:cxn>
                <a:cxn ang="0">
                  <a:pos x="T2" y="T3"/>
                </a:cxn>
                <a:cxn ang="0">
                  <a:pos x="T4" y="T5"/>
                </a:cxn>
                <a:cxn ang="0">
                  <a:pos x="T6" y="T7"/>
                </a:cxn>
                <a:cxn ang="0">
                  <a:pos x="T8" y="T9"/>
                </a:cxn>
              </a:cxnLst>
              <a:rect l="0" t="0" r="r" b="b"/>
              <a:pathLst>
                <a:path w="15" h="31">
                  <a:moveTo>
                    <a:pt x="0" y="11"/>
                  </a:moveTo>
                  <a:cubicBezTo>
                    <a:pt x="6" y="31"/>
                    <a:pt x="6" y="31"/>
                    <a:pt x="6" y="31"/>
                  </a:cubicBezTo>
                  <a:cubicBezTo>
                    <a:pt x="15" y="8"/>
                    <a:pt x="15" y="8"/>
                    <a:pt x="15" y="8"/>
                  </a:cubicBezTo>
                  <a:cubicBezTo>
                    <a:pt x="8" y="4"/>
                    <a:pt x="8" y="4"/>
                    <a:pt x="8" y="4"/>
                  </a:cubicBezTo>
                  <a:cubicBezTo>
                    <a:pt x="8" y="4"/>
                    <a:pt x="0" y="0"/>
                    <a:pt x="0"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1" name="Freeform 249">
              <a:extLst>
                <a:ext uri="{FF2B5EF4-FFF2-40B4-BE49-F238E27FC236}">
                  <a16:creationId xmlns:a16="http://schemas.microsoft.com/office/drawing/2014/main" id="{BE29D609-AE9A-4A01-B1C5-CF3AD12D5D67}"/>
                </a:ext>
              </a:extLst>
            </p:cNvPr>
            <p:cNvSpPr>
              <a:spLocks/>
            </p:cNvSpPr>
            <p:nvPr/>
          </p:nvSpPr>
          <p:spPr bwMode="gray">
            <a:xfrm>
              <a:off x="4759354" y="3048178"/>
              <a:ext cx="17543" cy="33491"/>
            </a:xfrm>
            <a:custGeom>
              <a:avLst/>
              <a:gdLst>
                <a:gd name="T0" fmla="*/ 25 w 32"/>
                <a:gd name="T1" fmla="*/ 62 h 63"/>
                <a:gd name="T2" fmla="*/ 22 w 32"/>
                <a:gd name="T3" fmla="*/ 32 h 63"/>
                <a:gd name="T4" fmla="*/ 0 w 32"/>
                <a:gd name="T5" fmla="*/ 27 h 63"/>
                <a:gd name="T6" fmla="*/ 6 w 32"/>
                <a:gd name="T7" fmla="*/ 57 h 63"/>
                <a:gd name="T8" fmla="*/ 25 w 32"/>
                <a:gd name="T9" fmla="*/ 62 h 63"/>
              </a:gdLst>
              <a:ahLst/>
              <a:cxnLst>
                <a:cxn ang="0">
                  <a:pos x="T0" y="T1"/>
                </a:cxn>
                <a:cxn ang="0">
                  <a:pos x="T2" y="T3"/>
                </a:cxn>
                <a:cxn ang="0">
                  <a:pos x="T4" y="T5"/>
                </a:cxn>
                <a:cxn ang="0">
                  <a:pos x="T6" y="T7"/>
                </a:cxn>
                <a:cxn ang="0">
                  <a:pos x="T8" y="T9"/>
                </a:cxn>
              </a:cxnLst>
              <a:rect l="0" t="0" r="r" b="b"/>
              <a:pathLst>
                <a:path w="32" h="63">
                  <a:moveTo>
                    <a:pt x="25" y="62"/>
                  </a:moveTo>
                  <a:cubicBezTo>
                    <a:pt x="25" y="62"/>
                    <a:pt x="32" y="63"/>
                    <a:pt x="22" y="32"/>
                  </a:cubicBezTo>
                  <a:cubicBezTo>
                    <a:pt x="12" y="0"/>
                    <a:pt x="0" y="27"/>
                    <a:pt x="0" y="27"/>
                  </a:cubicBezTo>
                  <a:cubicBezTo>
                    <a:pt x="6" y="57"/>
                    <a:pt x="6" y="57"/>
                    <a:pt x="6" y="57"/>
                  </a:cubicBezTo>
                  <a:lnTo>
                    <a:pt x="25" y="6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2" name="Freeform 250">
              <a:extLst>
                <a:ext uri="{FF2B5EF4-FFF2-40B4-BE49-F238E27FC236}">
                  <a16:creationId xmlns:a16="http://schemas.microsoft.com/office/drawing/2014/main" id="{946BD820-5FC5-4491-8EAB-0D6BC1DB6EB9}"/>
                </a:ext>
              </a:extLst>
            </p:cNvPr>
            <p:cNvSpPr>
              <a:spLocks/>
            </p:cNvSpPr>
            <p:nvPr/>
          </p:nvSpPr>
          <p:spPr bwMode="gray">
            <a:xfrm>
              <a:off x="4636554" y="4070450"/>
              <a:ext cx="38275" cy="23923"/>
            </a:xfrm>
            <a:custGeom>
              <a:avLst/>
              <a:gdLst>
                <a:gd name="T0" fmla="*/ 60 w 74"/>
                <a:gd name="T1" fmla="*/ 13 h 46"/>
                <a:gd name="T2" fmla="*/ 42 w 74"/>
                <a:gd name="T3" fmla="*/ 1 h 46"/>
                <a:gd name="T4" fmla="*/ 30 w 74"/>
                <a:gd name="T5" fmla="*/ 8 h 46"/>
                <a:gd name="T6" fmla="*/ 0 w 74"/>
                <a:gd name="T7" fmla="*/ 10 h 46"/>
                <a:gd name="T8" fmla="*/ 7 w 74"/>
                <a:gd name="T9" fmla="*/ 22 h 46"/>
                <a:gd name="T10" fmla="*/ 18 w 74"/>
                <a:gd name="T11" fmla="*/ 23 h 46"/>
                <a:gd name="T12" fmla="*/ 32 w 74"/>
                <a:gd name="T13" fmla="*/ 46 h 46"/>
                <a:gd name="T14" fmla="*/ 55 w 74"/>
                <a:gd name="T15" fmla="*/ 43 h 46"/>
                <a:gd name="T16" fmla="*/ 63 w 74"/>
                <a:gd name="T17" fmla="*/ 32 h 46"/>
                <a:gd name="T18" fmla="*/ 74 w 74"/>
                <a:gd name="T19" fmla="*/ 25 h 46"/>
                <a:gd name="T20" fmla="*/ 67 w 74"/>
                <a:gd name="T21" fmla="*/ 13 h 46"/>
                <a:gd name="T22" fmla="*/ 60 w 74"/>
                <a:gd name="T2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6">
                  <a:moveTo>
                    <a:pt x="60" y="13"/>
                  </a:moveTo>
                  <a:cubicBezTo>
                    <a:pt x="60" y="13"/>
                    <a:pt x="49" y="1"/>
                    <a:pt x="42" y="1"/>
                  </a:cubicBezTo>
                  <a:cubicBezTo>
                    <a:pt x="38" y="0"/>
                    <a:pt x="30" y="8"/>
                    <a:pt x="30" y="8"/>
                  </a:cubicBezTo>
                  <a:cubicBezTo>
                    <a:pt x="0" y="10"/>
                    <a:pt x="0" y="10"/>
                    <a:pt x="0" y="10"/>
                  </a:cubicBezTo>
                  <a:cubicBezTo>
                    <a:pt x="7" y="22"/>
                    <a:pt x="7" y="22"/>
                    <a:pt x="7" y="22"/>
                  </a:cubicBezTo>
                  <a:cubicBezTo>
                    <a:pt x="18" y="23"/>
                    <a:pt x="18" y="23"/>
                    <a:pt x="18" y="23"/>
                  </a:cubicBezTo>
                  <a:cubicBezTo>
                    <a:pt x="32" y="46"/>
                    <a:pt x="32" y="46"/>
                    <a:pt x="32" y="46"/>
                  </a:cubicBezTo>
                  <a:cubicBezTo>
                    <a:pt x="55" y="43"/>
                    <a:pt x="55" y="43"/>
                    <a:pt x="55" y="43"/>
                  </a:cubicBezTo>
                  <a:cubicBezTo>
                    <a:pt x="55" y="43"/>
                    <a:pt x="59" y="36"/>
                    <a:pt x="63" y="32"/>
                  </a:cubicBezTo>
                  <a:cubicBezTo>
                    <a:pt x="70" y="33"/>
                    <a:pt x="74" y="25"/>
                    <a:pt x="74" y="25"/>
                  </a:cubicBezTo>
                  <a:cubicBezTo>
                    <a:pt x="67" y="13"/>
                    <a:pt x="67" y="13"/>
                    <a:pt x="67" y="13"/>
                  </a:cubicBezTo>
                  <a:lnTo>
                    <a:pt x="60"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3" name="Freeform 251">
              <a:extLst>
                <a:ext uri="{FF2B5EF4-FFF2-40B4-BE49-F238E27FC236}">
                  <a16:creationId xmlns:a16="http://schemas.microsoft.com/office/drawing/2014/main" id="{771E7A9E-83D0-44AD-AEE0-0207F4230C28}"/>
                </a:ext>
              </a:extLst>
            </p:cNvPr>
            <p:cNvSpPr>
              <a:spLocks/>
            </p:cNvSpPr>
            <p:nvPr/>
          </p:nvSpPr>
          <p:spPr bwMode="gray">
            <a:xfrm>
              <a:off x="4909266" y="2880723"/>
              <a:ext cx="43060" cy="98878"/>
            </a:xfrm>
            <a:custGeom>
              <a:avLst/>
              <a:gdLst>
                <a:gd name="T0" fmla="*/ 41 w 83"/>
                <a:gd name="T1" fmla="*/ 76 h 186"/>
                <a:gd name="T2" fmla="*/ 0 w 83"/>
                <a:gd name="T3" fmla="*/ 74 h 186"/>
                <a:gd name="T4" fmla="*/ 7 w 83"/>
                <a:gd name="T5" fmla="*/ 86 h 186"/>
                <a:gd name="T6" fmla="*/ 18 w 83"/>
                <a:gd name="T7" fmla="*/ 90 h 186"/>
                <a:gd name="T8" fmla="*/ 13 w 83"/>
                <a:gd name="T9" fmla="*/ 109 h 186"/>
                <a:gd name="T10" fmla="*/ 44 w 83"/>
                <a:gd name="T11" fmla="*/ 95 h 186"/>
                <a:gd name="T12" fmla="*/ 10 w 83"/>
                <a:gd name="T13" fmla="*/ 170 h 186"/>
                <a:gd name="T14" fmla="*/ 21 w 83"/>
                <a:gd name="T15" fmla="*/ 186 h 186"/>
                <a:gd name="T16" fmla="*/ 50 w 83"/>
                <a:gd name="T17" fmla="*/ 126 h 186"/>
                <a:gd name="T18" fmla="*/ 61 w 83"/>
                <a:gd name="T19" fmla="*/ 130 h 186"/>
                <a:gd name="T20" fmla="*/ 58 w 83"/>
                <a:gd name="T21" fmla="*/ 107 h 186"/>
                <a:gd name="T22" fmla="*/ 66 w 83"/>
                <a:gd name="T23" fmla="*/ 92 h 186"/>
                <a:gd name="T24" fmla="*/ 83 w 83"/>
                <a:gd name="T25" fmla="*/ 55 h 186"/>
                <a:gd name="T26" fmla="*/ 68 w 83"/>
                <a:gd name="T27" fmla="*/ 54 h 186"/>
                <a:gd name="T28" fmla="*/ 73 w 83"/>
                <a:gd name="T29" fmla="*/ 35 h 186"/>
                <a:gd name="T30" fmla="*/ 65 w 83"/>
                <a:gd name="T31" fmla="*/ 35 h 186"/>
                <a:gd name="T32" fmla="*/ 53 w 83"/>
                <a:gd name="T33" fmla="*/ 50 h 186"/>
                <a:gd name="T34" fmla="*/ 63 w 83"/>
                <a:gd name="T35" fmla="*/ 8 h 186"/>
                <a:gd name="T36" fmla="*/ 32 w 83"/>
                <a:gd name="T37" fmla="*/ 22 h 186"/>
                <a:gd name="T38" fmla="*/ 25 w 83"/>
                <a:gd name="T39" fmla="*/ 22 h 186"/>
                <a:gd name="T40" fmla="*/ 24 w 83"/>
                <a:gd name="T41" fmla="*/ 33 h 186"/>
                <a:gd name="T42" fmla="*/ 31 w 83"/>
                <a:gd name="T43" fmla="*/ 37 h 186"/>
                <a:gd name="T44" fmla="*/ 30 w 83"/>
                <a:gd name="T45" fmla="*/ 64 h 186"/>
                <a:gd name="T46" fmla="*/ 41 w 83"/>
                <a:gd name="T47" fmla="*/ 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186">
                  <a:moveTo>
                    <a:pt x="41" y="76"/>
                  </a:moveTo>
                  <a:cubicBezTo>
                    <a:pt x="0" y="74"/>
                    <a:pt x="0" y="74"/>
                    <a:pt x="0" y="74"/>
                  </a:cubicBezTo>
                  <a:cubicBezTo>
                    <a:pt x="7" y="86"/>
                    <a:pt x="7" y="86"/>
                    <a:pt x="7" y="86"/>
                  </a:cubicBezTo>
                  <a:cubicBezTo>
                    <a:pt x="18" y="90"/>
                    <a:pt x="18" y="90"/>
                    <a:pt x="18" y="90"/>
                  </a:cubicBezTo>
                  <a:cubicBezTo>
                    <a:pt x="13" y="109"/>
                    <a:pt x="13" y="109"/>
                    <a:pt x="13" y="109"/>
                  </a:cubicBezTo>
                  <a:cubicBezTo>
                    <a:pt x="44" y="95"/>
                    <a:pt x="44" y="95"/>
                    <a:pt x="44" y="95"/>
                  </a:cubicBezTo>
                  <a:cubicBezTo>
                    <a:pt x="10" y="170"/>
                    <a:pt x="10" y="170"/>
                    <a:pt x="10" y="170"/>
                  </a:cubicBezTo>
                  <a:cubicBezTo>
                    <a:pt x="21" y="186"/>
                    <a:pt x="21" y="186"/>
                    <a:pt x="21" y="186"/>
                  </a:cubicBezTo>
                  <a:cubicBezTo>
                    <a:pt x="50" y="126"/>
                    <a:pt x="50" y="126"/>
                    <a:pt x="50" y="126"/>
                  </a:cubicBezTo>
                  <a:cubicBezTo>
                    <a:pt x="50" y="126"/>
                    <a:pt x="53" y="142"/>
                    <a:pt x="61" y="130"/>
                  </a:cubicBezTo>
                  <a:cubicBezTo>
                    <a:pt x="69" y="123"/>
                    <a:pt x="61" y="115"/>
                    <a:pt x="58" y="107"/>
                  </a:cubicBezTo>
                  <a:cubicBezTo>
                    <a:pt x="55" y="96"/>
                    <a:pt x="62" y="104"/>
                    <a:pt x="66" y="92"/>
                  </a:cubicBezTo>
                  <a:cubicBezTo>
                    <a:pt x="70" y="85"/>
                    <a:pt x="83" y="55"/>
                    <a:pt x="83" y="55"/>
                  </a:cubicBezTo>
                  <a:cubicBezTo>
                    <a:pt x="68" y="54"/>
                    <a:pt x="68" y="54"/>
                    <a:pt x="68" y="54"/>
                  </a:cubicBezTo>
                  <a:cubicBezTo>
                    <a:pt x="73" y="35"/>
                    <a:pt x="73" y="35"/>
                    <a:pt x="73" y="35"/>
                  </a:cubicBezTo>
                  <a:cubicBezTo>
                    <a:pt x="65" y="35"/>
                    <a:pt x="65" y="35"/>
                    <a:pt x="65" y="35"/>
                  </a:cubicBezTo>
                  <a:cubicBezTo>
                    <a:pt x="65" y="35"/>
                    <a:pt x="56" y="61"/>
                    <a:pt x="53" y="50"/>
                  </a:cubicBezTo>
                  <a:cubicBezTo>
                    <a:pt x="50" y="38"/>
                    <a:pt x="66" y="16"/>
                    <a:pt x="63" y="8"/>
                  </a:cubicBezTo>
                  <a:cubicBezTo>
                    <a:pt x="59" y="0"/>
                    <a:pt x="32" y="22"/>
                    <a:pt x="32" y="22"/>
                  </a:cubicBezTo>
                  <a:cubicBezTo>
                    <a:pt x="25" y="22"/>
                    <a:pt x="25" y="22"/>
                    <a:pt x="25" y="22"/>
                  </a:cubicBezTo>
                  <a:cubicBezTo>
                    <a:pt x="24" y="33"/>
                    <a:pt x="24" y="33"/>
                    <a:pt x="24" y="33"/>
                  </a:cubicBezTo>
                  <a:cubicBezTo>
                    <a:pt x="31" y="37"/>
                    <a:pt x="31" y="37"/>
                    <a:pt x="31" y="37"/>
                  </a:cubicBezTo>
                  <a:cubicBezTo>
                    <a:pt x="30" y="64"/>
                    <a:pt x="30" y="64"/>
                    <a:pt x="30" y="64"/>
                  </a:cubicBezTo>
                  <a:cubicBezTo>
                    <a:pt x="30" y="64"/>
                    <a:pt x="63" y="77"/>
                    <a:pt x="41" y="7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4" name="Freeform 252">
              <a:extLst>
                <a:ext uri="{FF2B5EF4-FFF2-40B4-BE49-F238E27FC236}">
                  <a16:creationId xmlns:a16="http://schemas.microsoft.com/office/drawing/2014/main" id="{2369537C-82C5-478C-B895-54DC18A864D6}"/>
                </a:ext>
              </a:extLst>
            </p:cNvPr>
            <p:cNvSpPr>
              <a:spLocks/>
            </p:cNvSpPr>
            <p:nvPr/>
          </p:nvSpPr>
          <p:spPr bwMode="gray">
            <a:xfrm>
              <a:off x="4947541" y="2872749"/>
              <a:ext cx="17543" cy="31896"/>
            </a:xfrm>
            <a:custGeom>
              <a:avLst/>
              <a:gdLst>
                <a:gd name="T0" fmla="*/ 11 w 36"/>
                <a:gd name="T1" fmla="*/ 61 h 61"/>
                <a:gd name="T2" fmla="*/ 24 w 36"/>
                <a:gd name="T3" fmla="*/ 34 h 61"/>
                <a:gd name="T4" fmla="*/ 29 w 36"/>
                <a:gd name="T5" fmla="*/ 8 h 61"/>
                <a:gd name="T6" fmla="*/ 5 w 36"/>
                <a:gd name="T7" fmla="*/ 30 h 61"/>
                <a:gd name="T8" fmla="*/ 11 w 36"/>
                <a:gd name="T9" fmla="*/ 61 h 61"/>
              </a:gdLst>
              <a:ahLst/>
              <a:cxnLst>
                <a:cxn ang="0">
                  <a:pos x="T0" y="T1"/>
                </a:cxn>
                <a:cxn ang="0">
                  <a:pos x="T2" y="T3"/>
                </a:cxn>
                <a:cxn ang="0">
                  <a:pos x="T4" y="T5"/>
                </a:cxn>
                <a:cxn ang="0">
                  <a:pos x="T6" y="T7"/>
                </a:cxn>
                <a:cxn ang="0">
                  <a:pos x="T8" y="T9"/>
                </a:cxn>
              </a:cxnLst>
              <a:rect l="0" t="0" r="r" b="b"/>
              <a:pathLst>
                <a:path w="36" h="61">
                  <a:moveTo>
                    <a:pt x="11" y="61"/>
                  </a:moveTo>
                  <a:cubicBezTo>
                    <a:pt x="23" y="61"/>
                    <a:pt x="20" y="46"/>
                    <a:pt x="24" y="34"/>
                  </a:cubicBezTo>
                  <a:cubicBezTo>
                    <a:pt x="24" y="23"/>
                    <a:pt x="36" y="12"/>
                    <a:pt x="29" y="8"/>
                  </a:cubicBezTo>
                  <a:cubicBezTo>
                    <a:pt x="22" y="0"/>
                    <a:pt x="6" y="18"/>
                    <a:pt x="5" y="30"/>
                  </a:cubicBezTo>
                  <a:cubicBezTo>
                    <a:pt x="5" y="41"/>
                    <a:pt x="0" y="56"/>
                    <a:pt x="11" y="6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5" name="Freeform 253">
              <a:extLst>
                <a:ext uri="{FF2B5EF4-FFF2-40B4-BE49-F238E27FC236}">
                  <a16:creationId xmlns:a16="http://schemas.microsoft.com/office/drawing/2014/main" id="{0C81C1A0-EC2E-43D3-A732-F1F21F984D31}"/>
                </a:ext>
              </a:extLst>
            </p:cNvPr>
            <p:cNvSpPr>
              <a:spLocks/>
            </p:cNvSpPr>
            <p:nvPr/>
          </p:nvSpPr>
          <p:spPr bwMode="gray">
            <a:xfrm>
              <a:off x="4811983" y="3024256"/>
              <a:ext cx="23923" cy="11164"/>
            </a:xfrm>
            <a:custGeom>
              <a:avLst/>
              <a:gdLst>
                <a:gd name="T0" fmla="*/ 11 w 15"/>
                <a:gd name="T1" fmla="*/ 0 h 7"/>
                <a:gd name="T2" fmla="*/ 0 w 15"/>
                <a:gd name="T3" fmla="*/ 7 h 7"/>
                <a:gd name="T4" fmla="*/ 15 w 15"/>
                <a:gd name="T5" fmla="*/ 5 h 7"/>
                <a:gd name="T6" fmla="*/ 15 w 15"/>
                <a:gd name="T7" fmla="*/ 2 h 7"/>
                <a:gd name="T8" fmla="*/ 8 w 15"/>
                <a:gd name="T9" fmla="*/ 3 h 7"/>
                <a:gd name="T10" fmla="*/ 10 w 15"/>
                <a:gd name="T11" fmla="*/ 2 h 7"/>
                <a:gd name="T12" fmla="*/ 11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0"/>
                  </a:moveTo>
                  <a:lnTo>
                    <a:pt x="0" y="7"/>
                  </a:lnTo>
                  <a:lnTo>
                    <a:pt x="15" y="5"/>
                  </a:lnTo>
                  <a:lnTo>
                    <a:pt x="15" y="2"/>
                  </a:lnTo>
                  <a:lnTo>
                    <a:pt x="8" y="3"/>
                  </a:lnTo>
                  <a:lnTo>
                    <a:pt x="10" y="2"/>
                  </a:lnTo>
                  <a:lnTo>
                    <a:pt x="1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6" name="Freeform 254">
              <a:extLst>
                <a:ext uri="{FF2B5EF4-FFF2-40B4-BE49-F238E27FC236}">
                  <a16:creationId xmlns:a16="http://schemas.microsoft.com/office/drawing/2014/main" id="{6FFA3B72-CE4E-410C-BDD1-604E2DAB6F79}"/>
                </a:ext>
              </a:extLst>
            </p:cNvPr>
            <p:cNvSpPr>
              <a:spLocks/>
            </p:cNvSpPr>
            <p:nvPr/>
          </p:nvSpPr>
          <p:spPr bwMode="gray">
            <a:xfrm>
              <a:off x="4418065" y="3206064"/>
              <a:ext cx="33491" cy="14354"/>
            </a:xfrm>
            <a:custGeom>
              <a:avLst/>
              <a:gdLst>
                <a:gd name="T0" fmla="*/ 31 w 64"/>
                <a:gd name="T1" fmla="*/ 10 h 29"/>
                <a:gd name="T2" fmla="*/ 34 w 64"/>
                <a:gd name="T3" fmla="*/ 29 h 29"/>
                <a:gd name="T4" fmla="*/ 31 w 64"/>
                <a:gd name="T5" fmla="*/ 10 h 29"/>
              </a:gdLst>
              <a:ahLst/>
              <a:cxnLst>
                <a:cxn ang="0">
                  <a:pos x="T0" y="T1"/>
                </a:cxn>
                <a:cxn ang="0">
                  <a:pos x="T2" y="T3"/>
                </a:cxn>
                <a:cxn ang="0">
                  <a:pos x="T4" y="T5"/>
                </a:cxn>
              </a:cxnLst>
              <a:rect l="0" t="0" r="r" b="b"/>
              <a:pathLst>
                <a:path w="64" h="29">
                  <a:moveTo>
                    <a:pt x="31" y="10"/>
                  </a:moveTo>
                  <a:cubicBezTo>
                    <a:pt x="0" y="24"/>
                    <a:pt x="34" y="29"/>
                    <a:pt x="34" y="29"/>
                  </a:cubicBezTo>
                  <a:cubicBezTo>
                    <a:pt x="64" y="16"/>
                    <a:pt x="57" y="0"/>
                    <a:pt x="31" y="1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7" name="Freeform 255">
              <a:extLst>
                <a:ext uri="{FF2B5EF4-FFF2-40B4-BE49-F238E27FC236}">
                  <a16:creationId xmlns:a16="http://schemas.microsoft.com/office/drawing/2014/main" id="{81B4B98C-34A0-47FD-8C85-C908FC8ABAD5}"/>
                </a:ext>
              </a:extLst>
            </p:cNvPr>
            <p:cNvSpPr>
              <a:spLocks/>
            </p:cNvSpPr>
            <p:nvPr/>
          </p:nvSpPr>
          <p:spPr bwMode="gray">
            <a:xfrm>
              <a:off x="4477073" y="3281020"/>
              <a:ext cx="55819" cy="46250"/>
            </a:xfrm>
            <a:custGeom>
              <a:avLst/>
              <a:gdLst>
                <a:gd name="T0" fmla="*/ 26 w 104"/>
                <a:gd name="T1" fmla="*/ 67 h 86"/>
                <a:gd name="T2" fmla="*/ 22 w 104"/>
                <a:gd name="T3" fmla="*/ 71 h 86"/>
                <a:gd name="T4" fmla="*/ 11 w 104"/>
                <a:gd name="T5" fmla="*/ 55 h 86"/>
                <a:gd name="T6" fmla="*/ 0 w 104"/>
                <a:gd name="T7" fmla="*/ 58 h 86"/>
                <a:gd name="T8" fmla="*/ 14 w 104"/>
                <a:gd name="T9" fmla="*/ 78 h 86"/>
                <a:gd name="T10" fmla="*/ 25 w 104"/>
                <a:gd name="T11" fmla="*/ 86 h 86"/>
                <a:gd name="T12" fmla="*/ 36 w 104"/>
                <a:gd name="T13" fmla="*/ 83 h 86"/>
                <a:gd name="T14" fmla="*/ 40 w 104"/>
                <a:gd name="T15" fmla="*/ 83 h 86"/>
                <a:gd name="T16" fmla="*/ 74 w 104"/>
                <a:gd name="T17" fmla="*/ 77 h 86"/>
                <a:gd name="T18" fmla="*/ 73 w 104"/>
                <a:gd name="T19" fmla="*/ 85 h 86"/>
                <a:gd name="T20" fmla="*/ 92 w 104"/>
                <a:gd name="T21" fmla="*/ 78 h 86"/>
                <a:gd name="T22" fmla="*/ 85 w 104"/>
                <a:gd name="T23" fmla="*/ 70 h 86"/>
                <a:gd name="T24" fmla="*/ 100 w 104"/>
                <a:gd name="T25" fmla="*/ 75 h 86"/>
                <a:gd name="T26" fmla="*/ 104 w 104"/>
                <a:gd name="T27" fmla="*/ 63 h 86"/>
                <a:gd name="T28" fmla="*/ 90 w 104"/>
                <a:gd name="T29" fmla="*/ 44 h 86"/>
                <a:gd name="T30" fmla="*/ 72 w 104"/>
                <a:gd name="T31" fmla="*/ 35 h 86"/>
                <a:gd name="T32" fmla="*/ 69 w 104"/>
                <a:gd name="T33" fmla="*/ 20 h 86"/>
                <a:gd name="T34" fmla="*/ 59 w 104"/>
                <a:gd name="T35" fmla="*/ 0 h 86"/>
                <a:gd name="T36" fmla="*/ 51 w 104"/>
                <a:gd name="T37" fmla="*/ 0 h 86"/>
                <a:gd name="T38" fmla="*/ 47 w 104"/>
                <a:gd name="T39" fmla="*/ 7 h 86"/>
                <a:gd name="T40" fmla="*/ 40 w 104"/>
                <a:gd name="T41" fmla="*/ 3 h 86"/>
                <a:gd name="T42" fmla="*/ 28 w 104"/>
                <a:gd name="T43" fmla="*/ 14 h 86"/>
                <a:gd name="T44" fmla="*/ 49 w 104"/>
                <a:gd name="T45" fmla="*/ 34 h 86"/>
                <a:gd name="T46" fmla="*/ 64 w 104"/>
                <a:gd name="T47" fmla="*/ 39 h 86"/>
                <a:gd name="T48" fmla="*/ 45 w 104"/>
                <a:gd name="T49" fmla="*/ 45 h 86"/>
                <a:gd name="T50" fmla="*/ 33 w 104"/>
                <a:gd name="T51" fmla="*/ 60 h 86"/>
                <a:gd name="T52" fmla="*/ 63 w 104"/>
                <a:gd name="T53" fmla="*/ 61 h 86"/>
                <a:gd name="T54" fmla="*/ 26 w 104"/>
                <a:gd name="T55"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86">
                  <a:moveTo>
                    <a:pt x="26" y="67"/>
                  </a:moveTo>
                  <a:cubicBezTo>
                    <a:pt x="22" y="71"/>
                    <a:pt x="22" y="71"/>
                    <a:pt x="22" y="71"/>
                  </a:cubicBezTo>
                  <a:cubicBezTo>
                    <a:pt x="11" y="55"/>
                    <a:pt x="11" y="55"/>
                    <a:pt x="11" y="55"/>
                  </a:cubicBezTo>
                  <a:cubicBezTo>
                    <a:pt x="0" y="58"/>
                    <a:pt x="0" y="58"/>
                    <a:pt x="0" y="58"/>
                  </a:cubicBezTo>
                  <a:cubicBezTo>
                    <a:pt x="14" y="78"/>
                    <a:pt x="14" y="78"/>
                    <a:pt x="14" y="78"/>
                  </a:cubicBezTo>
                  <a:cubicBezTo>
                    <a:pt x="25" y="86"/>
                    <a:pt x="25" y="86"/>
                    <a:pt x="25" y="86"/>
                  </a:cubicBezTo>
                  <a:cubicBezTo>
                    <a:pt x="36" y="83"/>
                    <a:pt x="36" y="83"/>
                    <a:pt x="36" y="83"/>
                  </a:cubicBezTo>
                  <a:cubicBezTo>
                    <a:pt x="40" y="83"/>
                    <a:pt x="40" y="83"/>
                    <a:pt x="40" y="83"/>
                  </a:cubicBezTo>
                  <a:cubicBezTo>
                    <a:pt x="74" y="77"/>
                    <a:pt x="74" y="77"/>
                    <a:pt x="74" y="77"/>
                  </a:cubicBezTo>
                  <a:cubicBezTo>
                    <a:pt x="73" y="85"/>
                    <a:pt x="73" y="85"/>
                    <a:pt x="73" y="85"/>
                  </a:cubicBezTo>
                  <a:cubicBezTo>
                    <a:pt x="92" y="78"/>
                    <a:pt x="92" y="78"/>
                    <a:pt x="92" y="78"/>
                  </a:cubicBezTo>
                  <a:cubicBezTo>
                    <a:pt x="92" y="78"/>
                    <a:pt x="85" y="74"/>
                    <a:pt x="85" y="70"/>
                  </a:cubicBezTo>
                  <a:cubicBezTo>
                    <a:pt x="89" y="63"/>
                    <a:pt x="100" y="75"/>
                    <a:pt x="100" y="75"/>
                  </a:cubicBezTo>
                  <a:cubicBezTo>
                    <a:pt x="104" y="63"/>
                    <a:pt x="104" y="63"/>
                    <a:pt x="104" y="63"/>
                  </a:cubicBezTo>
                  <a:cubicBezTo>
                    <a:pt x="90" y="44"/>
                    <a:pt x="90" y="44"/>
                    <a:pt x="90" y="44"/>
                  </a:cubicBezTo>
                  <a:cubicBezTo>
                    <a:pt x="72" y="35"/>
                    <a:pt x="72" y="35"/>
                    <a:pt x="72" y="35"/>
                  </a:cubicBezTo>
                  <a:cubicBezTo>
                    <a:pt x="69" y="20"/>
                    <a:pt x="69" y="20"/>
                    <a:pt x="69" y="20"/>
                  </a:cubicBezTo>
                  <a:cubicBezTo>
                    <a:pt x="59" y="0"/>
                    <a:pt x="59" y="0"/>
                    <a:pt x="59" y="0"/>
                  </a:cubicBezTo>
                  <a:cubicBezTo>
                    <a:pt x="51" y="0"/>
                    <a:pt x="51" y="0"/>
                    <a:pt x="51" y="0"/>
                  </a:cubicBezTo>
                  <a:cubicBezTo>
                    <a:pt x="47" y="7"/>
                    <a:pt x="47" y="7"/>
                    <a:pt x="47" y="7"/>
                  </a:cubicBezTo>
                  <a:cubicBezTo>
                    <a:pt x="40" y="3"/>
                    <a:pt x="40" y="3"/>
                    <a:pt x="40" y="3"/>
                  </a:cubicBezTo>
                  <a:cubicBezTo>
                    <a:pt x="28" y="14"/>
                    <a:pt x="28" y="14"/>
                    <a:pt x="28" y="14"/>
                  </a:cubicBezTo>
                  <a:cubicBezTo>
                    <a:pt x="49" y="34"/>
                    <a:pt x="49" y="34"/>
                    <a:pt x="49" y="34"/>
                  </a:cubicBezTo>
                  <a:cubicBezTo>
                    <a:pt x="49" y="34"/>
                    <a:pt x="65" y="31"/>
                    <a:pt x="64" y="39"/>
                  </a:cubicBezTo>
                  <a:cubicBezTo>
                    <a:pt x="68" y="46"/>
                    <a:pt x="45" y="45"/>
                    <a:pt x="45" y="45"/>
                  </a:cubicBezTo>
                  <a:cubicBezTo>
                    <a:pt x="33" y="60"/>
                    <a:pt x="33" y="60"/>
                    <a:pt x="33" y="60"/>
                  </a:cubicBezTo>
                  <a:cubicBezTo>
                    <a:pt x="33" y="60"/>
                    <a:pt x="63" y="58"/>
                    <a:pt x="63" y="61"/>
                  </a:cubicBezTo>
                  <a:cubicBezTo>
                    <a:pt x="59" y="69"/>
                    <a:pt x="26" y="67"/>
                    <a:pt x="26" y="6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8" name="Freeform 256">
              <a:extLst>
                <a:ext uri="{FF2B5EF4-FFF2-40B4-BE49-F238E27FC236}">
                  <a16:creationId xmlns:a16="http://schemas.microsoft.com/office/drawing/2014/main" id="{A12780B7-58F4-48A8-8440-901836D67A7F}"/>
                </a:ext>
              </a:extLst>
            </p:cNvPr>
            <p:cNvSpPr>
              <a:spLocks/>
            </p:cNvSpPr>
            <p:nvPr/>
          </p:nvSpPr>
          <p:spPr bwMode="gray">
            <a:xfrm>
              <a:off x="4483453" y="3351191"/>
              <a:ext cx="33491" cy="35086"/>
            </a:xfrm>
            <a:custGeom>
              <a:avLst/>
              <a:gdLst>
                <a:gd name="T0" fmla="*/ 12 w 21"/>
                <a:gd name="T1" fmla="*/ 13 h 22"/>
                <a:gd name="T2" fmla="*/ 21 w 21"/>
                <a:gd name="T3" fmla="*/ 0 h 22"/>
                <a:gd name="T4" fmla="*/ 17 w 21"/>
                <a:gd name="T5" fmla="*/ 1 h 22"/>
                <a:gd name="T6" fmla="*/ 12 w 21"/>
                <a:gd name="T7" fmla="*/ 4 h 22"/>
                <a:gd name="T8" fmla="*/ 8 w 21"/>
                <a:gd name="T9" fmla="*/ 4 h 22"/>
                <a:gd name="T10" fmla="*/ 7 w 21"/>
                <a:gd name="T11" fmla="*/ 9 h 22"/>
                <a:gd name="T12" fmla="*/ 11 w 21"/>
                <a:gd name="T13" fmla="*/ 9 h 22"/>
                <a:gd name="T14" fmla="*/ 9 w 21"/>
                <a:gd name="T15" fmla="*/ 11 h 22"/>
                <a:gd name="T16" fmla="*/ 2 w 21"/>
                <a:gd name="T17" fmla="*/ 13 h 22"/>
                <a:gd name="T18" fmla="*/ 0 w 21"/>
                <a:gd name="T19" fmla="*/ 18 h 22"/>
                <a:gd name="T20" fmla="*/ 1 w 21"/>
                <a:gd name="T21" fmla="*/ 22 h 22"/>
                <a:gd name="T22" fmla="*/ 12 w 21"/>
                <a:gd name="T23"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2">
                  <a:moveTo>
                    <a:pt x="12" y="13"/>
                  </a:moveTo>
                  <a:lnTo>
                    <a:pt x="21" y="0"/>
                  </a:lnTo>
                  <a:lnTo>
                    <a:pt x="17" y="1"/>
                  </a:lnTo>
                  <a:lnTo>
                    <a:pt x="12" y="4"/>
                  </a:lnTo>
                  <a:lnTo>
                    <a:pt x="8" y="4"/>
                  </a:lnTo>
                  <a:lnTo>
                    <a:pt x="7" y="9"/>
                  </a:lnTo>
                  <a:lnTo>
                    <a:pt x="11" y="9"/>
                  </a:lnTo>
                  <a:lnTo>
                    <a:pt x="9" y="11"/>
                  </a:lnTo>
                  <a:lnTo>
                    <a:pt x="2" y="13"/>
                  </a:lnTo>
                  <a:lnTo>
                    <a:pt x="0" y="18"/>
                  </a:lnTo>
                  <a:lnTo>
                    <a:pt x="1" y="22"/>
                  </a:lnTo>
                  <a:lnTo>
                    <a:pt x="12"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9" name="Freeform 257">
              <a:extLst>
                <a:ext uri="{FF2B5EF4-FFF2-40B4-BE49-F238E27FC236}">
                  <a16:creationId xmlns:a16="http://schemas.microsoft.com/office/drawing/2014/main" id="{1D60F60D-5539-45AE-B499-2032724FB32B}"/>
                </a:ext>
              </a:extLst>
            </p:cNvPr>
            <p:cNvSpPr>
              <a:spLocks/>
            </p:cNvSpPr>
            <p:nvPr/>
          </p:nvSpPr>
          <p:spPr bwMode="gray">
            <a:xfrm>
              <a:off x="4544055" y="3199685"/>
              <a:ext cx="4785" cy="7975"/>
            </a:xfrm>
            <a:custGeom>
              <a:avLst/>
              <a:gdLst>
                <a:gd name="T0" fmla="*/ 3 w 3"/>
                <a:gd name="T1" fmla="*/ 5 h 5"/>
                <a:gd name="T2" fmla="*/ 2 w 3"/>
                <a:gd name="T3" fmla="*/ 0 h 5"/>
                <a:gd name="T4" fmla="*/ 0 w 3"/>
                <a:gd name="T5" fmla="*/ 3 h 5"/>
                <a:gd name="T6" fmla="*/ 3 w 3"/>
                <a:gd name="T7" fmla="*/ 5 h 5"/>
              </a:gdLst>
              <a:ahLst/>
              <a:cxnLst>
                <a:cxn ang="0">
                  <a:pos x="T0" y="T1"/>
                </a:cxn>
                <a:cxn ang="0">
                  <a:pos x="T2" y="T3"/>
                </a:cxn>
                <a:cxn ang="0">
                  <a:pos x="T4" y="T5"/>
                </a:cxn>
                <a:cxn ang="0">
                  <a:pos x="T6" y="T7"/>
                </a:cxn>
              </a:cxnLst>
              <a:rect l="0" t="0" r="r" b="b"/>
              <a:pathLst>
                <a:path w="3" h="5">
                  <a:moveTo>
                    <a:pt x="3" y="5"/>
                  </a:moveTo>
                  <a:lnTo>
                    <a:pt x="2" y="0"/>
                  </a:lnTo>
                  <a:lnTo>
                    <a:pt x="0" y="3"/>
                  </a:lnTo>
                  <a:lnTo>
                    <a:pt x="3"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0" name="Freeform 258">
              <a:extLst>
                <a:ext uri="{FF2B5EF4-FFF2-40B4-BE49-F238E27FC236}">
                  <a16:creationId xmlns:a16="http://schemas.microsoft.com/office/drawing/2014/main" id="{493BF757-7AE2-4A97-8865-07023E6C2D8A}"/>
                </a:ext>
              </a:extLst>
            </p:cNvPr>
            <p:cNvSpPr>
              <a:spLocks/>
            </p:cNvSpPr>
            <p:nvPr/>
          </p:nvSpPr>
          <p:spPr bwMode="gray">
            <a:xfrm>
              <a:off x="4513753" y="3247529"/>
              <a:ext cx="6379" cy="7975"/>
            </a:xfrm>
            <a:custGeom>
              <a:avLst/>
              <a:gdLst>
                <a:gd name="T0" fmla="*/ 4 w 4"/>
                <a:gd name="T1" fmla="*/ 0 h 5"/>
                <a:gd name="T2" fmla="*/ 0 w 4"/>
                <a:gd name="T3" fmla="*/ 2 h 5"/>
                <a:gd name="T4" fmla="*/ 2 w 4"/>
                <a:gd name="T5" fmla="*/ 5 h 5"/>
                <a:gd name="T6" fmla="*/ 4 w 4"/>
                <a:gd name="T7" fmla="*/ 0 h 5"/>
              </a:gdLst>
              <a:ahLst/>
              <a:cxnLst>
                <a:cxn ang="0">
                  <a:pos x="T0" y="T1"/>
                </a:cxn>
                <a:cxn ang="0">
                  <a:pos x="T2" y="T3"/>
                </a:cxn>
                <a:cxn ang="0">
                  <a:pos x="T4" y="T5"/>
                </a:cxn>
                <a:cxn ang="0">
                  <a:pos x="T6" y="T7"/>
                </a:cxn>
              </a:cxnLst>
              <a:rect l="0" t="0" r="r" b="b"/>
              <a:pathLst>
                <a:path w="4" h="5">
                  <a:moveTo>
                    <a:pt x="4" y="0"/>
                  </a:moveTo>
                  <a:lnTo>
                    <a:pt x="0" y="2"/>
                  </a:lnTo>
                  <a:lnTo>
                    <a:pt x="2" y="5"/>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1" name="Freeform 259">
              <a:extLst>
                <a:ext uri="{FF2B5EF4-FFF2-40B4-BE49-F238E27FC236}">
                  <a16:creationId xmlns:a16="http://schemas.microsoft.com/office/drawing/2014/main" id="{6D8D138D-0797-43A7-A8EC-639FC5DE1B75}"/>
                </a:ext>
              </a:extLst>
            </p:cNvPr>
            <p:cNvSpPr>
              <a:spLocks/>
            </p:cNvSpPr>
            <p:nvPr/>
          </p:nvSpPr>
          <p:spPr bwMode="gray">
            <a:xfrm>
              <a:off x="4552029" y="3166193"/>
              <a:ext cx="4785" cy="14354"/>
            </a:xfrm>
            <a:custGeom>
              <a:avLst/>
              <a:gdLst>
                <a:gd name="T0" fmla="*/ 8 w 9"/>
                <a:gd name="T1" fmla="*/ 19 h 26"/>
                <a:gd name="T2" fmla="*/ 9 w 9"/>
                <a:gd name="T3" fmla="*/ 0 h 26"/>
                <a:gd name="T4" fmla="*/ 5 w 9"/>
                <a:gd name="T5" fmla="*/ 3 h 26"/>
                <a:gd name="T6" fmla="*/ 0 w 9"/>
                <a:gd name="T7" fmla="*/ 22 h 26"/>
                <a:gd name="T8" fmla="*/ 8 w 9"/>
                <a:gd name="T9" fmla="*/ 19 h 26"/>
              </a:gdLst>
              <a:ahLst/>
              <a:cxnLst>
                <a:cxn ang="0">
                  <a:pos x="T0" y="T1"/>
                </a:cxn>
                <a:cxn ang="0">
                  <a:pos x="T2" y="T3"/>
                </a:cxn>
                <a:cxn ang="0">
                  <a:pos x="T4" y="T5"/>
                </a:cxn>
                <a:cxn ang="0">
                  <a:pos x="T6" y="T7"/>
                </a:cxn>
                <a:cxn ang="0">
                  <a:pos x="T8" y="T9"/>
                </a:cxn>
              </a:cxnLst>
              <a:rect l="0" t="0" r="r" b="b"/>
              <a:pathLst>
                <a:path w="9" h="26">
                  <a:moveTo>
                    <a:pt x="8" y="19"/>
                  </a:moveTo>
                  <a:cubicBezTo>
                    <a:pt x="9" y="0"/>
                    <a:pt x="9" y="0"/>
                    <a:pt x="9" y="0"/>
                  </a:cubicBezTo>
                  <a:cubicBezTo>
                    <a:pt x="5" y="3"/>
                    <a:pt x="5" y="3"/>
                    <a:pt x="5" y="3"/>
                  </a:cubicBezTo>
                  <a:cubicBezTo>
                    <a:pt x="0" y="22"/>
                    <a:pt x="0" y="22"/>
                    <a:pt x="0" y="22"/>
                  </a:cubicBezTo>
                  <a:cubicBezTo>
                    <a:pt x="0" y="22"/>
                    <a:pt x="8" y="26"/>
                    <a:pt x="8"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2" name="Freeform 260">
              <a:extLst>
                <a:ext uri="{FF2B5EF4-FFF2-40B4-BE49-F238E27FC236}">
                  <a16:creationId xmlns:a16="http://schemas.microsoft.com/office/drawing/2014/main" id="{3599A42E-57DB-4B5F-ABDE-E6661F05CF69}"/>
                </a:ext>
              </a:extLst>
            </p:cNvPr>
            <p:cNvSpPr>
              <a:spLocks/>
            </p:cNvSpPr>
            <p:nvPr/>
          </p:nvSpPr>
          <p:spPr bwMode="gray">
            <a:xfrm>
              <a:off x="4448367" y="3365545"/>
              <a:ext cx="33491" cy="38275"/>
            </a:xfrm>
            <a:custGeom>
              <a:avLst/>
              <a:gdLst>
                <a:gd name="T0" fmla="*/ 60 w 65"/>
                <a:gd name="T1" fmla="*/ 23 h 75"/>
                <a:gd name="T2" fmla="*/ 65 w 65"/>
                <a:gd name="T3" fmla="*/ 0 h 75"/>
                <a:gd name="T4" fmla="*/ 35 w 65"/>
                <a:gd name="T5" fmla="*/ 10 h 75"/>
                <a:gd name="T6" fmla="*/ 35 w 65"/>
                <a:gd name="T7" fmla="*/ 14 h 75"/>
                <a:gd name="T8" fmla="*/ 20 w 65"/>
                <a:gd name="T9" fmla="*/ 6 h 75"/>
                <a:gd name="T10" fmla="*/ 4 w 65"/>
                <a:gd name="T11" fmla="*/ 24 h 75"/>
                <a:gd name="T12" fmla="*/ 0 w 65"/>
                <a:gd name="T13" fmla="*/ 43 h 75"/>
                <a:gd name="T14" fmla="*/ 7 w 65"/>
                <a:gd name="T15" fmla="*/ 43 h 75"/>
                <a:gd name="T16" fmla="*/ 23 w 65"/>
                <a:gd name="T17" fmla="*/ 21 h 75"/>
                <a:gd name="T18" fmla="*/ 38 w 65"/>
                <a:gd name="T19" fmla="*/ 26 h 75"/>
                <a:gd name="T20" fmla="*/ 37 w 65"/>
                <a:gd name="T21" fmla="*/ 37 h 75"/>
                <a:gd name="T22" fmla="*/ 26 w 65"/>
                <a:gd name="T23" fmla="*/ 37 h 75"/>
                <a:gd name="T24" fmla="*/ 29 w 65"/>
                <a:gd name="T25" fmla="*/ 56 h 75"/>
                <a:gd name="T26" fmla="*/ 13 w 65"/>
                <a:gd name="T27" fmla="*/ 67 h 75"/>
                <a:gd name="T28" fmla="*/ 32 w 65"/>
                <a:gd name="T29" fmla="*/ 68 h 75"/>
                <a:gd name="T30" fmla="*/ 59 w 65"/>
                <a:gd name="T31" fmla="*/ 54 h 75"/>
                <a:gd name="T32" fmla="*/ 52 w 65"/>
                <a:gd name="T33" fmla="*/ 38 h 75"/>
                <a:gd name="T34" fmla="*/ 60 w 65"/>
                <a:gd name="T35" fmla="*/ 31 h 75"/>
                <a:gd name="T36" fmla="*/ 60 w 65"/>
                <a:gd name="T3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75">
                  <a:moveTo>
                    <a:pt x="60" y="23"/>
                  </a:moveTo>
                  <a:cubicBezTo>
                    <a:pt x="61" y="12"/>
                    <a:pt x="65" y="0"/>
                    <a:pt x="65" y="0"/>
                  </a:cubicBezTo>
                  <a:cubicBezTo>
                    <a:pt x="35" y="10"/>
                    <a:pt x="35" y="10"/>
                    <a:pt x="35" y="10"/>
                  </a:cubicBezTo>
                  <a:cubicBezTo>
                    <a:pt x="35" y="14"/>
                    <a:pt x="35" y="14"/>
                    <a:pt x="35" y="14"/>
                  </a:cubicBezTo>
                  <a:cubicBezTo>
                    <a:pt x="20" y="6"/>
                    <a:pt x="20" y="6"/>
                    <a:pt x="20" y="6"/>
                  </a:cubicBezTo>
                  <a:cubicBezTo>
                    <a:pt x="20" y="6"/>
                    <a:pt x="9" y="9"/>
                    <a:pt x="4" y="24"/>
                  </a:cubicBezTo>
                  <a:cubicBezTo>
                    <a:pt x="4" y="36"/>
                    <a:pt x="0" y="43"/>
                    <a:pt x="0" y="43"/>
                  </a:cubicBezTo>
                  <a:cubicBezTo>
                    <a:pt x="7" y="43"/>
                    <a:pt x="7" y="43"/>
                    <a:pt x="7" y="43"/>
                  </a:cubicBezTo>
                  <a:cubicBezTo>
                    <a:pt x="23" y="21"/>
                    <a:pt x="23" y="21"/>
                    <a:pt x="23" y="21"/>
                  </a:cubicBezTo>
                  <a:cubicBezTo>
                    <a:pt x="38" y="26"/>
                    <a:pt x="38" y="26"/>
                    <a:pt x="38" y="26"/>
                  </a:cubicBezTo>
                  <a:cubicBezTo>
                    <a:pt x="37" y="37"/>
                    <a:pt x="37" y="37"/>
                    <a:pt x="37" y="37"/>
                  </a:cubicBezTo>
                  <a:cubicBezTo>
                    <a:pt x="37" y="37"/>
                    <a:pt x="26" y="33"/>
                    <a:pt x="26" y="37"/>
                  </a:cubicBezTo>
                  <a:cubicBezTo>
                    <a:pt x="26" y="41"/>
                    <a:pt x="29" y="56"/>
                    <a:pt x="29" y="56"/>
                  </a:cubicBezTo>
                  <a:cubicBezTo>
                    <a:pt x="29" y="56"/>
                    <a:pt x="14" y="59"/>
                    <a:pt x="13" y="67"/>
                  </a:cubicBezTo>
                  <a:cubicBezTo>
                    <a:pt x="17" y="75"/>
                    <a:pt x="32" y="68"/>
                    <a:pt x="32" y="68"/>
                  </a:cubicBezTo>
                  <a:cubicBezTo>
                    <a:pt x="32" y="68"/>
                    <a:pt x="51" y="68"/>
                    <a:pt x="59" y="54"/>
                  </a:cubicBezTo>
                  <a:cubicBezTo>
                    <a:pt x="63" y="42"/>
                    <a:pt x="52" y="38"/>
                    <a:pt x="52" y="38"/>
                  </a:cubicBezTo>
                  <a:cubicBezTo>
                    <a:pt x="60" y="31"/>
                    <a:pt x="60" y="31"/>
                    <a:pt x="60" y="31"/>
                  </a:cubicBezTo>
                  <a:lnTo>
                    <a:pt x="60" y="2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3" name="Freeform 261">
              <a:extLst>
                <a:ext uri="{FF2B5EF4-FFF2-40B4-BE49-F238E27FC236}">
                  <a16:creationId xmlns:a16="http://schemas.microsoft.com/office/drawing/2014/main" id="{B6F30DE0-E111-4F62-8BB0-239285722078}"/>
                </a:ext>
              </a:extLst>
            </p:cNvPr>
            <p:cNvSpPr>
              <a:spLocks/>
            </p:cNvSpPr>
            <p:nvPr/>
          </p:nvSpPr>
          <p:spPr bwMode="gray">
            <a:xfrm>
              <a:off x="4446771" y="3279425"/>
              <a:ext cx="19138" cy="12758"/>
            </a:xfrm>
            <a:custGeom>
              <a:avLst/>
              <a:gdLst>
                <a:gd name="T0" fmla="*/ 11 w 12"/>
                <a:gd name="T1" fmla="*/ 4 h 8"/>
                <a:gd name="T2" fmla="*/ 12 w 12"/>
                <a:gd name="T3" fmla="*/ 1 h 8"/>
                <a:gd name="T4" fmla="*/ 9 w 12"/>
                <a:gd name="T5" fmla="*/ 0 h 8"/>
                <a:gd name="T6" fmla="*/ 6 w 12"/>
                <a:gd name="T7" fmla="*/ 2 h 8"/>
                <a:gd name="T8" fmla="*/ 2 w 12"/>
                <a:gd name="T9" fmla="*/ 1 h 8"/>
                <a:gd name="T10" fmla="*/ 0 w 12"/>
                <a:gd name="T11" fmla="*/ 7 h 8"/>
                <a:gd name="T12" fmla="*/ 2 w 12"/>
                <a:gd name="T13" fmla="*/ 8 h 8"/>
                <a:gd name="T14" fmla="*/ 7 w 12"/>
                <a:gd name="T15" fmla="*/ 5 h 8"/>
                <a:gd name="T16" fmla="*/ 11 w 1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11" y="4"/>
                  </a:moveTo>
                  <a:lnTo>
                    <a:pt x="12" y="1"/>
                  </a:lnTo>
                  <a:lnTo>
                    <a:pt x="9" y="0"/>
                  </a:lnTo>
                  <a:lnTo>
                    <a:pt x="6" y="2"/>
                  </a:lnTo>
                  <a:lnTo>
                    <a:pt x="2" y="1"/>
                  </a:lnTo>
                  <a:lnTo>
                    <a:pt x="0" y="7"/>
                  </a:lnTo>
                  <a:lnTo>
                    <a:pt x="2" y="8"/>
                  </a:lnTo>
                  <a:lnTo>
                    <a:pt x="7" y="5"/>
                  </a:lnTo>
                  <a:lnTo>
                    <a:pt x="11"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4" name="Freeform 262">
              <a:extLst>
                <a:ext uri="{FF2B5EF4-FFF2-40B4-BE49-F238E27FC236}">
                  <a16:creationId xmlns:a16="http://schemas.microsoft.com/office/drawing/2014/main" id="{9CF1E551-AF7E-433F-AA33-85CB1DC35839}"/>
                </a:ext>
              </a:extLst>
            </p:cNvPr>
            <p:cNvSpPr>
              <a:spLocks/>
            </p:cNvSpPr>
            <p:nvPr/>
          </p:nvSpPr>
          <p:spPr bwMode="gray">
            <a:xfrm>
              <a:off x="4477073" y="3341622"/>
              <a:ext cx="12758" cy="11164"/>
            </a:xfrm>
            <a:custGeom>
              <a:avLst/>
              <a:gdLst>
                <a:gd name="T0" fmla="*/ 12 w 23"/>
                <a:gd name="T1" fmla="*/ 15 h 22"/>
                <a:gd name="T2" fmla="*/ 23 w 23"/>
                <a:gd name="T3" fmla="*/ 8 h 22"/>
                <a:gd name="T4" fmla="*/ 8 w 23"/>
                <a:gd name="T5" fmla="*/ 3 h 22"/>
                <a:gd name="T6" fmla="*/ 0 w 23"/>
                <a:gd name="T7" fmla="*/ 18 h 22"/>
                <a:gd name="T8" fmla="*/ 11 w 23"/>
                <a:gd name="T9" fmla="*/ 22 h 22"/>
                <a:gd name="T10" fmla="*/ 12 w 23"/>
                <a:gd name="T11" fmla="*/ 15 h 22"/>
              </a:gdLst>
              <a:ahLst/>
              <a:cxnLst>
                <a:cxn ang="0">
                  <a:pos x="T0" y="T1"/>
                </a:cxn>
                <a:cxn ang="0">
                  <a:pos x="T2" y="T3"/>
                </a:cxn>
                <a:cxn ang="0">
                  <a:pos x="T4" y="T5"/>
                </a:cxn>
                <a:cxn ang="0">
                  <a:pos x="T6" y="T7"/>
                </a:cxn>
                <a:cxn ang="0">
                  <a:pos x="T8" y="T9"/>
                </a:cxn>
                <a:cxn ang="0">
                  <a:pos x="T10" y="T11"/>
                </a:cxn>
              </a:cxnLst>
              <a:rect l="0" t="0" r="r" b="b"/>
              <a:pathLst>
                <a:path w="23" h="22">
                  <a:moveTo>
                    <a:pt x="12" y="15"/>
                  </a:moveTo>
                  <a:cubicBezTo>
                    <a:pt x="23" y="8"/>
                    <a:pt x="23" y="8"/>
                    <a:pt x="23" y="8"/>
                  </a:cubicBezTo>
                  <a:cubicBezTo>
                    <a:pt x="23" y="8"/>
                    <a:pt x="20" y="0"/>
                    <a:pt x="8" y="3"/>
                  </a:cubicBezTo>
                  <a:cubicBezTo>
                    <a:pt x="1" y="7"/>
                    <a:pt x="0" y="18"/>
                    <a:pt x="0" y="18"/>
                  </a:cubicBezTo>
                  <a:cubicBezTo>
                    <a:pt x="11" y="22"/>
                    <a:pt x="11" y="22"/>
                    <a:pt x="11" y="22"/>
                  </a:cubicBezTo>
                  <a:lnTo>
                    <a:pt x="12" y="1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5" name="Freeform 263">
              <a:extLst>
                <a:ext uri="{FF2B5EF4-FFF2-40B4-BE49-F238E27FC236}">
                  <a16:creationId xmlns:a16="http://schemas.microsoft.com/office/drawing/2014/main" id="{22F062DD-9313-4F7B-81BF-2C69B9E741EB}"/>
                </a:ext>
              </a:extLst>
            </p:cNvPr>
            <p:cNvSpPr>
              <a:spLocks/>
            </p:cNvSpPr>
            <p:nvPr/>
          </p:nvSpPr>
          <p:spPr bwMode="gray">
            <a:xfrm>
              <a:off x="4493021" y="3222012"/>
              <a:ext cx="7975" cy="7975"/>
            </a:xfrm>
            <a:custGeom>
              <a:avLst/>
              <a:gdLst>
                <a:gd name="T0" fmla="*/ 5 w 5"/>
                <a:gd name="T1" fmla="*/ 5 h 5"/>
                <a:gd name="T2" fmla="*/ 5 w 5"/>
                <a:gd name="T3" fmla="*/ 0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lnTo>
                    <a:pt x="5" y="0"/>
                  </a:lnTo>
                  <a:lnTo>
                    <a:pt x="0" y="0"/>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6" name="Freeform 264">
              <a:extLst>
                <a:ext uri="{FF2B5EF4-FFF2-40B4-BE49-F238E27FC236}">
                  <a16:creationId xmlns:a16="http://schemas.microsoft.com/office/drawing/2014/main" id="{71F2E399-AD68-4A6B-AB9C-8F676FF90CDA}"/>
                </a:ext>
              </a:extLst>
            </p:cNvPr>
            <p:cNvSpPr>
              <a:spLocks/>
            </p:cNvSpPr>
            <p:nvPr/>
          </p:nvSpPr>
          <p:spPr bwMode="gray">
            <a:xfrm>
              <a:off x="4502590" y="3231581"/>
              <a:ext cx="11164" cy="12758"/>
            </a:xfrm>
            <a:custGeom>
              <a:avLst/>
              <a:gdLst>
                <a:gd name="T0" fmla="*/ 0 w 7"/>
                <a:gd name="T1" fmla="*/ 2 h 8"/>
                <a:gd name="T2" fmla="*/ 2 w 7"/>
                <a:gd name="T3" fmla="*/ 8 h 8"/>
                <a:gd name="T4" fmla="*/ 6 w 7"/>
                <a:gd name="T5" fmla="*/ 6 h 8"/>
                <a:gd name="T6" fmla="*/ 7 w 7"/>
                <a:gd name="T7" fmla="*/ 2 h 8"/>
                <a:gd name="T8" fmla="*/ 5 w 7"/>
                <a:gd name="T9" fmla="*/ 0 h 8"/>
                <a:gd name="T10" fmla="*/ 0 w 7"/>
                <a:gd name="T11" fmla="*/ 2 h 8"/>
              </a:gdLst>
              <a:ahLst/>
              <a:cxnLst>
                <a:cxn ang="0">
                  <a:pos x="T0" y="T1"/>
                </a:cxn>
                <a:cxn ang="0">
                  <a:pos x="T2" y="T3"/>
                </a:cxn>
                <a:cxn ang="0">
                  <a:pos x="T4" y="T5"/>
                </a:cxn>
                <a:cxn ang="0">
                  <a:pos x="T6" y="T7"/>
                </a:cxn>
                <a:cxn ang="0">
                  <a:pos x="T8" y="T9"/>
                </a:cxn>
                <a:cxn ang="0">
                  <a:pos x="T10" y="T11"/>
                </a:cxn>
              </a:cxnLst>
              <a:rect l="0" t="0" r="r" b="b"/>
              <a:pathLst>
                <a:path w="7" h="8">
                  <a:moveTo>
                    <a:pt x="0" y="2"/>
                  </a:moveTo>
                  <a:lnTo>
                    <a:pt x="2" y="8"/>
                  </a:lnTo>
                  <a:lnTo>
                    <a:pt x="6" y="6"/>
                  </a:lnTo>
                  <a:lnTo>
                    <a:pt x="7" y="2"/>
                  </a:lnTo>
                  <a:lnTo>
                    <a:pt x="5"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7" name="Freeform 265">
              <a:extLst>
                <a:ext uri="{FF2B5EF4-FFF2-40B4-BE49-F238E27FC236}">
                  <a16:creationId xmlns:a16="http://schemas.microsoft.com/office/drawing/2014/main" id="{28BF3D04-C57E-40EA-B2DA-0F5FC902572C}"/>
                </a:ext>
              </a:extLst>
            </p:cNvPr>
            <p:cNvSpPr>
              <a:spLocks/>
            </p:cNvSpPr>
            <p:nvPr/>
          </p:nvSpPr>
          <p:spPr bwMode="gray">
            <a:xfrm>
              <a:off x="4497805" y="3153435"/>
              <a:ext cx="60603" cy="84525"/>
            </a:xfrm>
            <a:custGeom>
              <a:avLst/>
              <a:gdLst>
                <a:gd name="T0" fmla="*/ 12 w 116"/>
                <a:gd name="T1" fmla="*/ 24 h 161"/>
                <a:gd name="T2" fmla="*/ 0 w 116"/>
                <a:gd name="T3" fmla="*/ 38 h 161"/>
                <a:gd name="T4" fmla="*/ 13 w 116"/>
                <a:gd name="T5" fmla="*/ 70 h 161"/>
                <a:gd name="T6" fmla="*/ 29 w 116"/>
                <a:gd name="T7" fmla="*/ 59 h 161"/>
                <a:gd name="T8" fmla="*/ 39 w 116"/>
                <a:gd name="T9" fmla="*/ 82 h 161"/>
                <a:gd name="T10" fmla="*/ 28 w 116"/>
                <a:gd name="T11" fmla="*/ 82 h 161"/>
                <a:gd name="T12" fmla="*/ 34 w 116"/>
                <a:gd name="T13" fmla="*/ 120 h 161"/>
                <a:gd name="T14" fmla="*/ 56 w 116"/>
                <a:gd name="T15" fmla="*/ 117 h 161"/>
                <a:gd name="T16" fmla="*/ 59 w 116"/>
                <a:gd name="T17" fmla="*/ 137 h 161"/>
                <a:gd name="T18" fmla="*/ 71 w 116"/>
                <a:gd name="T19" fmla="*/ 118 h 161"/>
                <a:gd name="T20" fmla="*/ 78 w 116"/>
                <a:gd name="T21" fmla="*/ 130 h 161"/>
                <a:gd name="T22" fmla="*/ 93 w 116"/>
                <a:gd name="T23" fmla="*/ 131 h 161"/>
                <a:gd name="T24" fmla="*/ 74 w 116"/>
                <a:gd name="T25" fmla="*/ 141 h 161"/>
                <a:gd name="T26" fmla="*/ 65 w 116"/>
                <a:gd name="T27" fmla="*/ 160 h 161"/>
                <a:gd name="T28" fmla="*/ 96 w 116"/>
                <a:gd name="T29" fmla="*/ 146 h 161"/>
                <a:gd name="T30" fmla="*/ 96 w 116"/>
                <a:gd name="T31" fmla="*/ 139 h 161"/>
                <a:gd name="T32" fmla="*/ 112 w 116"/>
                <a:gd name="T33" fmla="*/ 132 h 161"/>
                <a:gd name="T34" fmla="*/ 94 w 116"/>
                <a:gd name="T35" fmla="*/ 115 h 161"/>
                <a:gd name="T36" fmla="*/ 72 w 116"/>
                <a:gd name="T37" fmla="*/ 95 h 161"/>
                <a:gd name="T38" fmla="*/ 77 w 116"/>
                <a:gd name="T39" fmla="*/ 76 h 161"/>
                <a:gd name="T40" fmla="*/ 69 w 116"/>
                <a:gd name="T41" fmla="*/ 72 h 161"/>
                <a:gd name="T42" fmla="*/ 86 w 116"/>
                <a:gd name="T43" fmla="*/ 35 h 161"/>
                <a:gd name="T44" fmla="*/ 77 w 116"/>
                <a:gd name="T45" fmla="*/ 0 h 161"/>
                <a:gd name="T46" fmla="*/ 57 w 116"/>
                <a:gd name="T47" fmla="*/ 10 h 161"/>
                <a:gd name="T48" fmla="*/ 56 w 116"/>
                <a:gd name="T49" fmla="*/ 41 h 161"/>
                <a:gd name="T50" fmla="*/ 38 w 116"/>
                <a:gd name="T51" fmla="*/ 32 h 161"/>
                <a:gd name="T52" fmla="*/ 31 w 116"/>
                <a:gd name="T53" fmla="*/ 9 h 161"/>
                <a:gd name="T54" fmla="*/ 27 w 116"/>
                <a:gd name="T55" fmla="*/ 20 h 161"/>
                <a:gd name="T56" fmla="*/ 30 w 116"/>
                <a:gd name="T57" fmla="*/ 36 h 161"/>
                <a:gd name="T58" fmla="*/ 18 w 116"/>
                <a:gd name="T59" fmla="*/ 43 h 161"/>
                <a:gd name="T60" fmla="*/ 12 w 116"/>
                <a:gd name="T61" fmla="*/ 2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61">
                  <a:moveTo>
                    <a:pt x="12" y="24"/>
                  </a:moveTo>
                  <a:cubicBezTo>
                    <a:pt x="0" y="38"/>
                    <a:pt x="0" y="38"/>
                    <a:pt x="0" y="38"/>
                  </a:cubicBezTo>
                  <a:cubicBezTo>
                    <a:pt x="13" y="70"/>
                    <a:pt x="13" y="70"/>
                    <a:pt x="13" y="70"/>
                  </a:cubicBezTo>
                  <a:cubicBezTo>
                    <a:pt x="29" y="59"/>
                    <a:pt x="29" y="59"/>
                    <a:pt x="29" y="59"/>
                  </a:cubicBezTo>
                  <a:cubicBezTo>
                    <a:pt x="39" y="82"/>
                    <a:pt x="39" y="82"/>
                    <a:pt x="39" y="82"/>
                  </a:cubicBezTo>
                  <a:cubicBezTo>
                    <a:pt x="39" y="82"/>
                    <a:pt x="28" y="74"/>
                    <a:pt x="28" y="82"/>
                  </a:cubicBezTo>
                  <a:cubicBezTo>
                    <a:pt x="28" y="86"/>
                    <a:pt x="26" y="116"/>
                    <a:pt x="34" y="120"/>
                  </a:cubicBezTo>
                  <a:cubicBezTo>
                    <a:pt x="45" y="125"/>
                    <a:pt x="49" y="113"/>
                    <a:pt x="56" y="117"/>
                  </a:cubicBezTo>
                  <a:cubicBezTo>
                    <a:pt x="60" y="121"/>
                    <a:pt x="59" y="137"/>
                    <a:pt x="59" y="137"/>
                  </a:cubicBezTo>
                  <a:cubicBezTo>
                    <a:pt x="71" y="118"/>
                    <a:pt x="71" y="118"/>
                    <a:pt x="71" y="118"/>
                  </a:cubicBezTo>
                  <a:cubicBezTo>
                    <a:pt x="78" y="130"/>
                    <a:pt x="78" y="130"/>
                    <a:pt x="78" y="130"/>
                  </a:cubicBezTo>
                  <a:cubicBezTo>
                    <a:pt x="93" y="131"/>
                    <a:pt x="93" y="131"/>
                    <a:pt x="93" y="131"/>
                  </a:cubicBezTo>
                  <a:cubicBezTo>
                    <a:pt x="93" y="131"/>
                    <a:pt x="81" y="138"/>
                    <a:pt x="74" y="141"/>
                  </a:cubicBezTo>
                  <a:cubicBezTo>
                    <a:pt x="66" y="149"/>
                    <a:pt x="58" y="156"/>
                    <a:pt x="65" y="160"/>
                  </a:cubicBezTo>
                  <a:cubicBezTo>
                    <a:pt x="77" y="161"/>
                    <a:pt x="96" y="146"/>
                    <a:pt x="96" y="146"/>
                  </a:cubicBezTo>
                  <a:cubicBezTo>
                    <a:pt x="96" y="139"/>
                    <a:pt x="96" y="139"/>
                    <a:pt x="96" y="139"/>
                  </a:cubicBezTo>
                  <a:cubicBezTo>
                    <a:pt x="96" y="139"/>
                    <a:pt x="111" y="139"/>
                    <a:pt x="112" y="132"/>
                  </a:cubicBezTo>
                  <a:cubicBezTo>
                    <a:pt x="116" y="120"/>
                    <a:pt x="94" y="115"/>
                    <a:pt x="94" y="115"/>
                  </a:cubicBezTo>
                  <a:cubicBezTo>
                    <a:pt x="72" y="95"/>
                    <a:pt x="72" y="95"/>
                    <a:pt x="72" y="95"/>
                  </a:cubicBezTo>
                  <a:cubicBezTo>
                    <a:pt x="77" y="76"/>
                    <a:pt x="77" y="76"/>
                    <a:pt x="77" y="76"/>
                  </a:cubicBezTo>
                  <a:cubicBezTo>
                    <a:pt x="69" y="72"/>
                    <a:pt x="69" y="72"/>
                    <a:pt x="69" y="72"/>
                  </a:cubicBezTo>
                  <a:cubicBezTo>
                    <a:pt x="69" y="72"/>
                    <a:pt x="85" y="58"/>
                    <a:pt x="86" y="35"/>
                  </a:cubicBezTo>
                  <a:cubicBezTo>
                    <a:pt x="87" y="12"/>
                    <a:pt x="77" y="0"/>
                    <a:pt x="77" y="0"/>
                  </a:cubicBezTo>
                  <a:cubicBezTo>
                    <a:pt x="57" y="10"/>
                    <a:pt x="57" y="10"/>
                    <a:pt x="57" y="10"/>
                  </a:cubicBezTo>
                  <a:cubicBezTo>
                    <a:pt x="56" y="41"/>
                    <a:pt x="56" y="41"/>
                    <a:pt x="56" y="41"/>
                  </a:cubicBezTo>
                  <a:cubicBezTo>
                    <a:pt x="38" y="32"/>
                    <a:pt x="38" y="32"/>
                    <a:pt x="38" y="32"/>
                  </a:cubicBezTo>
                  <a:cubicBezTo>
                    <a:pt x="31" y="9"/>
                    <a:pt x="31" y="9"/>
                    <a:pt x="31" y="9"/>
                  </a:cubicBezTo>
                  <a:cubicBezTo>
                    <a:pt x="31" y="9"/>
                    <a:pt x="24" y="9"/>
                    <a:pt x="27" y="20"/>
                  </a:cubicBezTo>
                  <a:cubicBezTo>
                    <a:pt x="26" y="32"/>
                    <a:pt x="30" y="36"/>
                    <a:pt x="30" y="36"/>
                  </a:cubicBezTo>
                  <a:cubicBezTo>
                    <a:pt x="18" y="43"/>
                    <a:pt x="18" y="43"/>
                    <a:pt x="18" y="43"/>
                  </a:cubicBezTo>
                  <a:lnTo>
                    <a:pt x="12"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8" name="Freeform 266">
              <a:extLst>
                <a:ext uri="{FF2B5EF4-FFF2-40B4-BE49-F238E27FC236}">
                  <a16:creationId xmlns:a16="http://schemas.microsoft.com/office/drawing/2014/main" id="{01065EBC-89DB-4E87-B2F5-EF987744D058}"/>
                </a:ext>
              </a:extLst>
            </p:cNvPr>
            <p:cNvSpPr>
              <a:spLocks/>
            </p:cNvSpPr>
            <p:nvPr/>
          </p:nvSpPr>
          <p:spPr bwMode="gray">
            <a:xfrm>
              <a:off x="4470694" y="3269857"/>
              <a:ext cx="17543" cy="12758"/>
            </a:xfrm>
            <a:custGeom>
              <a:avLst/>
              <a:gdLst>
                <a:gd name="T0" fmla="*/ 0 w 11"/>
                <a:gd name="T1" fmla="*/ 5 h 8"/>
                <a:gd name="T2" fmla="*/ 5 w 11"/>
                <a:gd name="T3" fmla="*/ 8 h 8"/>
                <a:gd name="T4" fmla="*/ 11 w 11"/>
                <a:gd name="T5" fmla="*/ 3 h 8"/>
                <a:gd name="T6" fmla="*/ 9 w 11"/>
                <a:gd name="T7" fmla="*/ 0 h 8"/>
                <a:gd name="T8" fmla="*/ 0 w 11"/>
                <a:gd name="T9" fmla="*/ 5 h 8"/>
              </a:gdLst>
              <a:ahLst/>
              <a:cxnLst>
                <a:cxn ang="0">
                  <a:pos x="T0" y="T1"/>
                </a:cxn>
                <a:cxn ang="0">
                  <a:pos x="T2" y="T3"/>
                </a:cxn>
                <a:cxn ang="0">
                  <a:pos x="T4" y="T5"/>
                </a:cxn>
                <a:cxn ang="0">
                  <a:pos x="T6" y="T7"/>
                </a:cxn>
                <a:cxn ang="0">
                  <a:pos x="T8" y="T9"/>
                </a:cxn>
              </a:cxnLst>
              <a:rect l="0" t="0" r="r" b="b"/>
              <a:pathLst>
                <a:path w="11" h="8">
                  <a:moveTo>
                    <a:pt x="0" y="5"/>
                  </a:moveTo>
                  <a:lnTo>
                    <a:pt x="5" y="8"/>
                  </a:lnTo>
                  <a:lnTo>
                    <a:pt x="11" y="3"/>
                  </a:lnTo>
                  <a:lnTo>
                    <a:pt x="9"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9" name="Freeform 267">
              <a:extLst>
                <a:ext uri="{FF2B5EF4-FFF2-40B4-BE49-F238E27FC236}">
                  <a16:creationId xmlns:a16="http://schemas.microsoft.com/office/drawing/2014/main" id="{E42BFF1F-8679-4976-9E5F-DF483A480B9A}"/>
                </a:ext>
              </a:extLst>
            </p:cNvPr>
            <p:cNvSpPr>
              <a:spLocks/>
            </p:cNvSpPr>
            <p:nvPr/>
          </p:nvSpPr>
          <p:spPr bwMode="gray">
            <a:xfrm>
              <a:off x="4121431" y="3614335"/>
              <a:ext cx="11164" cy="9569"/>
            </a:xfrm>
            <a:custGeom>
              <a:avLst/>
              <a:gdLst>
                <a:gd name="T0" fmla="*/ 0 w 7"/>
                <a:gd name="T1" fmla="*/ 0 h 6"/>
                <a:gd name="T2" fmla="*/ 7 w 7"/>
                <a:gd name="T3" fmla="*/ 6 h 6"/>
                <a:gd name="T4" fmla="*/ 7 w 7"/>
                <a:gd name="T5" fmla="*/ 4 h 6"/>
                <a:gd name="T6" fmla="*/ 2 w 7"/>
                <a:gd name="T7" fmla="*/ 0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7" y="6"/>
                  </a:lnTo>
                  <a:lnTo>
                    <a:pt x="7" y="4"/>
                  </a:lnTo>
                  <a:lnTo>
                    <a:pt x="2" y="0"/>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0" name="Freeform 268">
              <a:extLst>
                <a:ext uri="{FF2B5EF4-FFF2-40B4-BE49-F238E27FC236}">
                  <a16:creationId xmlns:a16="http://schemas.microsoft.com/office/drawing/2014/main" id="{5D801DF0-7584-4BCD-92ED-B747FB2CD6B5}"/>
                </a:ext>
              </a:extLst>
            </p:cNvPr>
            <p:cNvSpPr>
              <a:spLocks/>
            </p:cNvSpPr>
            <p:nvPr/>
          </p:nvSpPr>
          <p:spPr bwMode="gray">
            <a:xfrm>
              <a:off x="4025742" y="3402225"/>
              <a:ext cx="384349" cy="425814"/>
            </a:xfrm>
            <a:custGeom>
              <a:avLst/>
              <a:gdLst>
                <a:gd name="T0" fmla="*/ 567 w 729"/>
                <a:gd name="T1" fmla="*/ 718 h 805"/>
                <a:gd name="T2" fmla="*/ 625 w 729"/>
                <a:gd name="T3" fmla="*/ 687 h 805"/>
                <a:gd name="T4" fmla="*/ 684 w 729"/>
                <a:gd name="T5" fmla="*/ 533 h 805"/>
                <a:gd name="T6" fmla="*/ 706 w 729"/>
                <a:gd name="T7" fmla="*/ 465 h 805"/>
                <a:gd name="T8" fmla="*/ 729 w 729"/>
                <a:gd name="T9" fmla="*/ 367 h 805"/>
                <a:gd name="T10" fmla="*/ 667 w 729"/>
                <a:gd name="T11" fmla="*/ 337 h 805"/>
                <a:gd name="T12" fmla="*/ 642 w 729"/>
                <a:gd name="T13" fmla="*/ 236 h 805"/>
                <a:gd name="T14" fmla="*/ 543 w 729"/>
                <a:gd name="T15" fmla="*/ 262 h 805"/>
                <a:gd name="T16" fmla="*/ 521 w 729"/>
                <a:gd name="T17" fmla="*/ 181 h 805"/>
                <a:gd name="T18" fmla="*/ 574 w 729"/>
                <a:gd name="T19" fmla="*/ 164 h 805"/>
                <a:gd name="T20" fmla="*/ 590 w 729"/>
                <a:gd name="T21" fmla="*/ 142 h 805"/>
                <a:gd name="T22" fmla="*/ 633 w 729"/>
                <a:gd name="T23" fmla="*/ 106 h 805"/>
                <a:gd name="T24" fmla="*/ 710 w 729"/>
                <a:gd name="T25" fmla="*/ 56 h 805"/>
                <a:gd name="T26" fmla="*/ 673 w 729"/>
                <a:gd name="T27" fmla="*/ 31 h 805"/>
                <a:gd name="T28" fmla="*/ 639 w 729"/>
                <a:gd name="T29" fmla="*/ 45 h 805"/>
                <a:gd name="T30" fmla="*/ 615 w 729"/>
                <a:gd name="T31" fmla="*/ 74 h 805"/>
                <a:gd name="T32" fmla="*/ 629 w 729"/>
                <a:gd name="T33" fmla="*/ 21 h 805"/>
                <a:gd name="T34" fmla="*/ 609 w 729"/>
                <a:gd name="T35" fmla="*/ 55 h 805"/>
                <a:gd name="T36" fmla="*/ 594 w 729"/>
                <a:gd name="T37" fmla="*/ 43 h 805"/>
                <a:gd name="T38" fmla="*/ 557 w 729"/>
                <a:gd name="T39" fmla="*/ 29 h 805"/>
                <a:gd name="T40" fmla="*/ 503 w 729"/>
                <a:gd name="T41" fmla="*/ 65 h 805"/>
                <a:gd name="T42" fmla="*/ 450 w 729"/>
                <a:gd name="T43" fmla="*/ 97 h 805"/>
                <a:gd name="T44" fmla="*/ 477 w 729"/>
                <a:gd name="T45" fmla="*/ 152 h 805"/>
                <a:gd name="T46" fmla="*/ 461 w 729"/>
                <a:gd name="T47" fmla="*/ 174 h 805"/>
                <a:gd name="T48" fmla="*/ 422 w 729"/>
                <a:gd name="T49" fmla="*/ 214 h 805"/>
                <a:gd name="T50" fmla="*/ 348 w 729"/>
                <a:gd name="T51" fmla="*/ 180 h 805"/>
                <a:gd name="T52" fmla="*/ 268 w 729"/>
                <a:gd name="T53" fmla="*/ 146 h 805"/>
                <a:gd name="T54" fmla="*/ 242 w 729"/>
                <a:gd name="T55" fmla="*/ 144 h 805"/>
                <a:gd name="T56" fmla="*/ 244 w 729"/>
                <a:gd name="T57" fmla="*/ 183 h 805"/>
                <a:gd name="T58" fmla="*/ 246 w 729"/>
                <a:gd name="T59" fmla="*/ 206 h 805"/>
                <a:gd name="T60" fmla="*/ 274 w 729"/>
                <a:gd name="T61" fmla="*/ 245 h 805"/>
                <a:gd name="T62" fmla="*/ 234 w 729"/>
                <a:gd name="T63" fmla="*/ 312 h 805"/>
                <a:gd name="T64" fmla="*/ 178 w 729"/>
                <a:gd name="T65" fmla="*/ 317 h 805"/>
                <a:gd name="T66" fmla="*/ 206 w 729"/>
                <a:gd name="T67" fmla="*/ 349 h 805"/>
                <a:gd name="T68" fmla="*/ 224 w 729"/>
                <a:gd name="T69" fmla="*/ 365 h 805"/>
                <a:gd name="T70" fmla="*/ 219 w 729"/>
                <a:gd name="T71" fmla="*/ 392 h 805"/>
                <a:gd name="T72" fmla="*/ 277 w 729"/>
                <a:gd name="T73" fmla="*/ 441 h 805"/>
                <a:gd name="T74" fmla="*/ 234 w 729"/>
                <a:gd name="T75" fmla="*/ 477 h 805"/>
                <a:gd name="T76" fmla="*/ 172 w 729"/>
                <a:gd name="T77" fmla="*/ 512 h 805"/>
                <a:gd name="T78" fmla="*/ 216 w 729"/>
                <a:gd name="T79" fmla="*/ 541 h 805"/>
                <a:gd name="T80" fmla="*/ 283 w 729"/>
                <a:gd name="T81" fmla="*/ 548 h 805"/>
                <a:gd name="T82" fmla="*/ 197 w 729"/>
                <a:gd name="T83" fmla="*/ 552 h 805"/>
                <a:gd name="T84" fmla="*/ 112 w 729"/>
                <a:gd name="T85" fmla="*/ 593 h 805"/>
                <a:gd name="T86" fmla="*/ 75 w 729"/>
                <a:gd name="T87" fmla="*/ 588 h 805"/>
                <a:gd name="T88" fmla="*/ 15 w 729"/>
                <a:gd name="T89" fmla="*/ 604 h 805"/>
                <a:gd name="T90" fmla="*/ 31 w 729"/>
                <a:gd name="T91" fmla="*/ 655 h 805"/>
                <a:gd name="T92" fmla="*/ 33 w 729"/>
                <a:gd name="T93" fmla="*/ 701 h 805"/>
                <a:gd name="T94" fmla="*/ 28 w 729"/>
                <a:gd name="T95" fmla="*/ 719 h 805"/>
                <a:gd name="T96" fmla="*/ 110 w 729"/>
                <a:gd name="T97" fmla="*/ 727 h 805"/>
                <a:gd name="T98" fmla="*/ 94 w 729"/>
                <a:gd name="T99" fmla="*/ 757 h 805"/>
                <a:gd name="T100" fmla="*/ 112 w 729"/>
                <a:gd name="T101" fmla="*/ 777 h 805"/>
                <a:gd name="T102" fmla="*/ 156 w 729"/>
                <a:gd name="T103" fmla="*/ 791 h 805"/>
                <a:gd name="T104" fmla="*/ 223 w 729"/>
                <a:gd name="T105" fmla="*/ 790 h 805"/>
                <a:gd name="T106" fmla="*/ 300 w 729"/>
                <a:gd name="T107" fmla="*/ 751 h 805"/>
                <a:gd name="T108" fmla="*/ 356 w 729"/>
                <a:gd name="T109" fmla="*/ 750 h 805"/>
                <a:gd name="T110" fmla="*/ 435 w 729"/>
                <a:gd name="T111" fmla="*/ 731 h 805"/>
                <a:gd name="T112" fmla="*/ 498 w 729"/>
                <a:gd name="T113" fmla="*/ 753 h 805"/>
                <a:gd name="T114" fmla="*/ 546 w 729"/>
                <a:gd name="T115" fmla="*/ 75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9" h="805">
                  <a:moveTo>
                    <a:pt x="546" y="759"/>
                  </a:moveTo>
                  <a:cubicBezTo>
                    <a:pt x="561" y="760"/>
                    <a:pt x="588" y="758"/>
                    <a:pt x="588" y="758"/>
                  </a:cubicBezTo>
                  <a:cubicBezTo>
                    <a:pt x="585" y="738"/>
                    <a:pt x="585" y="738"/>
                    <a:pt x="585" y="738"/>
                  </a:cubicBezTo>
                  <a:cubicBezTo>
                    <a:pt x="567" y="718"/>
                    <a:pt x="567" y="718"/>
                    <a:pt x="567" y="718"/>
                  </a:cubicBezTo>
                  <a:cubicBezTo>
                    <a:pt x="571" y="715"/>
                    <a:pt x="571" y="715"/>
                    <a:pt x="571" y="715"/>
                  </a:cubicBezTo>
                  <a:cubicBezTo>
                    <a:pt x="589" y="723"/>
                    <a:pt x="589" y="723"/>
                    <a:pt x="589" y="723"/>
                  </a:cubicBezTo>
                  <a:cubicBezTo>
                    <a:pt x="590" y="716"/>
                    <a:pt x="590" y="716"/>
                    <a:pt x="590" y="716"/>
                  </a:cubicBezTo>
                  <a:cubicBezTo>
                    <a:pt x="625" y="687"/>
                    <a:pt x="625" y="687"/>
                    <a:pt x="625" y="687"/>
                  </a:cubicBezTo>
                  <a:cubicBezTo>
                    <a:pt x="625" y="668"/>
                    <a:pt x="625" y="668"/>
                    <a:pt x="625" y="668"/>
                  </a:cubicBezTo>
                  <a:cubicBezTo>
                    <a:pt x="625" y="668"/>
                    <a:pt x="638" y="634"/>
                    <a:pt x="646" y="630"/>
                  </a:cubicBezTo>
                  <a:cubicBezTo>
                    <a:pt x="657" y="627"/>
                    <a:pt x="677" y="609"/>
                    <a:pt x="682" y="575"/>
                  </a:cubicBezTo>
                  <a:cubicBezTo>
                    <a:pt x="684" y="533"/>
                    <a:pt x="684" y="533"/>
                    <a:pt x="684" y="533"/>
                  </a:cubicBezTo>
                  <a:cubicBezTo>
                    <a:pt x="684" y="533"/>
                    <a:pt x="659" y="516"/>
                    <a:pt x="666" y="509"/>
                  </a:cubicBezTo>
                  <a:cubicBezTo>
                    <a:pt x="678" y="502"/>
                    <a:pt x="689" y="506"/>
                    <a:pt x="689" y="506"/>
                  </a:cubicBezTo>
                  <a:cubicBezTo>
                    <a:pt x="689" y="506"/>
                    <a:pt x="690" y="491"/>
                    <a:pt x="694" y="483"/>
                  </a:cubicBezTo>
                  <a:cubicBezTo>
                    <a:pt x="698" y="480"/>
                    <a:pt x="709" y="473"/>
                    <a:pt x="706" y="465"/>
                  </a:cubicBezTo>
                  <a:cubicBezTo>
                    <a:pt x="699" y="457"/>
                    <a:pt x="693" y="426"/>
                    <a:pt x="693" y="426"/>
                  </a:cubicBezTo>
                  <a:cubicBezTo>
                    <a:pt x="693" y="426"/>
                    <a:pt x="700" y="419"/>
                    <a:pt x="701" y="403"/>
                  </a:cubicBezTo>
                  <a:cubicBezTo>
                    <a:pt x="702" y="384"/>
                    <a:pt x="680" y="372"/>
                    <a:pt x="692" y="365"/>
                  </a:cubicBezTo>
                  <a:cubicBezTo>
                    <a:pt x="703" y="354"/>
                    <a:pt x="725" y="370"/>
                    <a:pt x="729" y="367"/>
                  </a:cubicBezTo>
                  <a:cubicBezTo>
                    <a:pt x="729" y="363"/>
                    <a:pt x="719" y="343"/>
                    <a:pt x="719" y="343"/>
                  </a:cubicBezTo>
                  <a:cubicBezTo>
                    <a:pt x="712" y="327"/>
                    <a:pt x="712" y="327"/>
                    <a:pt x="712" y="327"/>
                  </a:cubicBezTo>
                  <a:cubicBezTo>
                    <a:pt x="704" y="342"/>
                    <a:pt x="704" y="342"/>
                    <a:pt x="704" y="342"/>
                  </a:cubicBezTo>
                  <a:cubicBezTo>
                    <a:pt x="704" y="342"/>
                    <a:pt x="689" y="338"/>
                    <a:pt x="667" y="337"/>
                  </a:cubicBezTo>
                  <a:cubicBezTo>
                    <a:pt x="648" y="336"/>
                    <a:pt x="676" y="303"/>
                    <a:pt x="676" y="303"/>
                  </a:cubicBezTo>
                  <a:cubicBezTo>
                    <a:pt x="657" y="298"/>
                    <a:pt x="657" y="298"/>
                    <a:pt x="657" y="298"/>
                  </a:cubicBezTo>
                  <a:cubicBezTo>
                    <a:pt x="659" y="271"/>
                    <a:pt x="659" y="271"/>
                    <a:pt x="659" y="271"/>
                  </a:cubicBezTo>
                  <a:cubicBezTo>
                    <a:pt x="659" y="271"/>
                    <a:pt x="656" y="241"/>
                    <a:pt x="642" y="236"/>
                  </a:cubicBezTo>
                  <a:cubicBezTo>
                    <a:pt x="623" y="231"/>
                    <a:pt x="611" y="258"/>
                    <a:pt x="611" y="258"/>
                  </a:cubicBezTo>
                  <a:cubicBezTo>
                    <a:pt x="614" y="273"/>
                    <a:pt x="614" y="273"/>
                    <a:pt x="614" y="273"/>
                  </a:cubicBezTo>
                  <a:cubicBezTo>
                    <a:pt x="614" y="273"/>
                    <a:pt x="602" y="292"/>
                    <a:pt x="576" y="287"/>
                  </a:cubicBezTo>
                  <a:cubicBezTo>
                    <a:pt x="549" y="285"/>
                    <a:pt x="543" y="262"/>
                    <a:pt x="543" y="262"/>
                  </a:cubicBezTo>
                  <a:cubicBezTo>
                    <a:pt x="521" y="257"/>
                    <a:pt x="521" y="257"/>
                    <a:pt x="521" y="257"/>
                  </a:cubicBezTo>
                  <a:cubicBezTo>
                    <a:pt x="526" y="234"/>
                    <a:pt x="526" y="234"/>
                    <a:pt x="526" y="234"/>
                  </a:cubicBezTo>
                  <a:cubicBezTo>
                    <a:pt x="526" y="234"/>
                    <a:pt x="501" y="195"/>
                    <a:pt x="502" y="184"/>
                  </a:cubicBezTo>
                  <a:cubicBezTo>
                    <a:pt x="502" y="172"/>
                    <a:pt x="521" y="181"/>
                    <a:pt x="521" y="181"/>
                  </a:cubicBezTo>
                  <a:cubicBezTo>
                    <a:pt x="529" y="166"/>
                    <a:pt x="529" y="166"/>
                    <a:pt x="529" y="166"/>
                  </a:cubicBezTo>
                  <a:cubicBezTo>
                    <a:pt x="547" y="174"/>
                    <a:pt x="547" y="174"/>
                    <a:pt x="547" y="174"/>
                  </a:cubicBezTo>
                  <a:cubicBezTo>
                    <a:pt x="562" y="167"/>
                    <a:pt x="562" y="167"/>
                    <a:pt x="562" y="167"/>
                  </a:cubicBezTo>
                  <a:cubicBezTo>
                    <a:pt x="574" y="164"/>
                    <a:pt x="574" y="164"/>
                    <a:pt x="574" y="164"/>
                  </a:cubicBezTo>
                  <a:cubicBezTo>
                    <a:pt x="574" y="164"/>
                    <a:pt x="544" y="155"/>
                    <a:pt x="545" y="147"/>
                  </a:cubicBezTo>
                  <a:cubicBezTo>
                    <a:pt x="545" y="136"/>
                    <a:pt x="560" y="133"/>
                    <a:pt x="564" y="133"/>
                  </a:cubicBezTo>
                  <a:cubicBezTo>
                    <a:pt x="571" y="133"/>
                    <a:pt x="574" y="149"/>
                    <a:pt x="574" y="149"/>
                  </a:cubicBezTo>
                  <a:cubicBezTo>
                    <a:pt x="574" y="149"/>
                    <a:pt x="582" y="142"/>
                    <a:pt x="590" y="142"/>
                  </a:cubicBezTo>
                  <a:cubicBezTo>
                    <a:pt x="601" y="142"/>
                    <a:pt x="597" y="150"/>
                    <a:pt x="597" y="150"/>
                  </a:cubicBezTo>
                  <a:cubicBezTo>
                    <a:pt x="620" y="124"/>
                    <a:pt x="620" y="124"/>
                    <a:pt x="620" y="124"/>
                  </a:cubicBezTo>
                  <a:cubicBezTo>
                    <a:pt x="625" y="105"/>
                    <a:pt x="625" y="105"/>
                    <a:pt x="625" y="105"/>
                  </a:cubicBezTo>
                  <a:cubicBezTo>
                    <a:pt x="633" y="106"/>
                    <a:pt x="633" y="106"/>
                    <a:pt x="633" y="106"/>
                  </a:cubicBezTo>
                  <a:cubicBezTo>
                    <a:pt x="645" y="79"/>
                    <a:pt x="645" y="79"/>
                    <a:pt x="645" y="79"/>
                  </a:cubicBezTo>
                  <a:cubicBezTo>
                    <a:pt x="663" y="84"/>
                    <a:pt x="663" y="84"/>
                    <a:pt x="663" y="84"/>
                  </a:cubicBezTo>
                  <a:cubicBezTo>
                    <a:pt x="679" y="70"/>
                    <a:pt x="679" y="70"/>
                    <a:pt x="679" y="70"/>
                  </a:cubicBezTo>
                  <a:cubicBezTo>
                    <a:pt x="679" y="70"/>
                    <a:pt x="709" y="63"/>
                    <a:pt x="710" y="56"/>
                  </a:cubicBezTo>
                  <a:cubicBezTo>
                    <a:pt x="714" y="48"/>
                    <a:pt x="692" y="32"/>
                    <a:pt x="692" y="32"/>
                  </a:cubicBezTo>
                  <a:cubicBezTo>
                    <a:pt x="693" y="21"/>
                    <a:pt x="693" y="21"/>
                    <a:pt x="693" y="21"/>
                  </a:cubicBezTo>
                  <a:cubicBezTo>
                    <a:pt x="693" y="21"/>
                    <a:pt x="671" y="0"/>
                    <a:pt x="667" y="4"/>
                  </a:cubicBezTo>
                  <a:cubicBezTo>
                    <a:pt x="663" y="8"/>
                    <a:pt x="677" y="31"/>
                    <a:pt x="673" y="31"/>
                  </a:cubicBezTo>
                  <a:cubicBezTo>
                    <a:pt x="673" y="35"/>
                    <a:pt x="666" y="23"/>
                    <a:pt x="666" y="23"/>
                  </a:cubicBezTo>
                  <a:cubicBezTo>
                    <a:pt x="644" y="18"/>
                    <a:pt x="644" y="18"/>
                    <a:pt x="644" y="18"/>
                  </a:cubicBezTo>
                  <a:cubicBezTo>
                    <a:pt x="636" y="37"/>
                    <a:pt x="636" y="37"/>
                    <a:pt x="636" y="37"/>
                  </a:cubicBezTo>
                  <a:cubicBezTo>
                    <a:pt x="639" y="45"/>
                    <a:pt x="639" y="45"/>
                    <a:pt x="639" y="45"/>
                  </a:cubicBezTo>
                  <a:cubicBezTo>
                    <a:pt x="638" y="75"/>
                    <a:pt x="638" y="75"/>
                    <a:pt x="638" y="75"/>
                  </a:cubicBezTo>
                  <a:cubicBezTo>
                    <a:pt x="607" y="89"/>
                    <a:pt x="607" y="89"/>
                    <a:pt x="607" y="89"/>
                  </a:cubicBezTo>
                  <a:cubicBezTo>
                    <a:pt x="603" y="89"/>
                    <a:pt x="603" y="89"/>
                    <a:pt x="603" y="89"/>
                  </a:cubicBezTo>
                  <a:cubicBezTo>
                    <a:pt x="615" y="74"/>
                    <a:pt x="615" y="74"/>
                    <a:pt x="615" y="74"/>
                  </a:cubicBezTo>
                  <a:cubicBezTo>
                    <a:pt x="612" y="70"/>
                    <a:pt x="612" y="70"/>
                    <a:pt x="612" y="70"/>
                  </a:cubicBezTo>
                  <a:cubicBezTo>
                    <a:pt x="612" y="70"/>
                    <a:pt x="627" y="71"/>
                    <a:pt x="631" y="60"/>
                  </a:cubicBezTo>
                  <a:cubicBezTo>
                    <a:pt x="631" y="52"/>
                    <a:pt x="624" y="40"/>
                    <a:pt x="624" y="36"/>
                  </a:cubicBezTo>
                  <a:cubicBezTo>
                    <a:pt x="625" y="29"/>
                    <a:pt x="629" y="21"/>
                    <a:pt x="629" y="21"/>
                  </a:cubicBezTo>
                  <a:cubicBezTo>
                    <a:pt x="610" y="20"/>
                    <a:pt x="610" y="20"/>
                    <a:pt x="610" y="20"/>
                  </a:cubicBezTo>
                  <a:cubicBezTo>
                    <a:pt x="610" y="32"/>
                    <a:pt x="610" y="32"/>
                    <a:pt x="610" y="32"/>
                  </a:cubicBezTo>
                  <a:cubicBezTo>
                    <a:pt x="610" y="32"/>
                    <a:pt x="621" y="36"/>
                    <a:pt x="617" y="44"/>
                  </a:cubicBezTo>
                  <a:cubicBezTo>
                    <a:pt x="616" y="51"/>
                    <a:pt x="609" y="55"/>
                    <a:pt x="609" y="55"/>
                  </a:cubicBezTo>
                  <a:cubicBezTo>
                    <a:pt x="609" y="55"/>
                    <a:pt x="609" y="43"/>
                    <a:pt x="606" y="39"/>
                  </a:cubicBezTo>
                  <a:cubicBezTo>
                    <a:pt x="602" y="35"/>
                    <a:pt x="603" y="20"/>
                    <a:pt x="603" y="20"/>
                  </a:cubicBezTo>
                  <a:cubicBezTo>
                    <a:pt x="595" y="20"/>
                    <a:pt x="595" y="20"/>
                    <a:pt x="595" y="20"/>
                  </a:cubicBezTo>
                  <a:cubicBezTo>
                    <a:pt x="595" y="20"/>
                    <a:pt x="598" y="43"/>
                    <a:pt x="594" y="43"/>
                  </a:cubicBezTo>
                  <a:cubicBezTo>
                    <a:pt x="590" y="46"/>
                    <a:pt x="587" y="35"/>
                    <a:pt x="587" y="35"/>
                  </a:cubicBezTo>
                  <a:cubicBezTo>
                    <a:pt x="580" y="27"/>
                    <a:pt x="580" y="27"/>
                    <a:pt x="580" y="27"/>
                  </a:cubicBezTo>
                  <a:cubicBezTo>
                    <a:pt x="580" y="19"/>
                    <a:pt x="580" y="19"/>
                    <a:pt x="580" y="19"/>
                  </a:cubicBezTo>
                  <a:cubicBezTo>
                    <a:pt x="557" y="29"/>
                    <a:pt x="557" y="29"/>
                    <a:pt x="557" y="29"/>
                  </a:cubicBezTo>
                  <a:cubicBezTo>
                    <a:pt x="539" y="21"/>
                    <a:pt x="539" y="21"/>
                    <a:pt x="539" y="21"/>
                  </a:cubicBezTo>
                  <a:cubicBezTo>
                    <a:pt x="539" y="21"/>
                    <a:pt x="531" y="40"/>
                    <a:pt x="527" y="43"/>
                  </a:cubicBezTo>
                  <a:cubicBezTo>
                    <a:pt x="519" y="47"/>
                    <a:pt x="512" y="46"/>
                    <a:pt x="512" y="46"/>
                  </a:cubicBezTo>
                  <a:cubicBezTo>
                    <a:pt x="503" y="65"/>
                    <a:pt x="503" y="65"/>
                    <a:pt x="503" y="65"/>
                  </a:cubicBezTo>
                  <a:cubicBezTo>
                    <a:pt x="510" y="81"/>
                    <a:pt x="510" y="81"/>
                    <a:pt x="510" y="81"/>
                  </a:cubicBezTo>
                  <a:cubicBezTo>
                    <a:pt x="484" y="83"/>
                    <a:pt x="484" y="83"/>
                    <a:pt x="484" y="83"/>
                  </a:cubicBezTo>
                  <a:cubicBezTo>
                    <a:pt x="487" y="95"/>
                    <a:pt x="487" y="95"/>
                    <a:pt x="487" y="95"/>
                  </a:cubicBezTo>
                  <a:cubicBezTo>
                    <a:pt x="487" y="95"/>
                    <a:pt x="461" y="86"/>
                    <a:pt x="450" y="97"/>
                  </a:cubicBezTo>
                  <a:cubicBezTo>
                    <a:pt x="438" y="104"/>
                    <a:pt x="437" y="131"/>
                    <a:pt x="459" y="132"/>
                  </a:cubicBezTo>
                  <a:cubicBezTo>
                    <a:pt x="482" y="133"/>
                    <a:pt x="478" y="140"/>
                    <a:pt x="478" y="140"/>
                  </a:cubicBezTo>
                  <a:cubicBezTo>
                    <a:pt x="466" y="147"/>
                    <a:pt x="466" y="147"/>
                    <a:pt x="466" y="147"/>
                  </a:cubicBezTo>
                  <a:cubicBezTo>
                    <a:pt x="477" y="152"/>
                    <a:pt x="477" y="152"/>
                    <a:pt x="477" y="152"/>
                  </a:cubicBezTo>
                  <a:cubicBezTo>
                    <a:pt x="492" y="141"/>
                    <a:pt x="492" y="141"/>
                    <a:pt x="492" y="141"/>
                  </a:cubicBezTo>
                  <a:cubicBezTo>
                    <a:pt x="511" y="146"/>
                    <a:pt x="511" y="146"/>
                    <a:pt x="511" y="146"/>
                  </a:cubicBezTo>
                  <a:cubicBezTo>
                    <a:pt x="484" y="171"/>
                    <a:pt x="484" y="171"/>
                    <a:pt x="484" y="171"/>
                  </a:cubicBezTo>
                  <a:cubicBezTo>
                    <a:pt x="461" y="174"/>
                    <a:pt x="461" y="174"/>
                    <a:pt x="461" y="174"/>
                  </a:cubicBezTo>
                  <a:cubicBezTo>
                    <a:pt x="430" y="188"/>
                    <a:pt x="430" y="188"/>
                    <a:pt x="430" y="188"/>
                  </a:cubicBezTo>
                  <a:cubicBezTo>
                    <a:pt x="430" y="188"/>
                    <a:pt x="437" y="211"/>
                    <a:pt x="433" y="215"/>
                  </a:cubicBezTo>
                  <a:cubicBezTo>
                    <a:pt x="429" y="218"/>
                    <a:pt x="421" y="222"/>
                    <a:pt x="421" y="222"/>
                  </a:cubicBezTo>
                  <a:cubicBezTo>
                    <a:pt x="422" y="214"/>
                    <a:pt x="422" y="214"/>
                    <a:pt x="422" y="214"/>
                  </a:cubicBezTo>
                  <a:cubicBezTo>
                    <a:pt x="422" y="214"/>
                    <a:pt x="389" y="186"/>
                    <a:pt x="382" y="186"/>
                  </a:cubicBezTo>
                  <a:cubicBezTo>
                    <a:pt x="371" y="185"/>
                    <a:pt x="355" y="203"/>
                    <a:pt x="355" y="203"/>
                  </a:cubicBezTo>
                  <a:cubicBezTo>
                    <a:pt x="348" y="195"/>
                    <a:pt x="348" y="195"/>
                    <a:pt x="348" y="195"/>
                  </a:cubicBezTo>
                  <a:cubicBezTo>
                    <a:pt x="348" y="180"/>
                    <a:pt x="348" y="180"/>
                    <a:pt x="348" y="180"/>
                  </a:cubicBezTo>
                  <a:cubicBezTo>
                    <a:pt x="342" y="168"/>
                    <a:pt x="342" y="168"/>
                    <a:pt x="342" y="168"/>
                  </a:cubicBezTo>
                  <a:cubicBezTo>
                    <a:pt x="342" y="168"/>
                    <a:pt x="323" y="164"/>
                    <a:pt x="316" y="163"/>
                  </a:cubicBezTo>
                  <a:cubicBezTo>
                    <a:pt x="305" y="159"/>
                    <a:pt x="287" y="139"/>
                    <a:pt x="279" y="142"/>
                  </a:cubicBezTo>
                  <a:cubicBezTo>
                    <a:pt x="275" y="142"/>
                    <a:pt x="268" y="146"/>
                    <a:pt x="268" y="146"/>
                  </a:cubicBezTo>
                  <a:cubicBezTo>
                    <a:pt x="271" y="157"/>
                    <a:pt x="271" y="157"/>
                    <a:pt x="271" y="157"/>
                  </a:cubicBezTo>
                  <a:cubicBezTo>
                    <a:pt x="256" y="164"/>
                    <a:pt x="256" y="164"/>
                    <a:pt x="256" y="164"/>
                  </a:cubicBezTo>
                  <a:cubicBezTo>
                    <a:pt x="256" y="149"/>
                    <a:pt x="256" y="149"/>
                    <a:pt x="256" y="149"/>
                  </a:cubicBezTo>
                  <a:cubicBezTo>
                    <a:pt x="242" y="144"/>
                    <a:pt x="242" y="144"/>
                    <a:pt x="242" y="144"/>
                  </a:cubicBezTo>
                  <a:cubicBezTo>
                    <a:pt x="221" y="178"/>
                    <a:pt x="221" y="178"/>
                    <a:pt x="221" y="178"/>
                  </a:cubicBezTo>
                  <a:cubicBezTo>
                    <a:pt x="225" y="178"/>
                    <a:pt x="225" y="178"/>
                    <a:pt x="225" y="178"/>
                  </a:cubicBezTo>
                  <a:cubicBezTo>
                    <a:pt x="241" y="160"/>
                    <a:pt x="241" y="160"/>
                    <a:pt x="241" y="160"/>
                  </a:cubicBezTo>
                  <a:cubicBezTo>
                    <a:pt x="244" y="183"/>
                    <a:pt x="244" y="183"/>
                    <a:pt x="244" y="183"/>
                  </a:cubicBezTo>
                  <a:cubicBezTo>
                    <a:pt x="236" y="182"/>
                    <a:pt x="236" y="182"/>
                    <a:pt x="236" y="182"/>
                  </a:cubicBezTo>
                  <a:cubicBezTo>
                    <a:pt x="239" y="190"/>
                    <a:pt x="239" y="190"/>
                    <a:pt x="239" y="190"/>
                  </a:cubicBezTo>
                  <a:cubicBezTo>
                    <a:pt x="255" y="187"/>
                    <a:pt x="255" y="187"/>
                    <a:pt x="255" y="187"/>
                  </a:cubicBezTo>
                  <a:cubicBezTo>
                    <a:pt x="246" y="206"/>
                    <a:pt x="246" y="206"/>
                    <a:pt x="246" y="206"/>
                  </a:cubicBezTo>
                  <a:cubicBezTo>
                    <a:pt x="245" y="229"/>
                    <a:pt x="245" y="229"/>
                    <a:pt x="245" y="229"/>
                  </a:cubicBezTo>
                  <a:cubicBezTo>
                    <a:pt x="238" y="221"/>
                    <a:pt x="238" y="221"/>
                    <a:pt x="238" y="221"/>
                  </a:cubicBezTo>
                  <a:cubicBezTo>
                    <a:pt x="238" y="221"/>
                    <a:pt x="211" y="239"/>
                    <a:pt x="230" y="239"/>
                  </a:cubicBezTo>
                  <a:cubicBezTo>
                    <a:pt x="244" y="244"/>
                    <a:pt x="274" y="245"/>
                    <a:pt x="274" y="245"/>
                  </a:cubicBezTo>
                  <a:cubicBezTo>
                    <a:pt x="262" y="268"/>
                    <a:pt x="262" y="268"/>
                    <a:pt x="262" y="268"/>
                  </a:cubicBezTo>
                  <a:cubicBezTo>
                    <a:pt x="221" y="262"/>
                    <a:pt x="221" y="262"/>
                    <a:pt x="221" y="262"/>
                  </a:cubicBezTo>
                  <a:cubicBezTo>
                    <a:pt x="213" y="288"/>
                    <a:pt x="213" y="288"/>
                    <a:pt x="213" y="288"/>
                  </a:cubicBezTo>
                  <a:cubicBezTo>
                    <a:pt x="234" y="312"/>
                    <a:pt x="234" y="312"/>
                    <a:pt x="234" y="312"/>
                  </a:cubicBezTo>
                  <a:cubicBezTo>
                    <a:pt x="194" y="291"/>
                    <a:pt x="194" y="291"/>
                    <a:pt x="194" y="291"/>
                  </a:cubicBezTo>
                  <a:cubicBezTo>
                    <a:pt x="193" y="303"/>
                    <a:pt x="193" y="303"/>
                    <a:pt x="193" y="303"/>
                  </a:cubicBezTo>
                  <a:cubicBezTo>
                    <a:pt x="171" y="298"/>
                    <a:pt x="171" y="298"/>
                    <a:pt x="171" y="298"/>
                  </a:cubicBezTo>
                  <a:cubicBezTo>
                    <a:pt x="171" y="298"/>
                    <a:pt x="182" y="310"/>
                    <a:pt x="178" y="317"/>
                  </a:cubicBezTo>
                  <a:cubicBezTo>
                    <a:pt x="170" y="328"/>
                    <a:pt x="162" y="324"/>
                    <a:pt x="162" y="324"/>
                  </a:cubicBezTo>
                  <a:cubicBezTo>
                    <a:pt x="184" y="348"/>
                    <a:pt x="184" y="348"/>
                    <a:pt x="184" y="348"/>
                  </a:cubicBezTo>
                  <a:cubicBezTo>
                    <a:pt x="195" y="341"/>
                    <a:pt x="195" y="341"/>
                    <a:pt x="195" y="341"/>
                  </a:cubicBezTo>
                  <a:cubicBezTo>
                    <a:pt x="206" y="349"/>
                    <a:pt x="206" y="349"/>
                    <a:pt x="206" y="349"/>
                  </a:cubicBezTo>
                  <a:cubicBezTo>
                    <a:pt x="183" y="356"/>
                    <a:pt x="183" y="356"/>
                    <a:pt x="183" y="356"/>
                  </a:cubicBezTo>
                  <a:cubicBezTo>
                    <a:pt x="205" y="372"/>
                    <a:pt x="205" y="372"/>
                    <a:pt x="205" y="372"/>
                  </a:cubicBezTo>
                  <a:cubicBezTo>
                    <a:pt x="221" y="358"/>
                    <a:pt x="221" y="358"/>
                    <a:pt x="221" y="358"/>
                  </a:cubicBezTo>
                  <a:cubicBezTo>
                    <a:pt x="224" y="365"/>
                    <a:pt x="224" y="365"/>
                    <a:pt x="224" y="365"/>
                  </a:cubicBezTo>
                  <a:cubicBezTo>
                    <a:pt x="232" y="362"/>
                    <a:pt x="232" y="362"/>
                    <a:pt x="232" y="362"/>
                  </a:cubicBezTo>
                  <a:cubicBezTo>
                    <a:pt x="235" y="377"/>
                    <a:pt x="235" y="377"/>
                    <a:pt x="235" y="377"/>
                  </a:cubicBezTo>
                  <a:cubicBezTo>
                    <a:pt x="220" y="377"/>
                    <a:pt x="220" y="377"/>
                    <a:pt x="220" y="377"/>
                  </a:cubicBezTo>
                  <a:cubicBezTo>
                    <a:pt x="219" y="392"/>
                    <a:pt x="219" y="392"/>
                    <a:pt x="219" y="392"/>
                  </a:cubicBezTo>
                  <a:cubicBezTo>
                    <a:pt x="219" y="392"/>
                    <a:pt x="237" y="404"/>
                    <a:pt x="252" y="405"/>
                  </a:cubicBezTo>
                  <a:cubicBezTo>
                    <a:pt x="271" y="406"/>
                    <a:pt x="304" y="415"/>
                    <a:pt x="304" y="415"/>
                  </a:cubicBezTo>
                  <a:cubicBezTo>
                    <a:pt x="299" y="438"/>
                    <a:pt x="299" y="438"/>
                    <a:pt x="299" y="438"/>
                  </a:cubicBezTo>
                  <a:cubicBezTo>
                    <a:pt x="299" y="438"/>
                    <a:pt x="284" y="441"/>
                    <a:pt x="277" y="441"/>
                  </a:cubicBezTo>
                  <a:cubicBezTo>
                    <a:pt x="269" y="440"/>
                    <a:pt x="255" y="424"/>
                    <a:pt x="255" y="424"/>
                  </a:cubicBezTo>
                  <a:cubicBezTo>
                    <a:pt x="255" y="424"/>
                    <a:pt x="243" y="439"/>
                    <a:pt x="235" y="446"/>
                  </a:cubicBezTo>
                  <a:cubicBezTo>
                    <a:pt x="228" y="450"/>
                    <a:pt x="220" y="461"/>
                    <a:pt x="220" y="461"/>
                  </a:cubicBezTo>
                  <a:cubicBezTo>
                    <a:pt x="234" y="477"/>
                    <a:pt x="234" y="477"/>
                    <a:pt x="234" y="477"/>
                  </a:cubicBezTo>
                  <a:cubicBezTo>
                    <a:pt x="234" y="477"/>
                    <a:pt x="222" y="480"/>
                    <a:pt x="211" y="487"/>
                  </a:cubicBezTo>
                  <a:cubicBezTo>
                    <a:pt x="203" y="494"/>
                    <a:pt x="195" y="506"/>
                    <a:pt x="195" y="506"/>
                  </a:cubicBezTo>
                  <a:cubicBezTo>
                    <a:pt x="180" y="501"/>
                    <a:pt x="180" y="501"/>
                    <a:pt x="180" y="501"/>
                  </a:cubicBezTo>
                  <a:cubicBezTo>
                    <a:pt x="172" y="512"/>
                    <a:pt x="172" y="512"/>
                    <a:pt x="172" y="512"/>
                  </a:cubicBezTo>
                  <a:cubicBezTo>
                    <a:pt x="127" y="529"/>
                    <a:pt x="127" y="529"/>
                    <a:pt x="127" y="529"/>
                  </a:cubicBezTo>
                  <a:cubicBezTo>
                    <a:pt x="171" y="531"/>
                    <a:pt x="171" y="531"/>
                    <a:pt x="171" y="531"/>
                  </a:cubicBezTo>
                  <a:cubicBezTo>
                    <a:pt x="176" y="524"/>
                    <a:pt x="176" y="524"/>
                    <a:pt x="176" y="524"/>
                  </a:cubicBezTo>
                  <a:cubicBezTo>
                    <a:pt x="176" y="524"/>
                    <a:pt x="189" y="547"/>
                    <a:pt x="216" y="541"/>
                  </a:cubicBezTo>
                  <a:cubicBezTo>
                    <a:pt x="239" y="538"/>
                    <a:pt x="254" y="524"/>
                    <a:pt x="254" y="524"/>
                  </a:cubicBezTo>
                  <a:cubicBezTo>
                    <a:pt x="262" y="520"/>
                    <a:pt x="262" y="520"/>
                    <a:pt x="262" y="520"/>
                  </a:cubicBezTo>
                  <a:cubicBezTo>
                    <a:pt x="261" y="543"/>
                    <a:pt x="261" y="543"/>
                    <a:pt x="261" y="543"/>
                  </a:cubicBezTo>
                  <a:cubicBezTo>
                    <a:pt x="283" y="548"/>
                    <a:pt x="283" y="548"/>
                    <a:pt x="283" y="548"/>
                  </a:cubicBezTo>
                  <a:cubicBezTo>
                    <a:pt x="290" y="556"/>
                    <a:pt x="290" y="556"/>
                    <a:pt x="290" y="556"/>
                  </a:cubicBezTo>
                  <a:cubicBezTo>
                    <a:pt x="268" y="551"/>
                    <a:pt x="268" y="551"/>
                    <a:pt x="268" y="551"/>
                  </a:cubicBezTo>
                  <a:cubicBezTo>
                    <a:pt x="238" y="550"/>
                    <a:pt x="238" y="550"/>
                    <a:pt x="238" y="550"/>
                  </a:cubicBezTo>
                  <a:cubicBezTo>
                    <a:pt x="197" y="552"/>
                    <a:pt x="197" y="552"/>
                    <a:pt x="197" y="552"/>
                  </a:cubicBezTo>
                  <a:cubicBezTo>
                    <a:pt x="167" y="539"/>
                    <a:pt x="167" y="539"/>
                    <a:pt x="167" y="539"/>
                  </a:cubicBezTo>
                  <a:cubicBezTo>
                    <a:pt x="140" y="556"/>
                    <a:pt x="140" y="556"/>
                    <a:pt x="140" y="556"/>
                  </a:cubicBezTo>
                  <a:cubicBezTo>
                    <a:pt x="122" y="559"/>
                    <a:pt x="122" y="559"/>
                    <a:pt x="122" y="559"/>
                  </a:cubicBezTo>
                  <a:cubicBezTo>
                    <a:pt x="112" y="593"/>
                    <a:pt x="112" y="593"/>
                    <a:pt x="112" y="593"/>
                  </a:cubicBezTo>
                  <a:cubicBezTo>
                    <a:pt x="123" y="602"/>
                    <a:pt x="123" y="602"/>
                    <a:pt x="123" y="602"/>
                  </a:cubicBezTo>
                  <a:cubicBezTo>
                    <a:pt x="94" y="593"/>
                    <a:pt x="94" y="593"/>
                    <a:pt x="94" y="593"/>
                  </a:cubicBezTo>
                  <a:cubicBezTo>
                    <a:pt x="95" y="577"/>
                    <a:pt x="95" y="577"/>
                    <a:pt x="95" y="577"/>
                  </a:cubicBezTo>
                  <a:cubicBezTo>
                    <a:pt x="75" y="588"/>
                    <a:pt x="75" y="588"/>
                    <a:pt x="75" y="588"/>
                  </a:cubicBezTo>
                  <a:cubicBezTo>
                    <a:pt x="68" y="584"/>
                    <a:pt x="68" y="584"/>
                    <a:pt x="68" y="584"/>
                  </a:cubicBezTo>
                  <a:cubicBezTo>
                    <a:pt x="68" y="576"/>
                    <a:pt x="68" y="576"/>
                    <a:pt x="68" y="576"/>
                  </a:cubicBezTo>
                  <a:cubicBezTo>
                    <a:pt x="68" y="576"/>
                    <a:pt x="53" y="575"/>
                    <a:pt x="34" y="582"/>
                  </a:cubicBezTo>
                  <a:cubicBezTo>
                    <a:pt x="19" y="589"/>
                    <a:pt x="0" y="596"/>
                    <a:pt x="15" y="604"/>
                  </a:cubicBezTo>
                  <a:cubicBezTo>
                    <a:pt x="33" y="609"/>
                    <a:pt x="59" y="618"/>
                    <a:pt x="66" y="618"/>
                  </a:cubicBezTo>
                  <a:cubicBezTo>
                    <a:pt x="74" y="618"/>
                    <a:pt x="108" y="616"/>
                    <a:pt x="104" y="624"/>
                  </a:cubicBezTo>
                  <a:cubicBezTo>
                    <a:pt x="100" y="631"/>
                    <a:pt x="76" y="645"/>
                    <a:pt x="54" y="644"/>
                  </a:cubicBezTo>
                  <a:cubicBezTo>
                    <a:pt x="35" y="643"/>
                    <a:pt x="35" y="651"/>
                    <a:pt x="31" y="655"/>
                  </a:cubicBezTo>
                  <a:cubicBezTo>
                    <a:pt x="23" y="658"/>
                    <a:pt x="5" y="657"/>
                    <a:pt x="5" y="657"/>
                  </a:cubicBezTo>
                  <a:cubicBezTo>
                    <a:pt x="4" y="680"/>
                    <a:pt x="4" y="680"/>
                    <a:pt x="4" y="680"/>
                  </a:cubicBezTo>
                  <a:cubicBezTo>
                    <a:pt x="4" y="680"/>
                    <a:pt x="27" y="670"/>
                    <a:pt x="26" y="677"/>
                  </a:cubicBezTo>
                  <a:cubicBezTo>
                    <a:pt x="26" y="685"/>
                    <a:pt x="33" y="701"/>
                    <a:pt x="33" y="701"/>
                  </a:cubicBezTo>
                  <a:cubicBezTo>
                    <a:pt x="104" y="696"/>
                    <a:pt x="104" y="696"/>
                    <a:pt x="104" y="696"/>
                  </a:cubicBezTo>
                  <a:cubicBezTo>
                    <a:pt x="51" y="709"/>
                    <a:pt x="51" y="709"/>
                    <a:pt x="51" y="709"/>
                  </a:cubicBezTo>
                  <a:cubicBezTo>
                    <a:pt x="47" y="720"/>
                    <a:pt x="47" y="720"/>
                    <a:pt x="47" y="720"/>
                  </a:cubicBezTo>
                  <a:cubicBezTo>
                    <a:pt x="28" y="719"/>
                    <a:pt x="28" y="719"/>
                    <a:pt x="28" y="719"/>
                  </a:cubicBezTo>
                  <a:cubicBezTo>
                    <a:pt x="20" y="734"/>
                    <a:pt x="20" y="734"/>
                    <a:pt x="20" y="734"/>
                  </a:cubicBezTo>
                  <a:cubicBezTo>
                    <a:pt x="73" y="729"/>
                    <a:pt x="73" y="729"/>
                    <a:pt x="73" y="729"/>
                  </a:cubicBezTo>
                  <a:cubicBezTo>
                    <a:pt x="87" y="734"/>
                    <a:pt x="87" y="734"/>
                    <a:pt x="87" y="734"/>
                  </a:cubicBezTo>
                  <a:cubicBezTo>
                    <a:pt x="110" y="727"/>
                    <a:pt x="110" y="727"/>
                    <a:pt x="110" y="727"/>
                  </a:cubicBezTo>
                  <a:cubicBezTo>
                    <a:pt x="117" y="739"/>
                    <a:pt x="117" y="739"/>
                    <a:pt x="117" y="739"/>
                  </a:cubicBezTo>
                  <a:cubicBezTo>
                    <a:pt x="117" y="739"/>
                    <a:pt x="98" y="742"/>
                    <a:pt x="87" y="745"/>
                  </a:cubicBezTo>
                  <a:cubicBezTo>
                    <a:pt x="76" y="745"/>
                    <a:pt x="56" y="759"/>
                    <a:pt x="56" y="759"/>
                  </a:cubicBezTo>
                  <a:cubicBezTo>
                    <a:pt x="94" y="757"/>
                    <a:pt x="94" y="757"/>
                    <a:pt x="94" y="757"/>
                  </a:cubicBezTo>
                  <a:cubicBezTo>
                    <a:pt x="94" y="757"/>
                    <a:pt x="74" y="771"/>
                    <a:pt x="71" y="771"/>
                  </a:cubicBezTo>
                  <a:cubicBezTo>
                    <a:pt x="63" y="771"/>
                    <a:pt x="48" y="774"/>
                    <a:pt x="48" y="774"/>
                  </a:cubicBezTo>
                  <a:cubicBezTo>
                    <a:pt x="55" y="778"/>
                    <a:pt x="55" y="778"/>
                    <a:pt x="55" y="778"/>
                  </a:cubicBezTo>
                  <a:cubicBezTo>
                    <a:pt x="112" y="777"/>
                    <a:pt x="112" y="777"/>
                    <a:pt x="112" y="777"/>
                  </a:cubicBezTo>
                  <a:cubicBezTo>
                    <a:pt x="123" y="781"/>
                    <a:pt x="123" y="781"/>
                    <a:pt x="123" y="781"/>
                  </a:cubicBezTo>
                  <a:cubicBezTo>
                    <a:pt x="114" y="796"/>
                    <a:pt x="114" y="796"/>
                    <a:pt x="114" y="796"/>
                  </a:cubicBezTo>
                  <a:cubicBezTo>
                    <a:pt x="114" y="796"/>
                    <a:pt x="133" y="805"/>
                    <a:pt x="140" y="801"/>
                  </a:cubicBezTo>
                  <a:cubicBezTo>
                    <a:pt x="148" y="794"/>
                    <a:pt x="156" y="791"/>
                    <a:pt x="156" y="791"/>
                  </a:cubicBezTo>
                  <a:cubicBezTo>
                    <a:pt x="178" y="803"/>
                    <a:pt x="178" y="803"/>
                    <a:pt x="178" y="803"/>
                  </a:cubicBezTo>
                  <a:cubicBezTo>
                    <a:pt x="193" y="792"/>
                    <a:pt x="193" y="792"/>
                    <a:pt x="193" y="792"/>
                  </a:cubicBezTo>
                  <a:cubicBezTo>
                    <a:pt x="208" y="801"/>
                    <a:pt x="208" y="801"/>
                    <a:pt x="208" y="801"/>
                  </a:cubicBezTo>
                  <a:cubicBezTo>
                    <a:pt x="223" y="790"/>
                    <a:pt x="223" y="790"/>
                    <a:pt x="223" y="790"/>
                  </a:cubicBezTo>
                  <a:cubicBezTo>
                    <a:pt x="234" y="794"/>
                    <a:pt x="234" y="794"/>
                    <a:pt x="234" y="794"/>
                  </a:cubicBezTo>
                  <a:cubicBezTo>
                    <a:pt x="234" y="794"/>
                    <a:pt x="283" y="797"/>
                    <a:pt x="280" y="777"/>
                  </a:cubicBezTo>
                  <a:cubicBezTo>
                    <a:pt x="281" y="743"/>
                    <a:pt x="281" y="743"/>
                    <a:pt x="281" y="743"/>
                  </a:cubicBezTo>
                  <a:cubicBezTo>
                    <a:pt x="281" y="743"/>
                    <a:pt x="293" y="740"/>
                    <a:pt x="300" y="751"/>
                  </a:cubicBezTo>
                  <a:cubicBezTo>
                    <a:pt x="310" y="767"/>
                    <a:pt x="292" y="763"/>
                    <a:pt x="291" y="770"/>
                  </a:cubicBezTo>
                  <a:cubicBezTo>
                    <a:pt x="291" y="778"/>
                    <a:pt x="298" y="782"/>
                    <a:pt x="314" y="779"/>
                  </a:cubicBezTo>
                  <a:cubicBezTo>
                    <a:pt x="332" y="780"/>
                    <a:pt x="355" y="766"/>
                    <a:pt x="355" y="766"/>
                  </a:cubicBezTo>
                  <a:cubicBezTo>
                    <a:pt x="356" y="750"/>
                    <a:pt x="356" y="750"/>
                    <a:pt x="356" y="750"/>
                  </a:cubicBezTo>
                  <a:cubicBezTo>
                    <a:pt x="356" y="750"/>
                    <a:pt x="377" y="774"/>
                    <a:pt x="389" y="767"/>
                  </a:cubicBezTo>
                  <a:cubicBezTo>
                    <a:pt x="404" y="760"/>
                    <a:pt x="401" y="737"/>
                    <a:pt x="401" y="737"/>
                  </a:cubicBezTo>
                  <a:cubicBezTo>
                    <a:pt x="413" y="742"/>
                    <a:pt x="413" y="742"/>
                    <a:pt x="413" y="742"/>
                  </a:cubicBezTo>
                  <a:cubicBezTo>
                    <a:pt x="435" y="731"/>
                    <a:pt x="435" y="731"/>
                    <a:pt x="435" y="731"/>
                  </a:cubicBezTo>
                  <a:cubicBezTo>
                    <a:pt x="483" y="749"/>
                    <a:pt x="483" y="749"/>
                    <a:pt x="483" y="749"/>
                  </a:cubicBezTo>
                  <a:cubicBezTo>
                    <a:pt x="492" y="722"/>
                    <a:pt x="492" y="722"/>
                    <a:pt x="492" y="722"/>
                  </a:cubicBezTo>
                  <a:cubicBezTo>
                    <a:pt x="503" y="731"/>
                    <a:pt x="503" y="731"/>
                    <a:pt x="503" y="731"/>
                  </a:cubicBezTo>
                  <a:cubicBezTo>
                    <a:pt x="498" y="753"/>
                    <a:pt x="498" y="753"/>
                    <a:pt x="498" y="753"/>
                  </a:cubicBezTo>
                  <a:cubicBezTo>
                    <a:pt x="513" y="750"/>
                    <a:pt x="513" y="750"/>
                    <a:pt x="513" y="750"/>
                  </a:cubicBezTo>
                  <a:cubicBezTo>
                    <a:pt x="522" y="731"/>
                    <a:pt x="522" y="731"/>
                    <a:pt x="522" y="731"/>
                  </a:cubicBezTo>
                  <a:cubicBezTo>
                    <a:pt x="521" y="743"/>
                    <a:pt x="521" y="743"/>
                    <a:pt x="521" y="743"/>
                  </a:cubicBezTo>
                  <a:cubicBezTo>
                    <a:pt x="521" y="743"/>
                    <a:pt x="531" y="759"/>
                    <a:pt x="546" y="75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1" name="Freeform 269">
              <a:extLst>
                <a:ext uri="{FF2B5EF4-FFF2-40B4-BE49-F238E27FC236}">
                  <a16:creationId xmlns:a16="http://schemas.microsoft.com/office/drawing/2014/main" id="{511324FC-40F4-40D9-8BD4-69022DCBACE9}"/>
                </a:ext>
              </a:extLst>
            </p:cNvPr>
            <p:cNvSpPr>
              <a:spLocks/>
            </p:cNvSpPr>
            <p:nvPr/>
          </p:nvSpPr>
          <p:spPr bwMode="gray">
            <a:xfrm>
              <a:off x="4132595" y="3625498"/>
              <a:ext cx="6379" cy="4785"/>
            </a:xfrm>
            <a:custGeom>
              <a:avLst/>
              <a:gdLst>
                <a:gd name="T0" fmla="*/ 4 w 4"/>
                <a:gd name="T1" fmla="*/ 3 h 3"/>
                <a:gd name="T2" fmla="*/ 1 w 4"/>
                <a:gd name="T3" fmla="*/ 0 h 3"/>
                <a:gd name="T4" fmla="*/ 0 w 4"/>
                <a:gd name="T5" fmla="*/ 2 h 3"/>
                <a:gd name="T6" fmla="*/ 4 w 4"/>
                <a:gd name="T7" fmla="*/ 3 h 3"/>
              </a:gdLst>
              <a:ahLst/>
              <a:cxnLst>
                <a:cxn ang="0">
                  <a:pos x="T0" y="T1"/>
                </a:cxn>
                <a:cxn ang="0">
                  <a:pos x="T2" y="T3"/>
                </a:cxn>
                <a:cxn ang="0">
                  <a:pos x="T4" y="T5"/>
                </a:cxn>
                <a:cxn ang="0">
                  <a:pos x="T6" y="T7"/>
                </a:cxn>
              </a:cxnLst>
              <a:rect l="0" t="0" r="r" b="b"/>
              <a:pathLst>
                <a:path w="4" h="3">
                  <a:moveTo>
                    <a:pt x="4" y="3"/>
                  </a:moveTo>
                  <a:lnTo>
                    <a:pt x="1" y="0"/>
                  </a:lnTo>
                  <a:lnTo>
                    <a:pt x="0" y="2"/>
                  </a:lnTo>
                  <a:lnTo>
                    <a:pt x="4"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2" name="Freeform 270">
              <a:extLst>
                <a:ext uri="{FF2B5EF4-FFF2-40B4-BE49-F238E27FC236}">
                  <a16:creationId xmlns:a16="http://schemas.microsoft.com/office/drawing/2014/main" id="{F3E14F3B-D39D-4329-A6E7-C66FB88E279C}"/>
                </a:ext>
              </a:extLst>
            </p:cNvPr>
            <p:cNvSpPr>
              <a:spLocks/>
            </p:cNvSpPr>
            <p:nvPr/>
          </p:nvSpPr>
          <p:spPr bwMode="gray">
            <a:xfrm>
              <a:off x="4280911" y="3424552"/>
              <a:ext cx="7975" cy="7975"/>
            </a:xfrm>
            <a:custGeom>
              <a:avLst/>
              <a:gdLst>
                <a:gd name="T0" fmla="*/ 0 w 5"/>
                <a:gd name="T1" fmla="*/ 4 h 5"/>
                <a:gd name="T2" fmla="*/ 5 w 5"/>
                <a:gd name="T3" fmla="*/ 5 h 5"/>
                <a:gd name="T4" fmla="*/ 4 w 5"/>
                <a:gd name="T5" fmla="*/ 0 h 5"/>
                <a:gd name="T6" fmla="*/ 0 w 5"/>
                <a:gd name="T7" fmla="*/ 4 h 5"/>
              </a:gdLst>
              <a:ahLst/>
              <a:cxnLst>
                <a:cxn ang="0">
                  <a:pos x="T0" y="T1"/>
                </a:cxn>
                <a:cxn ang="0">
                  <a:pos x="T2" y="T3"/>
                </a:cxn>
                <a:cxn ang="0">
                  <a:pos x="T4" y="T5"/>
                </a:cxn>
                <a:cxn ang="0">
                  <a:pos x="T6" y="T7"/>
                </a:cxn>
              </a:cxnLst>
              <a:rect l="0" t="0" r="r" b="b"/>
              <a:pathLst>
                <a:path w="5" h="5">
                  <a:moveTo>
                    <a:pt x="0" y="4"/>
                  </a:moveTo>
                  <a:lnTo>
                    <a:pt x="5" y="5"/>
                  </a:lnTo>
                  <a:lnTo>
                    <a:pt x="4"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3" name="Freeform 271">
              <a:extLst>
                <a:ext uri="{FF2B5EF4-FFF2-40B4-BE49-F238E27FC236}">
                  <a16:creationId xmlns:a16="http://schemas.microsoft.com/office/drawing/2014/main" id="{0623FB90-9F53-4AA7-8FE5-12E475BCF4A5}"/>
                </a:ext>
              </a:extLst>
            </p:cNvPr>
            <p:cNvSpPr>
              <a:spLocks/>
            </p:cNvSpPr>
            <p:nvPr/>
          </p:nvSpPr>
          <p:spPr bwMode="gray">
            <a:xfrm>
              <a:off x="4134189" y="3603171"/>
              <a:ext cx="3190" cy="7975"/>
            </a:xfrm>
            <a:custGeom>
              <a:avLst/>
              <a:gdLst>
                <a:gd name="T0" fmla="*/ 2 w 2"/>
                <a:gd name="T1" fmla="*/ 0 h 5"/>
                <a:gd name="T2" fmla="*/ 0 w 2"/>
                <a:gd name="T3" fmla="*/ 0 h 5"/>
                <a:gd name="T4" fmla="*/ 1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1" y="5"/>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4" name="Freeform 272">
              <a:extLst>
                <a:ext uri="{FF2B5EF4-FFF2-40B4-BE49-F238E27FC236}">
                  <a16:creationId xmlns:a16="http://schemas.microsoft.com/office/drawing/2014/main" id="{C0A717EE-FE70-4415-A4A0-8AC9189576B3}"/>
                </a:ext>
              </a:extLst>
            </p:cNvPr>
            <p:cNvSpPr>
              <a:spLocks/>
            </p:cNvSpPr>
            <p:nvPr/>
          </p:nvSpPr>
          <p:spPr bwMode="gray">
            <a:xfrm>
              <a:off x="4126216" y="3504293"/>
              <a:ext cx="20733" cy="20733"/>
            </a:xfrm>
            <a:custGeom>
              <a:avLst/>
              <a:gdLst>
                <a:gd name="T0" fmla="*/ 40 w 41"/>
                <a:gd name="T1" fmla="*/ 25 h 39"/>
                <a:gd name="T2" fmla="*/ 41 w 41"/>
                <a:gd name="T3" fmla="*/ 2 h 39"/>
                <a:gd name="T4" fmla="*/ 26 w 41"/>
                <a:gd name="T5" fmla="*/ 9 h 39"/>
                <a:gd name="T6" fmla="*/ 11 w 41"/>
                <a:gd name="T7" fmla="*/ 0 h 39"/>
                <a:gd name="T8" fmla="*/ 0 w 41"/>
                <a:gd name="T9" fmla="*/ 4 h 39"/>
                <a:gd name="T10" fmla="*/ 10 w 41"/>
                <a:gd name="T11" fmla="*/ 16 h 39"/>
                <a:gd name="T12" fmla="*/ 21 w 41"/>
                <a:gd name="T13" fmla="*/ 27 h 39"/>
                <a:gd name="T14" fmla="*/ 28 w 41"/>
                <a:gd name="T15" fmla="*/ 39 h 39"/>
                <a:gd name="T16" fmla="*/ 40 w 41"/>
                <a:gd name="T17"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40" y="25"/>
                  </a:moveTo>
                  <a:cubicBezTo>
                    <a:pt x="41" y="2"/>
                    <a:pt x="41" y="2"/>
                    <a:pt x="41" y="2"/>
                  </a:cubicBezTo>
                  <a:cubicBezTo>
                    <a:pt x="26" y="9"/>
                    <a:pt x="26" y="9"/>
                    <a:pt x="26" y="9"/>
                  </a:cubicBezTo>
                  <a:cubicBezTo>
                    <a:pt x="11" y="0"/>
                    <a:pt x="11" y="0"/>
                    <a:pt x="11" y="0"/>
                  </a:cubicBezTo>
                  <a:cubicBezTo>
                    <a:pt x="0" y="4"/>
                    <a:pt x="0" y="4"/>
                    <a:pt x="0" y="4"/>
                  </a:cubicBezTo>
                  <a:cubicBezTo>
                    <a:pt x="0" y="4"/>
                    <a:pt x="7" y="15"/>
                    <a:pt x="10" y="16"/>
                  </a:cubicBezTo>
                  <a:cubicBezTo>
                    <a:pt x="14" y="16"/>
                    <a:pt x="21" y="20"/>
                    <a:pt x="21" y="27"/>
                  </a:cubicBezTo>
                  <a:cubicBezTo>
                    <a:pt x="21" y="35"/>
                    <a:pt x="28" y="39"/>
                    <a:pt x="28" y="39"/>
                  </a:cubicBezTo>
                  <a:lnTo>
                    <a:pt x="40" y="2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5" name="Freeform 273">
              <a:extLst>
                <a:ext uri="{FF2B5EF4-FFF2-40B4-BE49-F238E27FC236}">
                  <a16:creationId xmlns:a16="http://schemas.microsoft.com/office/drawing/2014/main" id="{F33EC771-3D88-42C7-A9FF-9986BACE72EB}"/>
                </a:ext>
              </a:extLst>
            </p:cNvPr>
            <p:cNvSpPr>
              <a:spLocks/>
            </p:cNvSpPr>
            <p:nvPr/>
          </p:nvSpPr>
          <p:spPr bwMode="gray">
            <a:xfrm>
              <a:off x="4132595" y="3531405"/>
              <a:ext cx="7975" cy="4785"/>
            </a:xfrm>
            <a:custGeom>
              <a:avLst/>
              <a:gdLst>
                <a:gd name="T0" fmla="*/ 5 w 5"/>
                <a:gd name="T1" fmla="*/ 3 h 3"/>
                <a:gd name="T2" fmla="*/ 5 w 5"/>
                <a:gd name="T3" fmla="*/ 0 h 3"/>
                <a:gd name="T4" fmla="*/ 0 w 5"/>
                <a:gd name="T5" fmla="*/ 2 h 3"/>
                <a:gd name="T6" fmla="*/ 5 w 5"/>
                <a:gd name="T7" fmla="*/ 3 h 3"/>
              </a:gdLst>
              <a:ahLst/>
              <a:cxnLst>
                <a:cxn ang="0">
                  <a:pos x="T0" y="T1"/>
                </a:cxn>
                <a:cxn ang="0">
                  <a:pos x="T2" y="T3"/>
                </a:cxn>
                <a:cxn ang="0">
                  <a:pos x="T4" y="T5"/>
                </a:cxn>
                <a:cxn ang="0">
                  <a:pos x="T6" y="T7"/>
                </a:cxn>
              </a:cxnLst>
              <a:rect l="0" t="0" r="r" b="b"/>
              <a:pathLst>
                <a:path w="5" h="3">
                  <a:moveTo>
                    <a:pt x="5" y="3"/>
                  </a:moveTo>
                  <a:lnTo>
                    <a:pt x="5" y="0"/>
                  </a:lnTo>
                  <a:lnTo>
                    <a:pt x="0" y="2"/>
                  </a:lnTo>
                  <a:lnTo>
                    <a:pt x="5"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6" name="Freeform 274">
              <a:extLst>
                <a:ext uri="{FF2B5EF4-FFF2-40B4-BE49-F238E27FC236}">
                  <a16:creationId xmlns:a16="http://schemas.microsoft.com/office/drawing/2014/main" id="{DA836D5F-70AF-4459-B59F-619B52F499F5}"/>
                </a:ext>
              </a:extLst>
            </p:cNvPr>
            <p:cNvSpPr>
              <a:spLocks/>
            </p:cNvSpPr>
            <p:nvPr/>
          </p:nvSpPr>
          <p:spPr bwMode="gray">
            <a:xfrm>
              <a:off x="4111862" y="3547353"/>
              <a:ext cx="6379" cy="4785"/>
            </a:xfrm>
            <a:custGeom>
              <a:avLst/>
              <a:gdLst>
                <a:gd name="T0" fmla="*/ 0 w 4"/>
                <a:gd name="T1" fmla="*/ 0 h 3"/>
                <a:gd name="T2" fmla="*/ 0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lnTo>
                    <a:pt x="0" y="3"/>
                  </a:lnTo>
                  <a:lnTo>
                    <a:pt x="4" y="2"/>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7" name="Freeform 275">
              <a:extLst>
                <a:ext uri="{FF2B5EF4-FFF2-40B4-BE49-F238E27FC236}">
                  <a16:creationId xmlns:a16="http://schemas.microsoft.com/office/drawing/2014/main" id="{89535FEC-1637-45EA-831F-234D6E7F5F34}"/>
                </a:ext>
              </a:extLst>
            </p:cNvPr>
            <p:cNvSpPr>
              <a:spLocks/>
            </p:cNvSpPr>
            <p:nvPr/>
          </p:nvSpPr>
          <p:spPr bwMode="gray">
            <a:xfrm>
              <a:off x="5336675" y="5137377"/>
              <a:ext cx="98878" cy="202541"/>
            </a:xfrm>
            <a:custGeom>
              <a:avLst/>
              <a:gdLst>
                <a:gd name="T0" fmla="*/ 3 w 187"/>
                <a:gd name="T1" fmla="*/ 199 h 383"/>
                <a:gd name="T2" fmla="*/ 17 w 187"/>
                <a:gd name="T3" fmla="*/ 208 h 383"/>
                <a:gd name="T4" fmla="*/ 16 w 187"/>
                <a:gd name="T5" fmla="*/ 227 h 383"/>
                <a:gd name="T6" fmla="*/ 0 w 187"/>
                <a:gd name="T7" fmla="*/ 253 h 383"/>
                <a:gd name="T8" fmla="*/ 33 w 187"/>
                <a:gd name="T9" fmla="*/ 262 h 383"/>
                <a:gd name="T10" fmla="*/ 10 w 187"/>
                <a:gd name="T11" fmla="*/ 291 h 383"/>
                <a:gd name="T12" fmla="*/ 9 w 187"/>
                <a:gd name="T13" fmla="*/ 299 h 383"/>
                <a:gd name="T14" fmla="*/ 39 w 187"/>
                <a:gd name="T15" fmla="*/ 297 h 383"/>
                <a:gd name="T16" fmla="*/ 53 w 187"/>
                <a:gd name="T17" fmla="*/ 313 h 383"/>
                <a:gd name="T18" fmla="*/ 27 w 187"/>
                <a:gd name="T19" fmla="*/ 323 h 383"/>
                <a:gd name="T20" fmla="*/ 33 w 187"/>
                <a:gd name="T21" fmla="*/ 350 h 383"/>
                <a:gd name="T22" fmla="*/ 77 w 187"/>
                <a:gd name="T23" fmla="*/ 363 h 383"/>
                <a:gd name="T24" fmla="*/ 80 w 187"/>
                <a:gd name="T25" fmla="*/ 383 h 383"/>
                <a:gd name="T26" fmla="*/ 95 w 187"/>
                <a:gd name="T27" fmla="*/ 380 h 383"/>
                <a:gd name="T28" fmla="*/ 128 w 187"/>
                <a:gd name="T29" fmla="*/ 312 h 383"/>
                <a:gd name="T30" fmla="*/ 142 w 187"/>
                <a:gd name="T31" fmla="*/ 252 h 383"/>
                <a:gd name="T32" fmla="*/ 178 w 187"/>
                <a:gd name="T33" fmla="*/ 204 h 383"/>
                <a:gd name="T34" fmla="*/ 172 w 187"/>
                <a:gd name="T35" fmla="*/ 96 h 383"/>
                <a:gd name="T36" fmla="*/ 157 w 187"/>
                <a:gd name="T37" fmla="*/ 92 h 383"/>
                <a:gd name="T38" fmla="*/ 167 w 187"/>
                <a:gd name="T39" fmla="*/ 50 h 383"/>
                <a:gd name="T40" fmla="*/ 165 w 187"/>
                <a:gd name="T41" fmla="*/ 4 h 383"/>
                <a:gd name="T42" fmla="*/ 146 w 187"/>
                <a:gd name="T43" fmla="*/ 0 h 383"/>
                <a:gd name="T44" fmla="*/ 135 w 187"/>
                <a:gd name="T45" fmla="*/ 76 h 383"/>
                <a:gd name="T46" fmla="*/ 102 w 187"/>
                <a:gd name="T47" fmla="*/ 66 h 383"/>
                <a:gd name="T48" fmla="*/ 86 w 187"/>
                <a:gd name="T49" fmla="*/ 85 h 383"/>
                <a:gd name="T50" fmla="*/ 37 w 187"/>
                <a:gd name="T51" fmla="*/ 94 h 383"/>
                <a:gd name="T52" fmla="*/ 21 w 187"/>
                <a:gd name="T53" fmla="*/ 120 h 383"/>
                <a:gd name="T54" fmla="*/ 17 w 187"/>
                <a:gd name="T55" fmla="*/ 135 h 383"/>
                <a:gd name="T56" fmla="*/ 1 w 187"/>
                <a:gd name="T57" fmla="*/ 142 h 383"/>
                <a:gd name="T58" fmla="*/ 1 w 187"/>
                <a:gd name="T59" fmla="*/ 157 h 383"/>
                <a:gd name="T60" fmla="*/ 15 w 187"/>
                <a:gd name="T61" fmla="*/ 165 h 383"/>
                <a:gd name="T62" fmla="*/ 0 w 187"/>
                <a:gd name="T63" fmla="*/ 180 h 383"/>
                <a:gd name="T64" fmla="*/ 3 w 187"/>
                <a:gd name="T65" fmla="*/ 1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383">
                  <a:moveTo>
                    <a:pt x="3" y="199"/>
                  </a:moveTo>
                  <a:cubicBezTo>
                    <a:pt x="3" y="199"/>
                    <a:pt x="10" y="207"/>
                    <a:pt x="17" y="208"/>
                  </a:cubicBezTo>
                  <a:cubicBezTo>
                    <a:pt x="28" y="212"/>
                    <a:pt x="16" y="227"/>
                    <a:pt x="16" y="227"/>
                  </a:cubicBezTo>
                  <a:cubicBezTo>
                    <a:pt x="0" y="253"/>
                    <a:pt x="0" y="253"/>
                    <a:pt x="0" y="253"/>
                  </a:cubicBezTo>
                  <a:cubicBezTo>
                    <a:pt x="0" y="253"/>
                    <a:pt x="34" y="251"/>
                    <a:pt x="33" y="262"/>
                  </a:cubicBezTo>
                  <a:cubicBezTo>
                    <a:pt x="37" y="274"/>
                    <a:pt x="10" y="291"/>
                    <a:pt x="10" y="291"/>
                  </a:cubicBezTo>
                  <a:cubicBezTo>
                    <a:pt x="9" y="299"/>
                    <a:pt x="9" y="299"/>
                    <a:pt x="9" y="299"/>
                  </a:cubicBezTo>
                  <a:cubicBezTo>
                    <a:pt x="9" y="299"/>
                    <a:pt x="32" y="292"/>
                    <a:pt x="39" y="297"/>
                  </a:cubicBezTo>
                  <a:cubicBezTo>
                    <a:pt x="46" y="305"/>
                    <a:pt x="53" y="313"/>
                    <a:pt x="53" y="313"/>
                  </a:cubicBezTo>
                  <a:cubicBezTo>
                    <a:pt x="27" y="323"/>
                    <a:pt x="27" y="323"/>
                    <a:pt x="27" y="323"/>
                  </a:cubicBezTo>
                  <a:cubicBezTo>
                    <a:pt x="33" y="350"/>
                    <a:pt x="33" y="350"/>
                    <a:pt x="33" y="350"/>
                  </a:cubicBezTo>
                  <a:cubicBezTo>
                    <a:pt x="33" y="350"/>
                    <a:pt x="66" y="363"/>
                    <a:pt x="77" y="363"/>
                  </a:cubicBezTo>
                  <a:cubicBezTo>
                    <a:pt x="88" y="368"/>
                    <a:pt x="80" y="383"/>
                    <a:pt x="80" y="383"/>
                  </a:cubicBezTo>
                  <a:cubicBezTo>
                    <a:pt x="95" y="380"/>
                    <a:pt x="95" y="380"/>
                    <a:pt x="95" y="380"/>
                  </a:cubicBezTo>
                  <a:cubicBezTo>
                    <a:pt x="95" y="380"/>
                    <a:pt x="120" y="327"/>
                    <a:pt x="128" y="312"/>
                  </a:cubicBezTo>
                  <a:cubicBezTo>
                    <a:pt x="133" y="293"/>
                    <a:pt x="142" y="256"/>
                    <a:pt x="142" y="252"/>
                  </a:cubicBezTo>
                  <a:cubicBezTo>
                    <a:pt x="143" y="244"/>
                    <a:pt x="170" y="226"/>
                    <a:pt x="178" y="204"/>
                  </a:cubicBezTo>
                  <a:cubicBezTo>
                    <a:pt x="187" y="185"/>
                    <a:pt x="172" y="96"/>
                    <a:pt x="172" y="96"/>
                  </a:cubicBezTo>
                  <a:cubicBezTo>
                    <a:pt x="157" y="92"/>
                    <a:pt x="157" y="92"/>
                    <a:pt x="157" y="92"/>
                  </a:cubicBezTo>
                  <a:cubicBezTo>
                    <a:pt x="157" y="92"/>
                    <a:pt x="162" y="62"/>
                    <a:pt x="167" y="50"/>
                  </a:cubicBezTo>
                  <a:cubicBezTo>
                    <a:pt x="171" y="35"/>
                    <a:pt x="165" y="4"/>
                    <a:pt x="165" y="4"/>
                  </a:cubicBezTo>
                  <a:cubicBezTo>
                    <a:pt x="146" y="0"/>
                    <a:pt x="146" y="0"/>
                    <a:pt x="146" y="0"/>
                  </a:cubicBezTo>
                  <a:cubicBezTo>
                    <a:pt x="146" y="0"/>
                    <a:pt x="150" y="76"/>
                    <a:pt x="135" y="76"/>
                  </a:cubicBezTo>
                  <a:cubicBezTo>
                    <a:pt x="120" y="79"/>
                    <a:pt x="121" y="67"/>
                    <a:pt x="102" y="66"/>
                  </a:cubicBezTo>
                  <a:cubicBezTo>
                    <a:pt x="84" y="65"/>
                    <a:pt x="86" y="85"/>
                    <a:pt x="86" y="85"/>
                  </a:cubicBezTo>
                  <a:cubicBezTo>
                    <a:pt x="86" y="85"/>
                    <a:pt x="56" y="87"/>
                    <a:pt x="37" y="94"/>
                  </a:cubicBezTo>
                  <a:cubicBezTo>
                    <a:pt x="18" y="104"/>
                    <a:pt x="21" y="120"/>
                    <a:pt x="21" y="120"/>
                  </a:cubicBezTo>
                  <a:cubicBezTo>
                    <a:pt x="17" y="135"/>
                    <a:pt x="17" y="135"/>
                    <a:pt x="17" y="135"/>
                  </a:cubicBezTo>
                  <a:cubicBezTo>
                    <a:pt x="1" y="142"/>
                    <a:pt x="1" y="142"/>
                    <a:pt x="1" y="142"/>
                  </a:cubicBezTo>
                  <a:cubicBezTo>
                    <a:pt x="1" y="157"/>
                    <a:pt x="1" y="157"/>
                    <a:pt x="1" y="157"/>
                  </a:cubicBezTo>
                  <a:cubicBezTo>
                    <a:pt x="15" y="165"/>
                    <a:pt x="15" y="165"/>
                    <a:pt x="15" y="165"/>
                  </a:cubicBezTo>
                  <a:cubicBezTo>
                    <a:pt x="0" y="180"/>
                    <a:pt x="0" y="180"/>
                    <a:pt x="0" y="180"/>
                  </a:cubicBezTo>
                  <a:lnTo>
                    <a:pt x="3" y="19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8" name="Freeform 276">
              <a:extLst>
                <a:ext uri="{FF2B5EF4-FFF2-40B4-BE49-F238E27FC236}">
                  <a16:creationId xmlns:a16="http://schemas.microsoft.com/office/drawing/2014/main" id="{76AA3CD2-9633-4146-912E-9DA9E26EF5EA}"/>
                </a:ext>
              </a:extLst>
            </p:cNvPr>
            <p:cNvSpPr>
              <a:spLocks/>
            </p:cNvSpPr>
            <p:nvPr/>
          </p:nvSpPr>
          <p:spPr bwMode="gray">
            <a:xfrm>
              <a:off x="4540866" y="4236311"/>
              <a:ext cx="27112" cy="23923"/>
            </a:xfrm>
            <a:custGeom>
              <a:avLst/>
              <a:gdLst>
                <a:gd name="T0" fmla="*/ 30 w 51"/>
                <a:gd name="T1" fmla="*/ 16 h 47"/>
                <a:gd name="T2" fmla="*/ 0 w 51"/>
                <a:gd name="T3" fmla="*/ 11 h 47"/>
                <a:gd name="T4" fmla="*/ 3 w 51"/>
                <a:gd name="T5" fmla="*/ 30 h 47"/>
                <a:gd name="T6" fmla="*/ 18 w 51"/>
                <a:gd name="T7" fmla="*/ 35 h 47"/>
                <a:gd name="T8" fmla="*/ 30 w 51"/>
                <a:gd name="T9" fmla="*/ 16 h 47"/>
              </a:gdLst>
              <a:ahLst/>
              <a:cxnLst>
                <a:cxn ang="0">
                  <a:pos x="T0" y="T1"/>
                </a:cxn>
                <a:cxn ang="0">
                  <a:pos x="T2" y="T3"/>
                </a:cxn>
                <a:cxn ang="0">
                  <a:pos x="T4" y="T5"/>
                </a:cxn>
                <a:cxn ang="0">
                  <a:pos x="T6" y="T7"/>
                </a:cxn>
                <a:cxn ang="0">
                  <a:pos x="T8" y="T9"/>
                </a:cxn>
              </a:cxnLst>
              <a:rect l="0" t="0" r="r" b="b"/>
              <a:pathLst>
                <a:path w="51" h="47">
                  <a:moveTo>
                    <a:pt x="30" y="16"/>
                  </a:moveTo>
                  <a:cubicBezTo>
                    <a:pt x="8" y="0"/>
                    <a:pt x="0" y="11"/>
                    <a:pt x="0" y="11"/>
                  </a:cubicBezTo>
                  <a:cubicBezTo>
                    <a:pt x="3" y="30"/>
                    <a:pt x="3" y="30"/>
                    <a:pt x="3" y="30"/>
                  </a:cubicBezTo>
                  <a:cubicBezTo>
                    <a:pt x="18" y="35"/>
                    <a:pt x="18" y="35"/>
                    <a:pt x="18" y="35"/>
                  </a:cubicBezTo>
                  <a:cubicBezTo>
                    <a:pt x="32" y="47"/>
                    <a:pt x="51" y="36"/>
                    <a:pt x="30"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9" name="Freeform 277">
              <a:extLst>
                <a:ext uri="{FF2B5EF4-FFF2-40B4-BE49-F238E27FC236}">
                  <a16:creationId xmlns:a16="http://schemas.microsoft.com/office/drawing/2014/main" id="{F7D9EE13-3ACF-4C99-A16C-10B5ED69E0BC}"/>
                </a:ext>
              </a:extLst>
            </p:cNvPr>
            <p:cNvSpPr>
              <a:spLocks/>
            </p:cNvSpPr>
            <p:nvPr/>
          </p:nvSpPr>
          <p:spPr bwMode="gray">
            <a:xfrm>
              <a:off x="4312808" y="4083209"/>
              <a:ext cx="1065332" cy="1074901"/>
            </a:xfrm>
            <a:custGeom>
              <a:avLst/>
              <a:gdLst>
                <a:gd name="T0" fmla="*/ 1727 w 2015"/>
                <a:gd name="T1" fmla="*/ 1579 h 2034"/>
                <a:gd name="T2" fmla="*/ 1706 w 2015"/>
                <a:gd name="T3" fmla="*/ 1475 h 2034"/>
                <a:gd name="T4" fmla="*/ 1741 w 2015"/>
                <a:gd name="T5" fmla="*/ 1310 h 2034"/>
                <a:gd name="T6" fmla="*/ 1736 w 2015"/>
                <a:gd name="T7" fmla="*/ 1216 h 2034"/>
                <a:gd name="T8" fmla="*/ 1620 w 2015"/>
                <a:gd name="T9" fmla="*/ 1226 h 2034"/>
                <a:gd name="T10" fmla="*/ 1682 w 2015"/>
                <a:gd name="T11" fmla="*/ 1091 h 2034"/>
                <a:gd name="T12" fmla="*/ 1820 w 2015"/>
                <a:gd name="T13" fmla="*/ 952 h 2034"/>
                <a:gd name="T14" fmla="*/ 1914 w 2015"/>
                <a:gd name="T15" fmla="*/ 769 h 2034"/>
                <a:gd name="T16" fmla="*/ 1964 w 2015"/>
                <a:gd name="T17" fmla="*/ 580 h 2034"/>
                <a:gd name="T18" fmla="*/ 1853 w 2015"/>
                <a:gd name="T19" fmla="*/ 541 h 2034"/>
                <a:gd name="T20" fmla="*/ 1774 w 2015"/>
                <a:gd name="T21" fmla="*/ 468 h 2034"/>
                <a:gd name="T22" fmla="*/ 1674 w 2015"/>
                <a:gd name="T23" fmla="*/ 444 h 2034"/>
                <a:gd name="T24" fmla="*/ 1521 w 2015"/>
                <a:gd name="T25" fmla="*/ 360 h 2034"/>
                <a:gd name="T26" fmla="*/ 1482 w 2015"/>
                <a:gd name="T27" fmla="*/ 313 h 2034"/>
                <a:gd name="T28" fmla="*/ 1430 w 2015"/>
                <a:gd name="T29" fmla="*/ 234 h 2034"/>
                <a:gd name="T30" fmla="*/ 1310 w 2015"/>
                <a:gd name="T31" fmla="*/ 159 h 2034"/>
                <a:gd name="T32" fmla="*/ 1235 w 2015"/>
                <a:gd name="T33" fmla="*/ 75 h 2034"/>
                <a:gd name="T34" fmla="*/ 1230 w 2015"/>
                <a:gd name="T35" fmla="*/ 10 h 2034"/>
                <a:gd name="T36" fmla="*/ 1068 w 2015"/>
                <a:gd name="T37" fmla="*/ 197 h 2034"/>
                <a:gd name="T38" fmla="*/ 798 w 2015"/>
                <a:gd name="T39" fmla="*/ 311 h 2034"/>
                <a:gd name="T40" fmla="*/ 692 w 2015"/>
                <a:gd name="T41" fmla="*/ 336 h 2034"/>
                <a:gd name="T42" fmla="*/ 585 w 2015"/>
                <a:gd name="T43" fmla="*/ 220 h 2034"/>
                <a:gd name="T44" fmla="*/ 521 w 2015"/>
                <a:gd name="T45" fmla="*/ 294 h 2034"/>
                <a:gd name="T46" fmla="*/ 540 w 2015"/>
                <a:gd name="T47" fmla="*/ 459 h 2034"/>
                <a:gd name="T48" fmla="*/ 450 w 2015"/>
                <a:gd name="T49" fmla="*/ 466 h 2034"/>
                <a:gd name="T50" fmla="*/ 315 w 2015"/>
                <a:gd name="T51" fmla="*/ 391 h 2034"/>
                <a:gd name="T52" fmla="*/ 148 w 2015"/>
                <a:gd name="T53" fmla="*/ 368 h 2034"/>
                <a:gd name="T54" fmla="*/ 70 w 2015"/>
                <a:gd name="T55" fmla="*/ 429 h 2034"/>
                <a:gd name="T56" fmla="*/ 35 w 2015"/>
                <a:gd name="T57" fmla="*/ 458 h 2034"/>
                <a:gd name="T58" fmla="*/ 49 w 2015"/>
                <a:gd name="T59" fmla="*/ 550 h 2034"/>
                <a:gd name="T60" fmla="*/ 185 w 2015"/>
                <a:gd name="T61" fmla="*/ 614 h 2034"/>
                <a:gd name="T62" fmla="*/ 210 w 2015"/>
                <a:gd name="T63" fmla="*/ 631 h 2034"/>
                <a:gd name="T64" fmla="*/ 254 w 2015"/>
                <a:gd name="T65" fmla="*/ 663 h 2034"/>
                <a:gd name="T66" fmla="*/ 402 w 2015"/>
                <a:gd name="T67" fmla="*/ 770 h 2034"/>
                <a:gd name="T68" fmla="*/ 359 w 2015"/>
                <a:gd name="T69" fmla="*/ 814 h 2034"/>
                <a:gd name="T70" fmla="*/ 447 w 2015"/>
                <a:gd name="T71" fmla="*/ 1009 h 2034"/>
                <a:gd name="T72" fmla="*/ 412 w 2015"/>
                <a:gd name="T73" fmla="*/ 1122 h 2034"/>
                <a:gd name="T74" fmla="*/ 479 w 2015"/>
                <a:gd name="T75" fmla="*/ 1301 h 2034"/>
                <a:gd name="T76" fmla="*/ 367 w 2015"/>
                <a:gd name="T77" fmla="*/ 1380 h 2034"/>
                <a:gd name="T78" fmla="*/ 285 w 2015"/>
                <a:gd name="T79" fmla="*/ 1610 h 2034"/>
                <a:gd name="T80" fmla="*/ 259 w 2015"/>
                <a:gd name="T81" fmla="*/ 1685 h 2034"/>
                <a:gd name="T82" fmla="*/ 290 w 2015"/>
                <a:gd name="T83" fmla="*/ 1748 h 2034"/>
                <a:gd name="T84" fmla="*/ 414 w 2015"/>
                <a:gd name="T85" fmla="*/ 1830 h 2034"/>
                <a:gd name="T86" fmla="*/ 550 w 2015"/>
                <a:gd name="T87" fmla="*/ 1875 h 2034"/>
                <a:gd name="T88" fmla="*/ 717 w 2015"/>
                <a:gd name="T89" fmla="*/ 1909 h 2034"/>
                <a:gd name="T90" fmla="*/ 770 w 2015"/>
                <a:gd name="T91" fmla="*/ 1969 h 2034"/>
                <a:gd name="T92" fmla="*/ 902 w 2015"/>
                <a:gd name="T93" fmla="*/ 2033 h 2034"/>
                <a:gd name="T94" fmla="*/ 1006 w 2015"/>
                <a:gd name="T95" fmla="*/ 1961 h 2034"/>
                <a:gd name="T96" fmla="*/ 1014 w 2015"/>
                <a:gd name="T97" fmla="*/ 1874 h 2034"/>
                <a:gd name="T98" fmla="*/ 1118 w 2015"/>
                <a:gd name="T99" fmla="*/ 1818 h 2034"/>
                <a:gd name="T100" fmla="*/ 1282 w 2015"/>
                <a:gd name="T101" fmla="*/ 1829 h 2034"/>
                <a:gd name="T102" fmla="*/ 1418 w 2015"/>
                <a:gd name="T103" fmla="*/ 1874 h 2034"/>
                <a:gd name="T104" fmla="*/ 1534 w 2015"/>
                <a:gd name="T105" fmla="*/ 1960 h 2034"/>
                <a:gd name="T106" fmla="*/ 1629 w 2015"/>
                <a:gd name="T107" fmla="*/ 1934 h 2034"/>
                <a:gd name="T108" fmla="*/ 1738 w 2015"/>
                <a:gd name="T109" fmla="*/ 1824 h 2034"/>
                <a:gd name="T110" fmla="*/ 1821 w 2015"/>
                <a:gd name="T111" fmla="*/ 1744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15" h="2034">
                  <a:moveTo>
                    <a:pt x="1821" y="1744"/>
                  </a:moveTo>
                  <a:cubicBezTo>
                    <a:pt x="1829" y="1718"/>
                    <a:pt x="1822" y="1710"/>
                    <a:pt x="1819" y="1709"/>
                  </a:cubicBezTo>
                  <a:cubicBezTo>
                    <a:pt x="1811" y="1709"/>
                    <a:pt x="1781" y="1723"/>
                    <a:pt x="1762" y="1714"/>
                  </a:cubicBezTo>
                  <a:cubicBezTo>
                    <a:pt x="1740" y="1706"/>
                    <a:pt x="1722" y="1693"/>
                    <a:pt x="1708" y="1662"/>
                  </a:cubicBezTo>
                  <a:cubicBezTo>
                    <a:pt x="1691" y="1631"/>
                    <a:pt x="1704" y="1601"/>
                    <a:pt x="1712" y="1593"/>
                  </a:cubicBezTo>
                  <a:cubicBezTo>
                    <a:pt x="1723" y="1590"/>
                    <a:pt x="1727" y="1579"/>
                    <a:pt x="1727" y="1579"/>
                  </a:cubicBezTo>
                  <a:cubicBezTo>
                    <a:pt x="1725" y="1537"/>
                    <a:pt x="1725" y="1537"/>
                    <a:pt x="1725" y="1537"/>
                  </a:cubicBezTo>
                  <a:cubicBezTo>
                    <a:pt x="1725" y="1537"/>
                    <a:pt x="1702" y="1551"/>
                    <a:pt x="1696" y="1528"/>
                  </a:cubicBezTo>
                  <a:cubicBezTo>
                    <a:pt x="1686" y="1500"/>
                    <a:pt x="1686" y="1497"/>
                    <a:pt x="1686" y="1497"/>
                  </a:cubicBezTo>
                  <a:cubicBezTo>
                    <a:pt x="1686" y="1497"/>
                    <a:pt x="1667" y="1515"/>
                    <a:pt x="1671" y="1492"/>
                  </a:cubicBezTo>
                  <a:cubicBezTo>
                    <a:pt x="1672" y="1473"/>
                    <a:pt x="1691" y="1470"/>
                    <a:pt x="1691" y="1470"/>
                  </a:cubicBezTo>
                  <a:cubicBezTo>
                    <a:pt x="1706" y="1475"/>
                    <a:pt x="1706" y="1475"/>
                    <a:pt x="1706" y="1475"/>
                  </a:cubicBezTo>
                  <a:cubicBezTo>
                    <a:pt x="1706" y="1475"/>
                    <a:pt x="1751" y="1465"/>
                    <a:pt x="1756" y="1443"/>
                  </a:cubicBezTo>
                  <a:cubicBezTo>
                    <a:pt x="1765" y="1416"/>
                    <a:pt x="1765" y="1412"/>
                    <a:pt x="1758" y="1404"/>
                  </a:cubicBezTo>
                  <a:cubicBezTo>
                    <a:pt x="1747" y="1396"/>
                    <a:pt x="1739" y="1404"/>
                    <a:pt x="1739" y="1396"/>
                  </a:cubicBezTo>
                  <a:cubicBezTo>
                    <a:pt x="1741" y="1354"/>
                    <a:pt x="1741" y="1354"/>
                    <a:pt x="1741" y="1354"/>
                  </a:cubicBezTo>
                  <a:cubicBezTo>
                    <a:pt x="1741" y="1354"/>
                    <a:pt x="1704" y="1348"/>
                    <a:pt x="1716" y="1326"/>
                  </a:cubicBezTo>
                  <a:cubicBezTo>
                    <a:pt x="1722" y="1315"/>
                    <a:pt x="1732" y="1313"/>
                    <a:pt x="1741" y="1310"/>
                  </a:cubicBezTo>
                  <a:cubicBezTo>
                    <a:pt x="1744" y="1309"/>
                    <a:pt x="1747" y="1309"/>
                    <a:pt x="1749" y="1308"/>
                  </a:cubicBezTo>
                  <a:cubicBezTo>
                    <a:pt x="1755" y="1305"/>
                    <a:pt x="1759" y="1302"/>
                    <a:pt x="1759" y="1294"/>
                  </a:cubicBezTo>
                  <a:cubicBezTo>
                    <a:pt x="1760" y="1267"/>
                    <a:pt x="1738" y="1258"/>
                    <a:pt x="1738" y="1258"/>
                  </a:cubicBezTo>
                  <a:cubicBezTo>
                    <a:pt x="1735" y="1247"/>
                    <a:pt x="1735" y="1247"/>
                    <a:pt x="1735" y="1247"/>
                  </a:cubicBezTo>
                  <a:cubicBezTo>
                    <a:pt x="1724" y="1246"/>
                    <a:pt x="1724" y="1246"/>
                    <a:pt x="1724" y="1246"/>
                  </a:cubicBezTo>
                  <a:cubicBezTo>
                    <a:pt x="1724" y="1246"/>
                    <a:pt x="1732" y="1231"/>
                    <a:pt x="1736" y="1216"/>
                  </a:cubicBezTo>
                  <a:cubicBezTo>
                    <a:pt x="1741" y="1201"/>
                    <a:pt x="1730" y="1193"/>
                    <a:pt x="1730" y="1193"/>
                  </a:cubicBezTo>
                  <a:cubicBezTo>
                    <a:pt x="1735" y="1174"/>
                    <a:pt x="1735" y="1174"/>
                    <a:pt x="1735" y="1174"/>
                  </a:cubicBezTo>
                  <a:cubicBezTo>
                    <a:pt x="1735" y="1174"/>
                    <a:pt x="1717" y="1158"/>
                    <a:pt x="1687" y="1160"/>
                  </a:cubicBezTo>
                  <a:cubicBezTo>
                    <a:pt x="1657" y="1162"/>
                    <a:pt x="1637" y="1181"/>
                    <a:pt x="1636" y="1192"/>
                  </a:cubicBezTo>
                  <a:cubicBezTo>
                    <a:pt x="1636" y="1200"/>
                    <a:pt x="1643" y="1204"/>
                    <a:pt x="1643" y="1204"/>
                  </a:cubicBezTo>
                  <a:cubicBezTo>
                    <a:pt x="1620" y="1226"/>
                    <a:pt x="1620" y="1226"/>
                    <a:pt x="1620" y="1226"/>
                  </a:cubicBezTo>
                  <a:cubicBezTo>
                    <a:pt x="1598" y="1225"/>
                    <a:pt x="1598" y="1225"/>
                    <a:pt x="1598" y="1225"/>
                  </a:cubicBezTo>
                  <a:cubicBezTo>
                    <a:pt x="1595" y="1205"/>
                    <a:pt x="1595" y="1205"/>
                    <a:pt x="1595" y="1205"/>
                  </a:cubicBezTo>
                  <a:cubicBezTo>
                    <a:pt x="1610" y="1206"/>
                    <a:pt x="1610" y="1206"/>
                    <a:pt x="1610" y="1206"/>
                  </a:cubicBezTo>
                  <a:cubicBezTo>
                    <a:pt x="1626" y="1180"/>
                    <a:pt x="1626" y="1180"/>
                    <a:pt x="1626" y="1180"/>
                  </a:cubicBezTo>
                  <a:cubicBezTo>
                    <a:pt x="1626" y="1180"/>
                    <a:pt x="1604" y="1168"/>
                    <a:pt x="1620" y="1142"/>
                  </a:cubicBezTo>
                  <a:cubicBezTo>
                    <a:pt x="1636" y="1119"/>
                    <a:pt x="1674" y="1110"/>
                    <a:pt x="1682" y="1091"/>
                  </a:cubicBezTo>
                  <a:cubicBezTo>
                    <a:pt x="1691" y="1068"/>
                    <a:pt x="1680" y="1049"/>
                    <a:pt x="1688" y="1045"/>
                  </a:cubicBezTo>
                  <a:cubicBezTo>
                    <a:pt x="1700" y="1038"/>
                    <a:pt x="1714" y="1043"/>
                    <a:pt x="1726" y="1032"/>
                  </a:cubicBezTo>
                  <a:cubicBezTo>
                    <a:pt x="1738" y="1021"/>
                    <a:pt x="1785" y="966"/>
                    <a:pt x="1785" y="966"/>
                  </a:cubicBezTo>
                  <a:cubicBezTo>
                    <a:pt x="1767" y="961"/>
                    <a:pt x="1767" y="961"/>
                    <a:pt x="1767" y="961"/>
                  </a:cubicBezTo>
                  <a:cubicBezTo>
                    <a:pt x="1767" y="961"/>
                    <a:pt x="1776" y="920"/>
                    <a:pt x="1791" y="924"/>
                  </a:cubicBezTo>
                  <a:cubicBezTo>
                    <a:pt x="1810" y="925"/>
                    <a:pt x="1805" y="948"/>
                    <a:pt x="1820" y="952"/>
                  </a:cubicBezTo>
                  <a:cubicBezTo>
                    <a:pt x="1835" y="953"/>
                    <a:pt x="1861" y="939"/>
                    <a:pt x="1861" y="939"/>
                  </a:cubicBezTo>
                  <a:cubicBezTo>
                    <a:pt x="1862" y="927"/>
                    <a:pt x="1862" y="927"/>
                    <a:pt x="1862" y="927"/>
                  </a:cubicBezTo>
                  <a:cubicBezTo>
                    <a:pt x="1889" y="910"/>
                    <a:pt x="1889" y="910"/>
                    <a:pt x="1889" y="910"/>
                  </a:cubicBezTo>
                  <a:cubicBezTo>
                    <a:pt x="1888" y="909"/>
                    <a:pt x="1888" y="908"/>
                    <a:pt x="1888" y="906"/>
                  </a:cubicBezTo>
                  <a:cubicBezTo>
                    <a:pt x="1880" y="883"/>
                    <a:pt x="1888" y="851"/>
                    <a:pt x="1900" y="830"/>
                  </a:cubicBezTo>
                  <a:cubicBezTo>
                    <a:pt x="1904" y="822"/>
                    <a:pt x="1906" y="780"/>
                    <a:pt x="1914" y="769"/>
                  </a:cubicBezTo>
                  <a:cubicBezTo>
                    <a:pt x="1922" y="758"/>
                    <a:pt x="1930" y="743"/>
                    <a:pt x="1927" y="732"/>
                  </a:cubicBezTo>
                  <a:cubicBezTo>
                    <a:pt x="1948" y="679"/>
                    <a:pt x="1948" y="679"/>
                    <a:pt x="1948" y="679"/>
                  </a:cubicBezTo>
                  <a:cubicBezTo>
                    <a:pt x="1968" y="657"/>
                    <a:pt x="1968" y="657"/>
                    <a:pt x="1968" y="657"/>
                  </a:cubicBezTo>
                  <a:cubicBezTo>
                    <a:pt x="1972" y="642"/>
                    <a:pt x="1987" y="647"/>
                    <a:pt x="1995" y="639"/>
                  </a:cubicBezTo>
                  <a:cubicBezTo>
                    <a:pt x="2003" y="628"/>
                    <a:pt x="2000" y="609"/>
                    <a:pt x="2015" y="602"/>
                  </a:cubicBezTo>
                  <a:cubicBezTo>
                    <a:pt x="2004" y="598"/>
                    <a:pt x="1976" y="570"/>
                    <a:pt x="1964" y="580"/>
                  </a:cubicBezTo>
                  <a:cubicBezTo>
                    <a:pt x="1960" y="588"/>
                    <a:pt x="1927" y="567"/>
                    <a:pt x="1920" y="563"/>
                  </a:cubicBezTo>
                  <a:cubicBezTo>
                    <a:pt x="1916" y="563"/>
                    <a:pt x="1902" y="547"/>
                    <a:pt x="1909" y="547"/>
                  </a:cubicBezTo>
                  <a:cubicBezTo>
                    <a:pt x="1906" y="547"/>
                    <a:pt x="1902" y="543"/>
                    <a:pt x="1898" y="543"/>
                  </a:cubicBezTo>
                  <a:cubicBezTo>
                    <a:pt x="1887" y="542"/>
                    <a:pt x="1894" y="547"/>
                    <a:pt x="1894" y="547"/>
                  </a:cubicBezTo>
                  <a:cubicBezTo>
                    <a:pt x="1883" y="550"/>
                    <a:pt x="1883" y="554"/>
                    <a:pt x="1879" y="553"/>
                  </a:cubicBezTo>
                  <a:cubicBezTo>
                    <a:pt x="1872" y="553"/>
                    <a:pt x="1853" y="541"/>
                    <a:pt x="1853" y="541"/>
                  </a:cubicBezTo>
                  <a:cubicBezTo>
                    <a:pt x="1846" y="540"/>
                    <a:pt x="1841" y="559"/>
                    <a:pt x="1839" y="536"/>
                  </a:cubicBezTo>
                  <a:cubicBezTo>
                    <a:pt x="1839" y="529"/>
                    <a:pt x="1821" y="524"/>
                    <a:pt x="1813" y="524"/>
                  </a:cubicBezTo>
                  <a:cubicBezTo>
                    <a:pt x="1816" y="535"/>
                    <a:pt x="1813" y="535"/>
                    <a:pt x="1801" y="534"/>
                  </a:cubicBezTo>
                  <a:cubicBezTo>
                    <a:pt x="1790" y="530"/>
                    <a:pt x="1798" y="527"/>
                    <a:pt x="1795" y="519"/>
                  </a:cubicBezTo>
                  <a:cubicBezTo>
                    <a:pt x="1794" y="523"/>
                    <a:pt x="1774" y="483"/>
                    <a:pt x="1770" y="487"/>
                  </a:cubicBezTo>
                  <a:cubicBezTo>
                    <a:pt x="1777" y="484"/>
                    <a:pt x="1778" y="472"/>
                    <a:pt x="1774" y="468"/>
                  </a:cubicBezTo>
                  <a:cubicBezTo>
                    <a:pt x="1769" y="462"/>
                    <a:pt x="1763" y="460"/>
                    <a:pt x="1757" y="458"/>
                  </a:cubicBezTo>
                  <a:cubicBezTo>
                    <a:pt x="1755" y="457"/>
                    <a:pt x="1753" y="457"/>
                    <a:pt x="1752" y="456"/>
                  </a:cubicBezTo>
                  <a:cubicBezTo>
                    <a:pt x="1745" y="459"/>
                    <a:pt x="1741" y="459"/>
                    <a:pt x="1737" y="459"/>
                  </a:cubicBezTo>
                  <a:cubicBezTo>
                    <a:pt x="1730" y="458"/>
                    <a:pt x="1730" y="451"/>
                    <a:pt x="1719" y="450"/>
                  </a:cubicBezTo>
                  <a:cubicBezTo>
                    <a:pt x="1708" y="446"/>
                    <a:pt x="1715" y="465"/>
                    <a:pt x="1692" y="464"/>
                  </a:cubicBezTo>
                  <a:cubicBezTo>
                    <a:pt x="1673" y="467"/>
                    <a:pt x="1674" y="444"/>
                    <a:pt x="1674" y="444"/>
                  </a:cubicBezTo>
                  <a:cubicBezTo>
                    <a:pt x="1657" y="436"/>
                    <a:pt x="1657" y="436"/>
                    <a:pt x="1657" y="436"/>
                  </a:cubicBezTo>
                  <a:cubicBezTo>
                    <a:pt x="1607" y="437"/>
                    <a:pt x="1607" y="437"/>
                    <a:pt x="1607" y="437"/>
                  </a:cubicBezTo>
                  <a:cubicBezTo>
                    <a:pt x="1586" y="406"/>
                    <a:pt x="1586" y="406"/>
                    <a:pt x="1586" y="406"/>
                  </a:cubicBezTo>
                  <a:cubicBezTo>
                    <a:pt x="1587" y="398"/>
                    <a:pt x="1587" y="398"/>
                    <a:pt x="1587" y="398"/>
                  </a:cubicBezTo>
                  <a:cubicBezTo>
                    <a:pt x="1544" y="362"/>
                    <a:pt x="1544" y="362"/>
                    <a:pt x="1544" y="362"/>
                  </a:cubicBezTo>
                  <a:cubicBezTo>
                    <a:pt x="1521" y="360"/>
                    <a:pt x="1521" y="360"/>
                    <a:pt x="1521" y="360"/>
                  </a:cubicBezTo>
                  <a:cubicBezTo>
                    <a:pt x="1514" y="353"/>
                    <a:pt x="1514" y="353"/>
                    <a:pt x="1514" y="353"/>
                  </a:cubicBezTo>
                  <a:cubicBezTo>
                    <a:pt x="1514" y="353"/>
                    <a:pt x="1526" y="334"/>
                    <a:pt x="1523" y="326"/>
                  </a:cubicBezTo>
                  <a:cubicBezTo>
                    <a:pt x="1523" y="315"/>
                    <a:pt x="1516" y="314"/>
                    <a:pt x="1516" y="314"/>
                  </a:cubicBezTo>
                  <a:cubicBezTo>
                    <a:pt x="1516" y="314"/>
                    <a:pt x="1540" y="285"/>
                    <a:pt x="1529" y="273"/>
                  </a:cubicBezTo>
                  <a:cubicBezTo>
                    <a:pt x="1518" y="261"/>
                    <a:pt x="1494" y="309"/>
                    <a:pt x="1494" y="309"/>
                  </a:cubicBezTo>
                  <a:cubicBezTo>
                    <a:pt x="1482" y="313"/>
                    <a:pt x="1482" y="313"/>
                    <a:pt x="1482" y="313"/>
                  </a:cubicBezTo>
                  <a:cubicBezTo>
                    <a:pt x="1470" y="324"/>
                    <a:pt x="1470" y="324"/>
                    <a:pt x="1470" y="324"/>
                  </a:cubicBezTo>
                  <a:cubicBezTo>
                    <a:pt x="1460" y="312"/>
                    <a:pt x="1460" y="312"/>
                    <a:pt x="1460" y="312"/>
                  </a:cubicBezTo>
                  <a:cubicBezTo>
                    <a:pt x="1460" y="312"/>
                    <a:pt x="1441" y="318"/>
                    <a:pt x="1422" y="310"/>
                  </a:cubicBezTo>
                  <a:cubicBezTo>
                    <a:pt x="1400" y="301"/>
                    <a:pt x="1431" y="280"/>
                    <a:pt x="1431" y="280"/>
                  </a:cubicBezTo>
                  <a:cubicBezTo>
                    <a:pt x="1421" y="264"/>
                    <a:pt x="1421" y="264"/>
                    <a:pt x="1421" y="264"/>
                  </a:cubicBezTo>
                  <a:cubicBezTo>
                    <a:pt x="1421" y="264"/>
                    <a:pt x="1429" y="253"/>
                    <a:pt x="1430" y="234"/>
                  </a:cubicBezTo>
                  <a:cubicBezTo>
                    <a:pt x="1430" y="218"/>
                    <a:pt x="1404" y="213"/>
                    <a:pt x="1390" y="209"/>
                  </a:cubicBezTo>
                  <a:cubicBezTo>
                    <a:pt x="1371" y="204"/>
                    <a:pt x="1370" y="223"/>
                    <a:pt x="1359" y="223"/>
                  </a:cubicBezTo>
                  <a:cubicBezTo>
                    <a:pt x="1351" y="226"/>
                    <a:pt x="1365" y="181"/>
                    <a:pt x="1365" y="181"/>
                  </a:cubicBezTo>
                  <a:cubicBezTo>
                    <a:pt x="1343" y="161"/>
                    <a:pt x="1343" y="161"/>
                    <a:pt x="1343" y="161"/>
                  </a:cubicBezTo>
                  <a:cubicBezTo>
                    <a:pt x="1317" y="171"/>
                    <a:pt x="1317" y="171"/>
                    <a:pt x="1317" y="171"/>
                  </a:cubicBezTo>
                  <a:cubicBezTo>
                    <a:pt x="1310" y="159"/>
                    <a:pt x="1310" y="159"/>
                    <a:pt x="1310" y="159"/>
                  </a:cubicBezTo>
                  <a:cubicBezTo>
                    <a:pt x="1311" y="121"/>
                    <a:pt x="1311" y="121"/>
                    <a:pt x="1311" y="121"/>
                  </a:cubicBezTo>
                  <a:cubicBezTo>
                    <a:pt x="1301" y="94"/>
                    <a:pt x="1301" y="94"/>
                    <a:pt x="1301" y="94"/>
                  </a:cubicBezTo>
                  <a:cubicBezTo>
                    <a:pt x="1275" y="93"/>
                    <a:pt x="1275" y="93"/>
                    <a:pt x="1275" y="93"/>
                  </a:cubicBezTo>
                  <a:cubicBezTo>
                    <a:pt x="1268" y="92"/>
                    <a:pt x="1263" y="107"/>
                    <a:pt x="1263" y="107"/>
                  </a:cubicBezTo>
                  <a:cubicBezTo>
                    <a:pt x="1252" y="103"/>
                    <a:pt x="1252" y="103"/>
                    <a:pt x="1252" y="103"/>
                  </a:cubicBezTo>
                  <a:cubicBezTo>
                    <a:pt x="1252" y="103"/>
                    <a:pt x="1246" y="80"/>
                    <a:pt x="1235" y="75"/>
                  </a:cubicBezTo>
                  <a:cubicBezTo>
                    <a:pt x="1228" y="71"/>
                    <a:pt x="1224" y="75"/>
                    <a:pt x="1224" y="75"/>
                  </a:cubicBezTo>
                  <a:cubicBezTo>
                    <a:pt x="1228" y="52"/>
                    <a:pt x="1228" y="52"/>
                    <a:pt x="1228" y="52"/>
                  </a:cubicBezTo>
                  <a:cubicBezTo>
                    <a:pt x="1232" y="48"/>
                    <a:pt x="1232" y="48"/>
                    <a:pt x="1232" y="48"/>
                  </a:cubicBezTo>
                  <a:cubicBezTo>
                    <a:pt x="1233" y="33"/>
                    <a:pt x="1233" y="33"/>
                    <a:pt x="1233" y="33"/>
                  </a:cubicBezTo>
                  <a:cubicBezTo>
                    <a:pt x="1229" y="33"/>
                    <a:pt x="1229" y="33"/>
                    <a:pt x="1229" y="33"/>
                  </a:cubicBezTo>
                  <a:cubicBezTo>
                    <a:pt x="1230" y="10"/>
                    <a:pt x="1230" y="10"/>
                    <a:pt x="1230" y="10"/>
                  </a:cubicBezTo>
                  <a:cubicBezTo>
                    <a:pt x="1197" y="5"/>
                    <a:pt x="1197" y="5"/>
                    <a:pt x="1197" y="5"/>
                  </a:cubicBezTo>
                  <a:cubicBezTo>
                    <a:pt x="1197" y="5"/>
                    <a:pt x="1174" y="19"/>
                    <a:pt x="1159" y="18"/>
                  </a:cubicBezTo>
                  <a:cubicBezTo>
                    <a:pt x="1140" y="17"/>
                    <a:pt x="1096" y="0"/>
                    <a:pt x="1083" y="41"/>
                  </a:cubicBezTo>
                  <a:cubicBezTo>
                    <a:pt x="1066" y="83"/>
                    <a:pt x="1051" y="170"/>
                    <a:pt x="1051" y="170"/>
                  </a:cubicBezTo>
                  <a:cubicBezTo>
                    <a:pt x="1069" y="190"/>
                    <a:pt x="1069" y="190"/>
                    <a:pt x="1069" y="190"/>
                  </a:cubicBezTo>
                  <a:cubicBezTo>
                    <a:pt x="1068" y="197"/>
                    <a:pt x="1068" y="197"/>
                    <a:pt x="1068" y="197"/>
                  </a:cubicBezTo>
                  <a:cubicBezTo>
                    <a:pt x="1047" y="185"/>
                    <a:pt x="1047" y="185"/>
                    <a:pt x="1047" y="185"/>
                  </a:cubicBezTo>
                  <a:cubicBezTo>
                    <a:pt x="1047" y="185"/>
                    <a:pt x="1029" y="230"/>
                    <a:pt x="984" y="239"/>
                  </a:cubicBezTo>
                  <a:cubicBezTo>
                    <a:pt x="939" y="249"/>
                    <a:pt x="898" y="239"/>
                    <a:pt x="898" y="239"/>
                  </a:cubicBezTo>
                  <a:cubicBezTo>
                    <a:pt x="898" y="239"/>
                    <a:pt x="848" y="267"/>
                    <a:pt x="841" y="267"/>
                  </a:cubicBezTo>
                  <a:cubicBezTo>
                    <a:pt x="822" y="266"/>
                    <a:pt x="822" y="266"/>
                    <a:pt x="822" y="266"/>
                  </a:cubicBezTo>
                  <a:cubicBezTo>
                    <a:pt x="822" y="266"/>
                    <a:pt x="787" y="295"/>
                    <a:pt x="798" y="311"/>
                  </a:cubicBezTo>
                  <a:cubicBezTo>
                    <a:pt x="812" y="327"/>
                    <a:pt x="841" y="336"/>
                    <a:pt x="841" y="336"/>
                  </a:cubicBezTo>
                  <a:cubicBezTo>
                    <a:pt x="834" y="339"/>
                    <a:pt x="834" y="339"/>
                    <a:pt x="834" y="339"/>
                  </a:cubicBezTo>
                  <a:cubicBezTo>
                    <a:pt x="819" y="335"/>
                    <a:pt x="819" y="335"/>
                    <a:pt x="819" y="335"/>
                  </a:cubicBezTo>
                  <a:cubicBezTo>
                    <a:pt x="747" y="358"/>
                    <a:pt x="747" y="358"/>
                    <a:pt x="747" y="358"/>
                  </a:cubicBezTo>
                  <a:cubicBezTo>
                    <a:pt x="707" y="333"/>
                    <a:pt x="707" y="333"/>
                    <a:pt x="707" y="333"/>
                  </a:cubicBezTo>
                  <a:cubicBezTo>
                    <a:pt x="692" y="336"/>
                    <a:pt x="692" y="336"/>
                    <a:pt x="692" y="336"/>
                  </a:cubicBezTo>
                  <a:cubicBezTo>
                    <a:pt x="692" y="336"/>
                    <a:pt x="659" y="316"/>
                    <a:pt x="640" y="311"/>
                  </a:cubicBezTo>
                  <a:cubicBezTo>
                    <a:pt x="622" y="306"/>
                    <a:pt x="607" y="313"/>
                    <a:pt x="607" y="313"/>
                  </a:cubicBezTo>
                  <a:cubicBezTo>
                    <a:pt x="607" y="313"/>
                    <a:pt x="603" y="305"/>
                    <a:pt x="600" y="290"/>
                  </a:cubicBezTo>
                  <a:cubicBezTo>
                    <a:pt x="593" y="274"/>
                    <a:pt x="583" y="262"/>
                    <a:pt x="598" y="259"/>
                  </a:cubicBezTo>
                  <a:cubicBezTo>
                    <a:pt x="617" y="256"/>
                    <a:pt x="610" y="248"/>
                    <a:pt x="610" y="248"/>
                  </a:cubicBezTo>
                  <a:cubicBezTo>
                    <a:pt x="610" y="248"/>
                    <a:pt x="604" y="214"/>
                    <a:pt x="585" y="220"/>
                  </a:cubicBezTo>
                  <a:cubicBezTo>
                    <a:pt x="562" y="227"/>
                    <a:pt x="551" y="230"/>
                    <a:pt x="536" y="222"/>
                  </a:cubicBezTo>
                  <a:cubicBezTo>
                    <a:pt x="521" y="213"/>
                    <a:pt x="515" y="198"/>
                    <a:pt x="515" y="198"/>
                  </a:cubicBezTo>
                  <a:cubicBezTo>
                    <a:pt x="515" y="198"/>
                    <a:pt x="510" y="205"/>
                    <a:pt x="507" y="209"/>
                  </a:cubicBezTo>
                  <a:cubicBezTo>
                    <a:pt x="503" y="209"/>
                    <a:pt x="520" y="232"/>
                    <a:pt x="517" y="236"/>
                  </a:cubicBezTo>
                  <a:cubicBezTo>
                    <a:pt x="513" y="240"/>
                    <a:pt x="505" y="251"/>
                    <a:pt x="505" y="251"/>
                  </a:cubicBezTo>
                  <a:cubicBezTo>
                    <a:pt x="505" y="251"/>
                    <a:pt x="514" y="286"/>
                    <a:pt x="521" y="294"/>
                  </a:cubicBezTo>
                  <a:cubicBezTo>
                    <a:pt x="528" y="302"/>
                    <a:pt x="528" y="321"/>
                    <a:pt x="528" y="321"/>
                  </a:cubicBezTo>
                  <a:cubicBezTo>
                    <a:pt x="528" y="321"/>
                    <a:pt x="539" y="321"/>
                    <a:pt x="538" y="329"/>
                  </a:cubicBezTo>
                  <a:cubicBezTo>
                    <a:pt x="538" y="337"/>
                    <a:pt x="519" y="351"/>
                    <a:pt x="519" y="351"/>
                  </a:cubicBezTo>
                  <a:cubicBezTo>
                    <a:pt x="519" y="351"/>
                    <a:pt x="529" y="371"/>
                    <a:pt x="529" y="378"/>
                  </a:cubicBezTo>
                  <a:cubicBezTo>
                    <a:pt x="528" y="386"/>
                    <a:pt x="509" y="408"/>
                    <a:pt x="515" y="423"/>
                  </a:cubicBezTo>
                  <a:cubicBezTo>
                    <a:pt x="522" y="439"/>
                    <a:pt x="540" y="459"/>
                    <a:pt x="540" y="459"/>
                  </a:cubicBezTo>
                  <a:cubicBezTo>
                    <a:pt x="540" y="459"/>
                    <a:pt x="532" y="466"/>
                    <a:pt x="528" y="466"/>
                  </a:cubicBezTo>
                  <a:cubicBezTo>
                    <a:pt x="521" y="466"/>
                    <a:pt x="514" y="458"/>
                    <a:pt x="499" y="457"/>
                  </a:cubicBezTo>
                  <a:cubicBezTo>
                    <a:pt x="484" y="460"/>
                    <a:pt x="465" y="467"/>
                    <a:pt x="473" y="452"/>
                  </a:cubicBezTo>
                  <a:cubicBezTo>
                    <a:pt x="477" y="441"/>
                    <a:pt x="474" y="433"/>
                    <a:pt x="459" y="432"/>
                  </a:cubicBezTo>
                  <a:cubicBezTo>
                    <a:pt x="448" y="432"/>
                    <a:pt x="447" y="443"/>
                    <a:pt x="447" y="443"/>
                  </a:cubicBezTo>
                  <a:cubicBezTo>
                    <a:pt x="450" y="466"/>
                    <a:pt x="450" y="466"/>
                    <a:pt x="450" y="466"/>
                  </a:cubicBezTo>
                  <a:cubicBezTo>
                    <a:pt x="442" y="466"/>
                    <a:pt x="442" y="466"/>
                    <a:pt x="442" y="466"/>
                  </a:cubicBezTo>
                  <a:cubicBezTo>
                    <a:pt x="436" y="443"/>
                    <a:pt x="436" y="443"/>
                    <a:pt x="436" y="443"/>
                  </a:cubicBezTo>
                  <a:cubicBezTo>
                    <a:pt x="436" y="443"/>
                    <a:pt x="416" y="461"/>
                    <a:pt x="409" y="449"/>
                  </a:cubicBezTo>
                  <a:cubicBezTo>
                    <a:pt x="406" y="437"/>
                    <a:pt x="407" y="422"/>
                    <a:pt x="396" y="422"/>
                  </a:cubicBezTo>
                  <a:cubicBezTo>
                    <a:pt x="384" y="425"/>
                    <a:pt x="338" y="449"/>
                    <a:pt x="338" y="449"/>
                  </a:cubicBezTo>
                  <a:cubicBezTo>
                    <a:pt x="338" y="449"/>
                    <a:pt x="322" y="399"/>
                    <a:pt x="315" y="391"/>
                  </a:cubicBezTo>
                  <a:cubicBezTo>
                    <a:pt x="308" y="379"/>
                    <a:pt x="290" y="352"/>
                    <a:pt x="290" y="352"/>
                  </a:cubicBezTo>
                  <a:cubicBezTo>
                    <a:pt x="227" y="345"/>
                    <a:pt x="227" y="345"/>
                    <a:pt x="227" y="345"/>
                  </a:cubicBezTo>
                  <a:cubicBezTo>
                    <a:pt x="215" y="375"/>
                    <a:pt x="215" y="375"/>
                    <a:pt x="215" y="375"/>
                  </a:cubicBezTo>
                  <a:cubicBezTo>
                    <a:pt x="181" y="362"/>
                    <a:pt x="181" y="362"/>
                    <a:pt x="181" y="362"/>
                  </a:cubicBezTo>
                  <a:cubicBezTo>
                    <a:pt x="181" y="362"/>
                    <a:pt x="181" y="373"/>
                    <a:pt x="177" y="373"/>
                  </a:cubicBezTo>
                  <a:cubicBezTo>
                    <a:pt x="170" y="373"/>
                    <a:pt x="148" y="368"/>
                    <a:pt x="148" y="368"/>
                  </a:cubicBezTo>
                  <a:cubicBezTo>
                    <a:pt x="148" y="352"/>
                    <a:pt x="148" y="352"/>
                    <a:pt x="148" y="352"/>
                  </a:cubicBezTo>
                  <a:cubicBezTo>
                    <a:pt x="148" y="352"/>
                    <a:pt x="119" y="347"/>
                    <a:pt x="81" y="357"/>
                  </a:cubicBezTo>
                  <a:cubicBezTo>
                    <a:pt x="39" y="363"/>
                    <a:pt x="24" y="377"/>
                    <a:pt x="24" y="377"/>
                  </a:cubicBezTo>
                  <a:cubicBezTo>
                    <a:pt x="24" y="377"/>
                    <a:pt x="15" y="407"/>
                    <a:pt x="18" y="411"/>
                  </a:cubicBezTo>
                  <a:cubicBezTo>
                    <a:pt x="22" y="419"/>
                    <a:pt x="63" y="413"/>
                    <a:pt x="63" y="413"/>
                  </a:cubicBezTo>
                  <a:cubicBezTo>
                    <a:pt x="70" y="429"/>
                    <a:pt x="70" y="429"/>
                    <a:pt x="70" y="429"/>
                  </a:cubicBezTo>
                  <a:cubicBezTo>
                    <a:pt x="95" y="442"/>
                    <a:pt x="95" y="442"/>
                    <a:pt x="95" y="442"/>
                  </a:cubicBezTo>
                  <a:cubicBezTo>
                    <a:pt x="91" y="453"/>
                    <a:pt x="91" y="453"/>
                    <a:pt x="91" y="453"/>
                  </a:cubicBezTo>
                  <a:cubicBezTo>
                    <a:pt x="40" y="431"/>
                    <a:pt x="40" y="431"/>
                    <a:pt x="40" y="431"/>
                  </a:cubicBezTo>
                  <a:cubicBezTo>
                    <a:pt x="32" y="443"/>
                    <a:pt x="32" y="443"/>
                    <a:pt x="32" y="443"/>
                  </a:cubicBezTo>
                  <a:cubicBezTo>
                    <a:pt x="39" y="447"/>
                    <a:pt x="39" y="447"/>
                    <a:pt x="39" y="447"/>
                  </a:cubicBezTo>
                  <a:cubicBezTo>
                    <a:pt x="35" y="458"/>
                    <a:pt x="35" y="458"/>
                    <a:pt x="35" y="458"/>
                  </a:cubicBezTo>
                  <a:cubicBezTo>
                    <a:pt x="35" y="458"/>
                    <a:pt x="58" y="451"/>
                    <a:pt x="68" y="460"/>
                  </a:cubicBezTo>
                  <a:cubicBezTo>
                    <a:pt x="75" y="471"/>
                    <a:pt x="86" y="483"/>
                    <a:pt x="71" y="483"/>
                  </a:cubicBezTo>
                  <a:cubicBezTo>
                    <a:pt x="0" y="479"/>
                    <a:pt x="0" y="479"/>
                    <a:pt x="0" y="479"/>
                  </a:cubicBezTo>
                  <a:cubicBezTo>
                    <a:pt x="3" y="495"/>
                    <a:pt x="3" y="495"/>
                    <a:pt x="3" y="495"/>
                  </a:cubicBezTo>
                  <a:cubicBezTo>
                    <a:pt x="3" y="495"/>
                    <a:pt x="41" y="493"/>
                    <a:pt x="44" y="512"/>
                  </a:cubicBezTo>
                  <a:cubicBezTo>
                    <a:pt x="50" y="535"/>
                    <a:pt x="49" y="550"/>
                    <a:pt x="49" y="550"/>
                  </a:cubicBezTo>
                  <a:cubicBezTo>
                    <a:pt x="68" y="559"/>
                    <a:pt x="68" y="559"/>
                    <a:pt x="68" y="559"/>
                  </a:cubicBezTo>
                  <a:cubicBezTo>
                    <a:pt x="68" y="559"/>
                    <a:pt x="88" y="514"/>
                    <a:pt x="92" y="526"/>
                  </a:cubicBezTo>
                  <a:cubicBezTo>
                    <a:pt x="95" y="541"/>
                    <a:pt x="91" y="549"/>
                    <a:pt x="91" y="549"/>
                  </a:cubicBezTo>
                  <a:cubicBezTo>
                    <a:pt x="120" y="558"/>
                    <a:pt x="120" y="558"/>
                    <a:pt x="120" y="558"/>
                  </a:cubicBezTo>
                  <a:cubicBezTo>
                    <a:pt x="119" y="577"/>
                    <a:pt x="119" y="577"/>
                    <a:pt x="119" y="577"/>
                  </a:cubicBezTo>
                  <a:cubicBezTo>
                    <a:pt x="185" y="614"/>
                    <a:pt x="185" y="614"/>
                    <a:pt x="185" y="614"/>
                  </a:cubicBezTo>
                  <a:cubicBezTo>
                    <a:pt x="204" y="604"/>
                    <a:pt x="204" y="604"/>
                    <a:pt x="204" y="604"/>
                  </a:cubicBezTo>
                  <a:cubicBezTo>
                    <a:pt x="196" y="615"/>
                    <a:pt x="196" y="615"/>
                    <a:pt x="196" y="615"/>
                  </a:cubicBezTo>
                  <a:cubicBezTo>
                    <a:pt x="203" y="627"/>
                    <a:pt x="203" y="627"/>
                    <a:pt x="203" y="627"/>
                  </a:cubicBezTo>
                  <a:cubicBezTo>
                    <a:pt x="203" y="627"/>
                    <a:pt x="227" y="601"/>
                    <a:pt x="226" y="605"/>
                  </a:cubicBezTo>
                  <a:cubicBezTo>
                    <a:pt x="223" y="608"/>
                    <a:pt x="234" y="613"/>
                    <a:pt x="230" y="613"/>
                  </a:cubicBezTo>
                  <a:cubicBezTo>
                    <a:pt x="226" y="616"/>
                    <a:pt x="210" y="631"/>
                    <a:pt x="210" y="631"/>
                  </a:cubicBezTo>
                  <a:cubicBezTo>
                    <a:pt x="210" y="631"/>
                    <a:pt x="210" y="646"/>
                    <a:pt x="217" y="646"/>
                  </a:cubicBezTo>
                  <a:cubicBezTo>
                    <a:pt x="228" y="647"/>
                    <a:pt x="243" y="651"/>
                    <a:pt x="243" y="651"/>
                  </a:cubicBezTo>
                  <a:cubicBezTo>
                    <a:pt x="247" y="636"/>
                    <a:pt x="247" y="636"/>
                    <a:pt x="247" y="636"/>
                  </a:cubicBezTo>
                  <a:cubicBezTo>
                    <a:pt x="251" y="652"/>
                    <a:pt x="251" y="652"/>
                    <a:pt x="251" y="652"/>
                  </a:cubicBezTo>
                  <a:cubicBezTo>
                    <a:pt x="251" y="652"/>
                    <a:pt x="266" y="637"/>
                    <a:pt x="277" y="649"/>
                  </a:cubicBezTo>
                  <a:cubicBezTo>
                    <a:pt x="284" y="657"/>
                    <a:pt x="254" y="663"/>
                    <a:pt x="254" y="663"/>
                  </a:cubicBezTo>
                  <a:cubicBezTo>
                    <a:pt x="253" y="675"/>
                    <a:pt x="253" y="675"/>
                    <a:pt x="253" y="675"/>
                  </a:cubicBezTo>
                  <a:cubicBezTo>
                    <a:pt x="313" y="682"/>
                    <a:pt x="313" y="682"/>
                    <a:pt x="313" y="682"/>
                  </a:cubicBezTo>
                  <a:cubicBezTo>
                    <a:pt x="313" y="682"/>
                    <a:pt x="281" y="722"/>
                    <a:pt x="292" y="734"/>
                  </a:cubicBezTo>
                  <a:cubicBezTo>
                    <a:pt x="299" y="746"/>
                    <a:pt x="328" y="751"/>
                    <a:pt x="328" y="751"/>
                  </a:cubicBezTo>
                  <a:cubicBezTo>
                    <a:pt x="328" y="751"/>
                    <a:pt x="355" y="737"/>
                    <a:pt x="373" y="746"/>
                  </a:cubicBezTo>
                  <a:cubicBezTo>
                    <a:pt x="388" y="750"/>
                    <a:pt x="402" y="770"/>
                    <a:pt x="402" y="770"/>
                  </a:cubicBezTo>
                  <a:cubicBezTo>
                    <a:pt x="402" y="770"/>
                    <a:pt x="377" y="753"/>
                    <a:pt x="362" y="753"/>
                  </a:cubicBezTo>
                  <a:cubicBezTo>
                    <a:pt x="351" y="756"/>
                    <a:pt x="339" y="759"/>
                    <a:pt x="339" y="759"/>
                  </a:cubicBezTo>
                  <a:cubicBezTo>
                    <a:pt x="346" y="767"/>
                    <a:pt x="346" y="767"/>
                    <a:pt x="346" y="767"/>
                  </a:cubicBezTo>
                  <a:cubicBezTo>
                    <a:pt x="327" y="770"/>
                    <a:pt x="327" y="770"/>
                    <a:pt x="327" y="770"/>
                  </a:cubicBezTo>
                  <a:cubicBezTo>
                    <a:pt x="330" y="786"/>
                    <a:pt x="330" y="786"/>
                    <a:pt x="330" y="786"/>
                  </a:cubicBezTo>
                  <a:cubicBezTo>
                    <a:pt x="330" y="786"/>
                    <a:pt x="371" y="803"/>
                    <a:pt x="359" y="814"/>
                  </a:cubicBezTo>
                  <a:cubicBezTo>
                    <a:pt x="344" y="825"/>
                    <a:pt x="324" y="843"/>
                    <a:pt x="324" y="843"/>
                  </a:cubicBezTo>
                  <a:cubicBezTo>
                    <a:pt x="323" y="862"/>
                    <a:pt x="323" y="862"/>
                    <a:pt x="323" y="862"/>
                  </a:cubicBezTo>
                  <a:cubicBezTo>
                    <a:pt x="323" y="862"/>
                    <a:pt x="359" y="898"/>
                    <a:pt x="358" y="917"/>
                  </a:cubicBezTo>
                  <a:cubicBezTo>
                    <a:pt x="361" y="932"/>
                    <a:pt x="361" y="940"/>
                    <a:pt x="361" y="940"/>
                  </a:cubicBezTo>
                  <a:cubicBezTo>
                    <a:pt x="407" y="984"/>
                    <a:pt x="407" y="984"/>
                    <a:pt x="407" y="984"/>
                  </a:cubicBezTo>
                  <a:cubicBezTo>
                    <a:pt x="447" y="1009"/>
                    <a:pt x="447" y="1009"/>
                    <a:pt x="447" y="1009"/>
                  </a:cubicBezTo>
                  <a:cubicBezTo>
                    <a:pt x="463" y="998"/>
                    <a:pt x="463" y="998"/>
                    <a:pt x="463" y="998"/>
                  </a:cubicBezTo>
                  <a:cubicBezTo>
                    <a:pt x="463" y="998"/>
                    <a:pt x="474" y="1007"/>
                    <a:pt x="470" y="1007"/>
                  </a:cubicBezTo>
                  <a:cubicBezTo>
                    <a:pt x="466" y="1006"/>
                    <a:pt x="451" y="1013"/>
                    <a:pt x="447" y="1025"/>
                  </a:cubicBezTo>
                  <a:cubicBezTo>
                    <a:pt x="443" y="1032"/>
                    <a:pt x="460" y="1063"/>
                    <a:pt x="460" y="1063"/>
                  </a:cubicBezTo>
                  <a:cubicBezTo>
                    <a:pt x="460" y="1063"/>
                    <a:pt x="466" y="1094"/>
                    <a:pt x="447" y="1105"/>
                  </a:cubicBezTo>
                  <a:cubicBezTo>
                    <a:pt x="431" y="1112"/>
                    <a:pt x="412" y="1122"/>
                    <a:pt x="412" y="1122"/>
                  </a:cubicBezTo>
                  <a:cubicBezTo>
                    <a:pt x="411" y="1141"/>
                    <a:pt x="411" y="1141"/>
                    <a:pt x="411" y="1141"/>
                  </a:cubicBezTo>
                  <a:cubicBezTo>
                    <a:pt x="411" y="1141"/>
                    <a:pt x="444" y="1154"/>
                    <a:pt x="458" y="1182"/>
                  </a:cubicBezTo>
                  <a:cubicBezTo>
                    <a:pt x="472" y="1209"/>
                    <a:pt x="485" y="1244"/>
                    <a:pt x="485" y="1244"/>
                  </a:cubicBezTo>
                  <a:cubicBezTo>
                    <a:pt x="493" y="1314"/>
                    <a:pt x="493" y="1314"/>
                    <a:pt x="493" y="1314"/>
                  </a:cubicBezTo>
                  <a:cubicBezTo>
                    <a:pt x="489" y="1317"/>
                    <a:pt x="489" y="1317"/>
                    <a:pt x="489" y="1317"/>
                  </a:cubicBezTo>
                  <a:cubicBezTo>
                    <a:pt x="479" y="1301"/>
                    <a:pt x="479" y="1301"/>
                    <a:pt x="479" y="1301"/>
                  </a:cubicBezTo>
                  <a:cubicBezTo>
                    <a:pt x="474" y="1248"/>
                    <a:pt x="474" y="1248"/>
                    <a:pt x="474" y="1248"/>
                  </a:cubicBezTo>
                  <a:cubicBezTo>
                    <a:pt x="442" y="1200"/>
                    <a:pt x="442" y="1200"/>
                    <a:pt x="442" y="1200"/>
                  </a:cubicBezTo>
                  <a:cubicBezTo>
                    <a:pt x="440" y="1177"/>
                    <a:pt x="440" y="1177"/>
                    <a:pt x="440" y="1177"/>
                  </a:cubicBezTo>
                  <a:cubicBezTo>
                    <a:pt x="421" y="1176"/>
                    <a:pt x="421" y="1176"/>
                    <a:pt x="421" y="1176"/>
                  </a:cubicBezTo>
                  <a:cubicBezTo>
                    <a:pt x="421" y="1176"/>
                    <a:pt x="412" y="1218"/>
                    <a:pt x="411" y="1226"/>
                  </a:cubicBezTo>
                  <a:cubicBezTo>
                    <a:pt x="411" y="1233"/>
                    <a:pt x="367" y="1380"/>
                    <a:pt x="367" y="1380"/>
                  </a:cubicBezTo>
                  <a:cubicBezTo>
                    <a:pt x="367" y="1380"/>
                    <a:pt x="387" y="1351"/>
                    <a:pt x="394" y="1355"/>
                  </a:cubicBezTo>
                  <a:cubicBezTo>
                    <a:pt x="401" y="1359"/>
                    <a:pt x="408" y="1378"/>
                    <a:pt x="408" y="1378"/>
                  </a:cubicBezTo>
                  <a:cubicBezTo>
                    <a:pt x="389" y="1378"/>
                    <a:pt x="389" y="1378"/>
                    <a:pt x="389" y="1378"/>
                  </a:cubicBezTo>
                  <a:cubicBezTo>
                    <a:pt x="389" y="1378"/>
                    <a:pt x="362" y="1395"/>
                    <a:pt x="354" y="1418"/>
                  </a:cubicBezTo>
                  <a:cubicBezTo>
                    <a:pt x="349" y="1437"/>
                    <a:pt x="323" y="1527"/>
                    <a:pt x="315" y="1531"/>
                  </a:cubicBezTo>
                  <a:cubicBezTo>
                    <a:pt x="311" y="1534"/>
                    <a:pt x="285" y="1610"/>
                    <a:pt x="285" y="1610"/>
                  </a:cubicBezTo>
                  <a:cubicBezTo>
                    <a:pt x="246" y="1650"/>
                    <a:pt x="246" y="1650"/>
                    <a:pt x="246" y="1650"/>
                  </a:cubicBezTo>
                  <a:cubicBezTo>
                    <a:pt x="246" y="1650"/>
                    <a:pt x="220" y="1652"/>
                    <a:pt x="216" y="1656"/>
                  </a:cubicBezTo>
                  <a:cubicBezTo>
                    <a:pt x="212" y="1656"/>
                    <a:pt x="222" y="1672"/>
                    <a:pt x="222" y="1672"/>
                  </a:cubicBezTo>
                  <a:cubicBezTo>
                    <a:pt x="237" y="1672"/>
                    <a:pt x="237" y="1672"/>
                    <a:pt x="237" y="1672"/>
                  </a:cubicBezTo>
                  <a:cubicBezTo>
                    <a:pt x="237" y="1672"/>
                    <a:pt x="233" y="1684"/>
                    <a:pt x="240" y="1688"/>
                  </a:cubicBezTo>
                  <a:cubicBezTo>
                    <a:pt x="248" y="1692"/>
                    <a:pt x="259" y="1685"/>
                    <a:pt x="259" y="1685"/>
                  </a:cubicBezTo>
                  <a:cubicBezTo>
                    <a:pt x="278" y="1693"/>
                    <a:pt x="278" y="1693"/>
                    <a:pt x="278" y="1693"/>
                  </a:cubicBezTo>
                  <a:cubicBezTo>
                    <a:pt x="278" y="1693"/>
                    <a:pt x="280" y="1724"/>
                    <a:pt x="269" y="1724"/>
                  </a:cubicBezTo>
                  <a:cubicBezTo>
                    <a:pt x="257" y="1727"/>
                    <a:pt x="246" y="1730"/>
                    <a:pt x="253" y="1738"/>
                  </a:cubicBezTo>
                  <a:cubicBezTo>
                    <a:pt x="260" y="1750"/>
                    <a:pt x="271" y="1754"/>
                    <a:pt x="271" y="1754"/>
                  </a:cubicBezTo>
                  <a:cubicBezTo>
                    <a:pt x="291" y="1732"/>
                    <a:pt x="291" y="1732"/>
                    <a:pt x="291" y="1732"/>
                  </a:cubicBezTo>
                  <a:cubicBezTo>
                    <a:pt x="290" y="1748"/>
                    <a:pt x="290" y="1748"/>
                    <a:pt x="290" y="1748"/>
                  </a:cubicBezTo>
                  <a:cubicBezTo>
                    <a:pt x="348" y="1789"/>
                    <a:pt x="348" y="1789"/>
                    <a:pt x="348" y="1789"/>
                  </a:cubicBezTo>
                  <a:cubicBezTo>
                    <a:pt x="378" y="1782"/>
                    <a:pt x="378" y="1782"/>
                    <a:pt x="378" y="1782"/>
                  </a:cubicBezTo>
                  <a:cubicBezTo>
                    <a:pt x="386" y="1787"/>
                    <a:pt x="386" y="1787"/>
                    <a:pt x="386" y="1787"/>
                  </a:cubicBezTo>
                  <a:cubicBezTo>
                    <a:pt x="377" y="1809"/>
                    <a:pt x="377" y="1809"/>
                    <a:pt x="377" y="1809"/>
                  </a:cubicBezTo>
                  <a:cubicBezTo>
                    <a:pt x="398" y="1841"/>
                    <a:pt x="398" y="1841"/>
                    <a:pt x="398" y="1841"/>
                  </a:cubicBezTo>
                  <a:cubicBezTo>
                    <a:pt x="414" y="1830"/>
                    <a:pt x="414" y="1830"/>
                    <a:pt x="414" y="1830"/>
                  </a:cubicBezTo>
                  <a:cubicBezTo>
                    <a:pt x="417" y="1834"/>
                    <a:pt x="417" y="1834"/>
                    <a:pt x="417" y="1834"/>
                  </a:cubicBezTo>
                  <a:cubicBezTo>
                    <a:pt x="443" y="1831"/>
                    <a:pt x="443" y="1831"/>
                    <a:pt x="443" y="1831"/>
                  </a:cubicBezTo>
                  <a:cubicBezTo>
                    <a:pt x="479" y="1875"/>
                    <a:pt x="479" y="1875"/>
                    <a:pt x="479" y="1875"/>
                  </a:cubicBezTo>
                  <a:cubicBezTo>
                    <a:pt x="479" y="1875"/>
                    <a:pt x="517" y="1862"/>
                    <a:pt x="524" y="1870"/>
                  </a:cubicBezTo>
                  <a:cubicBezTo>
                    <a:pt x="535" y="1878"/>
                    <a:pt x="534" y="1889"/>
                    <a:pt x="538" y="1889"/>
                  </a:cubicBezTo>
                  <a:cubicBezTo>
                    <a:pt x="546" y="1890"/>
                    <a:pt x="550" y="1875"/>
                    <a:pt x="550" y="1875"/>
                  </a:cubicBezTo>
                  <a:cubicBezTo>
                    <a:pt x="550" y="1875"/>
                    <a:pt x="571" y="1906"/>
                    <a:pt x="590" y="1896"/>
                  </a:cubicBezTo>
                  <a:cubicBezTo>
                    <a:pt x="605" y="1889"/>
                    <a:pt x="588" y="1861"/>
                    <a:pt x="607" y="1862"/>
                  </a:cubicBezTo>
                  <a:cubicBezTo>
                    <a:pt x="625" y="1863"/>
                    <a:pt x="640" y="1879"/>
                    <a:pt x="640" y="1879"/>
                  </a:cubicBezTo>
                  <a:cubicBezTo>
                    <a:pt x="640" y="1879"/>
                    <a:pt x="658" y="1876"/>
                    <a:pt x="662" y="1884"/>
                  </a:cubicBezTo>
                  <a:cubicBezTo>
                    <a:pt x="665" y="1888"/>
                    <a:pt x="683" y="1912"/>
                    <a:pt x="683" y="1912"/>
                  </a:cubicBezTo>
                  <a:cubicBezTo>
                    <a:pt x="683" y="1912"/>
                    <a:pt x="709" y="1905"/>
                    <a:pt x="717" y="1909"/>
                  </a:cubicBezTo>
                  <a:cubicBezTo>
                    <a:pt x="728" y="1918"/>
                    <a:pt x="731" y="1933"/>
                    <a:pt x="731" y="1933"/>
                  </a:cubicBezTo>
                  <a:cubicBezTo>
                    <a:pt x="746" y="1926"/>
                    <a:pt x="746" y="1926"/>
                    <a:pt x="746" y="1926"/>
                  </a:cubicBezTo>
                  <a:cubicBezTo>
                    <a:pt x="760" y="1938"/>
                    <a:pt x="760" y="1938"/>
                    <a:pt x="760" y="1938"/>
                  </a:cubicBezTo>
                  <a:cubicBezTo>
                    <a:pt x="768" y="1935"/>
                    <a:pt x="768" y="1935"/>
                    <a:pt x="768" y="1935"/>
                  </a:cubicBezTo>
                  <a:cubicBezTo>
                    <a:pt x="782" y="1947"/>
                    <a:pt x="782" y="1947"/>
                    <a:pt x="782" y="1947"/>
                  </a:cubicBezTo>
                  <a:cubicBezTo>
                    <a:pt x="770" y="1969"/>
                    <a:pt x="770" y="1969"/>
                    <a:pt x="770" y="1969"/>
                  </a:cubicBezTo>
                  <a:cubicBezTo>
                    <a:pt x="792" y="1986"/>
                    <a:pt x="792" y="1986"/>
                    <a:pt x="792" y="1986"/>
                  </a:cubicBezTo>
                  <a:cubicBezTo>
                    <a:pt x="792" y="1986"/>
                    <a:pt x="815" y="1971"/>
                    <a:pt x="815" y="1975"/>
                  </a:cubicBezTo>
                  <a:cubicBezTo>
                    <a:pt x="815" y="1979"/>
                    <a:pt x="806" y="2002"/>
                    <a:pt x="806" y="2002"/>
                  </a:cubicBezTo>
                  <a:cubicBezTo>
                    <a:pt x="806" y="2002"/>
                    <a:pt x="809" y="2017"/>
                    <a:pt x="824" y="2018"/>
                  </a:cubicBezTo>
                  <a:cubicBezTo>
                    <a:pt x="839" y="2018"/>
                    <a:pt x="866" y="1993"/>
                    <a:pt x="881" y="2009"/>
                  </a:cubicBezTo>
                  <a:cubicBezTo>
                    <a:pt x="891" y="2025"/>
                    <a:pt x="902" y="2033"/>
                    <a:pt x="902" y="2033"/>
                  </a:cubicBezTo>
                  <a:cubicBezTo>
                    <a:pt x="921" y="2034"/>
                    <a:pt x="921" y="2034"/>
                    <a:pt x="921" y="2034"/>
                  </a:cubicBezTo>
                  <a:cubicBezTo>
                    <a:pt x="928" y="2034"/>
                    <a:pt x="941" y="2000"/>
                    <a:pt x="967" y="2005"/>
                  </a:cubicBezTo>
                  <a:cubicBezTo>
                    <a:pt x="989" y="2014"/>
                    <a:pt x="992" y="2026"/>
                    <a:pt x="992" y="2026"/>
                  </a:cubicBezTo>
                  <a:cubicBezTo>
                    <a:pt x="1014" y="2027"/>
                    <a:pt x="1014" y="2027"/>
                    <a:pt x="1014" y="2027"/>
                  </a:cubicBezTo>
                  <a:cubicBezTo>
                    <a:pt x="1014" y="2027"/>
                    <a:pt x="1012" y="2008"/>
                    <a:pt x="1008" y="2004"/>
                  </a:cubicBezTo>
                  <a:cubicBezTo>
                    <a:pt x="1001" y="1999"/>
                    <a:pt x="1002" y="1973"/>
                    <a:pt x="1006" y="1961"/>
                  </a:cubicBezTo>
                  <a:cubicBezTo>
                    <a:pt x="1010" y="1950"/>
                    <a:pt x="1008" y="1931"/>
                    <a:pt x="1008" y="1931"/>
                  </a:cubicBezTo>
                  <a:cubicBezTo>
                    <a:pt x="993" y="1934"/>
                    <a:pt x="993" y="1934"/>
                    <a:pt x="993" y="1934"/>
                  </a:cubicBezTo>
                  <a:cubicBezTo>
                    <a:pt x="993" y="1934"/>
                    <a:pt x="993" y="1919"/>
                    <a:pt x="1001" y="1915"/>
                  </a:cubicBezTo>
                  <a:cubicBezTo>
                    <a:pt x="1008" y="1916"/>
                    <a:pt x="1013" y="1897"/>
                    <a:pt x="1013" y="1893"/>
                  </a:cubicBezTo>
                  <a:cubicBezTo>
                    <a:pt x="1013" y="1889"/>
                    <a:pt x="995" y="1877"/>
                    <a:pt x="1003" y="1873"/>
                  </a:cubicBezTo>
                  <a:cubicBezTo>
                    <a:pt x="1011" y="1866"/>
                    <a:pt x="1014" y="1874"/>
                    <a:pt x="1014" y="1874"/>
                  </a:cubicBezTo>
                  <a:cubicBezTo>
                    <a:pt x="1029" y="1875"/>
                    <a:pt x="1029" y="1875"/>
                    <a:pt x="1029" y="1875"/>
                  </a:cubicBezTo>
                  <a:cubicBezTo>
                    <a:pt x="1029" y="1875"/>
                    <a:pt x="1034" y="1852"/>
                    <a:pt x="1057" y="1841"/>
                  </a:cubicBezTo>
                  <a:cubicBezTo>
                    <a:pt x="1080" y="1831"/>
                    <a:pt x="1083" y="1847"/>
                    <a:pt x="1098" y="1840"/>
                  </a:cubicBezTo>
                  <a:cubicBezTo>
                    <a:pt x="1113" y="1833"/>
                    <a:pt x="1107" y="1813"/>
                    <a:pt x="1107" y="1813"/>
                  </a:cubicBezTo>
                  <a:cubicBezTo>
                    <a:pt x="1107" y="1813"/>
                    <a:pt x="1130" y="1788"/>
                    <a:pt x="1130" y="1799"/>
                  </a:cubicBezTo>
                  <a:cubicBezTo>
                    <a:pt x="1133" y="1807"/>
                    <a:pt x="1118" y="1818"/>
                    <a:pt x="1118" y="1818"/>
                  </a:cubicBezTo>
                  <a:cubicBezTo>
                    <a:pt x="1132" y="1822"/>
                    <a:pt x="1132" y="1822"/>
                    <a:pt x="1132" y="1822"/>
                  </a:cubicBezTo>
                  <a:cubicBezTo>
                    <a:pt x="1144" y="1811"/>
                    <a:pt x="1144" y="1811"/>
                    <a:pt x="1144" y="1811"/>
                  </a:cubicBezTo>
                  <a:cubicBezTo>
                    <a:pt x="1145" y="1800"/>
                    <a:pt x="1145" y="1800"/>
                    <a:pt x="1145" y="1800"/>
                  </a:cubicBezTo>
                  <a:cubicBezTo>
                    <a:pt x="1145" y="1800"/>
                    <a:pt x="1168" y="1786"/>
                    <a:pt x="1186" y="1786"/>
                  </a:cubicBezTo>
                  <a:cubicBezTo>
                    <a:pt x="1205" y="1787"/>
                    <a:pt x="1215" y="1807"/>
                    <a:pt x="1215" y="1807"/>
                  </a:cubicBezTo>
                  <a:cubicBezTo>
                    <a:pt x="1215" y="1807"/>
                    <a:pt x="1282" y="1825"/>
                    <a:pt x="1282" y="1829"/>
                  </a:cubicBezTo>
                  <a:cubicBezTo>
                    <a:pt x="1282" y="1833"/>
                    <a:pt x="1284" y="1852"/>
                    <a:pt x="1284" y="1852"/>
                  </a:cubicBezTo>
                  <a:cubicBezTo>
                    <a:pt x="1329" y="1858"/>
                    <a:pt x="1329" y="1858"/>
                    <a:pt x="1329" y="1858"/>
                  </a:cubicBezTo>
                  <a:cubicBezTo>
                    <a:pt x="1329" y="1858"/>
                    <a:pt x="1331" y="1824"/>
                    <a:pt x="1334" y="1828"/>
                  </a:cubicBezTo>
                  <a:cubicBezTo>
                    <a:pt x="1338" y="1832"/>
                    <a:pt x="1362" y="1864"/>
                    <a:pt x="1362" y="1864"/>
                  </a:cubicBezTo>
                  <a:cubicBezTo>
                    <a:pt x="1407" y="1862"/>
                    <a:pt x="1407" y="1862"/>
                    <a:pt x="1407" y="1862"/>
                  </a:cubicBezTo>
                  <a:cubicBezTo>
                    <a:pt x="1407" y="1862"/>
                    <a:pt x="1418" y="1870"/>
                    <a:pt x="1418" y="1874"/>
                  </a:cubicBezTo>
                  <a:cubicBezTo>
                    <a:pt x="1418" y="1878"/>
                    <a:pt x="1406" y="1896"/>
                    <a:pt x="1413" y="1901"/>
                  </a:cubicBezTo>
                  <a:cubicBezTo>
                    <a:pt x="1420" y="1905"/>
                    <a:pt x="1447" y="1906"/>
                    <a:pt x="1454" y="1910"/>
                  </a:cubicBezTo>
                  <a:cubicBezTo>
                    <a:pt x="1457" y="1914"/>
                    <a:pt x="1471" y="1945"/>
                    <a:pt x="1482" y="1946"/>
                  </a:cubicBezTo>
                  <a:cubicBezTo>
                    <a:pt x="1497" y="1943"/>
                    <a:pt x="1509" y="1932"/>
                    <a:pt x="1509" y="1932"/>
                  </a:cubicBezTo>
                  <a:cubicBezTo>
                    <a:pt x="1527" y="1940"/>
                    <a:pt x="1527" y="1940"/>
                    <a:pt x="1527" y="1940"/>
                  </a:cubicBezTo>
                  <a:cubicBezTo>
                    <a:pt x="1534" y="1960"/>
                    <a:pt x="1534" y="1960"/>
                    <a:pt x="1534" y="1960"/>
                  </a:cubicBezTo>
                  <a:cubicBezTo>
                    <a:pt x="1545" y="1953"/>
                    <a:pt x="1545" y="1953"/>
                    <a:pt x="1545" y="1953"/>
                  </a:cubicBezTo>
                  <a:cubicBezTo>
                    <a:pt x="1554" y="1934"/>
                    <a:pt x="1554" y="1934"/>
                    <a:pt x="1554" y="1934"/>
                  </a:cubicBezTo>
                  <a:cubicBezTo>
                    <a:pt x="1576" y="1943"/>
                    <a:pt x="1576" y="1943"/>
                    <a:pt x="1576" y="1943"/>
                  </a:cubicBezTo>
                  <a:cubicBezTo>
                    <a:pt x="1580" y="1931"/>
                    <a:pt x="1580" y="1931"/>
                    <a:pt x="1580" y="1931"/>
                  </a:cubicBezTo>
                  <a:cubicBezTo>
                    <a:pt x="1610" y="1929"/>
                    <a:pt x="1610" y="1929"/>
                    <a:pt x="1610" y="1929"/>
                  </a:cubicBezTo>
                  <a:cubicBezTo>
                    <a:pt x="1629" y="1934"/>
                    <a:pt x="1629" y="1934"/>
                    <a:pt x="1629" y="1934"/>
                  </a:cubicBezTo>
                  <a:cubicBezTo>
                    <a:pt x="1629" y="1918"/>
                    <a:pt x="1629" y="1918"/>
                    <a:pt x="1629" y="1918"/>
                  </a:cubicBezTo>
                  <a:cubicBezTo>
                    <a:pt x="1629" y="1918"/>
                    <a:pt x="1620" y="1887"/>
                    <a:pt x="1635" y="1884"/>
                  </a:cubicBezTo>
                  <a:cubicBezTo>
                    <a:pt x="1650" y="1877"/>
                    <a:pt x="1661" y="1886"/>
                    <a:pt x="1668" y="1882"/>
                  </a:cubicBezTo>
                  <a:cubicBezTo>
                    <a:pt x="1676" y="1879"/>
                    <a:pt x="1670" y="1844"/>
                    <a:pt x="1685" y="1848"/>
                  </a:cubicBezTo>
                  <a:cubicBezTo>
                    <a:pt x="1696" y="1849"/>
                    <a:pt x="1710" y="1865"/>
                    <a:pt x="1719" y="1850"/>
                  </a:cubicBezTo>
                  <a:cubicBezTo>
                    <a:pt x="1727" y="1835"/>
                    <a:pt x="1705" y="1823"/>
                    <a:pt x="1738" y="1824"/>
                  </a:cubicBezTo>
                  <a:cubicBezTo>
                    <a:pt x="1768" y="1826"/>
                    <a:pt x="1765" y="1818"/>
                    <a:pt x="1765" y="1818"/>
                  </a:cubicBezTo>
                  <a:cubicBezTo>
                    <a:pt x="1765" y="1818"/>
                    <a:pt x="1754" y="1802"/>
                    <a:pt x="1766" y="1803"/>
                  </a:cubicBezTo>
                  <a:cubicBezTo>
                    <a:pt x="1773" y="1799"/>
                    <a:pt x="1784" y="1811"/>
                    <a:pt x="1784" y="1811"/>
                  </a:cubicBezTo>
                  <a:cubicBezTo>
                    <a:pt x="1795" y="1808"/>
                    <a:pt x="1795" y="1808"/>
                    <a:pt x="1795" y="1808"/>
                  </a:cubicBezTo>
                  <a:cubicBezTo>
                    <a:pt x="1782" y="1777"/>
                    <a:pt x="1782" y="1777"/>
                    <a:pt x="1782" y="1777"/>
                  </a:cubicBezTo>
                  <a:cubicBezTo>
                    <a:pt x="1782" y="1777"/>
                    <a:pt x="1808" y="1774"/>
                    <a:pt x="1821" y="174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0" name="Freeform 278">
              <a:extLst>
                <a:ext uri="{FF2B5EF4-FFF2-40B4-BE49-F238E27FC236}">
                  <a16:creationId xmlns:a16="http://schemas.microsoft.com/office/drawing/2014/main" id="{9DC5C5F2-54C7-4E15-A0D7-C954DF0F04AD}"/>
                </a:ext>
              </a:extLst>
            </p:cNvPr>
            <p:cNvSpPr>
              <a:spLocks/>
            </p:cNvSpPr>
            <p:nvPr/>
          </p:nvSpPr>
          <p:spPr bwMode="gray">
            <a:xfrm>
              <a:off x="4413281" y="4445230"/>
              <a:ext cx="12758" cy="20733"/>
            </a:xfrm>
            <a:custGeom>
              <a:avLst/>
              <a:gdLst>
                <a:gd name="T0" fmla="*/ 26 w 26"/>
                <a:gd name="T1" fmla="*/ 32 h 39"/>
                <a:gd name="T2" fmla="*/ 5 w 26"/>
                <a:gd name="T3" fmla="*/ 0 h 39"/>
                <a:gd name="T4" fmla="*/ 1 w 26"/>
                <a:gd name="T5" fmla="*/ 12 h 39"/>
                <a:gd name="T6" fmla="*/ 0 w 26"/>
                <a:gd name="T7" fmla="*/ 27 h 39"/>
                <a:gd name="T8" fmla="*/ 26 w 26"/>
                <a:gd name="T9" fmla="*/ 32 h 39"/>
              </a:gdLst>
              <a:ahLst/>
              <a:cxnLst>
                <a:cxn ang="0">
                  <a:pos x="T0" y="T1"/>
                </a:cxn>
                <a:cxn ang="0">
                  <a:pos x="T2" y="T3"/>
                </a:cxn>
                <a:cxn ang="0">
                  <a:pos x="T4" y="T5"/>
                </a:cxn>
                <a:cxn ang="0">
                  <a:pos x="T6" y="T7"/>
                </a:cxn>
                <a:cxn ang="0">
                  <a:pos x="T8" y="T9"/>
                </a:cxn>
              </a:cxnLst>
              <a:rect l="0" t="0" r="r" b="b"/>
              <a:pathLst>
                <a:path w="26" h="39">
                  <a:moveTo>
                    <a:pt x="26" y="32"/>
                  </a:moveTo>
                  <a:cubicBezTo>
                    <a:pt x="5" y="0"/>
                    <a:pt x="5" y="0"/>
                    <a:pt x="5" y="0"/>
                  </a:cubicBezTo>
                  <a:cubicBezTo>
                    <a:pt x="1" y="12"/>
                    <a:pt x="1" y="12"/>
                    <a:pt x="1" y="12"/>
                  </a:cubicBezTo>
                  <a:cubicBezTo>
                    <a:pt x="0" y="27"/>
                    <a:pt x="0" y="27"/>
                    <a:pt x="0" y="27"/>
                  </a:cubicBezTo>
                  <a:cubicBezTo>
                    <a:pt x="14" y="39"/>
                    <a:pt x="26" y="32"/>
                    <a:pt x="26" y="3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1" name="Freeform 279">
              <a:extLst>
                <a:ext uri="{FF2B5EF4-FFF2-40B4-BE49-F238E27FC236}">
                  <a16:creationId xmlns:a16="http://schemas.microsoft.com/office/drawing/2014/main" id="{209DE672-D538-4196-9017-8CE74EA5744A}"/>
                </a:ext>
              </a:extLst>
            </p:cNvPr>
            <p:cNvSpPr>
              <a:spLocks/>
            </p:cNvSpPr>
            <p:nvPr/>
          </p:nvSpPr>
          <p:spPr bwMode="gray">
            <a:xfrm>
              <a:off x="4513753" y="4204414"/>
              <a:ext cx="31896" cy="11164"/>
            </a:xfrm>
            <a:custGeom>
              <a:avLst/>
              <a:gdLst>
                <a:gd name="T0" fmla="*/ 30 w 60"/>
                <a:gd name="T1" fmla="*/ 3 h 19"/>
                <a:gd name="T2" fmla="*/ 26 w 60"/>
                <a:gd name="T3" fmla="*/ 18 h 19"/>
                <a:gd name="T4" fmla="*/ 30 w 60"/>
                <a:gd name="T5" fmla="*/ 3 h 19"/>
              </a:gdLst>
              <a:ahLst/>
              <a:cxnLst>
                <a:cxn ang="0">
                  <a:pos x="T0" y="T1"/>
                </a:cxn>
                <a:cxn ang="0">
                  <a:pos x="T2" y="T3"/>
                </a:cxn>
                <a:cxn ang="0">
                  <a:pos x="T4" y="T5"/>
                </a:cxn>
              </a:cxnLst>
              <a:rect l="0" t="0" r="r" b="b"/>
              <a:pathLst>
                <a:path w="60" h="19">
                  <a:moveTo>
                    <a:pt x="30" y="3"/>
                  </a:moveTo>
                  <a:cubicBezTo>
                    <a:pt x="0" y="5"/>
                    <a:pt x="26" y="18"/>
                    <a:pt x="26" y="18"/>
                  </a:cubicBezTo>
                  <a:cubicBezTo>
                    <a:pt x="41" y="19"/>
                    <a:pt x="60" y="0"/>
                    <a:pt x="30"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2" name="Freeform 280">
              <a:extLst>
                <a:ext uri="{FF2B5EF4-FFF2-40B4-BE49-F238E27FC236}">
                  <a16:creationId xmlns:a16="http://schemas.microsoft.com/office/drawing/2014/main" id="{478358CD-4211-422B-8CC2-82C5A17BBD77}"/>
                </a:ext>
              </a:extLst>
            </p:cNvPr>
            <p:cNvSpPr>
              <a:spLocks/>
            </p:cNvSpPr>
            <p:nvPr/>
          </p:nvSpPr>
          <p:spPr bwMode="gray">
            <a:xfrm>
              <a:off x="5188358" y="4312861"/>
              <a:ext cx="3190"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3" name="Freeform 281">
              <a:extLst>
                <a:ext uri="{FF2B5EF4-FFF2-40B4-BE49-F238E27FC236}">
                  <a16:creationId xmlns:a16="http://schemas.microsoft.com/office/drawing/2014/main" id="{07AA31D9-89FD-42AF-A0D9-49BA396531D3}"/>
                </a:ext>
              </a:extLst>
            </p:cNvPr>
            <p:cNvSpPr>
              <a:spLocks/>
            </p:cNvSpPr>
            <p:nvPr/>
          </p:nvSpPr>
          <p:spPr bwMode="gray">
            <a:xfrm>
              <a:off x="5311158" y="4561652"/>
              <a:ext cx="1595" cy="1595"/>
            </a:xfrm>
            <a:custGeom>
              <a:avLst/>
              <a:gdLst>
                <a:gd name="T0" fmla="*/ 0 w 1"/>
                <a:gd name="T1" fmla="*/ 0 h 4"/>
                <a:gd name="T2" fmla="*/ 1 w 1"/>
                <a:gd name="T3" fmla="*/ 4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2"/>
                    <a:pt x="0" y="3"/>
                    <a:pt x="1" y="4"/>
                  </a:cubicBezTo>
                  <a:cubicBezTo>
                    <a:pt x="1" y="4"/>
                    <a:pt x="1" y="4"/>
                    <a:pt x="1" y="4"/>
                  </a:cubicBezTo>
                  <a:cubicBezTo>
                    <a:pt x="0" y="3"/>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4" name="Freeform 282">
              <a:extLst>
                <a:ext uri="{FF2B5EF4-FFF2-40B4-BE49-F238E27FC236}">
                  <a16:creationId xmlns:a16="http://schemas.microsoft.com/office/drawing/2014/main" id="{57C414CB-C3EB-4E52-96B7-5A19E09579A0}"/>
                </a:ext>
              </a:extLst>
            </p:cNvPr>
            <p:cNvSpPr>
              <a:spLocks/>
            </p:cNvSpPr>
            <p:nvPr/>
          </p:nvSpPr>
          <p:spPr bwMode="gray">
            <a:xfrm>
              <a:off x="5239392" y="4324025"/>
              <a:ext cx="3190" cy="0"/>
            </a:xfrm>
            <a:custGeom>
              <a:avLst/>
              <a:gdLst>
                <a:gd name="T0" fmla="*/ 0 w 5"/>
                <a:gd name="T1" fmla="*/ 0 h 2"/>
                <a:gd name="T2" fmla="*/ 5 w 5"/>
                <a:gd name="T3" fmla="*/ 2 h 2"/>
                <a:gd name="T4" fmla="*/ 1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1" y="1"/>
                    <a:pt x="3" y="1"/>
                    <a:pt x="5" y="2"/>
                  </a:cubicBezTo>
                  <a:cubicBezTo>
                    <a:pt x="4" y="1"/>
                    <a:pt x="2" y="1"/>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5" name="Freeform 283">
              <a:extLst>
                <a:ext uri="{FF2B5EF4-FFF2-40B4-BE49-F238E27FC236}">
                  <a16:creationId xmlns:a16="http://schemas.microsoft.com/office/drawing/2014/main" id="{CB200428-9D84-47B5-8369-B0065B9E8E37}"/>
                </a:ext>
              </a:extLst>
            </p:cNvPr>
            <p:cNvSpPr>
              <a:spLocks/>
            </p:cNvSpPr>
            <p:nvPr/>
          </p:nvSpPr>
          <p:spPr bwMode="gray">
            <a:xfrm>
              <a:off x="3588765" y="4960354"/>
              <a:ext cx="400297" cy="628355"/>
            </a:xfrm>
            <a:custGeom>
              <a:avLst/>
              <a:gdLst>
                <a:gd name="T0" fmla="*/ 318 w 757"/>
                <a:gd name="T1" fmla="*/ 1049 h 1188"/>
                <a:gd name="T2" fmla="*/ 365 w 757"/>
                <a:gd name="T3" fmla="*/ 994 h 1188"/>
                <a:gd name="T4" fmla="*/ 430 w 757"/>
                <a:gd name="T5" fmla="*/ 966 h 1188"/>
                <a:gd name="T6" fmla="*/ 404 w 757"/>
                <a:gd name="T7" fmla="*/ 953 h 1188"/>
                <a:gd name="T8" fmla="*/ 410 w 757"/>
                <a:gd name="T9" fmla="*/ 824 h 1188"/>
                <a:gd name="T10" fmla="*/ 484 w 757"/>
                <a:gd name="T11" fmla="*/ 762 h 1188"/>
                <a:gd name="T12" fmla="*/ 436 w 757"/>
                <a:gd name="T13" fmla="*/ 679 h 1188"/>
                <a:gd name="T14" fmla="*/ 433 w 757"/>
                <a:gd name="T15" fmla="*/ 653 h 1188"/>
                <a:gd name="T16" fmla="*/ 509 w 757"/>
                <a:gd name="T17" fmla="*/ 622 h 1188"/>
                <a:gd name="T18" fmla="*/ 533 w 757"/>
                <a:gd name="T19" fmla="*/ 592 h 1188"/>
                <a:gd name="T20" fmla="*/ 540 w 757"/>
                <a:gd name="T21" fmla="*/ 512 h 1188"/>
                <a:gd name="T22" fmla="*/ 587 w 757"/>
                <a:gd name="T23" fmla="*/ 480 h 1188"/>
                <a:gd name="T24" fmla="*/ 615 w 757"/>
                <a:gd name="T25" fmla="*/ 363 h 1188"/>
                <a:gd name="T26" fmla="*/ 632 w 757"/>
                <a:gd name="T27" fmla="*/ 322 h 1188"/>
                <a:gd name="T28" fmla="*/ 682 w 757"/>
                <a:gd name="T29" fmla="*/ 290 h 1188"/>
                <a:gd name="T30" fmla="*/ 756 w 757"/>
                <a:gd name="T31" fmla="*/ 217 h 1188"/>
                <a:gd name="T32" fmla="*/ 710 w 757"/>
                <a:gd name="T33" fmla="*/ 169 h 1188"/>
                <a:gd name="T34" fmla="*/ 690 w 757"/>
                <a:gd name="T35" fmla="*/ 118 h 1188"/>
                <a:gd name="T36" fmla="*/ 674 w 757"/>
                <a:gd name="T37" fmla="*/ 121 h 1188"/>
                <a:gd name="T38" fmla="*/ 623 w 757"/>
                <a:gd name="T39" fmla="*/ 92 h 1188"/>
                <a:gd name="T40" fmla="*/ 563 w 757"/>
                <a:gd name="T41" fmla="*/ 100 h 1188"/>
                <a:gd name="T42" fmla="*/ 523 w 757"/>
                <a:gd name="T43" fmla="*/ 83 h 1188"/>
                <a:gd name="T44" fmla="*/ 486 w 757"/>
                <a:gd name="T45" fmla="*/ 74 h 1188"/>
                <a:gd name="T46" fmla="*/ 473 w 757"/>
                <a:gd name="T47" fmla="*/ 35 h 1188"/>
                <a:gd name="T48" fmla="*/ 458 w 757"/>
                <a:gd name="T49" fmla="*/ 19 h 1188"/>
                <a:gd name="T50" fmla="*/ 433 w 757"/>
                <a:gd name="T51" fmla="*/ 10 h 1188"/>
                <a:gd name="T52" fmla="*/ 369 w 757"/>
                <a:gd name="T53" fmla="*/ 15 h 1188"/>
                <a:gd name="T54" fmla="*/ 323 w 757"/>
                <a:gd name="T55" fmla="*/ 43 h 1188"/>
                <a:gd name="T56" fmla="*/ 336 w 757"/>
                <a:gd name="T57" fmla="*/ 67 h 1188"/>
                <a:gd name="T58" fmla="*/ 324 w 757"/>
                <a:gd name="T59" fmla="*/ 100 h 1188"/>
                <a:gd name="T60" fmla="*/ 318 w 757"/>
                <a:gd name="T61" fmla="*/ 230 h 1188"/>
                <a:gd name="T62" fmla="*/ 284 w 757"/>
                <a:gd name="T63" fmla="*/ 309 h 1188"/>
                <a:gd name="T64" fmla="*/ 308 w 757"/>
                <a:gd name="T65" fmla="*/ 279 h 1188"/>
                <a:gd name="T66" fmla="*/ 306 w 757"/>
                <a:gd name="T67" fmla="*/ 314 h 1188"/>
                <a:gd name="T68" fmla="*/ 220 w 757"/>
                <a:gd name="T69" fmla="*/ 398 h 1188"/>
                <a:gd name="T70" fmla="*/ 166 w 757"/>
                <a:gd name="T71" fmla="*/ 510 h 1188"/>
                <a:gd name="T72" fmla="*/ 150 w 757"/>
                <a:gd name="T73" fmla="*/ 540 h 1188"/>
                <a:gd name="T74" fmla="*/ 123 w 757"/>
                <a:gd name="T75" fmla="*/ 569 h 1188"/>
                <a:gd name="T76" fmla="*/ 85 w 757"/>
                <a:gd name="T77" fmla="*/ 571 h 1188"/>
                <a:gd name="T78" fmla="*/ 56 w 757"/>
                <a:gd name="T79" fmla="*/ 627 h 1188"/>
                <a:gd name="T80" fmla="*/ 28 w 757"/>
                <a:gd name="T81" fmla="*/ 683 h 1188"/>
                <a:gd name="T82" fmla="*/ 78 w 757"/>
                <a:gd name="T83" fmla="*/ 727 h 1188"/>
                <a:gd name="T84" fmla="*/ 123 w 757"/>
                <a:gd name="T85" fmla="*/ 722 h 1188"/>
                <a:gd name="T86" fmla="*/ 88 w 757"/>
                <a:gd name="T87" fmla="*/ 755 h 1188"/>
                <a:gd name="T88" fmla="*/ 58 w 757"/>
                <a:gd name="T89" fmla="*/ 742 h 1188"/>
                <a:gd name="T90" fmla="*/ 53 w 757"/>
                <a:gd name="T91" fmla="*/ 787 h 1188"/>
                <a:gd name="T92" fmla="*/ 116 w 757"/>
                <a:gd name="T93" fmla="*/ 787 h 1188"/>
                <a:gd name="T94" fmla="*/ 143 w 757"/>
                <a:gd name="T95" fmla="*/ 784 h 1188"/>
                <a:gd name="T96" fmla="*/ 156 w 757"/>
                <a:gd name="T97" fmla="*/ 819 h 1188"/>
                <a:gd name="T98" fmla="*/ 120 w 757"/>
                <a:gd name="T99" fmla="*/ 798 h 1188"/>
                <a:gd name="T100" fmla="*/ 77 w 757"/>
                <a:gd name="T101" fmla="*/ 911 h 1188"/>
                <a:gd name="T102" fmla="*/ 82 w 757"/>
                <a:gd name="T103" fmla="*/ 965 h 1188"/>
                <a:gd name="T104" fmla="*/ 60 w 757"/>
                <a:gd name="T105" fmla="*/ 1044 h 1188"/>
                <a:gd name="T106" fmla="*/ 35 w 757"/>
                <a:gd name="T107" fmla="*/ 1081 h 1188"/>
                <a:gd name="T108" fmla="*/ 0 w 757"/>
                <a:gd name="T109" fmla="*/ 1129 h 1188"/>
                <a:gd name="T110" fmla="*/ 177 w 757"/>
                <a:gd name="T111" fmla="*/ 1180 h 1188"/>
                <a:gd name="T112" fmla="*/ 256 w 757"/>
                <a:gd name="T113" fmla="*/ 1164 h 1188"/>
                <a:gd name="T114" fmla="*/ 300 w 757"/>
                <a:gd name="T115" fmla="*/ 1105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7" h="1188">
                  <a:moveTo>
                    <a:pt x="294" y="1078"/>
                  </a:moveTo>
                  <a:cubicBezTo>
                    <a:pt x="294" y="1078"/>
                    <a:pt x="302" y="1067"/>
                    <a:pt x="318" y="1049"/>
                  </a:cubicBezTo>
                  <a:cubicBezTo>
                    <a:pt x="330" y="1026"/>
                    <a:pt x="356" y="1020"/>
                    <a:pt x="356" y="1020"/>
                  </a:cubicBezTo>
                  <a:cubicBezTo>
                    <a:pt x="365" y="994"/>
                    <a:pt x="365" y="994"/>
                    <a:pt x="365" y="994"/>
                  </a:cubicBezTo>
                  <a:cubicBezTo>
                    <a:pt x="417" y="992"/>
                    <a:pt x="417" y="992"/>
                    <a:pt x="417" y="992"/>
                  </a:cubicBezTo>
                  <a:cubicBezTo>
                    <a:pt x="430" y="966"/>
                    <a:pt x="430" y="966"/>
                    <a:pt x="430" y="966"/>
                  </a:cubicBezTo>
                  <a:cubicBezTo>
                    <a:pt x="438" y="955"/>
                    <a:pt x="438" y="955"/>
                    <a:pt x="438" y="955"/>
                  </a:cubicBezTo>
                  <a:cubicBezTo>
                    <a:pt x="404" y="953"/>
                    <a:pt x="404" y="953"/>
                    <a:pt x="404" y="953"/>
                  </a:cubicBezTo>
                  <a:cubicBezTo>
                    <a:pt x="378" y="883"/>
                    <a:pt x="378" y="883"/>
                    <a:pt x="378" y="883"/>
                  </a:cubicBezTo>
                  <a:cubicBezTo>
                    <a:pt x="410" y="824"/>
                    <a:pt x="410" y="824"/>
                    <a:pt x="410" y="824"/>
                  </a:cubicBezTo>
                  <a:cubicBezTo>
                    <a:pt x="448" y="814"/>
                    <a:pt x="448" y="814"/>
                    <a:pt x="448" y="814"/>
                  </a:cubicBezTo>
                  <a:cubicBezTo>
                    <a:pt x="448" y="814"/>
                    <a:pt x="476" y="785"/>
                    <a:pt x="484" y="762"/>
                  </a:cubicBezTo>
                  <a:cubicBezTo>
                    <a:pt x="493" y="740"/>
                    <a:pt x="455" y="745"/>
                    <a:pt x="455" y="745"/>
                  </a:cubicBezTo>
                  <a:cubicBezTo>
                    <a:pt x="436" y="679"/>
                    <a:pt x="436" y="679"/>
                    <a:pt x="436" y="679"/>
                  </a:cubicBezTo>
                  <a:cubicBezTo>
                    <a:pt x="436" y="679"/>
                    <a:pt x="447" y="665"/>
                    <a:pt x="448" y="653"/>
                  </a:cubicBezTo>
                  <a:cubicBezTo>
                    <a:pt x="448" y="646"/>
                    <a:pt x="433" y="653"/>
                    <a:pt x="433" y="653"/>
                  </a:cubicBezTo>
                  <a:cubicBezTo>
                    <a:pt x="413" y="598"/>
                    <a:pt x="413" y="598"/>
                    <a:pt x="413" y="598"/>
                  </a:cubicBezTo>
                  <a:cubicBezTo>
                    <a:pt x="509" y="622"/>
                    <a:pt x="509" y="622"/>
                    <a:pt x="509" y="622"/>
                  </a:cubicBezTo>
                  <a:cubicBezTo>
                    <a:pt x="522" y="592"/>
                    <a:pt x="522" y="592"/>
                    <a:pt x="522" y="592"/>
                  </a:cubicBezTo>
                  <a:cubicBezTo>
                    <a:pt x="533" y="592"/>
                    <a:pt x="533" y="592"/>
                    <a:pt x="533" y="592"/>
                  </a:cubicBezTo>
                  <a:cubicBezTo>
                    <a:pt x="554" y="555"/>
                    <a:pt x="554" y="555"/>
                    <a:pt x="554" y="555"/>
                  </a:cubicBezTo>
                  <a:cubicBezTo>
                    <a:pt x="554" y="555"/>
                    <a:pt x="540" y="528"/>
                    <a:pt x="540" y="512"/>
                  </a:cubicBezTo>
                  <a:cubicBezTo>
                    <a:pt x="541" y="493"/>
                    <a:pt x="567" y="498"/>
                    <a:pt x="567" y="498"/>
                  </a:cubicBezTo>
                  <a:cubicBezTo>
                    <a:pt x="587" y="480"/>
                    <a:pt x="587" y="480"/>
                    <a:pt x="587" y="480"/>
                  </a:cubicBezTo>
                  <a:cubicBezTo>
                    <a:pt x="581" y="453"/>
                    <a:pt x="581" y="453"/>
                    <a:pt x="581" y="453"/>
                  </a:cubicBezTo>
                  <a:cubicBezTo>
                    <a:pt x="615" y="363"/>
                    <a:pt x="615" y="363"/>
                    <a:pt x="615" y="363"/>
                  </a:cubicBezTo>
                  <a:cubicBezTo>
                    <a:pt x="605" y="320"/>
                    <a:pt x="605" y="320"/>
                    <a:pt x="605" y="320"/>
                  </a:cubicBezTo>
                  <a:cubicBezTo>
                    <a:pt x="632" y="322"/>
                    <a:pt x="632" y="322"/>
                    <a:pt x="632" y="322"/>
                  </a:cubicBezTo>
                  <a:cubicBezTo>
                    <a:pt x="659" y="289"/>
                    <a:pt x="659" y="289"/>
                    <a:pt x="659" y="289"/>
                  </a:cubicBezTo>
                  <a:cubicBezTo>
                    <a:pt x="682" y="290"/>
                    <a:pt x="682" y="290"/>
                    <a:pt x="682" y="290"/>
                  </a:cubicBezTo>
                  <a:cubicBezTo>
                    <a:pt x="689" y="290"/>
                    <a:pt x="724" y="265"/>
                    <a:pt x="724" y="265"/>
                  </a:cubicBezTo>
                  <a:cubicBezTo>
                    <a:pt x="724" y="265"/>
                    <a:pt x="751" y="236"/>
                    <a:pt x="756" y="217"/>
                  </a:cubicBezTo>
                  <a:cubicBezTo>
                    <a:pt x="757" y="201"/>
                    <a:pt x="727" y="200"/>
                    <a:pt x="712" y="199"/>
                  </a:cubicBezTo>
                  <a:cubicBezTo>
                    <a:pt x="701" y="199"/>
                    <a:pt x="710" y="169"/>
                    <a:pt x="710" y="169"/>
                  </a:cubicBezTo>
                  <a:cubicBezTo>
                    <a:pt x="719" y="127"/>
                    <a:pt x="719" y="127"/>
                    <a:pt x="719" y="127"/>
                  </a:cubicBezTo>
                  <a:cubicBezTo>
                    <a:pt x="690" y="118"/>
                    <a:pt x="690" y="118"/>
                    <a:pt x="690" y="118"/>
                  </a:cubicBezTo>
                  <a:cubicBezTo>
                    <a:pt x="690" y="110"/>
                    <a:pt x="690" y="110"/>
                    <a:pt x="690" y="110"/>
                  </a:cubicBezTo>
                  <a:cubicBezTo>
                    <a:pt x="674" y="121"/>
                    <a:pt x="674" y="121"/>
                    <a:pt x="674" y="121"/>
                  </a:cubicBezTo>
                  <a:cubicBezTo>
                    <a:pt x="641" y="108"/>
                    <a:pt x="641" y="108"/>
                    <a:pt x="641" y="108"/>
                  </a:cubicBezTo>
                  <a:cubicBezTo>
                    <a:pt x="641" y="108"/>
                    <a:pt x="638" y="92"/>
                    <a:pt x="623" y="92"/>
                  </a:cubicBezTo>
                  <a:cubicBezTo>
                    <a:pt x="612" y="91"/>
                    <a:pt x="619" y="114"/>
                    <a:pt x="596" y="117"/>
                  </a:cubicBezTo>
                  <a:cubicBezTo>
                    <a:pt x="577" y="124"/>
                    <a:pt x="563" y="100"/>
                    <a:pt x="563" y="100"/>
                  </a:cubicBezTo>
                  <a:cubicBezTo>
                    <a:pt x="544" y="107"/>
                    <a:pt x="544" y="107"/>
                    <a:pt x="544" y="107"/>
                  </a:cubicBezTo>
                  <a:cubicBezTo>
                    <a:pt x="523" y="83"/>
                    <a:pt x="523" y="83"/>
                    <a:pt x="523" y="83"/>
                  </a:cubicBezTo>
                  <a:cubicBezTo>
                    <a:pt x="496" y="90"/>
                    <a:pt x="496" y="90"/>
                    <a:pt x="496" y="90"/>
                  </a:cubicBezTo>
                  <a:cubicBezTo>
                    <a:pt x="486" y="74"/>
                    <a:pt x="486" y="74"/>
                    <a:pt x="486" y="74"/>
                  </a:cubicBezTo>
                  <a:cubicBezTo>
                    <a:pt x="486" y="74"/>
                    <a:pt x="473" y="108"/>
                    <a:pt x="444" y="79"/>
                  </a:cubicBezTo>
                  <a:cubicBezTo>
                    <a:pt x="419" y="55"/>
                    <a:pt x="473" y="35"/>
                    <a:pt x="473" y="35"/>
                  </a:cubicBezTo>
                  <a:cubicBezTo>
                    <a:pt x="473" y="23"/>
                    <a:pt x="473" y="23"/>
                    <a:pt x="473" y="23"/>
                  </a:cubicBezTo>
                  <a:cubicBezTo>
                    <a:pt x="458" y="19"/>
                    <a:pt x="458" y="19"/>
                    <a:pt x="458" y="19"/>
                  </a:cubicBezTo>
                  <a:cubicBezTo>
                    <a:pt x="467" y="0"/>
                    <a:pt x="467" y="0"/>
                    <a:pt x="467" y="0"/>
                  </a:cubicBezTo>
                  <a:cubicBezTo>
                    <a:pt x="433" y="10"/>
                    <a:pt x="433" y="10"/>
                    <a:pt x="433" y="10"/>
                  </a:cubicBezTo>
                  <a:cubicBezTo>
                    <a:pt x="384" y="0"/>
                    <a:pt x="384" y="0"/>
                    <a:pt x="384" y="0"/>
                  </a:cubicBezTo>
                  <a:cubicBezTo>
                    <a:pt x="369" y="15"/>
                    <a:pt x="369" y="15"/>
                    <a:pt x="369" y="15"/>
                  </a:cubicBezTo>
                  <a:cubicBezTo>
                    <a:pt x="342" y="29"/>
                    <a:pt x="342" y="29"/>
                    <a:pt x="342" y="29"/>
                  </a:cubicBezTo>
                  <a:cubicBezTo>
                    <a:pt x="323" y="43"/>
                    <a:pt x="323" y="43"/>
                    <a:pt x="323" y="43"/>
                  </a:cubicBezTo>
                  <a:cubicBezTo>
                    <a:pt x="318" y="66"/>
                    <a:pt x="318" y="66"/>
                    <a:pt x="318" y="66"/>
                  </a:cubicBezTo>
                  <a:cubicBezTo>
                    <a:pt x="336" y="67"/>
                    <a:pt x="336" y="67"/>
                    <a:pt x="336" y="67"/>
                  </a:cubicBezTo>
                  <a:cubicBezTo>
                    <a:pt x="325" y="78"/>
                    <a:pt x="325" y="78"/>
                    <a:pt x="325" y="78"/>
                  </a:cubicBezTo>
                  <a:cubicBezTo>
                    <a:pt x="324" y="100"/>
                    <a:pt x="324" y="100"/>
                    <a:pt x="324" y="100"/>
                  </a:cubicBezTo>
                  <a:cubicBezTo>
                    <a:pt x="319" y="131"/>
                    <a:pt x="319" y="131"/>
                    <a:pt x="319" y="131"/>
                  </a:cubicBezTo>
                  <a:cubicBezTo>
                    <a:pt x="318" y="230"/>
                    <a:pt x="318" y="230"/>
                    <a:pt x="318" y="230"/>
                  </a:cubicBezTo>
                  <a:cubicBezTo>
                    <a:pt x="281" y="297"/>
                    <a:pt x="281" y="297"/>
                    <a:pt x="281" y="297"/>
                  </a:cubicBezTo>
                  <a:cubicBezTo>
                    <a:pt x="284" y="309"/>
                    <a:pt x="284" y="309"/>
                    <a:pt x="284" y="309"/>
                  </a:cubicBezTo>
                  <a:cubicBezTo>
                    <a:pt x="300" y="279"/>
                    <a:pt x="300" y="279"/>
                    <a:pt x="300" y="279"/>
                  </a:cubicBezTo>
                  <a:cubicBezTo>
                    <a:pt x="308" y="279"/>
                    <a:pt x="308" y="279"/>
                    <a:pt x="308" y="279"/>
                  </a:cubicBezTo>
                  <a:cubicBezTo>
                    <a:pt x="300" y="298"/>
                    <a:pt x="300" y="298"/>
                    <a:pt x="300" y="298"/>
                  </a:cubicBezTo>
                  <a:cubicBezTo>
                    <a:pt x="306" y="314"/>
                    <a:pt x="306" y="314"/>
                    <a:pt x="306" y="314"/>
                  </a:cubicBezTo>
                  <a:cubicBezTo>
                    <a:pt x="276" y="316"/>
                    <a:pt x="276" y="316"/>
                    <a:pt x="276" y="316"/>
                  </a:cubicBezTo>
                  <a:cubicBezTo>
                    <a:pt x="220" y="398"/>
                    <a:pt x="220" y="398"/>
                    <a:pt x="220" y="398"/>
                  </a:cubicBezTo>
                  <a:cubicBezTo>
                    <a:pt x="223" y="413"/>
                    <a:pt x="223" y="413"/>
                    <a:pt x="223" y="413"/>
                  </a:cubicBezTo>
                  <a:cubicBezTo>
                    <a:pt x="166" y="510"/>
                    <a:pt x="166" y="510"/>
                    <a:pt x="166" y="510"/>
                  </a:cubicBezTo>
                  <a:cubicBezTo>
                    <a:pt x="147" y="528"/>
                    <a:pt x="147" y="528"/>
                    <a:pt x="147" y="528"/>
                  </a:cubicBezTo>
                  <a:cubicBezTo>
                    <a:pt x="150" y="540"/>
                    <a:pt x="150" y="540"/>
                    <a:pt x="150" y="540"/>
                  </a:cubicBezTo>
                  <a:cubicBezTo>
                    <a:pt x="123" y="554"/>
                    <a:pt x="123" y="554"/>
                    <a:pt x="123" y="554"/>
                  </a:cubicBezTo>
                  <a:cubicBezTo>
                    <a:pt x="123" y="569"/>
                    <a:pt x="123" y="569"/>
                    <a:pt x="123" y="569"/>
                  </a:cubicBezTo>
                  <a:cubicBezTo>
                    <a:pt x="115" y="565"/>
                    <a:pt x="115" y="565"/>
                    <a:pt x="115" y="565"/>
                  </a:cubicBezTo>
                  <a:cubicBezTo>
                    <a:pt x="85" y="571"/>
                    <a:pt x="85" y="571"/>
                    <a:pt x="85" y="571"/>
                  </a:cubicBezTo>
                  <a:cubicBezTo>
                    <a:pt x="84" y="598"/>
                    <a:pt x="84" y="598"/>
                    <a:pt x="84" y="598"/>
                  </a:cubicBezTo>
                  <a:cubicBezTo>
                    <a:pt x="56" y="627"/>
                    <a:pt x="56" y="627"/>
                    <a:pt x="56" y="627"/>
                  </a:cubicBezTo>
                  <a:cubicBezTo>
                    <a:pt x="55" y="658"/>
                    <a:pt x="55" y="658"/>
                    <a:pt x="55" y="658"/>
                  </a:cubicBezTo>
                  <a:cubicBezTo>
                    <a:pt x="28" y="683"/>
                    <a:pt x="28" y="683"/>
                    <a:pt x="28" y="683"/>
                  </a:cubicBezTo>
                  <a:cubicBezTo>
                    <a:pt x="26" y="710"/>
                    <a:pt x="26" y="710"/>
                    <a:pt x="26" y="710"/>
                  </a:cubicBezTo>
                  <a:cubicBezTo>
                    <a:pt x="78" y="727"/>
                    <a:pt x="78" y="727"/>
                    <a:pt x="78" y="727"/>
                  </a:cubicBezTo>
                  <a:cubicBezTo>
                    <a:pt x="121" y="687"/>
                    <a:pt x="121" y="687"/>
                    <a:pt x="121" y="687"/>
                  </a:cubicBezTo>
                  <a:cubicBezTo>
                    <a:pt x="123" y="722"/>
                    <a:pt x="123" y="722"/>
                    <a:pt x="123" y="722"/>
                  </a:cubicBezTo>
                  <a:cubicBezTo>
                    <a:pt x="100" y="736"/>
                    <a:pt x="100" y="736"/>
                    <a:pt x="100" y="736"/>
                  </a:cubicBezTo>
                  <a:cubicBezTo>
                    <a:pt x="88" y="755"/>
                    <a:pt x="88" y="755"/>
                    <a:pt x="88" y="755"/>
                  </a:cubicBezTo>
                  <a:cubicBezTo>
                    <a:pt x="85" y="739"/>
                    <a:pt x="85" y="739"/>
                    <a:pt x="85" y="739"/>
                  </a:cubicBezTo>
                  <a:cubicBezTo>
                    <a:pt x="58" y="742"/>
                    <a:pt x="58" y="742"/>
                    <a:pt x="58" y="742"/>
                  </a:cubicBezTo>
                  <a:cubicBezTo>
                    <a:pt x="58" y="761"/>
                    <a:pt x="58" y="761"/>
                    <a:pt x="58" y="761"/>
                  </a:cubicBezTo>
                  <a:cubicBezTo>
                    <a:pt x="54" y="768"/>
                    <a:pt x="53" y="787"/>
                    <a:pt x="53" y="787"/>
                  </a:cubicBezTo>
                  <a:cubicBezTo>
                    <a:pt x="53" y="787"/>
                    <a:pt x="78" y="800"/>
                    <a:pt x="86" y="797"/>
                  </a:cubicBezTo>
                  <a:cubicBezTo>
                    <a:pt x="94" y="793"/>
                    <a:pt x="116" y="787"/>
                    <a:pt x="116" y="787"/>
                  </a:cubicBezTo>
                  <a:cubicBezTo>
                    <a:pt x="131" y="795"/>
                    <a:pt x="131" y="795"/>
                    <a:pt x="131" y="795"/>
                  </a:cubicBezTo>
                  <a:cubicBezTo>
                    <a:pt x="143" y="784"/>
                    <a:pt x="143" y="784"/>
                    <a:pt x="143" y="784"/>
                  </a:cubicBezTo>
                  <a:cubicBezTo>
                    <a:pt x="138" y="803"/>
                    <a:pt x="138" y="803"/>
                    <a:pt x="138" y="803"/>
                  </a:cubicBezTo>
                  <a:cubicBezTo>
                    <a:pt x="156" y="819"/>
                    <a:pt x="156" y="819"/>
                    <a:pt x="156" y="819"/>
                  </a:cubicBezTo>
                  <a:cubicBezTo>
                    <a:pt x="141" y="818"/>
                    <a:pt x="141" y="818"/>
                    <a:pt x="141" y="818"/>
                  </a:cubicBezTo>
                  <a:cubicBezTo>
                    <a:pt x="120" y="798"/>
                    <a:pt x="120" y="798"/>
                    <a:pt x="120" y="798"/>
                  </a:cubicBezTo>
                  <a:cubicBezTo>
                    <a:pt x="120" y="798"/>
                    <a:pt x="125" y="837"/>
                    <a:pt x="117" y="856"/>
                  </a:cubicBezTo>
                  <a:cubicBezTo>
                    <a:pt x="105" y="878"/>
                    <a:pt x="77" y="911"/>
                    <a:pt x="77" y="911"/>
                  </a:cubicBezTo>
                  <a:cubicBezTo>
                    <a:pt x="91" y="927"/>
                    <a:pt x="91" y="927"/>
                    <a:pt x="91" y="927"/>
                  </a:cubicBezTo>
                  <a:cubicBezTo>
                    <a:pt x="82" y="965"/>
                    <a:pt x="82" y="965"/>
                    <a:pt x="82" y="965"/>
                  </a:cubicBezTo>
                  <a:cubicBezTo>
                    <a:pt x="82" y="965"/>
                    <a:pt x="66" y="991"/>
                    <a:pt x="65" y="1002"/>
                  </a:cubicBezTo>
                  <a:cubicBezTo>
                    <a:pt x="65" y="1014"/>
                    <a:pt x="67" y="1037"/>
                    <a:pt x="60" y="1044"/>
                  </a:cubicBezTo>
                  <a:cubicBezTo>
                    <a:pt x="48" y="1055"/>
                    <a:pt x="36" y="1066"/>
                    <a:pt x="36" y="1066"/>
                  </a:cubicBezTo>
                  <a:cubicBezTo>
                    <a:pt x="35" y="1081"/>
                    <a:pt x="35" y="1081"/>
                    <a:pt x="35" y="1081"/>
                  </a:cubicBezTo>
                  <a:cubicBezTo>
                    <a:pt x="0" y="1114"/>
                    <a:pt x="0" y="1114"/>
                    <a:pt x="0" y="1114"/>
                  </a:cubicBezTo>
                  <a:cubicBezTo>
                    <a:pt x="0" y="1129"/>
                    <a:pt x="0" y="1129"/>
                    <a:pt x="0" y="1129"/>
                  </a:cubicBezTo>
                  <a:cubicBezTo>
                    <a:pt x="0" y="1129"/>
                    <a:pt x="41" y="1120"/>
                    <a:pt x="67" y="1117"/>
                  </a:cubicBezTo>
                  <a:cubicBezTo>
                    <a:pt x="94" y="1118"/>
                    <a:pt x="177" y="1180"/>
                    <a:pt x="177" y="1180"/>
                  </a:cubicBezTo>
                  <a:cubicBezTo>
                    <a:pt x="177" y="1180"/>
                    <a:pt x="199" y="1188"/>
                    <a:pt x="218" y="1182"/>
                  </a:cubicBezTo>
                  <a:cubicBezTo>
                    <a:pt x="237" y="1179"/>
                    <a:pt x="256" y="1164"/>
                    <a:pt x="256" y="1164"/>
                  </a:cubicBezTo>
                  <a:cubicBezTo>
                    <a:pt x="297" y="1166"/>
                    <a:pt x="297" y="1166"/>
                    <a:pt x="297" y="1166"/>
                  </a:cubicBezTo>
                  <a:cubicBezTo>
                    <a:pt x="300" y="1105"/>
                    <a:pt x="300" y="1105"/>
                    <a:pt x="300" y="1105"/>
                  </a:cubicBezTo>
                  <a:lnTo>
                    <a:pt x="294" y="107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6" name="Freeform 284">
              <a:extLst>
                <a:ext uri="{FF2B5EF4-FFF2-40B4-BE49-F238E27FC236}">
                  <a16:creationId xmlns:a16="http://schemas.microsoft.com/office/drawing/2014/main" id="{A21DE67C-5C69-4140-B8E9-EA57FF48C273}"/>
                </a:ext>
              </a:extLst>
            </p:cNvPr>
            <p:cNvSpPr>
              <a:spLocks/>
            </p:cNvSpPr>
            <p:nvPr/>
          </p:nvSpPr>
          <p:spPr bwMode="gray">
            <a:xfrm>
              <a:off x="7716128" y="5800817"/>
              <a:ext cx="216894" cy="192972"/>
            </a:xfrm>
            <a:custGeom>
              <a:avLst/>
              <a:gdLst>
                <a:gd name="T0" fmla="*/ 328 w 408"/>
                <a:gd name="T1" fmla="*/ 46 h 364"/>
                <a:gd name="T2" fmla="*/ 311 w 408"/>
                <a:gd name="T3" fmla="*/ 76 h 364"/>
                <a:gd name="T4" fmla="*/ 269 w 408"/>
                <a:gd name="T5" fmla="*/ 97 h 364"/>
                <a:gd name="T6" fmla="*/ 245 w 408"/>
                <a:gd name="T7" fmla="*/ 134 h 364"/>
                <a:gd name="T8" fmla="*/ 203 w 408"/>
                <a:gd name="T9" fmla="*/ 147 h 364"/>
                <a:gd name="T10" fmla="*/ 188 w 408"/>
                <a:gd name="T11" fmla="*/ 154 h 364"/>
                <a:gd name="T12" fmla="*/ 136 w 408"/>
                <a:gd name="T13" fmla="*/ 152 h 364"/>
                <a:gd name="T14" fmla="*/ 132 w 408"/>
                <a:gd name="T15" fmla="*/ 159 h 364"/>
                <a:gd name="T16" fmla="*/ 102 w 408"/>
                <a:gd name="T17" fmla="*/ 154 h 364"/>
                <a:gd name="T18" fmla="*/ 107 w 408"/>
                <a:gd name="T19" fmla="*/ 219 h 364"/>
                <a:gd name="T20" fmla="*/ 39 w 408"/>
                <a:gd name="T21" fmla="*/ 224 h 364"/>
                <a:gd name="T22" fmla="*/ 26 w 408"/>
                <a:gd name="T23" fmla="*/ 273 h 364"/>
                <a:gd name="T24" fmla="*/ 0 w 408"/>
                <a:gd name="T25" fmla="*/ 249 h 364"/>
                <a:gd name="T26" fmla="*/ 56 w 408"/>
                <a:gd name="T27" fmla="*/ 347 h 364"/>
                <a:gd name="T28" fmla="*/ 139 w 408"/>
                <a:gd name="T29" fmla="*/ 328 h 364"/>
                <a:gd name="T30" fmla="*/ 172 w 408"/>
                <a:gd name="T31" fmla="*/ 352 h 364"/>
                <a:gd name="T32" fmla="*/ 173 w 408"/>
                <a:gd name="T33" fmla="*/ 318 h 364"/>
                <a:gd name="T34" fmla="*/ 250 w 408"/>
                <a:gd name="T35" fmla="*/ 268 h 364"/>
                <a:gd name="T36" fmla="*/ 258 w 408"/>
                <a:gd name="T37" fmla="*/ 257 h 364"/>
                <a:gd name="T38" fmla="*/ 269 w 408"/>
                <a:gd name="T39" fmla="*/ 258 h 364"/>
                <a:gd name="T40" fmla="*/ 275 w 408"/>
                <a:gd name="T41" fmla="*/ 216 h 364"/>
                <a:gd name="T42" fmla="*/ 317 w 408"/>
                <a:gd name="T43" fmla="*/ 210 h 364"/>
                <a:gd name="T44" fmla="*/ 328 w 408"/>
                <a:gd name="T45" fmla="*/ 195 h 364"/>
                <a:gd name="T46" fmla="*/ 347 w 408"/>
                <a:gd name="T47" fmla="*/ 200 h 364"/>
                <a:gd name="T48" fmla="*/ 359 w 408"/>
                <a:gd name="T49" fmla="*/ 189 h 364"/>
                <a:gd name="T50" fmla="*/ 297 w 408"/>
                <a:gd name="T51" fmla="*/ 140 h 364"/>
                <a:gd name="T52" fmla="*/ 325 w 408"/>
                <a:gd name="T53" fmla="*/ 115 h 364"/>
                <a:gd name="T54" fmla="*/ 326 w 408"/>
                <a:gd name="T55" fmla="*/ 96 h 364"/>
                <a:gd name="T56" fmla="*/ 372 w 408"/>
                <a:gd name="T57" fmla="*/ 56 h 364"/>
                <a:gd name="T58" fmla="*/ 377 w 408"/>
                <a:gd name="T59" fmla="*/ 29 h 364"/>
                <a:gd name="T60" fmla="*/ 408 w 408"/>
                <a:gd name="T61" fmla="*/ 0 h 364"/>
                <a:gd name="T62" fmla="*/ 343 w 408"/>
                <a:gd name="T63" fmla="*/ 43 h 364"/>
                <a:gd name="T64" fmla="*/ 328 w 408"/>
                <a:gd name="T65" fmla="*/ 4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8" h="364">
                  <a:moveTo>
                    <a:pt x="328" y="46"/>
                  </a:moveTo>
                  <a:cubicBezTo>
                    <a:pt x="328" y="46"/>
                    <a:pt x="323" y="65"/>
                    <a:pt x="311" y="76"/>
                  </a:cubicBezTo>
                  <a:cubicBezTo>
                    <a:pt x="296" y="83"/>
                    <a:pt x="288" y="94"/>
                    <a:pt x="269" y="97"/>
                  </a:cubicBezTo>
                  <a:cubicBezTo>
                    <a:pt x="254" y="104"/>
                    <a:pt x="257" y="123"/>
                    <a:pt x="245" y="134"/>
                  </a:cubicBezTo>
                  <a:cubicBezTo>
                    <a:pt x="230" y="145"/>
                    <a:pt x="203" y="147"/>
                    <a:pt x="203" y="147"/>
                  </a:cubicBezTo>
                  <a:cubicBezTo>
                    <a:pt x="188" y="154"/>
                    <a:pt x="188" y="154"/>
                    <a:pt x="188" y="154"/>
                  </a:cubicBezTo>
                  <a:cubicBezTo>
                    <a:pt x="136" y="152"/>
                    <a:pt x="136" y="152"/>
                    <a:pt x="136" y="152"/>
                  </a:cubicBezTo>
                  <a:cubicBezTo>
                    <a:pt x="132" y="159"/>
                    <a:pt x="132" y="159"/>
                    <a:pt x="132" y="159"/>
                  </a:cubicBezTo>
                  <a:cubicBezTo>
                    <a:pt x="102" y="154"/>
                    <a:pt x="102" y="154"/>
                    <a:pt x="102" y="154"/>
                  </a:cubicBezTo>
                  <a:cubicBezTo>
                    <a:pt x="102" y="154"/>
                    <a:pt x="123" y="197"/>
                    <a:pt x="107" y="219"/>
                  </a:cubicBezTo>
                  <a:cubicBezTo>
                    <a:pt x="91" y="241"/>
                    <a:pt x="58" y="213"/>
                    <a:pt x="39" y="224"/>
                  </a:cubicBezTo>
                  <a:cubicBezTo>
                    <a:pt x="23" y="238"/>
                    <a:pt x="37" y="266"/>
                    <a:pt x="26" y="273"/>
                  </a:cubicBezTo>
                  <a:cubicBezTo>
                    <a:pt x="14" y="280"/>
                    <a:pt x="0" y="249"/>
                    <a:pt x="0" y="249"/>
                  </a:cubicBezTo>
                  <a:cubicBezTo>
                    <a:pt x="5" y="310"/>
                    <a:pt x="23" y="326"/>
                    <a:pt x="56" y="347"/>
                  </a:cubicBezTo>
                  <a:cubicBezTo>
                    <a:pt x="89" y="364"/>
                    <a:pt x="139" y="328"/>
                    <a:pt x="139" y="328"/>
                  </a:cubicBezTo>
                  <a:cubicBezTo>
                    <a:pt x="139" y="328"/>
                    <a:pt x="153" y="355"/>
                    <a:pt x="172" y="352"/>
                  </a:cubicBezTo>
                  <a:cubicBezTo>
                    <a:pt x="186" y="353"/>
                    <a:pt x="169" y="333"/>
                    <a:pt x="173" y="318"/>
                  </a:cubicBezTo>
                  <a:cubicBezTo>
                    <a:pt x="181" y="299"/>
                    <a:pt x="250" y="268"/>
                    <a:pt x="250" y="268"/>
                  </a:cubicBezTo>
                  <a:cubicBezTo>
                    <a:pt x="258" y="257"/>
                    <a:pt x="258" y="257"/>
                    <a:pt x="258" y="257"/>
                  </a:cubicBezTo>
                  <a:cubicBezTo>
                    <a:pt x="269" y="258"/>
                    <a:pt x="269" y="258"/>
                    <a:pt x="269" y="258"/>
                  </a:cubicBezTo>
                  <a:cubicBezTo>
                    <a:pt x="269" y="258"/>
                    <a:pt x="264" y="223"/>
                    <a:pt x="275" y="216"/>
                  </a:cubicBezTo>
                  <a:cubicBezTo>
                    <a:pt x="287" y="205"/>
                    <a:pt x="317" y="210"/>
                    <a:pt x="317" y="210"/>
                  </a:cubicBezTo>
                  <a:cubicBezTo>
                    <a:pt x="328" y="195"/>
                    <a:pt x="328" y="195"/>
                    <a:pt x="328" y="195"/>
                  </a:cubicBezTo>
                  <a:cubicBezTo>
                    <a:pt x="347" y="200"/>
                    <a:pt x="347" y="200"/>
                    <a:pt x="347" y="200"/>
                  </a:cubicBezTo>
                  <a:cubicBezTo>
                    <a:pt x="359" y="189"/>
                    <a:pt x="359" y="189"/>
                    <a:pt x="359" y="189"/>
                  </a:cubicBezTo>
                  <a:cubicBezTo>
                    <a:pt x="359" y="189"/>
                    <a:pt x="311" y="168"/>
                    <a:pt x="297" y="140"/>
                  </a:cubicBezTo>
                  <a:cubicBezTo>
                    <a:pt x="287" y="117"/>
                    <a:pt x="325" y="115"/>
                    <a:pt x="325" y="115"/>
                  </a:cubicBezTo>
                  <a:cubicBezTo>
                    <a:pt x="326" y="96"/>
                    <a:pt x="326" y="96"/>
                    <a:pt x="326" y="96"/>
                  </a:cubicBezTo>
                  <a:cubicBezTo>
                    <a:pt x="372" y="56"/>
                    <a:pt x="372" y="56"/>
                    <a:pt x="372" y="56"/>
                  </a:cubicBezTo>
                  <a:cubicBezTo>
                    <a:pt x="377" y="29"/>
                    <a:pt x="377" y="29"/>
                    <a:pt x="377" y="29"/>
                  </a:cubicBezTo>
                  <a:cubicBezTo>
                    <a:pt x="408" y="0"/>
                    <a:pt x="408" y="0"/>
                    <a:pt x="408" y="0"/>
                  </a:cubicBezTo>
                  <a:cubicBezTo>
                    <a:pt x="343" y="43"/>
                    <a:pt x="343" y="43"/>
                    <a:pt x="343" y="43"/>
                  </a:cubicBezTo>
                  <a:lnTo>
                    <a:pt x="328" y="4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7" name="Freeform 285">
              <a:extLst>
                <a:ext uri="{FF2B5EF4-FFF2-40B4-BE49-F238E27FC236}">
                  <a16:creationId xmlns:a16="http://schemas.microsoft.com/office/drawing/2014/main" id="{BC79367C-E074-419C-B0F4-3F43CADB9F3D}"/>
                </a:ext>
              </a:extLst>
            </p:cNvPr>
            <p:cNvSpPr>
              <a:spLocks/>
            </p:cNvSpPr>
            <p:nvPr/>
          </p:nvSpPr>
          <p:spPr bwMode="gray">
            <a:xfrm>
              <a:off x="5979383" y="4875828"/>
              <a:ext cx="360427" cy="328531"/>
            </a:xfrm>
            <a:custGeom>
              <a:avLst/>
              <a:gdLst>
                <a:gd name="T0" fmla="*/ 638 w 681"/>
                <a:gd name="T1" fmla="*/ 321 h 620"/>
                <a:gd name="T2" fmla="*/ 659 w 681"/>
                <a:gd name="T3" fmla="*/ 284 h 620"/>
                <a:gd name="T4" fmla="*/ 624 w 681"/>
                <a:gd name="T5" fmla="*/ 214 h 620"/>
                <a:gd name="T6" fmla="*/ 589 w 681"/>
                <a:gd name="T7" fmla="*/ 178 h 620"/>
                <a:gd name="T8" fmla="*/ 610 w 681"/>
                <a:gd name="T9" fmla="*/ 129 h 620"/>
                <a:gd name="T10" fmla="*/ 631 w 681"/>
                <a:gd name="T11" fmla="*/ 73 h 620"/>
                <a:gd name="T12" fmla="*/ 541 w 681"/>
                <a:gd name="T13" fmla="*/ 80 h 620"/>
                <a:gd name="T14" fmla="*/ 483 w 681"/>
                <a:gd name="T15" fmla="*/ 43 h 620"/>
                <a:gd name="T16" fmla="*/ 435 w 681"/>
                <a:gd name="T17" fmla="*/ 21 h 620"/>
                <a:gd name="T18" fmla="*/ 398 w 681"/>
                <a:gd name="T19" fmla="*/ 19 h 620"/>
                <a:gd name="T20" fmla="*/ 341 w 681"/>
                <a:gd name="T21" fmla="*/ 32 h 620"/>
                <a:gd name="T22" fmla="*/ 223 w 681"/>
                <a:gd name="T23" fmla="*/ 0 h 620"/>
                <a:gd name="T24" fmla="*/ 151 w 681"/>
                <a:gd name="T25" fmla="*/ 11 h 620"/>
                <a:gd name="T26" fmla="*/ 75 w 681"/>
                <a:gd name="T27" fmla="*/ 35 h 620"/>
                <a:gd name="T28" fmla="*/ 26 w 681"/>
                <a:gd name="T29" fmla="*/ 120 h 620"/>
                <a:gd name="T30" fmla="*/ 77 w 681"/>
                <a:gd name="T31" fmla="*/ 149 h 620"/>
                <a:gd name="T32" fmla="*/ 97 w 681"/>
                <a:gd name="T33" fmla="*/ 200 h 620"/>
                <a:gd name="T34" fmla="*/ 189 w 681"/>
                <a:gd name="T35" fmla="*/ 327 h 620"/>
                <a:gd name="T36" fmla="*/ 253 w 681"/>
                <a:gd name="T37" fmla="*/ 395 h 620"/>
                <a:gd name="T38" fmla="*/ 292 w 681"/>
                <a:gd name="T39" fmla="*/ 450 h 620"/>
                <a:gd name="T40" fmla="*/ 366 w 681"/>
                <a:gd name="T41" fmla="*/ 546 h 620"/>
                <a:gd name="T42" fmla="*/ 468 w 681"/>
                <a:gd name="T43" fmla="*/ 612 h 620"/>
                <a:gd name="T44" fmla="*/ 492 w 681"/>
                <a:gd name="T45" fmla="*/ 609 h 620"/>
                <a:gd name="T46" fmla="*/ 516 w 681"/>
                <a:gd name="T47" fmla="*/ 610 h 620"/>
                <a:gd name="T48" fmla="*/ 507 w 681"/>
                <a:gd name="T49" fmla="*/ 575 h 620"/>
                <a:gd name="T50" fmla="*/ 532 w 681"/>
                <a:gd name="T51" fmla="*/ 504 h 620"/>
                <a:gd name="T52" fmla="*/ 562 w 681"/>
                <a:gd name="T53" fmla="*/ 436 h 620"/>
                <a:gd name="T54" fmla="*/ 564 w 681"/>
                <a:gd name="T55" fmla="*/ 437 h 620"/>
                <a:gd name="T56" fmla="*/ 567 w 681"/>
                <a:gd name="T57" fmla="*/ 437 h 620"/>
                <a:gd name="T58" fmla="*/ 580 w 681"/>
                <a:gd name="T59" fmla="*/ 443 h 620"/>
                <a:gd name="T60" fmla="*/ 582 w 681"/>
                <a:gd name="T61" fmla="*/ 444 h 620"/>
                <a:gd name="T62" fmla="*/ 585 w 681"/>
                <a:gd name="T63" fmla="*/ 445 h 620"/>
                <a:gd name="T64" fmla="*/ 587 w 681"/>
                <a:gd name="T65" fmla="*/ 446 h 620"/>
                <a:gd name="T66" fmla="*/ 589 w 681"/>
                <a:gd name="T67" fmla="*/ 446 h 620"/>
                <a:gd name="T68" fmla="*/ 592 w 681"/>
                <a:gd name="T69" fmla="*/ 446 h 620"/>
                <a:gd name="T70" fmla="*/ 594 w 681"/>
                <a:gd name="T71" fmla="*/ 445 h 620"/>
                <a:gd name="T72" fmla="*/ 596 w 681"/>
                <a:gd name="T73" fmla="*/ 444 h 620"/>
                <a:gd name="T74" fmla="*/ 599 w 681"/>
                <a:gd name="T75" fmla="*/ 442 h 620"/>
                <a:gd name="T76" fmla="*/ 600 w 681"/>
                <a:gd name="T77" fmla="*/ 440 h 620"/>
                <a:gd name="T78" fmla="*/ 600 w 681"/>
                <a:gd name="T79" fmla="*/ 438 h 620"/>
                <a:gd name="T80" fmla="*/ 599 w 681"/>
                <a:gd name="T81" fmla="*/ 436 h 620"/>
                <a:gd name="T82" fmla="*/ 594 w 681"/>
                <a:gd name="T83" fmla="*/ 427 h 620"/>
                <a:gd name="T84" fmla="*/ 591 w 681"/>
                <a:gd name="T85" fmla="*/ 424 h 620"/>
                <a:gd name="T86" fmla="*/ 588 w 681"/>
                <a:gd name="T87" fmla="*/ 420 h 620"/>
                <a:gd name="T88" fmla="*/ 586 w 681"/>
                <a:gd name="T89" fmla="*/ 418 h 620"/>
                <a:gd name="T90" fmla="*/ 585 w 681"/>
                <a:gd name="T91" fmla="*/ 416 h 620"/>
                <a:gd name="T92" fmla="*/ 583 w 681"/>
                <a:gd name="T93" fmla="*/ 414 h 620"/>
                <a:gd name="T94" fmla="*/ 581 w 681"/>
                <a:gd name="T95" fmla="*/ 412 h 620"/>
                <a:gd name="T96" fmla="*/ 579 w 681"/>
                <a:gd name="T97" fmla="*/ 410 h 620"/>
                <a:gd name="T98" fmla="*/ 574 w 681"/>
                <a:gd name="T99" fmla="*/ 405 h 620"/>
                <a:gd name="T100" fmla="*/ 573 w 681"/>
                <a:gd name="T101" fmla="*/ 404 h 620"/>
                <a:gd name="T102" fmla="*/ 571 w 681"/>
                <a:gd name="T103" fmla="*/ 402 h 620"/>
                <a:gd name="T104" fmla="*/ 570 w 681"/>
                <a:gd name="T105" fmla="*/ 401 h 620"/>
                <a:gd name="T106" fmla="*/ 569 w 681"/>
                <a:gd name="T107" fmla="*/ 400 h 620"/>
                <a:gd name="T108" fmla="*/ 568 w 681"/>
                <a:gd name="T109" fmla="*/ 399 h 620"/>
                <a:gd name="T110" fmla="*/ 568 w 681"/>
                <a:gd name="T111" fmla="*/ 399 h 620"/>
                <a:gd name="T112" fmla="*/ 567 w 681"/>
                <a:gd name="T113" fmla="*/ 398 h 620"/>
                <a:gd name="T114" fmla="*/ 590 w 681"/>
                <a:gd name="T115" fmla="*/ 392 h 620"/>
                <a:gd name="T116" fmla="*/ 619 w 681"/>
                <a:gd name="T117" fmla="*/ 381 h 620"/>
                <a:gd name="T118" fmla="*/ 628 w 681"/>
                <a:gd name="T119" fmla="*/ 379 h 620"/>
                <a:gd name="T120" fmla="*/ 635 w 681"/>
                <a:gd name="T121" fmla="*/ 381 h 620"/>
                <a:gd name="T122" fmla="*/ 639 w 681"/>
                <a:gd name="T123" fmla="*/ 382 h 620"/>
                <a:gd name="T124" fmla="*/ 644 w 681"/>
                <a:gd name="T125" fmla="*/ 38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1" h="620">
                  <a:moveTo>
                    <a:pt x="658" y="376"/>
                  </a:moveTo>
                  <a:cubicBezTo>
                    <a:pt x="681" y="366"/>
                    <a:pt x="638" y="321"/>
                    <a:pt x="638" y="321"/>
                  </a:cubicBezTo>
                  <a:cubicBezTo>
                    <a:pt x="614" y="278"/>
                    <a:pt x="614" y="278"/>
                    <a:pt x="614" y="278"/>
                  </a:cubicBezTo>
                  <a:cubicBezTo>
                    <a:pt x="614" y="278"/>
                    <a:pt x="640" y="283"/>
                    <a:pt x="659" y="284"/>
                  </a:cubicBezTo>
                  <a:cubicBezTo>
                    <a:pt x="677" y="285"/>
                    <a:pt x="678" y="258"/>
                    <a:pt x="678" y="258"/>
                  </a:cubicBezTo>
                  <a:cubicBezTo>
                    <a:pt x="624" y="214"/>
                    <a:pt x="624" y="214"/>
                    <a:pt x="624" y="214"/>
                  </a:cubicBezTo>
                  <a:cubicBezTo>
                    <a:pt x="624" y="214"/>
                    <a:pt x="598" y="212"/>
                    <a:pt x="583" y="208"/>
                  </a:cubicBezTo>
                  <a:cubicBezTo>
                    <a:pt x="572" y="204"/>
                    <a:pt x="589" y="178"/>
                    <a:pt x="589" y="178"/>
                  </a:cubicBezTo>
                  <a:cubicBezTo>
                    <a:pt x="586" y="162"/>
                    <a:pt x="586" y="162"/>
                    <a:pt x="586" y="162"/>
                  </a:cubicBezTo>
                  <a:cubicBezTo>
                    <a:pt x="586" y="162"/>
                    <a:pt x="601" y="144"/>
                    <a:pt x="610" y="129"/>
                  </a:cubicBezTo>
                  <a:cubicBezTo>
                    <a:pt x="618" y="114"/>
                    <a:pt x="623" y="84"/>
                    <a:pt x="623" y="84"/>
                  </a:cubicBezTo>
                  <a:cubicBezTo>
                    <a:pt x="631" y="73"/>
                    <a:pt x="631" y="73"/>
                    <a:pt x="631" y="73"/>
                  </a:cubicBezTo>
                  <a:cubicBezTo>
                    <a:pt x="579" y="62"/>
                    <a:pt x="579" y="62"/>
                    <a:pt x="579" y="62"/>
                  </a:cubicBezTo>
                  <a:cubicBezTo>
                    <a:pt x="579" y="62"/>
                    <a:pt x="563" y="81"/>
                    <a:pt x="541" y="80"/>
                  </a:cubicBezTo>
                  <a:cubicBezTo>
                    <a:pt x="522" y="79"/>
                    <a:pt x="531" y="45"/>
                    <a:pt x="513" y="36"/>
                  </a:cubicBezTo>
                  <a:cubicBezTo>
                    <a:pt x="491" y="31"/>
                    <a:pt x="483" y="43"/>
                    <a:pt x="483" y="43"/>
                  </a:cubicBezTo>
                  <a:cubicBezTo>
                    <a:pt x="461" y="26"/>
                    <a:pt x="461" y="26"/>
                    <a:pt x="461" y="26"/>
                  </a:cubicBezTo>
                  <a:cubicBezTo>
                    <a:pt x="435" y="21"/>
                    <a:pt x="435" y="21"/>
                    <a:pt x="435" y="21"/>
                  </a:cubicBezTo>
                  <a:cubicBezTo>
                    <a:pt x="435" y="21"/>
                    <a:pt x="434" y="40"/>
                    <a:pt x="423" y="40"/>
                  </a:cubicBezTo>
                  <a:cubicBezTo>
                    <a:pt x="412" y="39"/>
                    <a:pt x="398" y="19"/>
                    <a:pt x="398" y="19"/>
                  </a:cubicBezTo>
                  <a:cubicBezTo>
                    <a:pt x="398" y="19"/>
                    <a:pt x="381" y="45"/>
                    <a:pt x="366" y="45"/>
                  </a:cubicBezTo>
                  <a:cubicBezTo>
                    <a:pt x="355" y="44"/>
                    <a:pt x="341" y="32"/>
                    <a:pt x="341" y="32"/>
                  </a:cubicBezTo>
                  <a:cubicBezTo>
                    <a:pt x="262" y="28"/>
                    <a:pt x="262" y="28"/>
                    <a:pt x="262" y="28"/>
                  </a:cubicBezTo>
                  <a:cubicBezTo>
                    <a:pt x="247" y="28"/>
                    <a:pt x="223" y="0"/>
                    <a:pt x="223" y="0"/>
                  </a:cubicBezTo>
                  <a:cubicBezTo>
                    <a:pt x="203" y="22"/>
                    <a:pt x="203" y="22"/>
                    <a:pt x="203" y="22"/>
                  </a:cubicBezTo>
                  <a:cubicBezTo>
                    <a:pt x="203" y="22"/>
                    <a:pt x="166" y="12"/>
                    <a:pt x="151" y="11"/>
                  </a:cubicBezTo>
                  <a:cubicBezTo>
                    <a:pt x="136" y="15"/>
                    <a:pt x="134" y="60"/>
                    <a:pt x="119" y="63"/>
                  </a:cubicBezTo>
                  <a:cubicBezTo>
                    <a:pt x="107" y="71"/>
                    <a:pt x="86" y="47"/>
                    <a:pt x="75" y="35"/>
                  </a:cubicBezTo>
                  <a:cubicBezTo>
                    <a:pt x="64" y="23"/>
                    <a:pt x="54" y="7"/>
                    <a:pt x="27" y="21"/>
                  </a:cubicBezTo>
                  <a:cubicBezTo>
                    <a:pt x="0" y="31"/>
                    <a:pt x="26" y="120"/>
                    <a:pt x="26" y="120"/>
                  </a:cubicBezTo>
                  <a:cubicBezTo>
                    <a:pt x="60" y="126"/>
                    <a:pt x="60" y="126"/>
                    <a:pt x="60" y="126"/>
                  </a:cubicBezTo>
                  <a:cubicBezTo>
                    <a:pt x="77" y="149"/>
                    <a:pt x="77" y="149"/>
                    <a:pt x="77" y="149"/>
                  </a:cubicBezTo>
                  <a:cubicBezTo>
                    <a:pt x="69" y="164"/>
                    <a:pt x="69" y="164"/>
                    <a:pt x="69" y="164"/>
                  </a:cubicBezTo>
                  <a:cubicBezTo>
                    <a:pt x="69" y="164"/>
                    <a:pt x="87" y="177"/>
                    <a:pt x="97" y="200"/>
                  </a:cubicBezTo>
                  <a:cubicBezTo>
                    <a:pt x="104" y="220"/>
                    <a:pt x="99" y="238"/>
                    <a:pt x="124" y="266"/>
                  </a:cubicBezTo>
                  <a:cubicBezTo>
                    <a:pt x="145" y="294"/>
                    <a:pt x="189" y="327"/>
                    <a:pt x="189" y="327"/>
                  </a:cubicBezTo>
                  <a:cubicBezTo>
                    <a:pt x="196" y="339"/>
                    <a:pt x="196" y="339"/>
                    <a:pt x="196" y="339"/>
                  </a:cubicBezTo>
                  <a:cubicBezTo>
                    <a:pt x="253" y="395"/>
                    <a:pt x="253" y="395"/>
                    <a:pt x="253" y="395"/>
                  </a:cubicBezTo>
                  <a:cubicBezTo>
                    <a:pt x="293" y="420"/>
                    <a:pt x="293" y="420"/>
                    <a:pt x="293" y="420"/>
                  </a:cubicBezTo>
                  <a:cubicBezTo>
                    <a:pt x="293" y="420"/>
                    <a:pt x="289" y="431"/>
                    <a:pt x="292" y="450"/>
                  </a:cubicBezTo>
                  <a:cubicBezTo>
                    <a:pt x="295" y="466"/>
                    <a:pt x="339" y="487"/>
                    <a:pt x="360" y="507"/>
                  </a:cubicBezTo>
                  <a:cubicBezTo>
                    <a:pt x="378" y="527"/>
                    <a:pt x="366" y="546"/>
                    <a:pt x="366" y="546"/>
                  </a:cubicBezTo>
                  <a:cubicBezTo>
                    <a:pt x="392" y="543"/>
                    <a:pt x="392" y="543"/>
                    <a:pt x="392" y="543"/>
                  </a:cubicBezTo>
                  <a:cubicBezTo>
                    <a:pt x="468" y="612"/>
                    <a:pt x="468" y="612"/>
                    <a:pt x="468" y="612"/>
                  </a:cubicBezTo>
                  <a:cubicBezTo>
                    <a:pt x="468" y="612"/>
                    <a:pt x="475" y="604"/>
                    <a:pt x="490" y="609"/>
                  </a:cubicBezTo>
                  <a:cubicBezTo>
                    <a:pt x="491" y="609"/>
                    <a:pt x="491" y="609"/>
                    <a:pt x="492" y="609"/>
                  </a:cubicBezTo>
                  <a:cubicBezTo>
                    <a:pt x="496" y="610"/>
                    <a:pt x="498" y="615"/>
                    <a:pt x="499" y="620"/>
                  </a:cubicBezTo>
                  <a:cubicBezTo>
                    <a:pt x="516" y="610"/>
                    <a:pt x="516" y="610"/>
                    <a:pt x="516" y="610"/>
                  </a:cubicBezTo>
                  <a:cubicBezTo>
                    <a:pt x="518" y="576"/>
                    <a:pt x="518" y="576"/>
                    <a:pt x="518" y="576"/>
                  </a:cubicBezTo>
                  <a:cubicBezTo>
                    <a:pt x="507" y="575"/>
                    <a:pt x="507" y="575"/>
                    <a:pt x="507" y="575"/>
                  </a:cubicBezTo>
                  <a:cubicBezTo>
                    <a:pt x="507" y="575"/>
                    <a:pt x="501" y="529"/>
                    <a:pt x="506" y="518"/>
                  </a:cubicBezTo>
                  <a:cubicBezTo>
                    <a:pt x="514" y="507"/>
                    <a:pt x="525" y="507"/>
                    <a:pt x="532" y="504"/>
                  </a:cubicBezTo>
                  <a:cubicBezTo>
                    <a:pt x="540" y="497"/>
                    <a:pt x="523" y="465"/>
                    <a:pt x="531" y="454"/>
                  </a:cubicBezTo>
                  <a:cubicBezTo>
                    <a:pt x="535" y="447"/>
                    <a:pt x="547" y="436"/>
                    <a:pt x="562" y="436"/>
                  </a:cubicBezTo>
                  <a:cubicBezTo>
                    <a:pt x="563" y="436"/>
                    <a:pt x="563" y="437"/>
                    <a:pt x="564" y="437"/>
                  </a:cubicBezTo>
                  <a:cubicBezTo>
                    <a:pt x="564" y="437"/>
                    <a:pt x="564" y="437"/>
                    <a:pt x="564" y="437"/>
                  </a:cubicBezTo>
                  <a:cubicBezTo>
                    <a:pt x="565" y="437"/>
                    <a:pt x="566" y="437"/>
                    <a:pt x="566" y="437"/>
                  </a:cubicBezTo>
                  <a:cubicBezTo>
                    <a:pt x="566" y="437"/>
                    <a:pt x="566" y="437"/>
                    <a:pt x="567" y="437"/>
                  </a:cubicBezTo>
                  <a:cubicBezTo>
                    <a:pt x="567" y="437"/>
                    <a:pt x="567" y="437"/>
                    <a:pt x="567" y="437"/>
                  </a:cubicBezTo>
                  <a:cubicBezTo>
                    <a:pt x="571" y="439"/>
                    <a:pt x="575" y="442"/>
                    <a:pt x="580" y="443"/>
                  </a:cubicBezTo>
                  <a:cubicBezTo>
                    <a:pt x="580" y="443"/>
                    <a:pt x="580" y="443"/>
                    <a:pt x="580" y="444"/>
                  </a:cubicBezTo>
                  <a:cubicBezTo>
                    <a:pt x="581" y="444"/>
                    <a:pt x="582" y="444"/>
                    <a:pt x="582" y="444"/>
                  </a:cubicBezTo>
                  <a:cubicBezTo>
                    <a:pt x="582" y="444"/>
                    <a:pt x="583" y="444"/>
                    <a:pt x="583" y="444"/>
                  </a:cubicBezTo>
                  <a:cubicBezTo>
                    <a:pt x="583" y="445"/>
                    <a:pt x="584" y="445"/>
                    <a:pt x="585" y="445"/>
                  </a:cubicBezTo>
                  <a:cubicBezTo>
                    <a:pt x="585" y="445"/>
                    <a:pt x="585" y="445"/>
                    <a:pt x="585" y="445"/>
                  </a:cubicBezTo>
                  <a:cubicBezTo>
                    <a:pt x="586" y="445"/>
                    <a:pt x="586" y="446"/>
                    <a:pt x="587" y="446"/>
                  </a:cubicBezTo>
                  <a:cubicBezTo>
                    <a:pt x="587" y="446"/>
                    <a:pt x="588" y="446"/>
                    <a:pt x="588" y="446"/>
                  </a:cubicBezTo>
                  <a:cubicBezTo>
                    <a:pt x="588" y="446"/>
                    <a:pt x="589" y="446"/>
                    <a:pt x="589" y="446"/>
                  </a:cubicBezTo>
                  <a:cubicBezTo>
                    <a:pt x="590" y="446"/>
                    <a:pt x="590" y="446"/>
                    <a:pt x="590" y="446"/>
                  </a:cubicBezTo>
                  <a:cubicBezTo>
                    <a:pt x="591" y="446"/>
                    <a:pt x="591" y="446"/>
                    <a:pt x="592" y="446"/>
                  </a:cubicBezTo>
                  <a:cubicBezTo>
                    <a:pt x="592" y="446"/>
                    <a:pt x="592" y="446"/>
                    <a:pt x="593" y="445"/>
                  </a:cubicBezTo>
                  <a:cubicBezTo>
                    <a:pt x="593" y="445"/>
                    <a:pt x="593" y="445"/>
                    <a:pt x="594" y="445"/>
                  </a:cubicBezTo>
                  <a:cubicBezTo>
                    <a:pt x="594" y="445"/>
                    <a:pt x="594" y="445"/>
                    <a:pt x="595" y="445"/>
                  </a:cubicBezTo>
                  <a:cubicBezTo>
                    <a:pt x="595" y="445"/>
                    <a:pt x="596" y="444"/>
                    <a:pt x="596" y="444"/>
                  </a:cubicBezTo>
                  <a:cubicBezTo>
                    <a:pt x="596" y="444"/>
                    <a:pt x="597" y="444"/>
                    <a:pt x="597" y="444"/>
                  </a:cubicBezTo>
                  <a:cubicBezTo>
                    <a:pt x="598" y="443"/>
                    <a:pt x="598" y="443"/>
                    <a:pt x="599" y="442"/>
                  </a:cubicBezTo>
                  <a:cubicBezTo>
                    <a:pt x="599" y="442"/>
                    <a:pt x="600" y="441"/>
                    <a:pt x="600" y="441"/>
                  </a:cubicBezTo>
                  <a:cubicBezTo>
                    <a:pt x="600" y="441"/>
                    <a:pt x="600" y="441"/>
                    <a:pt x="600" y="440"/>
                  </a:cubicBezTo>
                  <a:cubicBezTo>
                    <a:pt x="600" y="440"/>
                    <a:pt x="600" y="439"/>
                    <a:pt x="600" y="439"/>
                  </a:cubicBezTo>
                  <a:cubicBezTo>
                    <a:pt x="600" y="439"/>
                    <a:pt x="600" y="439"/>
                    <a:pt x="600" y="438"/>
                  </a:cubicBezTo>
                  <a:cubicBezTo>
                    <a:pt x="600" y="438"/>
                    <a:pt x="600" y="437"/>
                    <a:pt x="599" y="436"/>
                  </a:cubicBezTo>
                  <a:cubicBezTo>
                    <a:pt x="599" y="436"/>
                    <a:pt x="599" y="436"/>
                    <a:pt x="599" y="436"/>
                  </a:cubicBezTo>
                  <a:cubicBezTo>
                    <a:pt x="598" y="434"/>
                    <a:pt x="596" y="431"/>
                    <a:pt x="594" y="427"/>
                  </a:cubicBezTo>
                  <a:cubicBezTo>
                    <a:pt x="594" y="427"/>
                    <a:pt x="594" y="427"/>
                    <a:pt x="594" y="427"/>
                  </a:cubicBezTo>
                  <a:cubicBezTo>
                    <a:pt x="593" y="426"/>
                    <a:pt x="592" y="425"/>
                    <a:pt x="592" y="424"/>
                  </a:cubicBezTo>
                  <a:cubicBezTo>
                    <a:pt x="592" y="424"/>
                    <a:pt x="591" y="424"/>
                    <a:pt x="591" y="424"/>
                  </a:cubicBezTo>
                  <a:cubicBezTo>
                    <a:pt x="591" y="423"/>
                    <a:pt x="590" y="422"/>
                    <a:pt x="589" y="421"/>
                  </a:cubicBezTo>
                  <a:cubicBezTo>
                    <a:pt x="589" y="420"/>
                    <a:pt x="588" y="420"/>
                    <a:pt x="588" y="420"/>
                  </a:cubicBezTo>
                  <a:cubicBezTo>
                    <a:pt x="588" y="420"/>
                    <a:pt x="588" y="419"/>
                    <a:pt x="587" y="419"/>
                  </a:cubicBezTo>
                  <a:cubicBezTo>
                    <a:pt x="587" y="419"/>
                    <a:pt x="587" y="418"/>
                    <a:pt x="586" y="418"/>
                  </a:cubicBezTo>
                  <a:cubicBezTo>
                    <a:pt x="586" y="418"/>
                    <a:pt x="586" y="417"/>
                    <a:pt x="585" y="417"/>
                  </a:cubicBezTo>
                  <a:cubicBezTo>
                    <a:pt x="585" y="417"/>
                    <a:pt x="585" y="416"/>
                    <a:pt x="585" y="416"/>
                  </a:cubicBezTo>
                  <a:cubicBezTo>
                    <a:pt x="584" y="416"/>
                    <a:pt x="584" y="415"/>
                    <a:pt x="584" y="415"/>
                  </a:cubicBezTo>
                  <a:cubicBezTo>
                    <a:pt x="583" y="415"/>
                    <a:pt x="583" y="414"/>
                    <a:pt x="583" y="414"/>
                  </a:cubicBezTo>
                  <a:cubicBezTo>
                    <a:pt x="583" y="414"/>
                    <a:pt x="582" y="413"/>
                    <a:pt x="582" y="413"/>
                  </a:cubicBezTo>
                  <a:cubicBezTo>
                    <a:pt x="582" y="413"/>
                    <a:pt x="581" y="412"/>
                    <a:pt x="581" y="412"/>
                  </a:cubicBezTo>
                  <a:cubicBezTo>
                    <a:pt x="581" y="412"/>
                    <a:pt x="580" y="411"/>
                    <a:pt x="580" y="411"/>
                  </a:cubicBezTo>
                  <a:cubicBezTo>
                    <a:pt x="580" y="411"/>
                    <a:pt x="580" y="411"/>
                    <a:pt x="579" y="410"/>
                  </a:cubicBezTo>
                  <a:cubicBezTo>
                    <a:pt x="578" y="409"/>
                    <a:pt x="576" y="407"/>
                    <a:pt x="574" y="405"/>
                  </a:cubicBezTo>
                  <a:cubicBezTo>
                    <a:pt x="574" y="405"/>
                    <a:pt x="574" y="405"/>
                    <a:pt x="574" y="405"/>
                  </a:cubicBezTo>
                  <a:cubicBezTo>
                    <a:pt x="574" y="405"/>
                    <a:pt x="573" y="404"/>
                    <a:pt x="573" y="404"/>
                  </a:cubicBezTo>
                  <a:cubicBezTo>
                    <a:pt x="573" y="404"/>
                    <a:pt x="573" y="404"/>
                    <a:pt x="573" y="404"/>
                  </a:cubicBezTo>
                  <a:cubicBezTo>
                    <a:pt x="572" y="403"/>
                    <a:pt x="572" y="403"/>
                    <a:pt x="572" y="403"/>
                  </a:cubicBezTo>
                  <a:cubicBezTo>
                    <a:pt x="572" y="402"/>
                    <a:pt x="571" y="402"/>
                    <a:pt x="571" y="402"/>
                  </a:cubicBezTo>
                  <a:cubicBezTo>
                    <a:pt x="571" y="402"/>
                    <a:pt x="571" y="402"/>
                    <a:pt x="570" y="401"/>
                  </a:cubicBezTo>
                  <a:cubicBezTo>
                    <a:pt x="570" y="401"/>
                    <a:pt x="570" y="401"/>
                    <a:pt x="570" y="401"/>
                  </a:cubicBezTo>
                  <a:cubicBezTo>
                    <a:pt x="570" y="401"/>
                    <a:pt x="570" y="401"/>
                    <a:pt x="569" y="400"/>
                  </a:cubicBezTo>
                  <a:cubicBezTo>
                    <a:pt x="569" y="400"/>
                    <a:pt x="569" y="400"/>
                    <a:pt x="569" y="400"/>
                  </a:cubicBezTo>
                  <a:cubicBezTo>
                    <a:pt x="569" y="400"/>
                    <a:pt x="569" y="400"/>
                    <a:pt x="568" y="400"/>
                  </a:cubicBezTo>
                  <a:cubicBezTo>
                    <a:pt x="568" y="400"/>
                    <a:pt x="568" y="399"/>
                    <a:pt x="568" y="399"/>
                  </a:cubicBezTo>
                  <a:cubicBezTo>
                    <a:pt x="568" y="399"/>
                    <a:pt x="568" y="399"/>
                    <a:pt x="568" y="399"/>
                  </a:cubicBezTo>
                  <a:cubicBezTo>
                    <a:pt x="568" y="399"/>
                    <a:pt x="568" y="399"/>
                    <a:pt x="568" y="399"/>
                  </a:cubicBezTo>
                  <a:cubicBezTo>
                    <a:pt x="568" y="399"/>
                    <a:pt x="568" y="399"/>
                    <a:pt x="567" y="399"/>
                  </a:cubicBezTo>
                  <a:cubicBezTo>
                    <a:pt x="567" y="399"/>
                    <a:pt x="567" y="398"/>
                    <a:pt x="567" y="398"/>
                  </a:cubicBezTo>
                  <a:cubicBezTo>
                    <a:pt x="572" y="380"/>
                    <a:pt x="572" y="380"/>
                    <a:pt x="572" y="380"/>
                  </a:cubicBezTo>
                  <a:cubicBezTo>
                    <a:pt x="590" y="392"/>
                    <a:pt x="590" y="392"/>
                    <a:pt x="590" y="392"/>
                  </a:cubicBezTo>
                  <a:cubicBezTo>
                    <a:pt x="616" y="393"/>
                    <a:pt x="616" y="393"/>
                    <a:pt x="616" y="393"/>
                  </a:cubicBezTo>
                  <a:cubicBezTo>
                    <a:pt x="619" y="381"/>
                    <a:pt x="619" y="381"/>
                    <a:pt x="619" y="381"/>
                  </a:cubicBezTo>
                  <a:cubicBezTo>
                    <a:pt x="621" y="374"/>
                    <a:pt x="621" y="374"/>
                    <a:pt x="621" y="374"/>
                  </a:cubicBezTo>
                  <a:cubicBezTo>
                    <a:pt x="621" y="374"/>
                    <a:pt x="624" y="377"/>
                    <a:pt x="628" y="379"/>
                  </a:cubicBezTo>
                  <a:cubicBezTo>
                    <a:pt x="629" y="379"/>
                    <a:pt x="629" y="379"/>
                    <a:pt x="629" y="379"/>
                  </a:cubicBezTo>
                  <a:cubicBezTo>
                    <a:pt x="631" y="380"/>
                    <a:pt x="633" y="381"/>
                    <a:pt x="635" y="381"/>
                  </a:cubicBezTo>
                  <a:cubicBezTo>
                    <a:pt x="635" y="381"/>
                    <a:pt x="636" y="381"/>
                    <a:pt x="636" y="381"/>
                  </a:cubicBezTo>
                  <a:cubicBezTo>
                    <a:pt x="637" y="382"/>
                    <a:pt x="638" y="382"/>
                    <a:pt x="639" y="382"/>
                  </a:cubicBezTo>
                  <a:cubicBezTo>
                    <a:pt x="639" y="382"/>
                    <a:pt x="640" y="382"/>
                    <a:pt x="640" y="382"/>
                  </a:cubicBezTo>
                  <a:cubicBezTo>
                    <a:pt x="641" y="382"/>
                    <a:pt x="642" y="382"/>
                    <a:pt x="644" y="382"/>
                  </a:cubicBezTo>
                  <a:cubicBezTo>
                    <a:pt x="648" y="381"/>
                    <a:pt x="653" y="380"/>
                    <a:pt x="658" y="37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8" name="Freeform 286">
              <a:extLst>
                <a:ext uri="{FF2B5EF4-FFF2-40B4-BE49-F238E27FC236}">
                  <a16:creationId xmlns:a16="http://schemas.microsoft.com/office/drawing/2014/main" id="{EBA400EE-27FB-46CF-867C-99EB5859A99D}"/>
                </a:ext>
              </a:extLst>
            </p:cNvPr>
            <p:cNvSpPr>
              <a:spLocks/>
            </p:cNvSpPr>
            <p:nvPr/>
          </p:nvSpPr>
          <p:spPr bwMode="gray">
            <a:xfrm>
              <a:off x="6073476" y="5156515"/>
              <a:ext cx="49440" cy="14354"/>
            </a:xfrm>
            <a:custGeom>
              <a:avLst/>
              <a:gdLst>
                <a:gd name="T0" fmla="*/ 12 w 31"/>
                <a:gd name="T1" fmla="*/ 4 h 9"/>
                <a:gd name="T2" fmla="*/ 2 w 31"/>
                <a:gd name="T3" fmla="*/ 0 h 9"/>
                <a:gd name="T4" fmla="*/ 0 w 31"/>
                <a:gd name="T5" fmla="*/ 2 h 9"/>
                <a:gd name="T6" fmla="*/ 4 w 31"/>
                <a:gd name="T7" fmla="*/ 4 h 9"/>
                <a:gd name="T8" fmla="*/ 1 w 31"/>
                <a:gd name="T9" fmla="*/ 6 h 9"/>
                <a:gd name="T10" fmla="*/ 11 w 31"/>
                <a:gd name="T11" fmla="*/ 9 h 9"/>
                <a:gd name="T12" fmla="*/ 18 w 31"/>
                <a:gd name="T13" fmla="*/ 7 h 9"/>
                <a:gd name="T14" fmla="*/ 29 w 31"/>
                <a:gd name="T15" fmla="*/ 9 h 9"/>
                <a:gd name="T16" fmla="*/ 31 w 31"/>
                <a:gd name="T17" fmla="*/ 8 h 9"/>
                <a:gd name="T18" fmla="*/ 20 w 31"/>
                <a:gd name="T19" fmla="*/ 2 h 9"/>
                <a:gd name="T20" fmla="*/ 12 w 31"/>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9">
                  <a:moveTo>
                    <a:pt x="12" y="4"/>
                  </a:moveTo>
                  <a:lnTo>
                    <a:pt x="2" y="0"/>
                  </a:lnTo>
                  <a:lnTo>
                    <a:pt x="0" y="2"/>
                  </a:lnTo>
                  <a:lnTo>
                    <a:pt x="4" y="4"/>
                  </a:lnTo>
                  <a:lnTo>
                    <a:pt x="1" y="6"/>
                  </a:lnTo>
                  <a:lnTo>
                    <a:pt x="11" y="9"/>
                  </a:lnTo>
                  <a:lnTo>
                    <a:pt x="18" y="7"/>
                  </a:lnTo>
                  <a:lnTo>
                    <a:pt x="29" y="9"/>
                  </a:lnTo>
                  <a:lnTo>
                    <a:pt x="31" y="8"/>
                  </a:lnTo>
                  <a:lnTo>
                    <a:pt x="20" y="2"/>
                  </a:lnTo>
                  <a:lnTo>
                    <a:pt x="1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9" name="Freeform 287">
              <a:extLst>
                <a:ext uri="{FF2B5EF4-FFF2-40B4-BE49-F238E27FC236}">
                  <a16:creationId xmlns:a16="http://schemas.microsoft.com/office/drawing/2014/main" id="{647D68D3-D1F5-4BF9-A4DC-FD0FFE65F3ED}"/>
                </a:ext>
              </a:extLst>
            </p:cNvPr>
            <p:cNvSpPr>
              <a:spLocks/>
            </p:cNvSpPr>
            <p:nvPr/>
          </p:nvSpPr>
          <p:spPr bwMode="gray">
            <a:xfrm>
              <a:off x="6079855" y="5183627"/>
              <a:ext cx="30302" cy="7975"/>
            </a:xfrm>
            <a:custGeom>
              <a:avLst/>
              <a:gdLst>
                <a:gd name="T0" fmla="*/ 24 w 57"/>
                <a:gd name="T1" fmla="*/ 0 h 14"/>
                <a:gd name="T2" fmla="*/ 27 w 57"/>
                <a:gd name="T3" fmla="*/ 11 h 14"/>
                <a:gd name="T4" fmla="*/ 24 w 57"/>
                <a:gd name="T5" fmla="*/ 0 h 14"/>
              </a:gdLst>
              <a:ahLst/>
              <a:cxnLst>
                <a:cxn ang="0">
                  <a:pos x="T0" y="T1"/>
                </a:cxn>
                <a:cxn ang="0">
                  <a:pos x="T2" y="T3"/>
                </a:cxn>
                <a:cxn ang="0">
                  <a:pos x="T4" y="T5"/>
                </a:cxn>
              </a:cxnLst>
              <a:rect l="0" t="0" r="r" b="b"/>
              <a:pathLst>
                <a:path w="57" h="14">
                  <a:moveTo>
                    <a:pt x="24" y="0"/>
                  </a:moveTo>
                  <a:cubicBezTo>
                    <a:pt x="24" y="0"/>
                    <a:pt x="0" y="14"/>
                    <a:pt x="27" y="11"/>
                  </a:cubicBezTo>
                  <a:cubicBezTo>
                    <a:pt x="49" y="12"/>
                    <a:pt x="57" y="1"/>
                    <a:pt x="2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0" name="Freeform 288">
              <a:extLst>
                <a:ext uri="{FF2B5EF4-FFF2-40B4-BE49-F238E27FC236}">
                  <a16:creationId xmlns:a16="http://schemas.microsoft.com/office/drawing/2014/main" id="{583072BC-7ED9-4FB4-9C51-5649FFC701D3}"/>
                </a:ext>
              </a:extLst>
            </p:cNvPr>
            <p:cNvSpPr>
              <a:spLocks/>
            </p:cNvSpPr>
            <p:nvPr/>
          </p:nvSpPr>
          <p:spPr bwMode="gray">
            <a:xfrm>
              <a:off x="6138864" y="5178842"/>
              <a:ext cx="35086" cy="14354"/>
            </a:xfrm>
            <a:custGeom>
              <a:avLst/>
              <a:gdLst>
                <a:gd name="T0" fmla="*/ 0 w 22"/>
                <a:gd name="T1" fmla="*/ 4 h 9"/>
                <a:gd name="T2" fmla="*/ 22 w 22"/>
                <a:gd name="T3" fmla="*/ 9 h 9"/>
                <a:gd name="T4" fmla="*/ 22 w 22"/>
                <a:gd name="T5" fmla="*/ 7 h 9"/>
                <a:gd name="T6" fmla="*/ 1 w 22"/>
                <a:gd name="T7" fmla="*/ 0 h 9"/>
                <a:gd name="T8" fmla="*/ 0 w 22"/>
                <a:gd name="T9" fmla="*/ 4 h 9"/>
              </a:gdLst>
              <a:ahLst/>
              <a:cxnLst>
                <a:cxn ang="0">
                  <a:pos x="T0" y="T1"/>
                </a:cxn>
                <a:cxn ang="0">
                  <a:pos x="T2" y="T3"/>
                </a:cxn>
                <a:cxn ang="0">
                  <a:pos x="T4" y="T5"/>
                </a:cxn>
                <a:cxn ang="0">
                  <a:pos x="T6" y="T7"/>
                </a:cxn>
                <a:cxn ang="0">
                  <a:pos x="T8" y="T9"/>
                </a:cxn>
              </a:cxnLst>
              <a:rect l="0" t="0" r="r" b="b"/>
              <a:pathLst>
                <a:path w="22" h="9">
                  <a:moveTo>
                    <a:pt x="0" y="4"/>
                  </a:moveTo>
                  <a:lnTo>
                    <a:pt x="22" y="9"/>
                  </a:lnTo>
                  <a:lnTo>
                    <a:pt x="22" y="7"/>
                  </a:lnTo>
                  <a:lnTo>
                    <a:pt x="1"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1" name="Freeform 289">
              <a:extLst>
                <a:ext uri="{FF2B5EF4-FFF2-40B4-BE49-F238E27FC236}">
                  <a16:creationId xmlns:a16="http://schemas.microsoft.com/office/drawing/2014/main" id="{FAD52137-14AC-45D1-AB03-66C04BE01449}"/>
                </a:ext>
              </a:extLst>
            </p:cNvPr>
            <p:cNvSpPr>
              <a:spLocks/>
            </p:cNvSpPr>
            <p:nvPr/>
          </p:nvSpPr>
          <p:spPr bwMode="gray">
            <a:xfrm>
              <a:off x="6049554" y="5108670"/>
              <a:ext cx="44655" cy="19138"/>
            </a:xfrm>
            <a:custGeom>
              <a:avLst/>
              <a:gdLst>
                <a:gd name="T0" fmla="*/ 20 w 28"/>
                <a:gd name="T1" fmla="*/ 10 h 12"/>
                <a:gd name="T2" fmla="*/ 27 w 28"/>
                <a:gd name="T3" fmla="*/ 7 h 12"/>
                <a:gd name="T4" fmla="*/ 28 w 28"/>
                <a:gd name="T5" fmla="*/ 5 h 12"/>
                <a:gd name="T6" fmla="*/ 22 w 28"/>
                <a:gd name="T7" fmla="*/ 3 h 12"/>
                <a:gd name="T8" fmla="*/ 5 w 28"/>
                <a:gd name="T9" fmla="*/ 0 h 12"/>
                <a:gd name="T10" fmla="*/ 5 w 28"/>
                <a:gd name="T11" fmla="*/ 4 h 12"/>
                <a:gd name="T12" fmla="*/ 0 w 28"/>
                <a:gd name="T13" fmla="*/ 5 h 12"/>
                <a:gd name="T14" fmla="*/ 16 w 28"/>
                <a:gd name="T15" fmla="*/ 12 h 12"/>
                <a:gd name="T16" fmla="*/ 20 w 28"/>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
                  <a:moveTo>
                    <a:pt x="20" y="10"/>
                  </a:moveTo>
                  <a:lnTo>
                    <a:pt x="27" y="7"/>
                  </a:lnTo>
                  <a:lnTo>
                    <a:pt x="28" y="5"/>
                  </a:lnTo>
                  <a:lnTo>
                    <a:pt x="22" y="3"/>
                  </a:lnTo>
                  <a:lnTo>
                    <a:pt x="5" y="0"/>
                  </a:lnTo>
                  <a:lnTo>
                    <a:pt x="5" y="4"/>
                  </a:lnTo>
                  <a:lnTo>
                    <a:pt x="0" y="5"/>
                  </a:lnTo>
                  <a:lnTo>
                    <a:pt x="16" y="12"/>
                  </a:lnTo>
                  <a:lnTo>
                    <a:pt x="20"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2" name="Freeform 290">
              <a:extLst>
                <a:ext uri="{FF2B5EF4-FFF2-40B4-BE49-F238E27FC236}">
                  <a16:creationId xmlns:a16="http://schemas.microsoft.com/office/drawing/2014/main" id="{388B4D05-85B4-4067-A1B6-530CCDC632BE}"/>
                </a:ext>
              </a:extLst>
            </p:cNvPr>
            <p:cNvSpPr>
              <a:spLocks/>
            </p:cNvSpPr>
            <p:nvPr/>
          </p:nvSpPr>
          <p:spPr bwMode="gray">
            <a:xfrm>
              <a:off x="6051149" y="5127808"/>
              <a:ext cx="66982" cy="15948"/>
            </a:xfrm>
            <a:custGeom>
              <a:avLst/>
              <a:gdLst>
                <a:gd name="T0" fmla="*/ 42 w 42"/>
                <a:gd name="T1" fmla="*/ 10 h 10"/>
                <a:gd name="T2" fmla="*/ 40 w 42"/>
                <a:gd name="T3" fmla="*/ 7 h 10"/>
                <a:gd name="T4" fmla="*/ 20 w 42"/>
                <a:gd name="T5" fmla="*/ 5 h 10"/>
                <a:gd name="T6" fmla="*/ 18 w 42"/>
                <a:gd name="T7" fmla="*/ 3 h 10"/>
                <a:gd name="T8" fmla="*/ 9 w 42"/>
                <a:gd name="T9" fmla="*/ 0 h 10"/>
                <a:gd name="T10" fmla="*/ 7 w 42"/>
                <a:gd name="T11" fmla="*/ 1 h 10"/>
                <a:gd name="T12" fmla="*/ 8 w 42"/>
                <a:gd name="T13" fmla="*/ 3 h 10"/>
                <a:gd name="T14" fmla="*/ 4 w 42"/>
                <a:gd name="T15" fmla="*/ 3 h 10"/>
                <a:gd name="T16" fmla="*/ 0 w 42"/>
                <a:gd name="T17" fmla="*/ 7 h 10"/>
                <a:gd name="T18" fmla="*/ 15 w 42"/>
                <a:gd name="T19" fmla="*/ 10 h 10"/>
                <a:gd name="T20" fmla="*/ 42 w 42"/>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0">
                  <a:moveTo>
                    <a:pt x="42" y="10"/>
                  </a:moveTo>
                  <a:lnTo>
                    <a:pt x="40" y="7"/>
                  </a:lnTo>
                  <a:lnTo>
                    <a:pt x="20" y="5"/>
                  </a:lnTo>
                  <a:lnTo>
                    <a:pt x="18" y="3"/>
                  </a:lnTo>
                  <a:lnTo>
                    <a:pt x="9" y="0"/>
                  </a:lnTo>
                  <a:lnTo>
                    <a:pt x="7" y="1"/>
                  </a:lnTo>
                  <a:lnTo>
                    <a:pt x="8" y="3"/>
                  </a:lnTo>
                  <a:lnTo>
                    <a:pt x="4" y="3"/>
                  </a:lnTo>
                  <a:lnTo>
                    <a:pt x="0" y="7"/>
                  </a:lnTo>
                  <a:lnTo>
                    <a:pt x="15" y="10"/>
                  </a:lnTo>
                  <a:lnTo>
                    <a:pt x="42"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3" name="Freeform 291">
              <a:extLst>
                <a:ext uri="{FF2B5EF4-FFF2-40B4-BE49-F238E27FC236}">
                  <a16:creationId xmlns:a16="http://schemas.microsoft.com/office/drawing/2014/main" id="{B7D62DDB-9B54-4135-8F16-666078486650}"/>
                </a:ext>
              </a:extLst>
            </p:cNvPr>
            <p:cNvSpPr>
              <a:spLocks/>
            </p:cNvSpPr>
            <p:nvPr/>
          </p:nvSpPr>
          <p:spPr bwMode="gray">
            <a:xfrm>
              <a:off x="5947487" y="5052853"/>
              <a:ext cx="14354" cy="12758"/>
            </a:xfrm>
            <a:custGeom>
              <a:avLst/>
              <a:gdLst>
                <a:gd name="T0" fmla="*/ 11 w 29"/>
                <a:gd name="T1" fmla="*/ 4 h 24"/>
                <a:gd name="T2" fmla="*/ 10 w 29"/>
                <a:gd name="T3" fmla="*/ 16 h 24"/>
                <a:gd name="T4" fmla="*/ 11 w 29"/>
                <a:gd name="T5" fmla="*/ 4 h 24"/>
              </a:gdLst>
              <a:ahLst/>
              <a:cxnLst>
                <a:cxn ang="0">
                  <a:pos x="T0" y="T1"/>
                </a:cxn>
                <a:cxn ang="0">
                  <a:pos x="T2" y="T3"/>
                </a:cxn>
                <a:cxn ang="0">
                  <a:pos x="T4" y="T5"/>
                </a:cxn>
              </a:cxnLst>
              <a:rect l="0" t="0" r="r" b="b"/>
              <a:pathLst>
                <a:path w="29" h="24">
                  <a:moveTo>
                    <a:pt x="11" y="4"/>
                  </a:moveTo>
                  <a:cubicBezTo>
                    <a:pt x="0" y="0"/>
                    <a:pt x="10" y="16"/>
                    <a:pt x="10" y="16"/>
                  </a:cubicBezTo>
                  <a:cubicBezTo>
                    <a:pt x="29" y="24"/>
                    <a:pt x="25" y="13"/>
                    <a:pt x="11"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4" name="Freeform 292">
              <a:extLst>
                <a:ext uri="{FF2B5EF4-FFF2-40B4-BE49-F238E27FC236}">
                  <a16:creationId xmlns:a16="http://schemas.microsoft.com/office/drawing/2014/main" id="{BD9E046E-4020-421F-A84E-A9BE1B0E8A80}"/>
                </a:ext>
              </a:extLst>
            </p:cNvPr>
            <p:cNvSpPr>
              <a:spLocks/>
            </p:cNvSpPr>
            <p:nvPr/>
          </p:nvSpPr>
          <p:spPr bwMode="gray">
            <a:xfrm>
              <a:off x="5925159" y="4995440"/>
              <a:ext cx="17543" cy="7975"/>
            </a:xfrm>
            <a:custGeom>
              <a:avLst/>
              <a:gdLst>
                <a:gd name="T0" fmla="*/ 7 w 33"/>
                <a:gd name="T1" fmla="*/ 16 h 16"/>
                <a:gd name="T2" fmla="*/ 15 w 33"/>
                <a:gd name="T3" fmla="*/ 5 h 16"/>
                <a:gd name="T4" fmla="*/ 7 w 33"/>
                <a:gd name="T5" fmla="*/ 16 h 16"/>
              </a:gdLst>
              <a:ahLst/>
              <a:cxnLst>
                <a:cxn ang="0">
                  <a:pos x="T0" y="T1"/>
                </a:cxn>
                <a:cxn ang="0">
                  <a:pos x="T2" y="T3"/>
                </a:cxn>
                <a:cxn ang="0">
                  <a:pos x="T4" y="T5"/>
                </a:cxn>
              </a:cxnLst>
              <a:rect l="0" t="0" r="r" b="b"/>
              <a:pathLst>
                <a:path w="33" h="16">
                  <a:moveTo>
                    <a:pt x="7" y="16"/>
                  </a:moveTo>
                  <a:cubicBezTo>
                    <a:pt x="18" y="16"/>
                    <a:pt x="33" y="5"/>
                    <a:pt x="15" y="5"/>
                  </a:cubicBezTo>
                  <a:cubicBezTo>
                    <a:pt x="0" y="0"/>
                    <a:pt x="7" y="16"/>
                    <a:pt x="7"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5" name="Freeform 293">
              <a:extLst>
                <a:ext uri="{FF2B5EF4-FFF2-40B4-BE49-F238E27FC236}">
                  <a16:creationId xmlns:a16="http://schemas.microsoft.com/office/drawing/2014/main" id="{0F505658-D276-473D-A13D-34A9AA853133}"/>
                </a:ext>
              </a:extLst>
            </p:cNvPr>
            <p:cNvSpPr>
              <a:spLocks/>
            </p:cNvSpPr>
            <p:nvPr/>
          </p:nvSpPr>
          <p:spPr bwMode="gray">
            <a:xfrm>
              <a:off x="5904426" y="4953974"/>
              <a:ext cx="41465" cy="44655"/>
            </a:xfrm>
            <a:custGeom>
              <a:avLst/>
              <a:gdLst>
                <a:gd name="T0" fmla="*/ 10 w 26"/>
                <a:gd name="T1" fmla="*/ 16 h 28"/>
                <a:gd name="T2" fmla="*/ 15 w 26"/>
                <a:gd name="T3" fmla="*/ 20 h 28"/>
                <a:gd name="T4" fmla="*/ 22 w 26"/>
                <a:gd name="T5" fmla="*/ 28 h 28"/>
                <a:gd name="T6" fmla="*/ 26 w 26"/>
                <a:gd name="T7" fmla="*/ 25 h 28"/>
                <a:gd name="T8" fmla="*/ 17 w 26"/>
                <a:gd name="T9" fmla="*/ 16 h 28"/>
                <a:gd name="T10" fmla="*/ 13 w 26"/>
                <a:gd name="T11" fmla="*/ 15 h 28"/>
                <a:gd name="T12" fmla="*/ 8 w 26"/>
                <a:gd name="T13" fmla="*/ 5 h 28"/>
                <a:gd name="T14" fmla="*/ 6 w 26"/>
                <a:gd name="T15" fmla="*/ 4 h 28"/>
                <a:gd name="T16" fmla="*/ 0 w 26"/>
                <a:gd name="T17" fmla="*/ 0 h 28"/>
                <a:gd name="T18" fmla="*/ 10 w 26"/>
                <a:gd name="T1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8">
                  <a:moveTo>
                    <a:pt x="10" y="16"/>
                  </a:moveTo>
                  <a:lnTo>
                    <a:pt x="15" y="20"/>
                  </a:lnTo>
                  <a:lnTo>
                    <a:pt x="22" y="28"/>
                  </a:lnTo>
                  <a:lnTo>
                    <a:pt x="26" y="25"/>
                  </a:lnTo>
                  <a:lnTo>
                    <a:pt x="17" y="16"/>
                  </a:lnTo>
                  <a:lnTo>
                    <a:pt x="13" y="15"/>
                  </a:lnTo>
                  <a:lnTo>
                    <a:pt x="8" y="5"/>
                  </a:lnTo>
                  <a:lnTo>
                    <a:pt x="6" y="4"/>
                  </a:lnTo>
                  <a:lnTo>
                    <a:pt x="0" y="0"/>
                  </a:lnTo>
                  <a:lnTo>
                    <a:pt x="10" y="1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6" name="Freeform 294">
              <a:extLst>
                <a:ext uri="{FF2B5EF4-FFF2-40B4-BE49-F238E27FC236}">
                  <a16:creationId xmlns:a16="http://schemas.microsoft.com/office/drawing/2014/main" id="{7E68A203-0FE6-4450-BFE1-5FDD68E06A94}"/>
                </a:ext>
              </a:extLst>
            </p:cNvPr>
            <p:cNvSpPr>
              <a:spLocks/>
            </p:cNvSpPr>
            <p:nvPr/>
          </p:nvSpPr>
          <p:spPr bwMode="gray">
            <a:xfrm>
              <a:off x="5875720" y="4885397"/>
              <a:ext cx="33491" cy="33491"/>
            </a:xfrm>
            <a:custGeom>
              <a:avLst/>
              <a:gdLst>
                <a:gd name="T0" fmla="*/ 16 w 21"/>
                <a:gd name="T1" fmla="*/ 21 h 21"/>
                <a:gd name="T2" fmla="*/ 21 w 21"/>
                <a:gd name="T3" fmla="*/ 18 h 21"/>
                <a:gd name="T4" fmla="*/ 16 w 21"/>
                <a:gd name="T5" fmla="*/ 13 h 21"/>
                <a:gd name="T6" fmla="*/ 14 w 21"/>
                <a:gd name="T7" fmla="*/ 9 h 21"/>
                <a:gd name="T8" fmla="*/ 8 w 21"/>
                <a:gd name="T9" fmla="*/ 3 h 21"/>
                <a:gd name="T10" fmla="*/ 5 w 21"/>
                <a:gd name="T11" fmla="*/ 0 h 21"/>
                <a:gd name="T12" fmla="*/ 5 w 21"/>
                <a:gd name="T13" fmla="*/ 7 h 21"/>
                <a:gd name="T14" fmla="*/ 0 w 21"/>
                <a:gd name="T15" fmla="*/ 11 h 21"/>
                <a:gd name="T16" fmla="*/ 6 w 21"/>
                <a:gd name="T17" fmla="*/ 18 h 21"/>
                <a:gd name="T18" fmla="*/ 11 w 21"/>
                <a:gd name="T19" fmla="*/ 16 h 21"/>
                <a:gd name="T20" fmla="*/ 11 w 21"/>
                <a:gd name="T21" fmla="*/ 18 h 21"/>
                <a:gd name="T22" fmla="*/ 16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6" y="21"/>
                  </a:moveTo>
                  <a:lnTo>
                    <a:pt x="21" y="18"/>
                  </a:lnTo>
                  <a:lnTo>
                    <a:pt x="16" y="13"/>
                  </a:lnTo>
                  <a:lnTo>
                    <a:pt x="14" y="9"/>
                  </a:lnTo>
                  <a:lnTo>
                    <a:pt x="8" y="3"/>
                  </a:lnTo>
                  <a:lnTo>
                    <a:pt x="5" y="0"/>
                  </a:lnTo>
                  <a:lnTo>
                    <a:pt x="5" y="7"/>
                  </a:lnTo>
                  <a:lnTo>
                    <a:pt x="0" y="11"/>
                  </a:lnTo>
                  <a:lnTo>
                    <a:pt x="6" y="18"/>
                  </a:lnTo>
                  <a:lnTo>
                    <a:pt x="11" y="16"/>
                  </a:lnTo>
                  <a:lnTo>
                    <a:pt x="11" y="18"/>
                  </a:lnTo>
                  <a:lnTo>
                    <a:pt x="16"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7" name="Freeform 295">
              <a:extLst>
                <a:ext uri="{FF2B5EF4-FFF2-40B4-BE49-F238E27FC236}">
                  <a16:creationId xmlns:a16="http://schemas.microsoft.com/office/drawing/2014/main" id="{39C4E66B-01EC-4CBF-9E20-F83E78A4C383}"/>
                </a:ext>
              </a:extLst>
            </p:cNvPr>
            <p:cNvSpPr>
              <a:spLocks/>
            </p:cNvSpPr>
            <p:nvPr/>
          </p:nvSpPr>
          <p:spPr bwMode="gray">
            <a:xfrm>
              <a:off x="5859772" y="4891776"/>
              <a:ext cx="25517" cy="86120"/>
            </a:xfrm>
            <a:custGeom>
              <a:avLst/>
              <a:gdLst>
                <a:gd name="T0" fmla="*/ 48 w 48"/>
                <a:gd name="T1" fmla="*/ 125 h 163"/>
                <a:gd name="T2" fmla="*/ 37 w 48"/>
                <a:gd name="T3" fmla="*/ 113 h 163"/>
                <a:gd name="T4" fmla="*/ 31 w 48"/>
                <a:gd name="T5" fmla="*/ 74 h 163"/>
                <a:gd name="T6" fmla="*/ 36 w 48"/>
                <a:gd name="T7" fmla="*/ 55 h 163"/>
                <a:gd name="T8" fmla="*/ 22 w 48"/>
                <a:gd name="T9" fmla="*/ 28 h 163"/>
                <a:gd name="T10" fmla="*/ 20 w 48"/>
                <a:gd name="T11" fmla="*/ 1 h 163"/>
                <a:gd name="T12" fmla="*/ 8 w 48"/>
                <a:gd name="T13" fmla="*/ 0 h 163"/>
                <a:gd name="T14" fmla="*/ 0 w 48"/>
                <a:gd name="T15" fmla="*/ 19 h 163"/>
                <a:gd name="T16" fmla="*/ 21 w 48"/>
                <a:gd name="T17" fmla="*/ 43 h 163"/>
                <a:gd name="T18" fmla="*/ 21 w 48"/>
                <a:gd name="T19" fmla="*/ 62 h 163"/>
                <a:gd name="T20" fmla="*/ 10 w 48"/>
                <a:gd name="T21" fmla="*/ 58 h 163"/>
                <a:gd name="T22" fmla="*/ 26 w 48"/>
                <a:gd name="T23" fmla="*/ 104 h 163"/>
                <a:gd name="T24" fmla="*/ 11 w 48"/>
                <a:gd name="T25" fmla="*/ 104 h 163"/>
                <a:gd name="T26" fmla="*/ 20 w 48"/>
                <a:gd name="T27" fmla="*/ 146 h 163"/>
                <a:gd name="T28" fmla="*/ 42 w 48"/>
                <a:gd name="T29" fmla="*/ 163 h 163"/>
                <a:gd name="T30" fmla="*/ 46 w 48"/>
                <a:gd name="T31" fmla="*/ 155 h 163"/>
                <a:gd name="T32" fmla="*/ 28 w 48"/>
                <a:gd name="T33" fmla="*/ 135 h 163"/>
                <a:gd name="T34" fmla="*/ 25 w 48"/>
                <a:gd name="T35" fmla="*/ 124 h 163"/>
                <a:gd name="T36" fmla="*/ 36 w 48"/>
                <a:gd name="T37" fmla="*/ 128 h 163"/>
                <a:gd name="T38" fmla="*/ 48 w 48"/>
                <a:gd name="T39"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63">
                  <a:moveTo>
                    <a:pt x="48" y="125"/>
                  </a:moveTo>
                  <a:cubicBezTo>
                    <a:pt x="37" y="113"/>
                    <a:pt x="37" y="113"/>
                    <a:pt x="37" y="113"/>
                  </a:cubicBezTo>
                  <a:cubicBezTo>
                    <a:pt x="31" y="74"/>
                    <a:pt x="31" y="74"/>
                    <a:pt x="31" y="74"/>
                  </a:cubicBezTo>
                  <a:cubicBezTo>
                    <a:pt x="31" y="74"/>
                    <a:pt x="43" y="63"/>
                    <a:pt x="36" y="55"/>
                  </a:cubicBezTo>
                  <a:cubicBezTo>
                    <a:pt x="32" y="47"/>
                    <a:pt x="25" y="39"/>
                    <a:pt x="22" y="28"/>
                  </a:cubicBezTo>
                  <a:cubicBezTo>
                    <a:pt x="22" y="20"/>
                    <a:pt x="20" y="1"/>
                    <a:pt x="20" y="1"/>
                  </a:cubicBezTo>
                  <a:cubicBezTo>
                    <a:pt x="8" y="0"/>
                    <a:pt x="8" y="0"/>
                    <a:pt x="8" y="0"/>
                  </a:cubicBezTo>
                  <a:cubicBezTo>
                    <a:pt x="0" y="19"/>
                    <a:pt x="0" y="19"/>
                    <a:pt x="0" y="19"/>
                  </a:cubicBezTo>
                  <a:cubicBezTo>
                    <a:pt x="0" y="19"/>
                    <a:pt x="14" y="39"/>
                    <a:pt x="21" y="43"/>
                  </a:cubicBezTo>
                  <a:cubicBezTo>
                    <a:pt x="25" y="51"/>
                    <a:pt x="21" y="62"/>
                    <a:pt x="21" y="62"/>
                  </a:cubicBezTo>
                  <a:cubicBezTo>
                    <a:pt x="10" y="58"/>
                    <a:pt x="10" y="58"/>
                    <a:pt x="10" y="58"/>
                  </a:cubicBezTo>
                  <a:cubicBezTo>
                    <a:pt x="26" y="104"/>
                    <a:pt x="26" y="104"/>
                    <a:pt x="26" y="104"/>
                  </a:cubicBezTo>
                  <a:cubicBezTo>
                    <a:pt x="11" y="104"/>
                    <a:pt x="11" y="104"/>
                    <a:pt x="11" y="104"/>
                  </a:cubicBezTo>
                  <a:cubicBezTo>
                    <a:pt x="20" y="146"/>
                    <a:pt x="20" y="146"/>
                    <a:pt x="20" y="146"/>
                  </a:cubicBezTo>
                  <a:cubicBezTo>
                    <a:pt x="42" y="163"/>
                    <a:pt x="42" y="163"/>
                    <a:pt x="42" y="163"/>
                  </a:cubicBezTo>
                  <a:cubicBezTo>
                    <a:pt x="46" y="155"/>
                    <a:pt x="46" y="155"/>
                    <a:pt x="46" y="155"/>
                  </a:cubicBezTo>
                  <a:cubicBezTo>
                    <a:pt x="28" y="135"/>
                    <a:pt x="28" y="135"/>
                    <a:pt x="28" y="135"/>
                  </a:cubicBezTo>
                  <a:cubicBezTo>
                    <a:pt x="25" y="124"/>
                    <a:pt x="25" y="124"/>
                    <a:pt x="25" y="124"/>
                  </a:cubicBezTo>
                  <a:cubicBezTo>
                    <a:pt x="36" y="128"/>
                    <a:pt x="36" y="128"/>
                    <a:pt x="36" y="128"/>
                  </a:cubicBezTo>
                  <a:lnTo>
                    <a:pt x="48" y="12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8" name="Freeform 296">
              <a:extLst>
                <a:ext uri="{FF2B5EF4-FFF2-40B4-BE49-F238E27FC236}">
                  <a16:creationId xmlns:a16="http://schemas.microsoft.com/office/drawing/2014/main" id="{D264221A-3BDC-4EAE-A3D3-6DF7BC4C1713}"/>
                </a:ext>
              </a:extLst>
            </p:cNvPr>
            <p:cNvSpPr>
              <a:spLocks/>
            </p:cNvSpPr>
            <p:nvPr/>
          </p:nvSpPr>
          <p:spPr bwMode="gray">
            <a:xfrm>
              <a:off x="5896453" y="4930052"/>
              <a:ext cx="9569" cy="11164"/>
            </a:xfrm>
            <a:custGeom>
              <a:avLst/>
              <a:gdLst>
                <a:gd name="T0" fmla="*/ 6 w 6"/>
                <a:gd name="T1" fmla="*/ 7 h 7"/>
                <a:gd name="T2" fmla="*/ 4 w 6"/>
                <a:gd name="T3" fmla="*/ 0 h 7"/>
                <a:gd name="T4" fmla="*/ 0 w 6"/>
                <a:gd name="T5" fmla="*/ 1 h 7"/>
                <a:gd name="T6" fmla="*/ 3 w 6"/>
                <a:gd name="T7" fmla="*/ 3 h 7"/>
                <a:gd name="T8" fmla="*/ 1 w 6"/>
                <a:gd name="T9" fmla="*/ 7 h 7"/>
                <a:gd name="T10" fmla="*/ 6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6" y="7"/>
                  </a:moveTo>
                  <a:lnTo>
                    <a:pt x="4" y="0"/>
                  </a:lnTo>
                  <a:lnTo>
                    <a:pt x="0" y="1"/>
                  </a:lnTo>
                  <a:lnTo>
                    <a:pt x="3" y="3"/>
                  </a:lnTo>
                  <a:lnTo>
                    <a:pt x="1" y="7"/>
                  </a:lnTo>
                  <a:lnTo>
                    <a:pt x="6"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9" name="Freeform 297">
              <a:extLst>
                <a:ext uri="{FF2B5EF4-FFF2-40B4-BE49-F238E27FC236}">
                  <a16:creationId xmlns:a16="http://schemas.microsoft.com/office/drawing/2014/main" id="{2EEF938F-D6A1-40B4-B7C0-36B674C93A1C}"/>
                </a:ext>
              </a:extLst>
            </p:cNvPr>
            <p:cNvSpPr>
              <a:spLocks/>
            </p:cNvSpPr>
            <p:nvPr/>
          </p:nvSpPr>
          <p:spPr bwMode="gray">
            <a:xfrm>
              <a:off x="5929943" y="5012982"/>
              <a:ext cx="17543" cy="25517"/>
            </a:xfrm>
            <a:custGeom>
              <a:avLst/>
              <a:gdLst>
                <a:gd name="T0" fmla="*/ 11 w 33"/>
                <a:gd name="T1" fmla="*/ 23 h 47"/>
                <a:gd name="T2" fmla="*/ 18 w 33"/>
                <a:gd name="T3" fmla="*/ 20 h 47"/>
                <a:gd name="T4" fmla="*/ 11 w 33"/>
                <a:gd name="T5" fmla="*/ 23 h 47"/>
              </a:gdLst>
              <a:ahLst/>
              <a:cxnLst>
                <a:cxn ang="0">
                  <a:pos x="T0" y="T1"/>
                </a:cxn>
                <a:cxn ang="0">
                  <a:pos x="T2" y="T3"/>
                </a:cxn>
                <a:cxn ang="0">
                  <a:pos x="T4" y="T5"/>
                </a:cxn>
              </a:cxnLst>
              <a:rect l="0" t="0" r="r" b="b"/>
              <a:pathLst>
                <a:path w="33" h="47">
                  <a:moveTo>
                    <a:pt x="11" y="23"/>
                  </a:moveTo>
                  <a:cubicBezTo>
                    <a:pt x="32" y="47"/>
                    <a:pt x="33" y="36"/>
                    <a:pt x="18" y="20"/>
                  </a:cubicBezTo>
                  <a:cubicBezTo>
                    <a:pt x="0" y="0"/>
                    <a:pt x="11" y="23"/>
                    <a:pt x="11" y="2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0" name="Freeform 298">
              <a:extLst>
                <a:ext uri="{FF2B5EF4-FFF2-40B4-BE49-F238E27FC236}">
                  <a16:creationId xmlns:a16="http://schemas.microsoft.com/office/drawing/2014/main" id="{3919EB10-B4FE-4D58-A412-496583C5C4CA}"/>
                </a:ext>
              </a:extLst>
            </p:cNvPr>
            <p:cNvSpPr>
              <a:spLocks/>
            </p:cNvSpPr>
            <p:nvPr/>
          </p:nvSpPr>
          <p:spPr bwMode="gray">
            <a:xfrm>
              <a:off x="5907616" y="4984275"/>
              <a:ext cx="9569" cy="7975"/>
            </a:xfrm>
            <a:custGeom>
              <a:avLst/>
              <a:gdLst>
                <a:gd name="T0" fmla="*/ 0 w 18"/>
                <a:gd name="T1" fmla="*/ 12 h 16"/>
                <a:gd name="T2" fmla="*/ 7 w 18"/>
                <a:gd name="T3" fmla="*/ 5 h 16"/>
                <a:gd name="T4" fmla="*/ 0 w 18"/>
                <a:gd name="T5" fmla="*/ 12 h 16"/>
              </a:gdLst>
              <a:ahLst/>
              <a:cxnLst>
                <a:cxn ang="0">
                  <a:pos x="T0" y="T1"/>
                </a:cxn>
                <a:cxn ang="0">
                  <a:pos x="T2" y="T3"/>
                </a:cxn>
                <a:cxn ang="0">
                  <a:pos x="T4" y="T5"/>
                </a:cxn>
              </a:cxnLst>
              <a:rect l="0" t="0" r="r" b="b"/>
              <a:pathLst>
                <a:path w="18" h="16">
                  <a:moveTo>
                    <a:pt x="0" y="12"/>
                  </a:moveTo>
                  <a:cubicBezTo>
                    <a:pt x="11" y="16"/>
                    <a:pt x="18" y="9"/>
                    <a:pt x="7" y="5"/>
                  </a:cubicBezTo>
                  <a:cubicBezTo>
                    <a:pt x="0" y="0"/>
                    <a:pt x="0" y="12"/>
                    <a:pt x="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1" name="Freeform 299">
              <a:extLst>
                <a:ext uri="{FF2B5EF4-FFF2-40B4-BE49-F238E27FC236}">
                  <a16:creationId xmlns:a16="http://schemas.microsoft.com/office/drawing/2014/main" id="{00C0119C-BBA8-46D2-8AA0-D1DF7F139FDC}"/>
                </a:ext>
              </a:extLst>
            </p:cNvPr>
            <p:cNvSpPr>
              <a:spLocks/>
            </p:cNvSpPr>
            <p:nvPr/>
          </p:nvSpPr>
          <p:spPr bwMode="gray">
            <a:xfrm>
              <a:off x="6019252" y="5146946"/>
              <a:ext cx="27112" cy="11164"/>
            </a:xfrm>
            <a:custGeom>
              <a:avLst/>
              <a:gdLst>
                <a:gd name="T0" fmla="*/ 19 w 52"/>
                <a:gd name="T1" fmla="*/ 6 h 21"/>
                <a:gd name="T2" fmla="*/ 0 w 52"/>
                <a:gd name="T3" fmla="*/ 13 h 21"/>
                <a:gd name="T4" fmla="*/ 30 w 52"/>
                <a:gd name="T5" fmla="*/ 18 h 21"/>
                <a:gd name="T6" fmla="*/ 19 w 52"/>
                <a:gd name="T7" fmla="*/ 6 h 21"/>
              </a:gdLst>
              <a:ahLst/>
              <a:cxnLst>
                <a:cxn ang="0">
                  <a:pos x="T0" y="T1"/>
                </a:cxn>
                <a:cxn ang="0">
                  <a:pos x="T2" y="T3"/>
                </a:cxn>
                <a:cxn ang="0">
                  <a:pos x="T4" y="T5"/>
                </a:cxn>
                <a:cxn ang="0">
                  <a:pos x="T6" y="T7"/>
                </a:cxn>
              </a:cxnLst>
              <a:rect l="0" t="0" r="r" b="b"/>
              <a:pathLst>
                <a:path w="52" h="21">
                  <a:moveTo>
                    <a:pt x="19" y="6"/>
                  </a:moveTo>
                  <a:cubicBezTo>
                    <a:pt x="0" y="13"/>
                    <a:pt x="0" y="13"/>
                    <a:pt x="0" y="13"/>
                  </a:cubicBezTo>
                  <a:cubicBezTo>
                    <a:pt x="0" y="13"/>
                    <a:pt x="7" y="21"/>
                    <a:pt x="30" y="18"/>
                  </a:cubicBezTo>
                  <a:cubicBezTo>
                    <a:pt x="52" y="12"/>
                    <a:pt x="49" y="0"/>
                    <a:pt x="19"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2" name="Freeform 300">
              <a:extLst>
                <a:ext uri="{FF2B5EF4-FFF2-40B4-BE49-F238E27FC236}">
                  <a16:creationId xmlns:a16="http://schemas.microsoft.com/office/drawing/2014/main" id="{11969E21-2CAE-44C9-BF21-603603CC9E4A}"/>
                </a:ext>
              </a:extLst>
            </p:cNvPr>
            <p:cNvSpPr>
              <a:spLocks/>
            </p:cNvSpPr>
            <p:nvPr/>
          </p:nvSpPr>
          <p:spPr bwMode="gray">
            <a:xfrm>
              <a:off x="5854988" y="4947595"/>
              <a:ext cx="7975" cy="15948"/>
            </a:xfrm>
            <a:custGeom>
              <a:avLst/>
              <a:gdLst>
                <a:gd name="T0" fmla="*/ 0 w 13"/>
                <a:gd name="T1" fmla="*/ 19 h 30"/>
                <a:gd name="T2" fmla="*/ 12 w 13"/>
                <a:gd name="T3" fmla="*/ 15 h 30"/>
                <a:gd name="T4" fmla="*/ 0 w 13"/>
                <a:gd name="T5" fmla="*/ 19 h 30"/>
              </a:gdLst>
              <a:ahLst/>
              <a:cxnLst>
                <a:cxn ang="0">
                  <a:pos x="T0" y="T1"/>
                </a:cxn>
                <a:cxn ang="0">
                  <a:pos x="T2" y="T3"/>
                </a:cxn>
                <a:cxn ang="0">
                  <a:pos x="T4" y="T5"/>
                </a:cxn>
              </a:cxnLst>
              <a:rect l="0" t="0" r="r" b="b"/>
              <a:pathLst>
                <a:path w="13" h="30">
                  <a:moveTo>
                    <a:pt x="0" y="19"/>
                  </a:moveTo>
                  <a:cubicBezTo>
                    <a:pt x="0" y="30"/>
                    <a:pt x="12" y="15"/>
                    <a:pt x="12" y="15"/>
                  </a:cubicBezTo>
                  <a:cubicBezTo>
                    <a:pt x="13" y="0"/>
                    <a:pt x="1" y="7"/>
                    <a:pt x="0"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3" name="Freeform 301">
              <a:extLst>
                <a:ext uri="{FF2B5EF4-FFF2-40B4-BE49-F238E27FC236}">
                  <a16:creationId xmlns:a16="http://schemas.microsoft.com/office/drawing/2014/main" id="{7440572C-3E5E-46E9-85BA-7CCD40CD62B6}"/>
                </a:ext>
              </a:extLst>
            </p:cNvPr>
            <p:cNvSpPr>
              <a:spLocks/>
            </p:cNvSpPr>
            <p:nvPr/>
          </p:nvSpPr>
          <p:spPr bwMode="gray">
            <a:xfrm>
              <a:off x="5907616" y="5001819"/>
              <a:ext cx="15948" cy="11164"/>
            </a:xfrm>
            <a:custGeom>
              <a:avLst/>
              <a:gdLst>
                <a:gd name="T0" fmla="*/ 19 w 30"/>
                <a:gd name="T1" fmla="*/ 8 h 20"/>
                <a:gd name="T2" fmla="*/ 0 w 30"/>
                <a:gd name="T3" fmla="*/ 11 h 20"/>
                <a:gd name="T4" fmla="*/ 19 w 30"/>
                <a:gd name="T5" fmla="*/ 8 h 20"/>
              </a:gdLst>
              <a:ahLst/>
              <a:cxnLst>
                <a:cxn ang="0">
                  <a:pos x="T0" y="T1"/>
                </a:cxn>
                <a:cxn ang="0">
                  <a:pos x="T2" y="T3"/>
                </a:cxn>
                <a:cxn ang="0">
                  <a:pos x="T4" y="T5"/>
                </a:cxn>
              </a:cxnLst>
              <a:rect l="0" t="0" r="r" b="b"/>
              <a:pathLst>
                <a:path w="30" h="20">
                  <a:moveTo>
                    <a:pt x="19" y="8"/>
                  </a:moveTo>
                  <a:cubicBezTo>
                    <a:pt x="8" y="0"/>
                    <a:pt x="0" y="11"/>
                    <a:pt x="0" y="11"/>
                  </a:cubicBezTo>
                  <a:cubicBezTo>
                    <a:pt x="18" y="20"/>
                    <a:pt x="30" y="16"/>
                    <a:pt x="19"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4" name="Freeform 302">
              <a:extLst>
                <a:ext uri="{FF2B5EF4-FFF2-40B4-BE49-F238E27FC236}">
                  <a16:creationId xmlns:a16="http://schemas.microsoft.com/office/drawing/2014/main" id="{F4AB1644-E046-4530-8A58-6CD67AAA793D}"/>
                </a:ext>
              </a:extLst>
            </p:cNvPr>
            <p:cNvSpPr>
              <a:spLocks/>
            </p:cNvSpPr>
            <p:nvPr/>
          </p:nvSpPr>
          <p:spPr bwMode="gray">
            <a:xfrm>
              <a:off x="5891668" y="4982681"/>
              <a:ext cx="12758" cy="7975"/>
            </a:xfrm>
            <a:custGeom>
              <a:avLst/>
              <a:gdLst>
                <a:gd name="T0" fmla="*/ 15 w 23"/>
                <a:gd name="T1" fmla="*/ 4 h 15"/>
                <a:gd name="T2" fmla="*/ 7 w 23"/>
                <a:gd name="T3" fmla="*/ 15 h 15"/>
                <a:gd name="T4" fmla="*/ 15 w 23"/>
                <a:gd name="T5" fmla="*/ 4 h 15"/>
              </a:gdLst>
              <a:ahLst/>
              <a:cxnLst>
                <a:cxn ang="0">
                  <a:pos x="T0" y="T1"/>
                </a:cxn>
                <a:cxn ang="0">
                  <a:pos x="T2" y="T3"/>
                </a:cxn>
                <a:cxn ang="0">
                  <a:pos x="T4" y="T5"/>
                </a:cxn>
              </a:cxnLst>
              <a:rect l="0" t="0" r="r" b="b"/>
              <a:pathLst>
                <a:path w="23" h="15">
                  <a:moveTo>
                    <a:pt x="15" y="4"/>
                  </a:moveTo>
                  <a:cubicBezTo>
                    <a:pt x="12" y="0"/>
                    <a:pt x="0" y="11"/>
                    <a:pt x="7" y="15"/>
                  </a:cubicBezTo>
                  <a:cubicBezTo>
                    <a:pt x="7" y="15"/>
                    <a:pt x="23" y="8"/>
                    <a:pt x="15"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5" name="Freeform 303">
              <a:extLst>
                <a:ext uri="{FF2B5EF4-FFF2-40B4-BE49-F238E27FC236}">
                  <a16:creationId xmlns:a16="http://schemas.microsoft.com/office/drawing/2014/main" id="{F50F7C8D-E9A6-4FE9-8B81-E7754A678DD4}"/>
                </a:ext>
              </a:extLst>
            </p:cNvPr>
            <p:cNvSpPr>
              <a:spLocks/>
            </p:cNvSpPr>
            <p:nvPr/>
          </p:nvSpPr>
          <p:spPr bwMode="gray">
            <a:xfrm>
              <a:off x="5898047" y="4998629"/>
              <a:ext cx="12758" cy="3190"/>
            </a:xfrm>
            <a:custGeom>
              <a:avLst/>
              <a:gdLst>
                <a:gd name="T0" fmla="*/ 19 w 26"/>
                <a:gd name="T1" fmla="*/ 0 h 7"/>
                <a:gd name="T2" fmla="*/ 11 w 26"/>
                <a:gd name="T3" fmla="*/ 7 h 7"/>
                <a:gd name="T4" fmla="*/ 19 w 26"/>
                <a:gd name="T5" fmla="*/ 0 h 7"/>
              </a:gdLst>
              <a:ahLst/>
              <a:cxnLst>
                <a:cxn ang="0">
                  <a:pos x="T0" y="T1"/>
                </a:cxn>
                <a:cxn ang="0">
                  <a:pos x="T2" y="T3"/>
                </a:cxn>
                <a:cxn ang="0">
                  <a:pos x="T4" y="T5"/>
                </a:cxn>
              </a:cxnLst>
              <a:rect l="0" t="0" r="r" b="b"/>
              <a:pathLst>
                <a:path w="26" h="7">
                  <a:moveTo>
                    <a:pt x="19" y="0"/>
                  </a:moveTo>
                  <a:cubicBezTo>
                    <a:pt x="8" y="0"/>
                    <a:pt x="0" y="3"/>
                    <a:pt x="11" y="7"/>
                  </a:cubicBezTo>
                  <a:cubicBezTo>
                    <a:pt x="11" y="7"/>
                    <a:pt x="26" y="4"/>
                    <a:pt x="19"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6" name="Freeform 304">
              <a:extLst>
                <a:ext uri="{FF2B5EF4-FFF2-40B4-BE49-F238E27FC236}">
                  <a16:creationId xmlns:a16="http://schemas.microsoft.com/office/drawing/2014/main" id="{770C14A5-E7B9-4F8A-B0E3-D20E9F28D76C}"/>
                </a:ext>
              </a:extLst>
            </p:cNvPr>
            <p:cNvSpPr>
              <a:spLocks/>
            </p:cNvSpPr>
            <p:nvPr/>
          </p:nvSpPr>
          <p:spPr bwMode="gray">
            <a:xfrm>
              <a:off x="6030417" y="5102291"/>
              <a:ext cx="23923" cy="11164"/>
            </a:xfrm>
            <a:custGeom>
              <a:avLst/>
              <a:gdLst>
                <a:gd name="T0" fmla="*/ 25 w 47"/>
                <a:gd name="T1" fmla="*/ 8 h 24"/>
                <a:gd name="T2" fmla="*/ 6 w 47"/>
                <a:gd name="T3" fmla="*/ 15 h 24"/>
                <a:gd name="T4" fmla="*/ 25 w 47"/>
                <a:gd name="T5" fmla="*/ 8 h 24"/>
              </a:gdLst>
              <a:ahLst/>
              <a:cxnLst>
                <a:cxn ang="0">
                  <a:pos x="T0" y="T1"/>
                </a:cxn>
                <a:cxn ang="0">
                  <a:pos x="T2" y="T3"/>
                </a:cxn>
                <a:cxn ang="0">
                  <a:pos x="T4" y="T5"/>
                </a:cxn>
              </a:cxnLst>
              <a:rect l="0" t="0" r="r" b="b"/>
              <a:pathLst>
                <a:path w="47" h="24">
                  <a:moveTo>
                    <a:pt x="25" y="8"/>
                  </a:moveTo>
                  <a:cubicBezTo>
                    <a:pt x="0" y="0"/>
                    <a:pt x="6" y="15"/>
                    <a:pt x="6" y="15"/>
                  </a:cubicBezTo>
                  <a:cubicBezTo>
                    <a:pt x="21" y="24"/>
                    <a:pt x="47" y="17"/>
                    <a:pt x="25"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7" name="Freeform 305">
              <a:extLst>
                <a:ext uri="{FF2B5EF4-FFF2-40B4-BE49-F238E27FC236}">
                  <a16:creationId xmlns:a16="http://schemas.microsoft.com/office/drawing/2014/main" id="{123E2CAF-BFC7-4BD8-A5CC-31ECFCF9EFCC}"/>
                </a:ext>
              </a:extLst>
            </p:cNvPr>
            <p:cNvSpPr>
              <a:spLocks/>
            </p:cNvSpPr>
            <p:nvPr/>
          </p:nvSpPr>
          <p:spPr bwMode="gray">
            <a:xfrm>
              <a:off x="5912401" y="5016172"/>
              <a:ext cx="30302" cy="35086"/>
            </a:xfrm>
            <a:custGeom>
              <a:avLst/>
              <a:gdLst>
                <a:gd name="T0" fmla="*/ 10 w 19"/>
                <a:gd name="T1" fmla="*/ 7 h 22"/>
                <a:gd name="T2" fmla="*/ 4 w 19"/>
                <a:gd name="T3" fmla="*/ 0 h 22"/>
                <a:gd name="T4" fmla="*/ 0 w 19"/>
                <a:gd name="T5" fmla="*/ 0 h 22"/>
                <a:gd name="T6" fmla="*/ 7 w 19"/>
                <a:gd name="T7" fmla="*/ 7 h 22"/>
                <a:gd name="T8" fmla="*/ 11 w 19"/>
                <a:gd name="T9" fmla="*/ 12 h 22"/>
                <a:gd name="T10" fmla="*/ 18 w 19"/>
                <a:gd name="T11" fmla="*/ 22 h 22"/>
                <a:gd name="T12" fmla="*/ 19 w 19"/>
                <a:gd name="T13" fmla="*/ 18 h 22"/>
                <a:gd name="T14" fmla="*/ 12 w 19"/>
                <a:gd name="T15" fmla="*/ 11 h 22"/>
                <a:gd name="T16" fmla="*/ 10 w 19"/>
                <a:gd name="T1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10" y="7"/>
                  </a:moveTo>
                  <a:lnTo>
                    <a:pt x="4" y="0"/>
                  </a:lnTo>
                  <a:lnTo>
                    <a:pt x="0" y="0"/>
                  </a:lnTo>
                  <a:lnTo>
                    <a:pt x="7" y="7"/>
                  </a:lnTo>
                  <a:lnTo>
                    <a:pt x="11" y="12"/>
                  </a:lnTo>
                  <a:lnTo>
                    <a:pt x="18" y="22"/>
                  </a:lnTo>
                  <a:lnTo>
                    <a:pt x="19" y="18"/>
                  </a:lnTo>
                  <a:lnTo>
                    <a:pt x="12" y="11"/>
                  </a:lnTo>
                  <a:lnTo>
                    <a:pt x="1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8" name="Freeform 306">
              <a:extLst>
                <a:ext uri="{FF2B5EF4-FFF2-40B4-BE49-F238E27FC236}">
                  <a16:creationId xmlns:a16="http://schemas.microsoft.com/office/drawing/2014/main" id="{76AFFA4B-4D7B-4FA3-9FF4-D9383AD4F244}"/>
                </a:ext>
              </a:extLst>
            </p:cNvPr>
            <p:cNvSpPr>
              <a:spLocks/>
            </p:cNvSpPr>
            <p:nvPr/>
          </p:nvSpPr>
          <p:spPr bwMode="gray">
            <a:xfrm>
              <a:off x="5792790" y="4719537"/>
              <a:ext cx="519908" cy="497580"/>
            </a:xfrm>
            <a:custGeom>
              <a:avLst/>
              <a:gdLst>
                <a:gd name="T0" fmla="*/ 842 w 983"/>
                <a:gd name="T1" fmla="*/ 905 h 940"/>
                <a:gd name="T2" fmla="*/ 744 w 983"/>
                <a:gd name="T3" fmla="*/ 839 h 940"/>
                <a:gd name="T4" fmla="*/ 712 w 983"/>
                <a:gd name="T5" fmla="*/ 803 h 940"/>
                <a:gd name="T6" fmla="*/ 645 w 983"/>
                <a:gd name="T7" fmla="*/ 716 h 940"/>
                <a:gd name="T8" fmla="*/ 548 w 983"/>
                <a:gd name="T9" fmla="*/ 635 h 940"/>
                <a:gd name="T10" fmla="*/ 476 w 983"/>
                <a:gd name="T11" fmla="*/ 562 h 940"/>
                <a:gd name="T12" fmla="*/ 421 w 983"/>
                <a:gd name="T13" fmla="*/ 460 h 940"/>
                <a:gd name="T14" fmla="*/ 412 w 983"/>
                <a:gd name="T15" fmla="*/ 422 h 940"/>
                <a:gd name="T16" fmla="*/ 379 w 983"/>
                <a:gd name="T17" fmla="*/ 317 h 940"/>
                <a:gd name="T18" fmla="*/ 471 w 983"/>
                <a:gd name="T19" fmla="*/ 359 h 940"/>
                <a:gd name="T20" fmla="*/ 555 w 983"/>
                <a:gd name="T21" fmla="*/ 318 h 940"/>
                <a:gd name="T22" fmla="*/ 614 w 983"/>
                <a:gd name="T23" fmla="*/ 324 h 940"/>
                <a:gd name="T24" fmla="*/ 718 w 983"/>
                <a:gd name="T25" fmla="*/ 341 h 940"/>
                <a:gd name="T26" fmla="*/ 775 w 983"/>
                <a:gd name="T27" fmla="*/ 336 h 940"/>
                <a:gd name="T28" fmla="*/ 813 w 983"/>
                <a:gd name="T29" fmla="*/ 322 h 940"/>
                <a:gd name="T30" fmla="*/ 865 w 983"/>
                <a:gd name="T31" fmla="*/ 332 h 940"/>
                <a:gd name="T32" fmla="*/ 931 w 983"/>
                <a:gd name="T33" fmla="*/ 358 h 940"/>
                <a:gd name="T34" fmla="*/ 941 w 983"/>
                <a:gd name="T35" fmla="*/ 298 h 940"/>
                <a:gd name="T36" fmla="*/ 983 w 983"/>
                <a:gd name="T37" fmla="*/ 288 h 940"/>
                <a:gd name="T38" fmla="*/ 905 w 983"/>
                <a:gd name="T39" fmla="*/ 262 h 940"/>
                <a:gd name="T40" fmla="*/ 915 w 983"/>
                <a:gd name="T41" fmla="*/ 212 h 940"/>
                <a:gd name="T42" fmla="*/ 898 w 983"/>
                <a:gd name="T43" fmla="*/ 169 h 940"/>
                <a:gd name="T44" fmla="*/ 877 w 983"/>
                <a:gd name="T45" fmla="*/ 142 h 940"/>
                <a:gd name="T46" fmla="*/ 823 w 983"/>
                <a:gd name="T47" fmla="*/ 177 h 940"/>
                <a:gd name="T48" fmla="*/ 689 w 983"/>
                <a:gd name="T49" fmla="*/ 167 h 940"/>
                <a:gd name="T50" fmla="*/ 634 w 983"/>
                <a:gd name="T51" fmla="*/ 134 h 940"/>
                <a:gd name="T52" fmla="*/ 560 w 983"/>
                <a:gd name="T53" fmla="*/ 46 h 940"/>
                <a:gd name="T54" fmla="*/ 523 w 983"/>
                <a:gd name="T55" fmla="*/ 25 h 940"/>
                <a:gd name="T56" fmla="*/ 457 w 983"/>
                <a:gd name="T57" fmla="*/ 3 h 940"/>
                <a:gd name="T58" fmla="*/ 426 w 983"/>
                <a:gd name="T59" fmla="*/ 32 h 940"/>
                <a:gd name="T60" fmla="*/ 348 w 983"/>
                <a:gd name="T61" fmla="*/ 93 h 940"/>
                <a:gd name="T62" fmla="*/ 359 w 983"/>
                <a:gd name="T63" fmla="*/ 171 h 940"/>
                <a:gd name="T64" fmla="*/ 283 w 983"/>
                <a:gd name="T65" fmla="*/ 198 h 940"/>
                <a:gd name="T66" fmla="*/ 316 w 983"/>
                <a:gd name="T67" fmla="*/ 211 h 940"/>
                <a:gd name="T68" fmla="*/ 311 w 983"/>
                <a:gd name="T69" fmla="*/ 252 h 940"/>
                <a:gd name="T70" fmla="*/ 262 w 983"/>
                <a:gd name="T71" fmla="*/ 254 h 940"/>
                <a:gd name="T72" fmla="*/ 236 w 983"/>
                <a:gd name="T73" fmla="*/ 256 h 940"/>
                <a:gd name="T74" fmla="*/ 185 w 983"/>
                <a:gd name="T75" fmla="*/ 223 h 940"/>
                <a:gd name="T76" fmla="*/ 177 w 983"/>
                <a:gd name="T77" fmla="*/ 223 h 940"/>
                <a:gd name="T78" fmla="*/ 165 w 983"/>
                <a:gd name="T79" fmla="*/ 242 h 940"/>
                <a:gd name="T80" fmla="*/ 94 w 983"/>
                <a:gd name="T81" fmla="*/ 250 h 940"/>
                <a:gd name="T82" fmla="*/ 49 w 983"/>
                <a:gd name="T83" fmla="*/ 251 h 940"/>
                <a:gd name="T84" fmla="*/ 8 w 983"/>
                <a:gd name="T85" fmla="*/ 253 h 940"/>
                <a:gd name="T86" fmla="*/ 10 w 983"/>
                <a:gd name="T87" fmla="*/ 276 h 940"/>
                <a:gd name="T88" fmla="*/ 34 w 983"/>
                <a:gd name="T89" fmla="*/ 331 h 940"/>
                <a:gd name="T90" fmla="*/ 44 w 983"/>
                <a:gd name="T91" fmla="*/ 366 h 940"/>
                <a:gd name="T92" fmla="*/ 83 w 983"/>
                <a:gd name="T93" fmla="*/ 410 h 940"/>
                <a:gd name="T94" fmla="*/ 111 w 983"/>
                <a:gd name="T95" fmla="*/ 377 h 940"/>
                <a:gd name="T96" fmla="*/ 214 w 983"/>
                <a:gd name="T97" fmla="*/ 328 h 940"/>
                <a:gd name="T98" fmla="*/ 235 w 983"/>
                <a:gd name="T99" fmla="*/ 440 h 940"/>
                <a:gd name="T100" fmla="*/ 343 w 983"/>
                <a:gd name="T101" fmla="*/ 537 h 940"/>
                <a:gd name="T102" fmla="*/ 305 w 983"/>
                <a:gd name="T103" fmla="*/ 535 h 940"/>
                <a:gd name="T104" fmla="*/ 331 w 983"/>
                <a:gd name="T105" fmla="*/ 624 h 940"/>
                <a:gd name="T106" fmla="*/ 410 w 983"/>
                <a:gd name="T107" fmla="*/ 708 h 940"/>
                <a:gd name="T108" fmla="*/ 485 w 983"/>
                <a:gd name="T109" fmla="*/ 708 h 940"/>
                <a:gd name="T110" fmla="*/ 608 w 983"/>
                <a:gd name="T111" fmla="*/ 783 h 940"/>
                <a:gd name="T112" fmla="*/ 710 w 983"/>
                <a:gd name="T113" fmla="*/ 853 h 940"/>
                <a:gd name="T114" fmla="*/ 647 w 983"/>
                <a:gd name="T115" fmla="*/ 827 h 940"/>
                <a:gd name="T116" fmla="*/ 614 w 983"/>
                <a:gd name="T117" fmla="*/ 829 h 940"/>
                <a:gd name="T118" fmla="*/ 716 w 983"/>
                <a:gd name="T119" fmla="*/ 876 h 940"/>
                <a:gd name="T120" fmla="*/ 782 w 983"/>
                <a:gd name="T121" fmla="*/ 906 h 940"/>
                <a:gd name="T122" fmla="*/ 808 w 983"/>
                <a:gd name="T123" fmla="*/ 915 h 940"/>
                <a:gd name="T124" fmla="*/ 849 w 983"/>
                <a:gd name="T125" fmla="*/ 917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940">
                  <a:moveTo>
                    <a:pt x="844" y="905"/>
                  </a:moveTo>
                  <a:cubicBezTo>
                    <a:pt x="843" y="905"/>
                    <a:pt x="843" y="905"/>
                    <a:pt x="842" y="905"/>
                  </a:cubicBezTo>
                  <a:cubicBezTo>
                    <a:pt x="827" y="900"/>
                    <a:pt x="820" y="908"/>
                    <a:pt x="820" y="908"/>
                  </a:cubicBezTo>
                  <a:cubicBezTo>
                    <a:pt x="744" y="839"/>
                    <a:pt x="744" y="839"/>
                    <a:pt x="744" y="839"/>
                  </a:cubicBezTo>
                  <a:cubicBezTo>
                    <a:pt x="718" y="842"/>
                    <a:pt x="718" y="842"/>
                    <a:pt x="718" y="842"/>
                  </a:cubicBezTo>
                  <a:cubicBezTo>
                    <a:pt x="718" y="842"/>
                    <a:pt x="730" y="823"/>
                    <a:pt x="712" y="803"/>
                  </a:cubicBezTo>
                  <a:cubicBezTo>
                    <a:pt x="691" y="783"/>
                    <a:pt x="647" y="762"/>
                    <a:pt x="644" y="746"/>
                  </a:cubicBezTo>
                  <a:cubicBezTo>
                    <a:pt x="641" y="727"/>
                    <a:pt x="645" y="716"/>
                    <a:pt x="645" y="716"/>
                  </a:cubicBezTo>
                  <a:cubicBezTo>
                    <a:pt x="605" y="691"/>
                    <a:pt x="605" y="691"/>
                    <a:pt x="605" y="691"/>
                  </a:cubicBezTo>
                  <a:cubicBezTo>
                    <a:pt x="548" y="635"/>
                    <a:pt x="548" y="635"/>
                    <a:pt x="548" y="635"/>
                  </a:cubicBezTo>
                  <a:cubicBezTo>
                    <a:pt x="541" y="623"/>
                    <a:pt x="541" y="623"/>
                    <a:pt x="541" y="623"/>
                  </a:cubicBezTo>
                  <a:cubicBezTo>
                    <a:pt x="541" y="623"/>
                    <a:pt x="497" y="590"/>
                    <a:pt x="476" y="562"/>
                  </a:cubicBezTo>
                  <a:cubicBezTo>
                    <a:pt x="451" y="534"/>
                    <a:pt x="456" y="516"/>
                    <a:pt x="449" y="496"/>
                  </a:cubicBezTo>
                  <a:cubicBezTo>
                    <a:pt x="439" y="473"/>
                    <a:pt x="421" y="460"/>
                    <a:pt x="421" y="460"/>
                  </a:cubicBezTo>
                  <a:cubicBezTo>
                    <a:pt x="429" y="445"/>
                    <a:pt x="429" y="445"/>
                    <a:pt x="429" y="445"/>
                  </a:cubicBezTo>
                  <a:cubicBezTo>
                    <a:pt x="412" y="422"/>
                    <a:pt x="412" y="422"/>
                    <a:pt x="412" y="422"/>
                  </a:cubicBezTo>
                  <a:cubicBezTo>
                    <a:pt x="378" y="416"/>
                    <a:pt x="378" y="416"/>
                    <a:pt x="378" y="416"/>
                  </a:cubicBezTo>
                  <a:cubicBezTo>
                    <a:pt x="378" y="416"/>
                    <a:pt x="352" y="327"/>
                    <a:pt x="379" y="317"/>
                  </a:cubicBezTo>
                  <a:cubicBezTo>
                    <a:pt x="406" y="303"/>
                    <a:pt x="416" y="319"/>
                    <a:pt x="427" y="331"/>
                  </a:cubicBezTo>
                  <a:cubicBezTo>
                    <a:pt x="438" y="343"/>
                    <a:pt x="459" y="367"/>
                    <a:pt x="471" y="359"/>
                  </a:cubicBezTo>
                  <a:cubicBezTo>
                    <a:pt x="486" y="356"/>
                    <a:pt x="488" y="311"/>
                    <a:pt x="503" y="307"/>
                  </a:cubicBezTo>
                  <a:cubicBezTo>
                    <a:pt x="518" y="308"/>
                    <a:pt x="555" y="318"/>
                    <a:pt x="555" y="318"/>
                  </a:cubicBezTo>
                  <a:cubicBezTo>
                    <a:pt x="575" y="296"/>
                    <a:pt x="575" y="296"/>
                    <a:pt x="575" y="296"/>
                  </a:cubicBezTo>
                  <a:cubicBezTo>
                    <a:pt x="575" y="296"/>
                    <a:pt x="599" y="324"/>
                    <a:pt x="614" y="324"/>
                  </a:cubicBezTo>
                  <a:cubicBezTo>
                    <a:pt x="693" y="328"/>
                    <a:pt x="693" y="328"/>
                    <a:pt x="693" y="328"/>
                  </a:cubicBezTo>
                  <a:cubicBezTo>
                    <a:pt x="693" y="328"/>
                    <a:pt x="707" y="340"/>
                    <a:pt x="718" y="341"/>
                  </a:cubicBezTo>
                  <a:cubicBezTo>
                    <a:pt x="733" y="341"/>
                    <a:pt x="750" y="315"/>
                    <a:pt x="750" y="315"/>
                  </a:cubicBezTo>
                  <a:cubicBezTo>
                    <a:pt x="750" y="315"/>
                    <a:pt x="764" y="335"/>
                    <a:pt x="775" y="336"/>
                  </a:cubicBezTo>
                  <a:cubicBezTo>
                    <a:pt x="786" y="336"/>
                    <a:pt x="787" y="317"/>
                    <a:pt x="787" y="317"/>
                  </a:cubicBezTo>
                  <a:cubicBezTo>
                    <a:pt x="813" y="322"/>
                    <a:pt x="813" y="322"/>
                    <a:pt x="813" y="322"/>
                  </a:cubicBezTo>
                  <a:cubicBezTo>
                    <a:pt x="835" y="339"/>
                    <a:pt x="835" y="339"/>
                    <a:pt x="835" y="339"/>
                  </a:cubicBezTo>
                  <a:cubicBezTo>
                    <a:pt x="835" y="339"/>
                    <a:pt x="843" y="327"/>
                    <a:pt x="865" y="332"/>
                  </a:cubicBezTo>
                  <a:cubicBezTo>
                    <a:pt x="883" y="341"/>
                    <a:pt x="874" y="375"/>
                    <a:pt x="893" y="376"/>
                  </a:cubicBezTo>
                  <a:cubicBezTo>
                    <a:pt x="915" y="377"/>
                    <a:pt x="931" y="358"/>
                    <a:pt x="931" y="358"/>
                  </a:cubicBezTo>
                  <a:cubicBezTo>
                    <a:pt x="925" y="316"/>
                    <a:pt x="925" y="316"/>
                    <a:pt x="925" y="316"/>
                  </a:cubicBezTo>
                  <a:cubicBezTo>
                    <a:pt x="941" y="298"/>
                    <a:pt x="941" y="298"/>
                    <a:pt x="941" y="298"/>
                  </a:cubicBezTo>
                  <a:cubicBezTo>
                    <a:pt x="982" y="300"/>
                    <a:pt x="982" y="300"/>
                    <a:pt x="982" y="300"/>
                  </a:cubicBezTo>
                  <a:cubicBezTo>
                    <a:pt x="983" y="288"/>
                    <a:pt x="983" y="288"/>
                    <a:pt x="983" y="288"/>
                  </a:cubicBezTo>
                  <a:cubicBezTo>
                    <a:pt x="942" y="286"/>
                    <a:pt x="942" y="286"/>
                    <a:pt x="942" y="286"/>
                  </a:cubicBezTo>
                  <a:cubicBezTo>
                    <a:pt x="905" y="262"/>
                    <a:pt x="905" y="262"/>
                    <a:pt x="905" y="262"/>
                  </a:cubicBezTo>
                  <a:cubicBezTo>
                    <a:pt x="905" y="262"/>
                    <a:pt x="887" y="245"/>
                    <a:pt x="906" y="239"/>
                  </a:cubicBezTo>
                  <a:cubicBezTo>
                    <a:pt x="929" y="232"/>
                    <a:pt x="934" y="213"/>
                    <a:pt x="915" y="212"/>
                  </a:cubicBezTo>
                  <a:cubicBezTo>
                    <a:pt x="900" y="215"/>
                    <a:pt x="899" y="231"/>
                    <a:pt x="889" y="215"/>
                  </a:cubicBezTo>
                  <a:cubicBezTo>
                    <a:pt x="878" y="203"/>
                    <a:pt x="898" y="185"/>
                    <a:pt x="898" y="169"/>
                  </a:cubicBezTo>
                  <a:cubicBezTo>
                    <a:pt x="899" y="166"/>
                    <a:pt x="892" y="154"/>
                    <a:pt x="881" y="142"/>
                  </a:cubicBezTo>
                  <a:cubicBezTo>
                    <a:pt x="877" y="142"/>
                    <a:pt x="877" y="142"/>
                    <a:pt x="877" y="142"/>
                  </a:cubicBezTo>
                  <a:cubicBezTo>
                    <a:pt x="851" y="144"/>
                    <a:pt x="851" y="144"/>
                    <a:pt x="851" y="144"/>
                  </a:cubicBezTo>
                  <a:cubicBezTo>
                    <a:pt x="823" y="177"/>
                    <a:pt x="823" y="177"/>
                    <a:pt x="823" y="177"/>
                  </a:cubicBezTo>
                  <a:cubicBezTo>
                    <a:pt x="823" y="177"/>
                    <a:pt x="786" y="179"/>
                    <a:pt x="767" y="178"/>
                  </a:cubicBezTo>
                  <a:cubicBezTo>
                    <a:pt x="752" y="178"/>
                    <a:pt x="689" y="167"/>
                    <a:pt x="689" y="167"/>
                  </a:cubicBezTo>
                  <a:cubicBezTo>
                    <a:pt x="689" y="167"/>
                    <a:pt x="686" y="148"/>
                    <a:pt x="671" y="139"/>
                  </a:cubicBezTo>
                  <a:cubicBezTo>
                    <a:pt x="657" y="131"/>
                    <a:pt x="634" y="134"/>
                    <a:pt x="634" y="134"/>
                  </a:cubicBezTo>
                  <a:cubicBezTo>
                    <a:pt x="573" y="77"/>
                    <a:pt x="573" y="77"/>
                    <a:pt x="573" y="77"/>
                  </a:cubicBezTo>
                  <a:cubicBezTo>
                    <a:pt x="573" y="77"/>
                    <a:pt x="567" y="58"/>
                    <a:pt x="560" y="46"/>
                  </a:cubicBezTo>
                  <a:cubicBezTo>
                    <a:pt x="553" y="38"/>
                    <a:pt x="530" y="41"/>
                    <a:pt x="530" y="41"/>
                  </a:cubicBezTo>
                  <a:cubicBezTo>
                    <a:pt x="523" y="25"/>
                    <a:pt x="523" y="25"/>
                    <a:pt x="523" y="25"/>
                  </a:cubicBezTo>
                  <a:cubicBezTo>
                    <a:pt x="501" y="13"/>
                    <a:pt x="501" y="13"/>
                    <a:pt x="501" y="13"/>
                  </a:cubicBezTo>
                  <a:cubicBezTo>
                    <a:pt x="501" y="13"/>
                    <a:pt x="472" y="0"/>
                    <a:pt x="457" y="3"/>
                  </a:cubicBezTo>
                  <a:cubicBezTo>
                    <a:pt x="446" y="3"/>
                    <a:pt x="455" y="41"/>
                    <a:pt x="455" y="41"/>
                  </a:cubicBezTo>
                  <a:cubicBezTo>
                    <a:pt x="455" y="41"/>
                    <a:pt x="433" y="33"/>
                    <a:pt x="426" y="32"/>
                  </a:cubicBezTo>
                  <a:cubicBezTo>
                    <a:pt x="418" y="32"/>
                    <a:pt x="425" y="55"/>
                    <a:pt x="425" y="55"/>
                  </a:cubicBezTo>
                  <a:cubicBezTo>
                    <a:pt x="425" y="55"/>
                    <a:pt x="360" y="83"/>
                    <a:pt x="348" y="93"/>
                  </a:cubicBezTo>
                  <a:cubicBezTo>
                    <a:pt x="336" y="108"/>
                    <a:pt x="369" y="125"/>
                    <a:pt x="369" y="125"/>
                  </a:cubicBezTo>
                  <a:cubicBezTo>
                    <a:pt x="359" y="171"/>
                    <a:pt x="359" y="171"/>
                    <a:pt x="359" y="171"/>
                  </a:cubicBezTo>
                  <a:cubicBezTo>
                    <a:pt x="341" y="162"/>
                    <a:pt x="341" y="162"/>
                    <a:pt x="341" y="162"/>
                  </a:cubicBezTo>
                  <a:cubicBezTo>
                    <a:pt x="341" y="162"/>
                    <a:pt x="291" y="186"/>
                    <a:pt x="283" y="198"/>
                  </a:cubicBezTo>
                  <a:cubicBezTo>
                    <a:pt x="275" y="212"/>
                    <a:pt x="310" y="199"/>
                    <a:pt x="310" y="199"/>
                  </a:cubicBezTo>
                  <a:cubicBezTo>
                    <a:pt x="316" y="211"/>
                    <a:pt x="316" y="211"/>
                    <a:pt x="316" y="211"/>
                  </a:cubicBezTo>
                  <a:cubicBezTo>
                    <a:pt x="316" y="211"/>
                    <a:pt x="309" y="222"/>
                    <a:pt x="301" y="229"/>
                  </a:cubicBezTo>
                  <a:cubicBezTo>
                    <a:pt x="293" y="236"/>
                    <a:pt x="311" y="252"/>
                    <a:pt x="311" y="252"/>
                  </a:cubicBezTo>
                  <a:cubicBezTo>
                    <a:pt x="311" y="252"/>
                    <a:pt x="299" y="267"/>
                    <a:pt x="277" y="266"/>
                  </a:cubicBezTo>
                  <a:cubicBezTo>
                    <a:pt x="254" y="265"/>
                    <a:pt x="262" y="254"/>
                    <a:pt x="262" y="254"/>
                  </a:cubicBezTo>
                  <a:cubicBezTo>
                    <a:pt x="262" y="254"/>
                    <a:pt x="244" y="242"/>
                    <a:pt x="237" y="241"/>
                  </a:cubicBezTo>
                  <a:cubicBezTo>
                    <a:pt x="233" y="241"/>
                    <a:pt x="236" y="256"/>
                    <a:pt x="236" y="256"/>
                  </a:cubicBezTo>
                  <a:cubicBezTo>
                    <a:pt x="199" y="243"/>
                    <a:pt x="199" y="243"/>
                    <a:pt x="199" y="243"/>
                  </a:cubicBezTo>
                  <a:cubicBezTo>
                    <a:pt x="185" y="223"/>
                    <a:pt x="185" y="223"/>
                    <a:pt x="185" y="223"/>
                  </a:cubicBezTo>
                  <a:cubicBezTo>
                    <a:pt x="185" y="223"/>
                    <a:pt x="186" y="208"/>
                    <a:pt x="178" y="208"/>
                  </a:cubicBezTo>
                  <a:cubicBezTo>
                    <a:pt x="174" y="211"/>
                    <a:pt x="177" y="223"/>
                    <a:pt x="177" y="223"/>
                  </a:cubicBezTo>
                  <a:cubicBezTo>
                    <a:pt x="170" y="227"/>
                    <a:pt x="170" y="227"/>
                    <a:pt x="170" y="227"/>
                  </a:cubicBezTo>
                  <a:cubicBezTo>
                    <a:pt x="165" y="242"/>
                    <a:pt x="165" y="242"/>
                    <a:pt x="165" y="242"/>
                  </a:cubicBezTo>
                  <a:cubicBezTo>
                    <a:pt x="105" y="258"/>
                    <a:pt x="105" y="258"/>
                    <a:pt x="105" y="258"/>
                  </a:cubicBezTo>
                  <a:cubicBezTo>
                    <a:pt x="94" y="250"/>
                    <a:pt x="94" y="250"/>
                    <a:pt x="94" y="250"/>
                  </a:cubicBezTo>
                  <a:cubicBezTo>
                    <a:pt x="67" y="268"/>
                    <a:pt x="67" y="268"/>
                    <a:pt x="67" y="268"/>
                  </a:cubicBezTo>
                  <a:cubicBezTo>
                    <a:pt x="49" y="251"/>
                    <a:pt x="49" y="251"/>
                    <a:pt x="49" y="251"/>
                  </a:cubicBezTo>
                  <a:cubicBezTo>
                    <a:pt x="49" y="251"/>
                    <a:pt x="33" y="266"/>
                    <a:pt x="30" y="266"/>
                  </a:cubicBezTo>
                  <a:cubicBezTo>
                    <a:pt x="22" y="265"/>
                    <a:pt x="8" y="253"/>
                    <a:pt x="8" y="253"/>
                  </a:cubicBezTo>
                  <a:cubicBezTo>
                    <a:pt x="0" y="264"/>
                    <a:pt x="0" y="264"/>
                    <a:pt x="0" y="264"/>
                  </a:cubicBezTo>
                  <a:cubicBezTo>
                    <a:pt x="10" y="276"/>
                    <a:pt x="10" y="276"/>
                    <a:pt x="10" y="276"/>
                  </a:cubicBezTo>
                  <a:cubicBezTo>
                    <a:pt x="19" y="326"/>
                    <a:pt x="19" y="326"/>
                    <a:pt x="19" y="326"/>
                  </a:cubicBezTo>
                  <a:cubicBezTo>
                    <a:pt x="34" y="331"/>
                    <a:pt x="34" y="331"/>
                    <a:pt x="34" y="331"/>
                  </a:cubicBezTo>
                  <a:cubicBezTo>
                    <a:pt x="19" y="338"/>
                    <a:pt x="19" y="338"/>
                    <a:pt x="19" y="338"/>
                  </a:cubicBezTo>
                  <a:cubicBezTo>
                    <a:pt x="44" y="366"/>
                    <a:pt x="44" y="366"/>
                    <a:pt x="44" y="366"/>
                  </a:cubicBezTo>
                  <a:cubicBezTo>
                    <a:pt x="71" y="425"/>
                    <a:pt x="71" y="425"/>
                    <a:pt x="71" y="425"/>
                  </a:cubicBezTo>
                  <a:cubicBezTo>
                    <a:pt x="83" y="410"/>
                    <a:pt x="83" y="410"/>
                    <a:pt x="83" y="410"/>
                  </a:cubicBezTo>
                  <a:cubicBezTo>
                    <a:pt x="89" y="364"/>
                    <a:pt x="89" y="364"/>
                    <a:pt x="89" y="364"/>
                  </a:cubicBezTo>
                  <a:cubicBezTo>
                    <a:pt x="89" y="364"/>
                    <a:pt x="99" y="380"/>
                    <a:pt x="111" y="377"/>
                  </a:cubicBezTo>
                  <a:cubicBezTo>
                    <a:pt x="122" y="370"/>
                    <a:pt x="118" y="301"/>
                    <a:pt x="133" y="290"/>
                  </a:cubicBezTo>
                  <a:cubicBezTo>
                    <a:pt x="149" y="279"/>
                    <a:pt x="214" y="328"/>
                    <a:pt x="214" y="328"/>
                  </a:cubicBezTo>
                  <a:cubicBezTo>
                    <a:pt x="238" y="375"/>
                    <a:pt x="238" y="375"/>
                    <a:pt x="238" y="375"/>
                  </a:cubicBezTo>
                  <a:cubicBezTo>
                    <a:pt x="238" y="375"/>
                    <a:pt x="217" y="420"/>
                    <a:pt x="235" y="440"/>
                  </a:cubicBezTo>
                  <a:cubicBezTo>
                    <a:pt x="249" y="460"/>
                    <a:pt x="295" y="516"/>
                    <a:pt x="295" y="516"/>
                  </a:cubicBezTo>
                  <a:cubicBezTo>
                    <a:pt x="295" y="516"/>
                    <a:pt x="332" y="533"/>
                    <a:pt x="343" y="537"/>
                  </a:cubicBezTo>
                  <a:cubicBezTo>
                    <a:pt x="350" y="541"/>
                    <a:pt x="364" y="561"/>
                    <a:pt x="364" y="561"/>
                  </a:cubicBezTo>
                  <a:cubicBezTo>
                    <a:pt x="364" y="561"/>
                    <a:pt x="313" y="539"/>
                    <a:pt x="305" y="535"/>
                  </a:cubicBezTo>
                  <a:cubicBezTo>
                    <a:pt x="298" y="535"/>
                    <a:pt x="275" y="541"/>
                    <a:pt x="275" y="541"/>
                  </a:cubicBezTo>
                  <a:cubicBezTo>
                    <a:pt x="275" y="541"/>
                    <a:pt x="298" y="611"/>
                    <a:pt x="331" y="624"/>
                  </a:cubicBezTo>
                  <a:cubicBezTo>
                    <a:pt x="361" y="637"/>
                    <a:pt x="411" y="678"/>
                    <a:pt x="411" y="678"/>
                  </a:cubicBezTo>
                  <a:cubicBezTo>
                    <a:pt x="411" y="678"/>
                    <a:pt x="399" y="696"/>
                    <a:pt x="410" y="708"/>
                  </a:cubicBezTo>
                  <a:cubicBezTo>
                    <a:pt x="424" y="721"/>
                    <a:pt x="439" y="717"/>
                    <a:pt x="439" y="717"/>
                  </a:cubicBezTo>
                  <a:cubicBezTo>
                    <a:pt x="485" y="708"/>
                    <a:pt x="485" y="708"/>
                    <a:pt x="485" y="708"/>
                  </a:cubicBezTo>
                  <a:cubicBezTo>
                    <a:pt x="569" y="735"/>
                    <a:pt x="569" y="735"/>
                    <a:pt x="569" y="735"/>
                  </a:cubicBezTo>
                  <a:cubicBezTo>
                    <a:pt x="569" y="735"/>
                    <a:pt x="583" y="770"/>
                    <a:pt x="608" y="783"/>
                  </a:cubicBezTo>
                  <a:cubicBezTo>
                    <a:pt x="630" y="792"/>
                    <a:pt x="659" y="816"/>
                    <a:pt x="674" y="828"/>
                  </a:cubicBezTo>
                  <a:cubicBezTo>
                    <a:pt x="684" y="840"/>
                    <a:pt x="710" y="853"/>
                    <a:pt x="710" y="853"/>
                  </a:cubicBezTo>
                  <a:cubicBezTo>
                    <a:pt x="710" y="853"/>
                    <a:pt x="680" y="844"/>
                    <a:pt x="673" y="839"/>
                  </a:cubicBezTo>
                  <a:cubicBezTo>
                    <a:pt x="666" y="835"/>
                    <a:pt x="655" y="827"/>
                    <a:pt x="647" y="827"/>
                  </a:cubicBezTo>
                  <a:cubicBezTo>
                    <a:pt x="636" y="822"/>
                    <a:pt x="592" y="813"/>
                    <a:pt x="592" y="813"/>
                  </a:cubicBezTo>
                  <a:cubicBezTo>
                    <a:pt x="592" y="813"/>
                    <a:pt x="606" y="829"/>
                    <a:pt x="614" y="829"/>
                  </a:cubicBezTo>
                  <a:cubicBezTo>
                    <a:pt x="621" y="833"/>
                    <a:pt x="665" y="851"/>
                    <a:pt x="665" y="851"/>
                  </a:cubicBezTo>
                  <a:cubicBezTo>
                    <a:pt x="716" y="876"/>
                    <a:pt x="716" y="876"/>
                    <a:pt x="716" y="876"/>
                  </a:cubicBezTo>
                  <a:cubicBezTo>
                    <a:pt x="724" y="869"/>
                    <a:pt x="724" y="869"/>
                    <a:pt x="724" y="869"/>
                  </a:cubicBezTo>
                  <a:cubicBezTo>
                    <a:pt x="782" y="906"/>
                    <a:pt x="782" y="906"/>
                    <a:pt x="782" y="906"/>
                  </a:cubicBezTo>
                  <a:cubicBezTo>
                    <a:pt x="797" y="907"/>
                    <a:pt x="797" y="907"/>
                    <a:pt x="797" y="907"/>
                  </a:cubicBezTo>
                  <a:cubicBezTo>
                    <a:pt x="808" y="915"/>
                    <a:pt x="808" y="915"/>
                    <a:pt x="808" y="915"/>
                  </a:cubicBezTo>
                  <a:cubicBezTo>
                    <a:pt x="848" y="940"/>
                    <a:pt x="848" y="940"/>
                    <a:pt x="848" y="940"/>
                  </a:cubicBezTo>
                  <a:cubicBezTo>
                    <a:pt x="849" y="917"/>
                    <a:pt x="849" y="917"/>
                    <a:pt x="849" y="917"/>
                  </a:cubicBezTo>
                  <a:cubicBezTo>
                    <a:pt x="849" y="910"/>
                    <a:pt x="847" y="906"/>
                    <a:pt x="844" y="90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9" name="Freeform 307">
              <a:extLst>
                <a:ext uri="{FF2B5EF4-FFF2-40B4-BE49-F238E27FC236}">
                  <a16:creationId xmlns:a16="http://schemas.microsoft.com/office/drawing/2014/main" id="{D63002E2-DDDA-4A7B-87F4-3D6A0641EFEA}"/>
                </a:ext>
              </a:extLst>
            </p:cNvPr>
            <p:cNvSpPr>
              <a:spLocks/>
            </p:cNvSpPr>
            <p:nvPr/>
          </p:nvSpPr>
          <p:spPr bwMode="gray">
            <a:xfrm>
              <a:off x="6239336" y="5197980"/>
              <a:ext cx="4785" cy="6379"/>
            </a:xfrm>
            <a:custGeom>
              <a:avLst/>
              <a:gdLst>
                <a:gd name="T0" fmla="*/ 0 w 7"/>
                <a:gd name="T1" fmla="*/ 0 h 12"/>
                <a:gd name="T2" fmla="*/ 5 w 7"/>
                <a:gd name="T3" fmla="*/ 12 h 12"/>
                <a:gd name="T4" fmla="*/ 7 w 7"/>
                <a:gd name="T5" fmla="*/ 11 h 12"/>
                <a:gd name="T6" fmla="*/ 0 w 7"/>
                <a:gd name="T7" fmla="*/ 0 h 12"/>
              </a:gdLst>
              <a:ahLst/>
              <a:cxnLst>
                <a:cxn ang="0">
                  <a:pos x="T0" y="T1"/>
                </a:cxn>
                <a:cxn ang="0">
                  <a:pos x="T2" y="T3"/>
                </a:cxn>
                <a:cxn ang="0">
                  <a:pos x="T4" y="T5"/>
                </a:cxn>
                <a:cxn ang="0">
                  <a:pos x="T6" y="T7"/>
                </a:cxn>
              </a:cxnLst>
              <a:rect l="0" t="0" r="r" b="b"/>
              <a:pathLst>
                <a:path w="7" h="12">
                  <a:moveTo>
                    <a:pt x="0" y="0"/>
                  </a:moveTo>
                  <a:cubicBezTo>
                    <a:pt x="3" y="1"/>
                    <a:pt x="5" y="5"/>
                    <a:pt x="5" y="12"/>
                  </a:cubicBezTo>
                  <a:cubicBezTo>
                    <a:pt x="7" y="11"/>
                    <a:pt x="7" y="11"/>
                    <a:pt x="7" y="11"/>
                  </a:cubicBezTo>
                  <a:cubicBezTo>
                    <a:pt x="6" y="6"/>
                    <a:pt x="4"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0" name="Freeform 308">
              <a:extLst>
                <a:ext uri="{FF2B5EF4-FFF2-40B4-BE49-F238E27FC236}">
                  <a16:creationId xmlns:a16="http://schemas.microsoft.com/office/drawing/2014/main" id="{A5082D60-D8D3-4956-AD4E-E2615DE75BA2}"/>
                </a:ext>
              </a:extLst>
            </p:cNvPr>
            <p:cNvSpPr>
              <a:spLocks/>
            </p:cNvSpPr>
            <p:nvPr/>
          </p:nvSpPr>
          <p:spPr bwMode="gray">
            <a:xfrm>
              <a:off x="6322266" y="5183627"/>
              <a:ext cx="177024" cy="366806"/>
            </a:xfrm>
            <a:custGeom>
              <a:avLst/>
              <a:gdLst>
                <a:gd name="T0" fmla="*/ 226 w 336"/>
                <a:gd name="T1" fmla="*/ 658 h 695"/>
                <a:gd name="T2" fmla="*/ 209 w 336"/>
                <a:gd name="T3" fmla="*/ 619 h 695"/>
                <a:gd name="T4" fmla="*/ 233 w 336"/>
                <a:gd name="T5" fmla="*/ 593 h 695"/>
                <a:gd name="T6" fmla="*/ 280 w 336"/>
                <a:gd name="T7" fmla="*/ 546 h 695"/>
                <a:gd name="T8" fmla="*/ 297 w 336"/>
                <a:gd name="T9" fmla="*/ 497 h 695"/>
                <a:gd name="T10" fmla="*/ 336 w 336"/>
                <a:gd name="T11" fmla="*/ 461 h 695"/>
                <a:gd name="T12" fmla="*/ 320 w 336"/>
                <a:gd name="T13" fmla="*/ 406 h 695"/>
                <a:gd name="T14" fmla="*/ 298 w 336"/>
                <a:gd name="T15" fmla="*/ 390 h 695"/>
                <a:gd name="T16" fmla="*/ 262 w 336"/>
                <a:gd name="T17" fmla="*/ 362 h 695"/>
                <a:gd name="T18" fmla="*/ 223 w 336"/>
                <a:gd name="T19" fmla="*/ 306 h 695"/>
                <a:gd name="T20" fmla="*/ 214 w 336"/>
                <a:gd name="T21" fmla="*/ 256 h 695"/>
                <a:gd name="T22" fmla="*/ 228 w 336"/>
                <a:gd name="T23" fmla="*/ 199 h 695"/>
                <a:gd name="T24" fmla="*/ 214 w 336"/>
                <a:gd name="T25" fmla="*/ 95 h 695"/>
                <a:gd name="T26" fmla="*/ 153 w 336"/>
                <a:gd name="T27" fmla="*/ 39 h 695"/>
                <a:gd name="T28" fmla="*/ 150 w 336"/>
                <a:gd name="T29" fmla="*/ 35 h 695"/>
                <a:gd name="T30" fmla="*/ 146 w 336"/>
                <a:gd name="T31" fmla="*/ 31 h 695"/>
                <a:gd name="T32" fmla="*/ 143 w 336"/>
                <a:gd name="T33" fmla="*/ 29 h 695"/>
                <a:gd name="T34" fmla="*/ 136 w 336"/>
                <a:gd name="T35" fmla="*/ 23 h 695"/>
                <a:gd name="T36" fmla="*/ 135 w 336"/>
                <a:gd name="T37" fmla="*/ 23 h 695"/>
                <a:gd name="T38" fmla="*/ 101 w 336"/>
                <a:gd name="T39" fmla="*/ 44 h 695"/>
                <a:gd name="T40" fmla="*/ 76 w 336"/>
                <a:gd name="T41" fmla="*/ 5 h 695"/>
                <a:gd name="T42" fmla="*/ 0 w 336"/>
                <a:gd name="T43" fmla="*/ 123 h 695"/>
                <a:gd name="T44" fmla="*/ 13 w 336"/>
                <a:gd name="T45" fmla="*/ 162 h 695"/>
                <a:gd name="T46" fmla="*/ 45 w 336"/>
                <a:gd name="T47" fmla="*/ 198 h 695"/>
                <a:gd name="T48" fmla="*/ 65 w 336"/>
                <a:gd name="T49" fmla="*/ 249 h 695"/>
                <a:gd name="T50" fmla="*/ 39 w 336"/>
                <a:gd name="T51" fmla="*/ 255 h 695"/>
                <a:gd name="T52" fmla="*/ 29 w 336"/>
                <a:gd name="T53" fmla="*/ 305 h 695"/>
                <a:gd name="T54" fmla="*/ 54 w 336"/>
                <a:gd name="T55" fmla="*/ 329 h 695"/>
                <a:gd name="T56" fmla="*/ 44 w 336"/>
                <a:gd name="T57" fmla="*/ 386 h 695"/>
                <a:gd name="T58" fmla="*/ 36 w 336"/>
                <a:gd name="T59" fmla="*/ 404 h 695"/>
                <a:gd name="T60" fmla="*/ 38 w 336"/>
                <a:gd name="T61" fmla="*/ 427 h 695"/>
                <a:gd name="T62" fmla="*/ 25 w 336"/>
                <a:gd name="T63" fmla="*/ 465 h 695"/>
                <a:gd name="T64" fmla="*/ 50 w 336"/>
                <a:gd name="T65" fmla="*/ 493 h 695"/>
                <a:gd name="T66" fmla="*/ 38 w 336"/>
                <a:gd name="T67" fmla="*/ 504 h 695"/>
                <a:gd name="T68" fmla="*/ 48 w 336"/>
                <a:gd name="T69" fmla="*/ 546 h 695"/>
                <a:gd name="T70" fmla="*/ 38 w 336"/>
                <a:gd name="T71" fmla="*/ 523 h 695"/>
                <a:gd name="T72" fmla="*/ 22 w 336"/>
                <a:gd name="T73" fmla="*/ 526 h 695"/>
                <a:gd name="T74" fmla="*/ 94 w 336"/>
                <a:gd name="T75" fmla="*/ 591 h 695"/>
                <a:gd name="T76" fmla="*/ 120 w 336"/>
                <a:gd name="T77" fmla="*/ 607 h 695"/>
                <a:gd name="T78" fmla="*/ 140 w 336"/>
                <a:gd name="T79" fmla="*/ 646 h 695"/>
                <a:gd name="T80" fmla="*/ 157 w 336"/>
                <a:gd name="T81" fmla="*/ 685 h 695"/>
                <a:gd name="T82" fmla="*/ 210 w 336"/>
                <a:gd name="T83" fmla="*/ 6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6" h="695">
                  <a:moveTo>
                    <a:pt x="211" y="657"/>
                  </a:moveTo>
                  <a:cubicBezTo>
                    <a:pt x="211" y="654"/>
                    <a:pt x="226" y="658"/>
                    <a:pt x="226" y="658"/>
                  </a:cubicBezTo>
                  <a:cubicBezTo>
                    <a:pt x="223" y="643"/>
                    <a:pt x="223" y="643"/>
                    <a:pt x="223" y="643"/>
                  </a:cubicBezTo>
                  <a:cubicBezTo>
                    <a:pt x="223" y="643"/>
                    <a:pt x="205" y="630"/>
                    <a:pt x="209" y="619"/>
                  </a:cubicBezTo>
                  <a:cubicBezTo>
                    <a:pt x="213" y="604"/>
                    <a:pt x="224" y="608"/>
                    <a:pt x="224" y="608"/>
                  </a:cubicBezTo>
                  <a:cubicBezTo>
                    <a:pt x="224" y="608"/>
                    <a:pt x="221" y="597"/>
                    <a:pt x="233" y="593"/>
                  </a:cubicBezTo>
                  <a:cubicBezTo>
                    <a:pt x="244" y="590"/>
                    <a:pt x="251" y="602"/>
                    <a:pt x="270" y="588"/>
                  </a:cubicBezTo>
                  <a:cubicBezTo>
                    <a:pt x="286" y="569"/>
                    <a:pt x="280" y="546"/>
                    <a:pt x="280" y="546"/>
                  </a:cubicBezTo>
                  <a:cubicBezTo>
                    <a:pt x="292" y="527"/>
                    <a:pt x="292" y="527"/>
                    <a:pt x="292" y="527"/>
                  </a:cubicBezTo>
                  <a:cubicBezTo>
                    <a:pt x="292" y="527"/>
                    <a:pt x="285" y="504"/>
                    <a:pt x="297" y="497"/>
                  </a:cubicBezTo>
                  <a:cubicBezTo>
                    <a:pt x="305" y="494"/>
                    <a:pt x="316" y="494"/>
                    <a:pt x="316" y="494"/>
                  </a:cubicBezTo>
                  <a:cubicBezTo>
                    <a:pt x="316" y="494"/>
                    <a:pt x="335" y="476"/>
                    <a:pt x="336" y="461"/>
                  </a:cubicBezTo>
                  <a:cubicBezTo>
                    <a:pt x="333" y="445"/>
                    <a:pt x="319" y="433"/>
                    <a:pt x="319" y="433"/>
                  </a:cubicBezTo>
                  <a:cubicBezTo>
                    <a:pt x="320" y="406"/>
                    <a:pt x="320" y="406"/>
                    <a:pt x="320" y="406"/>
                  </a:cubicBezTo>
                  <a:cubicBezTo>
                    <a:pt x="317" y="395"/>
                    <a:pt x="317" y="395"/>
                    <a:pt x="317" y="395"/>
                  </a:cubicBezTo>
                  <a:cubicBezTo>
                    <a:pt x="298" y="390"/>
                    <a:pt x="298" y="390"/>
                    <a:pt x="298" y="390"/>
                  </a:cubicBezTo>
                  <a:cubicBezTo>
                    <a:pt x="275" y="404"/>
                    <a:pt x="275" y="404"/>
                    <a:pt x="275" y="404"/>
                  </a:cubicBezTo>
                  <a:cubicBezTo>
                    <a:pt x="262" y="362"/>
                    <a:pt x="262" y="362"/>
                    <a:pt x="262" y="362"/>
                  </a:cubicBezTo>
                  <a:cubicBezTo>
                    <a:pt x="243" y="357"/>
                    <a:pt x="243" y="357"/>
                    <a:pt x="243" y="357"/>
                  </a:cubicBezTo>
                  <a:cubicBezTo>
                    <a:pt x="223" y="306"/>
                    <a:pt x="223" y="306"/>
                    <a:pt x="223" y="306"/>
                  </a:cubicBezTo>
                  <a:cubicBezTo>
                    <a:pt x="235" y="288"/>
                    <a:pt x="235" y="288"/>
                    <a:pt x="235" y="288"/>
                  </a:cubicBezTo>
                  <a:cubicBezTo>
                    <a:pt x="214" y="256"/>
                    <a:pt x="214" y="256"/>
                    <a:pt x="214" y="256"/>
                  </a:cubicBezTo>
                  <a:cubicBezTo>
                    <a:pt x="234" y="242"/>
                    <a:pt x="234" y="242"/>
                    <a:pt x="234" y="242"/>
                  </a:cubicBezTo>
                  <a:cubicBezTo>
                    <a:pt x="228" y="199"/>
                    <a:pt x="228" y="199"/>
                    <a:pt x="228" y="199"/>
                  </a:cubicBezTo>
                  <a:cubicBezTo>
                    <a:pt x="238" y="150"/>
                    <a:pt x="238" y="150"/>
                    <a:pt x="238" y="150"/>
                  </a:cubicBezTo>
                  <a:cubicBezTo>
                    <a:pt x="238" y="150"/>
                    <a:pt x="229" y="111"/>
                    <a:pt x="214" y="95"/>
                  </a:cubicBezTo>
                  <a:cubicBezTo>
                    <a:pt x="200" y="79"/>
                    <a:pt x="163" y="74"/>
                    <a:pt x="163" y="74"/>
                  </a:cubicBezTo>
                  <a:cubicBezTo>
                    <a:pt x="163" y="74"/>
                    <a:pt x="160" y="47"/>
                    <a:pt x="153" y="39"/>
                  </a:cubicBezTo>
                  <a:cubicBezTo>
                    <a:pt x="152" y="38"/>
                    <a:pt x="151" y="37"/>
                    <a:pt x="150" y="35"/>
                  </a:cubicBezTo>
                  <a:cubicBezTo>
                    <a:pt x="150" y="35"/>
                    <a:pt x="150" y="35"/>
                    <a:pt x="150" y="35"/>
                  </a:cubicBezTo>
                  <a:cubicBezTo>
                    <a:pt x="149" y="34"/>
                    <a:pt x="147" y="33"/>
                    <a:pt x="146" y="32"/>
                  </a:cubicBezTo>
                  <a:cubicBezTo>
                    <a:pt x="146" y="32"/>
                    <a:pt x="146" y="31"/>
                    <a:pt x="146" y="31"/>
                  </a:cubicBezTo>
                  <a:cubicBezTo>
                    <a:pt x="145" y="31"/>
                    <a:pt x="145" y="31"/>
                    <a:pt x="144" y="30"/>
                  </a:cubicBezTo>
                  <a:cubicBezTo>
                    <a:pt x="144" y="30"/>
                    <a:pt x="144" y="30"/>
                    <a:pt x="143" y="29"/>
                  </a:cubicBezTo>
                  <a:cubicBezTo>
                    <a:pt x="143" y="29"/>
                    <a:pt x="143" y="29"/>
                    <a:pt x="143" y="29"/>
                  </a:cubicBezTo>
                  <a:cubicBezTo>
                    <a:pt x="140" y="26"/>
                    <a:pt x="137" y="24"/>
                    <a:pt x="136" y="23"/>
                  </a:cubicBezTo>
                  <a:cubicBezTo>
                    <a:pt x="136" y="23"/>
                    <a:pt x="136" y="23"/>
                    <a:pt x="136" y="23"/>
                  </a:cubicBezTo>
                  <a:cubicBezTo>
                    <a:pt x="136" y="23"/>
                    <a:pt x="136" y="23"/>
                    <a:pt x="135" y="23"/>
                  </a:cubicBezTo>
                  <a:cubicBezTo>
                    <a:pt x="135" y="23"/>
                    <a:pt x="135" y="23"/>
                    <a:pt x="135" y="23"/>
                  </a:cubicBezTo>
                  <a:cubicBezTo>
                    <a:pt x="101" y="44"/>
                    <a:pt x="101" y="44"/>
                    <a:pt x="101" y="44"/>
                  </a:cubicBezTo>
                  <a:cubicBezTo>
                    <a:pt x="75" y="31"/>
                    <a:pt x="75" y="31"/>
                    <a:pt x="75" y="31"/>
                  </a:cubicBezTo>
                  <a:cubicBezTo>
                    <a:pt x="76" y="5"/>
                    <a:pt x="76" y="5"/>
                    <a:pt x="76" y="5"/>
                  </a:cubicBezTo>
                  <a:cubicBezTo>
                    <a:pt x="69" y="0"/>
                    <a:pt x="69" y="0"/>
                    <a:pt x="69" y="0"/>
                  </a:cubicBezTo>
                  <a:cubicBezTo>
                    <a:pt x="0" y="123"/>
                    <a:pt x="0" y="123"/>
                    <a:pt x="0" y="123"/>
                  </a:cubicBezTo>
                  <a:cubicBezTo>
                    <a:pt x="11" y="128"/>
                    <a:pt x="11" y="128"/>
                    <a:pt x="11" y="128"/>
                  </a:cubicBezTo>
                  <a:cubicBezTo>
                    <a:pt x="13" y="162"/>
                    <a:pt x="13" y="162"/>
                    <a:pt x="13" y="162"/>
                  </a:cubicBezTo>
                  <a:cubicBezTo>
                    <a:pt x="15" y="193"/>
                    <a:pt x="15" y="193"/>
                    <a:pt x="15" y="193"/>
                  </a:cubicBezTo>
                  <a:cubicBezTo>
                    <a:pt x="15" y="193"/>
                    <a:pt x="26" y="194"/>
                    <a:pt x="45" y="198"/>
                  </a:cubicBezTo>
                  <a:cubicBezTo>
                    <a:pt x="63" y="203"/>
                    <a:pt x="55" y="214"/>
                    <a:pt x="55" y="214"/>
                  </a:cubicBezTo>
                  <a:cubicBezTo>
                    <a:pt x="65" y="249"/>
                    <a:pt x="65" y="249"/>
                    <a:pt x="65" y="249"/>
                  </a:cubicBezTo>
                  <a:cubicBezTo>
                    <a:pt x="57" y="256"/>
                    <a:pt x="57" y="256"/>
                    <a:pt x="57" y="256"/>
                  </a:cubicBezTo>
                  <a:cubicBezTo>
                    <a:pt x="39" y="255"/>
                    <a:pt x="39" y="255"/>
                    <a:pt x="39" y="255"/>
                  </a:cubicBezTo>
                  <a:cubicBezTo>
                    <a:pt x="48" y="286"/>
                    <a:pt x="48" y="286"/>
                    <a:pt x="48" y="286"/>
                  </a:cubicBezTo>
                  <a:cubicBezTo>
                    <a:pt x="48" y="286"/>
                    <a:pt x="30" y="285"/>
                    <a:pt x="29" y="305"/>
                  </a:cubicBezTo>
                  <a:cubicBezTo>
                    <a:pt x="32" y="324"/>
                    <a:pt x="35" y="324"/>
                    <a:pt x="35" y="324"/>
                  </a:cubicBezTo>
                  <a:cubicBezTo>
                    <a:pt x="35" y="324"/>
                    <a:pt x="54" y="321"/>
                    <a:pt x="54" y="329"/>
                  </a:cubicBezTo>
                  <a:cubicBezTo>
                    <a:pt x="54" y="336"/>
                    <a:pt x="38" y="358"/>
                    <a:pt x="38" y="358"/>
                  </a:cubicBezTo>
                  <a:cubicBezTo>
                    <a:pt x="44" y="386"/>
                    <a:pt x="44" y="386"/>
                    <a:pt x="44" y="386"/>
                  </a:cubicBezTo>
                  <a:cubicBezTo>
                    <a:pt x="44" y="386"/>
                    <a:pt x="66" y="398"/>
                    <a:pt x="58" y="405"/>
                  </a:cubicBezTo>
                  <a:cubicBezTo>
                    <a:pt x="50" y="413"/>
                    <a:pt x="36" y="404"/>
                    <a:pt x="36" y="404"/>
                  </a:cubicBezTo>
                  <a:cubicBezTo>
                    <a:pt x="28" y="415"/>
                    <a:pt x="28" y="415"/>
                    <a:pt x="28" y="415"/>
                  </a:cubicBezTo>
                  <a:cubicBezTo>
                    <a:pt x="38" y="427"/>
                    <a:pt x="38" y="427"/>
                    <a:pt x="38" y="427"/>
                  </a:cubicBezTo>
                  <a:cubicBezTo>
                    <a:pt x="33" y="454"/>
                    <a:pt x="33" y="454"/>
                    <a:pt x="33" y="454"/>
                  </a:cubicBezTo>
                  <a:cubicBezTo>
                    <a:pt x="25" y="465"/>
                    <a:pt x="25" y="465"/>
                    <a:pt x="25" y="465"/>
                  </a:cubicBezTo>
                  <a:cubicBezTo>
                    <a:pt x="32" y="488"/>
                    <a:pt x="32" y="488"/>
                    <a:pt x="32" y="488"/>
                  </a:cubicBezTo>
                  <a:cubicBezTo>
                    <a:pt x="32" y="488"/>
                    <a:pt x="51" y="482"/>
                    <a:pt x="50" y="493"/>
                  </a:cubicBezTo>
                  <a:cubicBezTo>
                    <a:pt x="50" y="501"/>
                    <a:pt x="39" y="500"/>
                    <a:pt x="39" y="500"/>
                  </a:cubicBezTo>
                  <a:cubicBezTo>
                    <a:pt x="38" y="504"/>
                    <a:pt x="38" y="504"/>
                    <a:pt x="38" y="504"/>
                  </a:cubicBezTo>
                  <a:cubicBezTo>
                    <a:pt x="38" y="504"/>
                    <a:pt x="61" y="509"/>
                    <a:pt x="56" y="528"/>
                  </a:cubicBezTo>
                  <a:cubicBezTo>
                    <a:pt x="51" y="550"/>
                    <a:pt x="48" y="546"/>
                    <a:pt x="48" y="546"/>
                  </a:cubicBezTo>
                  <a:cubicBezTo>
                    <a:pt x="48" y="546"/>
                    <a:pt x="40" y="542"/>
                    <a:pt x="41" y="538"/>
                  </a:cubicBezTo>
                  <a:cubicBezTo>
                    <a:pt x="37" y="531"/>
                    <a:pt x="38" y="523"/>
                    <a:pt x="38" y="523"/>
                  </a:cubicBezTo>
                  <a:cubicBezTo>
                    <a:pt x="23" y="518"/>
                    <a:pt x="23" y="518"/>
                    <a:pt x="23" y="518"/>
                  </a:cubicBezTo>
                  <a:cubicBezTo>
                    <a:pt x="22" y="526"/>
                    <a:pt x="22" y="526"/>
                    <a:pt x="22" y="526"/>
                  </a:cubicBezTo>
                  <a:cubicBezTo>
                    <a:pt x="22" y="526"/>
                    <a:pt x="36" y="557"/>
                    <a:pt x="50" y="569"/>
                  </a:cubicBezTo>
                  <a:cubicBezTo>
                    <a:pt x="65" y="582"/>
                    <a:pt x="83" y="590"/>
                    <a:pt x="94" y="591"/>
                  </a:cubicBezTo>
                  <a:cubicBezTo>
                    <a:pt x="109" y="591"/>
                    <a:pt x="109" y="591"/>
                    <a:pt x="109" y="591"/>
                  </a:cubicBezTo>
                  <a:cubicBezTo>
                    <a:pt x="120" y="607"/>
                    <a:pt x="120" y="607"/>
                    <a:pt x="120" y="607"/>
                  </a:cubicBezTo>
                  <a:cubicBezTo>
                    <a:pt x="138" y="608"/>
                    <a:pt x="138" y="608"/>
                    <a:pt x="138" y="608"/>
                  </a:cubicBezTo>
                  <a:cubicBezTo>
                    <a:pt x="140" y="646"/>
                    <a:pt x="140" y="646"/>
                    <a:pt x="140" y="646"/>
                  </a:cubicBezTo>
                  <a:cubicBezTo>
                    <a:pt x="159" y="651"/>
                    <a:pt x="159" y="651"/>
                    <a:pt x="159" y="651"/>
                  </a:cubicBezTo>
                  <a:cubicBezTo>
                    <a:pt x="157" y="685"/>
                    <a:pt x="157" y="685"/>
                    <a:pt x="157" y="685"/>
                  </a:cubicBezTo>
                  <a:cubicBezTo>
                    <a:pt x="157" y="685"/>
                    <a:pt x="179" y="694"/>
                    <a:pt x="183" y="694"/>
                  </a:cubicBezTo>
                  <a:cubicBezTo>
                    <a:pt x="191" y="695"/>
                    <a:pt x="210" y="676"/>
                    <a:pt x="210" y="676"/>
                  </a:cubicBezTo>
                  <a:cubicBezTo>
                    <a:pt x="210" y="676"/>
                    <a:pt x="207" y="665"/>
                    <a:pt x="211" y="65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1" name="Freeform 309">
              <a:extLst>
                <a:ext uri="{FF2B5EF4-FFF2-40B4-BE49-F238E27FC236}">
                  <a16:creationId xmlns:a16="http://schemas.microsoft.com/office/drawing/2014/main" id="{770D1004-67E3-4A7F-8BAB-2C7882A1F589}"/>
                </a:ext>
              </a:extLst>
            </p:cNvPr>
            <p:cNvSpPr>
              <a:spLocks/>
            </p:cNvSpPr>
            <p:nvPr/>
          </p:nvSpPr>
          <p:spPr bwMode="gray">
            <a:xfrm>
              <a:off x="6435498" y="5202765"/>
              <a:ext cx="232842" cy="196162"/>
            </a:xfrm>
            <a:custGeom>
              <a:avLst/>
              <a:gdLst>
                <a:gd name="T0" fmla="*/ 238 w 443"/>
                <a:gd name="T1" fmla="*/ 16 h 369"/>
                <a:gd name="T2" fmla="*/ 192 w 443"/>
                <a:gd name="T3" fmla="*/ 38 h 369"/>
                <a:gd name="T4" fmla="*/ 188 w 443"/>
                <a:gd name="T5" fmla="*/ 38 h 369"/>
                <a:gd name="T6" fmla="*/ 188 w 443"/>
                <a:gd name="T7" fmla="*/ 38 h 369"/>
                <a:gd name="T8" fmla="*/ 185 w 443"/>
                <a:gd name="T9" fmla="*/ 38 h 369"/>
                <a:gd name="T10" fmla="*/ 182 w 443"/>
                <a:gd name="T11" fmla="*/ 38 h 369"/>
                <a:gd name="T12" fmla="*/ 172 w 443"/>
                <a:gd name="T13" fmla="*/ 37 h 369"/>
                <a:gd name="T14" fmla="*/ 170 w 443"/>
                <a:gd name="T15" fmla="*/ 37 h 369"/>
                <a:gd name="T16" fmla="*/ 168 w 443"/>
                <a:gd name="T17" fmla="*/ 37 h 369"/>
                <a:gd name="T18" fmla="*/ 163 w 443"/>
                <a:gd name="T19" fmla="*/ 36 h 369"/>
                <a:gd name="T20" fmla="*/ 161 w 443"/>
                <a:gd name="T21" fmla="*/ 36 h 369"/>
                <a:gd name="T22" fmla="*/ 160 w 443"/>
                <a:gd name="T23" fmla="*/ 36 h 369"/>
                <a:gd name="T24" fmla="*/ 159 w 443"/>
                <a:gd name="T25" fmla="*/ 35 h 369"/>
                <a:gd name="T26" fmla="*/ 159 w 443"/>
                <a:gd name="T27" fmla="*/ 35 h 369"/>
                <a:gd name="T28" fmla="*/ 98 w 443"/>
                <a:gd name="T29" fmla="*/ 55 h 369"/>
                <a:gd name="T30" fmla="*/ 44 w 443"/>
                <a:gd name="T31" fmla="*/ 91 h 369"/>
                <a:gd name="T32" fmla="*/ 14 w 443"/>
                <a:gd name="T33" fmla="*/ 162 h 369"/>
                <a:gd name="T34" fmla="*/ 0 w 443"/>
                <a:gd name="T35" fmla="*/ 219 h 369"/>
                <a:gd name="T36" fmla="*/ 9 w 443"/>
                <a:gd name="T37" fmla="*/ 269 h 369"/>
                <a:gd name="T38" fmla="*/ 48 w 443"/>
                <a:gd name="T39" fmla="*/ 325 h 369"/>
                <a:gd name="T40" fmla="*/ 84 w 443"/>
                <a:gd name="T41" fmla="*/ 353 h 369"/>
                <a:gd name="T42" fmla="*/ 106 w 443"/>
                <a:gd name="T43" fmla="*/ 369 h 369"/>
                <a:gd name="T44" fmla="*/ 193 w 443"/>
                <a:gd name="T45" fmla="*/ 351 h 369"/>
                <a:gd name="T46" fmla="*/ 249 w 443"/>
                <a:gd name="T47" fmla="*/ 338 h 369"/>
                <a:gd name="T48" fmla="*/ 286 w 443"/>
                <a:gd name="T49" fmla="*/ 282 h 369"/>
                <a:gd name="T50" fmla="*/ 323 w 443"/>
                <a:gd name="T51" fmla="*/ 276 h 369"/>
                <a:gd name="T52" fmla="*/ 395 w 443"/>
                <a:gd name="T53" fmla="*/ 268 h 369"/>
                <a:gd name="T54" fmla="*/ 412 w 443"/>
                <a:gd name="T55" fmla="*/ 231 h 369"/>
                <a:gd name="T56" fmla="*/ 430 w 443"/>
                <a:gd name="T57" fmla="*/ 155 h 369"/>
                <a:gd name="T58" fmla="*/ 413 w 443"/>
                <a:gd name="T59" fmla="*/ 109 h 369"/>
                <a:gd name="T60" fmla="*/ 374 w 443"/>
                <a:gd name="T61" fmla="*/ 61 h 369"/>
                <a:gd name="T62" fmla="*/ 313 w 443"/>
                <a:gd name="T63" fmla="*/ 12 h 369"/>
                <a:gd name="T64" fmla="*/ 271 w 443"/>
                <a:gd name="T65" fmla="*/ 22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3" h="369">
                  <a:moveTo>
                    <a:pt x="271" y="22"/>
                  </a:moveTo>
                  <a:cubicBezTo>
                    <a:pt x="238" y="16"/>
                    <a:pt x="238" y="16"/>
                    <a:pt x="238" y="16"/>
                  </a:cubicBezTo>
                  <a:cubicBezTo>
                    <a:pt x="238" y="16"/>
                    <a:pt x="211" y="38"/>
                    <a:pt x="196" y="37"/>
                  </a:cubicBezTo>
                  <a:cubicBezTo>
                    <a:pt x="195" y="37"/>
                    <a:pt x="194" y="37"/>
                    <a:pt x="192" y="38"/>
                  </a:cubicBezTo>
                  <a:cubicBezTo>
                    <a:pt x="192" y="38"/>
                    <a:pt x="192" y="38"/>
                    <a:pt x="191" y="38"/>
                  </a:cubicBezTo>
                  <a:cubicBezTo>
                    <a:pt x="190" y="38"/>
                    <a:pt x="189" y="38"/>
                    <a:pt x="188" y="38"/>
                  </a:cubicBezTo>
                  <a:cubicBezTo>
                    <a:pt x="188" y="38"/>
                    <a:pt x="188" y="38"/>
                    <a:pt x="188" y="38"/>
                  </a:cubicBezTo>
                  <a:cubicBezTo>
                    <a:pt x="188" y="38"/>
                    <a:pt x="188" y="38"/>
                    <a:pt x="188" y="38"/>
                  </a:cubicBezTo>
                  <a:cubicBezTo>
                    <a:pt x="187" y="38"/>
                    <a:pt x="186" y="38"/>
                    <a:pt x="186" y="38"/>
                  </a:cubicBezTo>
                  <a:cubicBezTo>
                    <a:pt x="185" y="38"/>
                    <a:pt x="185" y="38"/>
                    <a:pt x="185" y="38"/>
                  </a:cubicBezTo>
                  <a:cubicBezTo>
                    <a:pt x="184" y="38"/>
                    <a:pt x="183" y="38"/>
                    <a:pt x="183" y="38"/>
                  </a:cubicBezTo>
                  <a:cubicBezTo>
                    <a:pt x="183" y="38"/>
                    <a:pt x="182" y="38"/>
                    <a:pt x="182" y="38"/>
                  </a:cubicBezTo>
                  <a:cubicBezTo>
                    <a:pt x="179" y="38"/>
                    <a:pt x="176" y="38"/>
                    <a:pt x="173" y="37"/>
                  </a:cubicBezTo>
                  <a:cubicBezTo>
                    <a:pt x="173" y="37"/>
                    <a:pt x="172" y="37"/>
                    <a:pt x="172" y="37"/>
                  </a:cubicBezTo>
                  <a:cubicBezTo>
                    <a:pt x="172" y="37"/>
                    <a:pt x="171" y="37"/>
                    <a:pt x="170" y="37"/>
                  </a:cubicBezTo>
                  <a:cubicBezTo>
                    <a:pt x="170" y="37"/>
                    <a:pt x="170" y="37"/>
                    <a:pt x="170" y="37"/>
                  </a:cubicBezTo>
                  <a:cubicBezTo>
                    <a:pt x="169" y="37"/>
                    <a:pt x="169" y="37"/>
                    <a:pt x="168" y="37"/>
                  </a:cubicBezTo>
                  <a:cubicBezTo>
                    <a:pt x="168" y="37"/>
                    <a:pt x="168" y="37"/>
                    <a:pt x="168" y="37"/>
                  </a:cubicBezTo>
                  <a:cubicBezTo>
                    <a:pt x="166" y="37"/>
                    <a:pt x="164" y="36"/>
                    <a:pt x="163" y="36"/>
                  </a:cubicBezTo>
                  <a:cubicBezTo>
                    <a:pt x="163" y="36"/>
                    <a:pt x="163" y="36"/>
                    <a:pt x="163" y="36"/>
                  </a:cubicBezTo>
                  <a:cubicBezTo>
                    <a:pt x="162" y="36"/>
                    <a:pt x="162" y="36"/>
                    <a:pt x="162" y="36"/>
                  </a:cubicBezTo>
                  <a:cubicBezTo>
                    <a:pt x="161" y="36"/>
                    <a:pt x="161" y="36"/>
                    <a:pt x="161" y="36"/>
                  </a:cubicBezTo>
                  <a:cubicBezTo>
                    <a:pt x="161" y="36"/>
                    <a:pt x="161" y="36"/>
                    <a:pt x="160" y="36"/>
                  </a:cubicBezTo>
                  <a:cubicBezTo>
                    <a:pt x="160" y="36"/>
                    <a:pt x="160" y="36"/>
                    <a:pt x="160" y="36"/>
                  </a:cubicBezTo>
                  <a:cubicBezTo>
                    <a:pt x="160" y="35"/>
                    <a:pt x="159" y="35"/>
                    <a:pt x="159" y="35"/>
                  </a:cubicBezTo>
                  <a:cubicBezTo>
                    <a:pt x="159" y="35"/>
                    <a:pt x="159" y="35"/>
                    <a:pt x="159" y="35"/>
                  </a:cubicBezTo>
                  <a:cubicBezTo>
                    <a:pt x="159" y="35"/>
                    <a:pt x="159" y="35"/>
                    <a:pt x="159" y="35"/>
                  </a:cubicBezTo>
                  <a:cubicBezTo>
                    <a:pt x="159" y="35"/>
                    <a:pt x="159" y="35"/>
                    <a:pt x="159" y="35"/>
                  </a:cubicBezTo>
                  <a:cubicBezTo>
                    <a:pt x="130" y="87"/>
                    <a:pt x="130" y="87"/>
                    <a:pt x="130" y="87"/>
                  </a:cubicBezTo>
                  <a:cubicBezTo>
                    <a:pt x="98" y="55"/>
                    <a:pt x="98" y="55"/>
                    <a:pt x="98" y="55"/>
                  </a:cubicBezTo>
                  <a:cubicBezTo>
                    <a:pt x="82" y="74"/>
                    <a:pt x="82" y="74"/>
                    <a:pt x="82" y="74"/>
                  </a:cubicBezTo>
                  <a:cubicBezTo>
                    <a:pt x="82" y="74"/>
                    <a:pt x="56" y="72"/>
                    <a:pt x="44" y="91"/>
                  </a:cubicBezTo>
                  <a:cubicBezTo>
                    <a:pt x="36" y="106"/>
                    <a:pt x="49" y="141"/>
                    <a:pt x="49" y="141"/>
                  </a:cubicBezTo>
                  <a:cubicBezTo>
                    <a:pt x="14" y="162"/>
                    <a:pt x="14" y="162"/>
                    <a:pt x="14" y="162"/>
                  </a:cubicBezTo>
                  <a:cubicBezTo>
                    <a:pt x="20" y="205"/>
                    <a:pt x="20" y="205"/>
                    <a:pt x="20" y="205"/>
                  </a:cubicBezTo>
                  <a:cubicBezTo>
                    <a:pt x="0" y="219"/>
                    <a:pt x="0" y="219"/>
                    <a:pt x="0" y="219"/>
                  </a:cubicBezTo>
                  <a:cubicBezTo>
                    <a:pt x="21" y="251"/>
                    <a:pt x="21" y="251"/>
                    <a:pt x="21" y="251"/>
                  </a:cubicBezTo>
                  <a:cubicBezTo>
                    <a:pt x="9" y="269"/>
                    <a:pt x="9" y="269"/>
                    <a:pt x="9" y="269"/>
                  </a:cubicBezTo>
                  <a:cubicBezTo>
                    <a:pt x="29" y="320"/>
                    <a:pt x="29" y="320"/>
                    <a:pt x="29" y="320"/>
                  </a:cubicBezTo>
                  <a:cubicBezTo>
                    <a:pt x="48" y="325"/>
                    <a:pt x="48" y="325"/>
                    <a:pt x="48" y="325"/>
                  </a:cubicBezTo>
                  <a:cubicBezTo>
                    <a:pt x="61" y="367"/>
                    <a:pt x="61" y="367"/>
                    <a:pt x="61" y="367"/>
                  </a:cubicBezTo>
                  <a:cubicBezTo>
                    <a:pt x="84" y="353"/>
                    <a:pt x="84" y="353"/>
                    <a:pt x="84" y="353"/>
                  </a:cubicBezTo>
                  <a:cubicBezTo>
                    <a:pt x="103" y="358"/>
                    <a:pt x="103" y="358"/>
                    <a:pt x="103" y="358"/>
                  </a:cubicBezTo>
                  <a:cubicBezTo>
                    <a:pt x="106" y="369"/>
                    <a:pt x="106" y="369"/>
                    <a:pt x="106" y="369"/>
                  </a:cubicBezTo>
                  <a:cubicBezTo>
                    <a:pt x="162" y="368"/>
                    <a:pt x="162" y="368"/>
                    <a:pt x="162" y="368"/>
                  </a:cubicBezTo>
                  <a:cubicBezTo>
                    <a:pt x="162" y="368"/>
                    <a:pt x="182" y="350"/>
                    <a:pt x="193" y="351"/>
                  </a:cubicBezTo>
                  <a:cubicBezTo>
                    <a:pt x="200" y="351"/>
                    <a:pt x="215" y="355"/>
                    <a:pt x="215" y="355"/>
                  </a:cubicBezTo>
                  <a:cubicBezTo>
                    <a:pt x="215" y="355"/>
                    <a:pt x="238" y="345"/>
                    <a:pt x="249" y="338"/>
                  </a:cubicBezTo>
                  <a:cubicBezTo>
                    <a:pt x="261" y="327"/>
                    <a:pt x="254" y="311"/>
                    <a:pt x="263" y="297"/>
                  </a:cubicBezTo>
                  <a:cubicBezTo>
                    <a:pt x="271" y="285"/>
                    <a:pt x="286" y="282"/>
                    <a:pt x="286" y="282"/>
                  </a:cubicBezTo>
                  <a:cubicBezTo>
                    <a:pt x="308" y="287"/>
                    <a:pt x="308" y="287"/>
                    <a:pt x="308" y="287"/>
                  </a:cubicBezTo>
                  <a:cubicBezTo>
                    <a:pt x="323" y="276"/>
                    <a:pt x="323" y="276"/>
                    <a:pt x="323" y="276"/>
                  </a:cubicBezTo>
                  <a:cubicBezTo>
                    <a:pt x="390" y="283"/>
                    <a:pt x="390" y="283"/>
                    <a:pt x="390" y="283"/>
                  </a:cubicBezTo>
                  <a:cubicBezTo>
                    <a:pt x="395" y="268"/>
                    <a:pt x="395" y="268"/>
                    <a:pt x="395" y="268"/>
                  </a:cubicBezTo>
                  <a:cubicBezTo>
                    <a:pt x="409" y="281"/>
                    <a:pt x="409" y="281"/>
                    <a:pt x="409" y="281"/>
                  </a:cubicBezTo>
                  <a:cubicBezTo>
                    <a:pt x="409" y="281"/>
                    <a:pt x="407" y="246"/>
                    <a:pt x="412" y="231"/>
                  </a:cubicBezTo>
                  <a:cubicBezTo>
                    <a:pt x="412" y="219"/>
                    <a:pt x="442" y="229"/>
                    <a:pt x="442" y="229"/>
                  </a:cubicBezTo>
                  <a:cubicBezTo>
                    <a:pt x="430" y="155"/>
                    <a:pt x="430" y="155"/>
                    <a:pt x="430" y="155"/>
                  </a:cubicBezTo>
                  <a:cubicBezTo>
                    <a:pt x="443" y="125"/>
                    <a:pt x="443" y="125"/>
                    <a:pt x="443" y="125"/>
                  </a:cubicBezTo>
                  <a:cubicBezTo>
                    <a:pt x="413" y="109"/>
                    <a:pt x="413" y="109"/>
                    <a:pt x="413" y="109"/>
                  </a:cubicBezTo>
                  <a:cubicBezTo>
                    <a:pt x="412" y="63"/>
                    <a:pt x="412" y="63"/>
                    <a:pt x="412" y="63"/>
                  </a:cubicBezTo>
                  <a:cubicBezTo>
                    <a:pt x="374" y="61"/>
                    <a:pt x="374" y="61"/>
                    <a:pt x="374" y="61"/>
                  </a:cubicBezTo>
                  <a:cubicBezTo>
                    <a:pt x="359" y="64"/>
                    <a:pt x="349" y="44"/>
                    <a:pt x="342" y="33"/>
                  </a:cubicBezTo>
                  <a:cubicBezTo>
                    <a:pt x="335" y="25"/>
                    <a:pt x="313" y="12"/>
                    <a:pt x="313" y="12"/>
                  </a:cubicBezTo>
                  <a:cubicBezTo>
                    <a:pt x="299" y="0"/>
                    <a:pt x="299" y="0"/>
                    <a:pt x="299" y="0"/>
                  </a:cubicBezTo>
                  <a:lnTo>
                    <a:pt x="271" y="2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2" name="Freeform 310">
              <a:extLst>
                <a:ext uri="{FF2B5EF4-FFF2-40B4-BE49-F238E27FC236}">
                  <a16:creationId xmlns:a16="http://schemas.microsoft.com/office/drawing/2014/main" id="{55106179-D2EA-436A-9E02-082F5EE74988}"/>
                </a:ext>
              </a:extLst>
            </p:cNvPr>
            <p:cNvSpPr>
              <a:spLocks/>
            </p:cNvSpPr>
            <p:nvPr/>
          </p:nvSpPr>
          <p:spPr bwMode="gray">
            <a:xfrm>
              <a:off x="6132484" y="3137487"/>
              <a:ext cx="23923" cy="12758"/>
            </a:xfrm>
            <a:custGeom>
              <a:avLst/>
              <a:gdLst>
                <a:gd name="T0" fmla="*/ 15 w 15"/>
                <a:gd name="T1" fmla="*/ 6 h 8"/>
                <a:gd name="T2" fmla="*/ 13 w 15"/>
                <a:gd name="T3" fmla="*/ 1 h 8"/>
                <a:gd name="T4" fmla="*/ 11 w 15"/>
                <a:gd name="T5" fmla="*/ 0 h 8"/>
                <a:gd name="T6" fmla="*/ 7 w 15"/>
                <a:gd name="T7" fmla="*/ 1 h 8"/>
                <a:gd name="T8" fmla="*/ 8 w 15"/>
                <a:gd name="T9" fmla="*/ 3 h 8"/>
                <a:gd name="T10" fmla="*/ 0 w 15"/>
                <a:gd name="T11" fmla="*/ 3 h 8"/>
                <a:gd name="T12" fmla="*/ 0 w 15"/>
                <a:gd name="T13" fmla="*/ 6 h 8"/>
                <a:gd name="T14" fmla="*/ 14 w 15"/>
                <a:gd name="T15" fmla="*/ 8 h 8"/>
                <a:gd name="T16" fmla="*/ 15 w 15"/>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5" y="6"/>
                  </a:moveTo>
                  <a:lnTo>
                    <a:pt x="13" y="1"/>
                  </a:lnTo>
                  <a:lnTo>
                    <a:pt x="11" y="0"/>
                  </a:lnTo>
                  <a:lnTo>
                    <a:pt x="7" y="1"/>
                  </a:lnTo>
                  <a:lnTo>
                    <a:pt x="8" y="3"/>
                  </a:lnTo>
                  <a:lnTo>
                    <a:pt x="0" y="3"/>
                  </a:lnTo>
                  <a:lnTo>
                    <a:pt x="0" y="6"/>
                  </a:lnTo>
                  <a:lnTo>
                    <a:pt x="14" y="8"/>
                  </a:lnTo>
                  <a:lnTo>
                    <a:pt x="15"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3" name="Freeform 311">
              <a:extLst>
                <a:ext uri="{FF2B5EF4-FFF2-40B4-BE49-F238E27FC236}">
                  <a16:creationId xmlns:a16="http://schemas.microsoft.com/office/drawing/2014/main" id="{016C9F9A-B6E1-4D55-8B83-680FCCC0C641}"/>
                </a:ext>
              </a:extLst>
            </p:cNvPr>
            <p:cNvSpPr>
              <a:spLocks/>
            </p:cNvSpPr>
            <p:nvPr/>
          </p:nvSpPr>
          <p:spPr bwMode="gray">
            <a:xfrm>
              <a:off x="6138864" y="3151841"/>
              <a:ext cx="9569" cy="7975"/>
            </a:xfrm>
            <a:custGeom>
              <a:avLst/>
              <a:gdLst>
                <a:gd name="T0" fmla="*/ 6 w 6"/>
                <a:gd name="T1" fmla="*/ 0 h 5"/>
                <a:gd name="T2" fmla="*/ 4 w 6"/>
                <a:gd name="T3" fmla="*/ 1 h 5"/>
                <a:gd name="T4" fmla="*/ 0 w 6"/>
                <a:gd name="T5" fmla="*/ 3 h 5"/>
                <a:gd name="T6" fmla="*/ 6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4" y="1"/>
                  </a:lnTo>
                  <a:lnTo>
                    <a:pt x="0" y="3"/>
                  </a:lnTo>
                  <a:lnTo>
                    <a:pt x="6" y="5"/>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4" name="Freeform 312">
              <a:extLst>
                <a:ext uri="{FF2B5EF4-FFF2-40B4-BE49-F238E27FC236}">
                  <a16:creationId xmlns:a16="http://schemas.microsoft.com/office/drawing/2014/main" id="{3D7DCB5B-7C11-4C6B-A459-8A74E54EED4D}"/>
                </a:ext>
              </a:extLst>
            </p:cNvPr>
            <p:cNvSpPr>
              <a:spLocks/>
            </p:cNvSpPr>
            <p:nvPr/>
          </p:nvSpPr>
          <p:spPr bwMode="gray">
            <a:xfrm>
              <a:off x="6137268" y="3170978"/>
              <a:ext cx="12758" cy="15948"/>
            </a:xfrm>
            <a:custGeom>
              <a:avLst/>
              <a:gdLst>
                <a:gd name="T0" fmla="*/ 8 w 8"/>
                <a:gd name="T1" fmla="*/ 2 h 10"/>
                <a:gd name="T2" fmla="*/ 5 w 8"/>
                <a:gd name="T3" fmla="*/ 0 h 10"/>
                <a:gd name="T4" fmla="*/ 0 w 8"/>
                <a:gd name="T5" fmla="*/ 8 h 10"/>
                <a:gd name="T6" fmla="*/ 4 w 8"/>
                <a:gd name="T7" fmla="*/ 10 h 10"/>
                <a:gd name="T8" fmla="*/ 8 w 8"/>
                <a:gd name="T9" fmla="*/ 2 h 10"/>
              </a:gdLst>
              <a:ahLst/>
              <a:cxnLst>
                <a:cxn ang="0">
                  <a:pos x="T0" y="T1"/>
                </a:cxn>
                <a:cxn ang="0">
                  <a:pos x="T2" y="T3"/>
                </a:cxn>
                <a:cxn ang="0">
                  <a:pos x="T4" y="T5"/>
                </a:cxn>
                <a:cxn ang="0">
                  <a:pos x="T6" y="T7"/>
                </a:cxn>
                <a:cxn ang="0">
                  <a:pos x="T8" y="T9"/>
                </a:cxn>
              </a:cxnLst>
              <a:rect l="0" t="0" r="r" b="b"/>
              <a:pathLst>
                <a:path w="8" h="10">
                  <a:moveTo>
                    <a:pt x="8" y="2"/>
                  </a:moveTo>
                  <a:lnTo>
                    <a:pt x="5" y="0"/>
                  </a:lnTo>
                  <a:lnTo>
                    <a:pt x="0" y="8"/>
                  </a:lnTo>
                  <a:lnTo>
                    <a:pt x="4" y="10"/>
                  </a:lnTo>
                  <a:lnTo>
                    <a:pt x="8"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5" name="Freeform 313">
              <a:extLst>
                <a:ext uri="{FF2B5EF4-FFF2-40B4-BE49-F238E27FC236}">
                  <a16:creationId xmlns:a16="http://schemas.microsoft.com/office/drawing/2014/main" id="{C10CA1FA-4A95-4D4B-AD0C-D0A0129C5953}"/>
                </a:ext>
              </a:extLst>
            </p:cNvPr>
            <p:cNvSpPr>
              <a:spLocks/>
            </p:cNvSpPr>
            <p:nvPr/>
          </p:nvSpPr>
          <p:spPr bwMode="gray">
            <a:xfrm>
              <a:off x="6132484" y="3186926"/>
              <a:ext cx="11164" cy="11164"/>
            </a:xfrm>
            <a:custGeom>
              <a:avLst/>
              <a:gdLst>
                <a:gd name="T0" fmla="*/ 11 w 19"/>
                <a:gd name="T1" fmla="*/ 15 h 22"/>
                <a:gd name="T2" fmla="*/ 4 w 19"/>
                <a:gd name="T3" fmla="*/ 7 h 22"/>
                <a:gd name="T4" fmla="*/ 11 w 19"/>
                <a:gd name="T5" fmla="*/ 15 h 22"/>
              </a:gdLst>
              <a:ahLst/>
              <a:cxnLst>
                <a:cxn ang="0">
                  <a:pos x="T0" y="T1"/>
                </a:cxn>
                <a:cxn ang="0">
                  <a:pos x="T2" y="T3"/>
                </a:cxn>
                <a:cxn ang="0">
                  <a:pos x="T4" y="T5"/>
                </a:cxn>
              </a:cxnLst>
              <a:rect l="0" t="0" r="r" b="b"/>
              <a:pathLst>
                <a:path w="19" h="22">
                  <a:moveTo>
                    <a:pt x="11" y="15"/>
                  </a:moveTo>
                  <a:cubicBezTo>
                    <a:pt x="19" y="8"/>
                    <a:pt x="8" y="0"/>
                    <a:pt x="4" y="7"/>
                  </a:cubicBezTo>
                  <a:cubicBezTo>
                    <a:pt x="0" y="15"/>
                    <a:pt x="3" y="22"/>
                    <a:pt x="11"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6" name="Freeform 314">
              <a:extLst>
                <a:ext uri="{FF2B5EF4-FFF2-40B4-BE49-F238E27FC236}">
                  <a16:creationId xmlns:a16="http://schemas.microsoft.com/office/drawing/2014/main" id="{37E296D5-C11A-48B8-8274-DEE6C8AF2AD0}"/>
                </a:ext>
              </a:extLst>
            </p:cNvPr>
            <p:cNvSpPr>
              <a:spLocks/>
            </p:cNvSpPr>
            <p:nvPr/>
          </p:nvSpPr>
          <p:spPr bwMode="gray">
            <a:xfrm>
              <a:off x="6159596" y="3139082"/>
              <a:ext cx="6379" cy="7975"/>
            </a:xfrm>
            <a:custGeom>
              <a:avLst/>
              <a:gdLst>
                <a:gd name="T0" fmla="*/ 0 w 4"/>
                <a:gd name="T1" fmla="*/ 5 h 5"/>
                <a:gd name="T2" fmla="*/ 4 w 4"/>
                <a:gd name="T3" fmla="*/ 4 h 5"/>
                <a:gd name="T4" fmla="*/ 1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4"/>
                  </a:lnTo>
                  <a:lnTo>
                    <a:pt x="1"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7" name="Freeform 315">
              <a:extLst>
                <a:ext uri="{FF2B5EF4-FFF2-40B4-BE49-F238E27FC236}">
                  <a16:creationId xmlns:a16="http://schemas.microsoft.com/office/drawing/2014/main" id="{2122B483-4DBF-49B1-AF30-245842DEF813}"/>
                </a:ext>
              </a:extLst>
            </p:cNvPr>
            <p:cNvSpPr>
              <a:spLocks/>
            </p:cNvSpPr>
            <p:nvPr/>
          </p:nvSpPr>
          <p:spPr bwMode="gray">
            <a:xfrm>
              <a:off x="6194681" y="3303347"/>
              <a:ext cx="9569" cy="17543"/>
            </a:xfrm>
            <a:custGeom>
              <a:avLst/>
              <a:gdLst>
                <a:gd name="T0" fmla="*/ 6 w 6"/>
                <a:gd name="T1" fmla="*/ 0 h 11"/>
                <a:gd name="T2" fmla="*/ 1 w 6"/>
                <a:gd name="T3" fmla="*/ 1 h 11"/>
                <a:gd name="T4" fmla="*/ 0 w 6"/>
                <a:gd name="T5" fmla="*/ 9 h 11"/>
                <a:gd name="T6" fmla="*/ 2 w 6"/>
                <a:gd name="T7" fmla="*/ 11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lnTo>
                    <a:pt x="1" y="1"/>
                  </a:lnTo>
                  <a:lnTo>
                    <a:pt x="0" y="9"/>
                  </a:lnTo>
                  <a:lnTo>
                    <a:pt x="2" y="11"/>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9" name="Freeform 316">
              <a:extLst>
                <a:ext uri="{FF2B5EF4-FFF2-40B4-BE49-F238E27FC236}">
                  <a16:creationId xmlns:a16="http://schemas.microsoft.com/office/drawing/2014/main" id="{FA67E047-7013-4B9B-A270-BBDCEE476ED1}"/>
                </a:ext>
              </a:extLst>
            </p:cNvPr>
            <p:cNvSpPr>
              <a:spLocks/>
            </p:cNvSpPr>
            <p:nvPr/>
          </p:nvSpPr>
          <p:spPr bwMode="gray">
            <a:xfrm>
              <a:off x="6151622" y="3118349"/>
              <a:ext cx="9569" cy="11164"/>
            </a:xfrm>
            <a:custGeom>
              <a:avLst/>
              <a:gdLst>
                <a:gd name="T0" fmla="*/ 2 w 6"/>
                <a:gd name="T1" fmla="*/ 0 h 7"/>
                <a:gd name="T2" fmla="*/ 0 w 6"/>
                <a:gd name="T3" fmla="*/ 7 h 7"/>
                <a:gd name="T4" fmla="*/ 6 w 6"/>
                <a:gd name="T5" fmla="*/ 3 h 7"/>
                <a:gd name="T6" fmla="*/ 2 w 6"/>
                <a:gd name="T7" fmla="*/ 0 h 7"/>
              </a:gdLst>
              <a:ahLst/>
              <a:cxnLst>
                <a:cxn ang="0">
                  <a:pos x="T0" y="T1"/>
                </a:cxn>
                <a:cxn ang="0">
                  <a:pos x="T2" y="T3"/>
                </a:cxn>
                <a:cxn ang="0">
                  <a:pos x="T4" y="T5"/>
                </a:cxn>
                <a:cxn ang="0">
                  <a:pos x="T6" y="T7"/>
                </a:cxn>
              </a:cxnLst>
              <a:rect l="0" t="0" r="r" b="b"/>
              <a:pathLst>
                <a:path w="6" h="7">
                  <a:moveTo>
                    <a:pt x="2" y="0"/>
                  </a:moveTo>
                  <a:lnTo>
                    <a:pt x="0" y="7"/>
                  </a:lnTo>
                  <a:lnTo>
                    <a:pt x="6" y="3"/>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0" name="Freeform 317">
              <a:extLst>
                <a:ext uri="{FF2B5EF4-FFF2-40B4-BE49-F238E27FC236}">
                  <a16:creationId xmlns:a16="http://schemas.microsoft.com/office/drawing/2014/main" id="{E6733337-8745-4865-A006-08E319E1C67A}"/>
                </a:ext>
              </a:extLst>
            </p:cNvPr>
            <p:cNvSpPr>
              <a:spLocks/>
            </p:cNvSpPr>
            <p:nvPr/>
          </p:nvSpPr>
          <p:spPr bwMode="gray">
            <a:xfrm>
              <a:off x="6164381" y="3103996"/>
              <a:ext cx="14354" cy="9569"/>
            </a:xfrm>
            <a:custGeom>
              <a:avLst/>
              <a:gdLst>
                <a:gd name="T0" fmla="*/ 9 w 9"/>
                <a:gd name="T1" fmla="*/ 4 h 6"/>
                <a:gd name="T2" fmla="*/ 7 w 9"/>
                <a:gd name="T3" fmla="*/ 0 h 6"/>
                <a:gd name="T4" fmla="*/ 0 w 9"/>
                <a:gd name="T5" fmla="*/ 3 h 6"/>
                <a:gd name="T6" fmla="*/ 3 w 9"/>
                <a:gd name="T7" fmla="*/ 6 h 6"/>
                <a:gd name="T8" fmla="*/ 9 w 9"/>
                <a:gd name="T9" fmla="*/ 4 h 6"/>
              </a:gdLst>
              <a:ahLst/>
              <a:cxnLst>
                <a:cxn ang="0">
                  <a:pos x="T0" y="T1"/>
                </a:cxn>
                <a:cxn ang="0">
                  <a:pos x="T2" y="T3"/>
                </a:cxn>
                <a:cxn ang="0">
                  <a:pos x="T4" y="T5"/>
                </a:cxn>
                <a:cxn ang="0">
                  <a:pos x="T6" y="T7"/>
                </a:cxn>
                <a:cxn ang="0">
                  <a:pos x="T8" y="T9"/>
                </a:cxn>
              </a:cxnLst>
              <a:rect l="0" t="0" r="r" b="b"/>
              <a:pathLst>
                <a:path w="9" h="6">
                  <a:moveTo>
                    <a:pt x="9" y="4"/>
                  </a:moveTo>
                  <a:lnTo>
                    <a:pt x="7" y="0"/>
                  </a:lnTo>
                  <a:lnTo>
                    <a:pt x="0" y="3"/>
                  </a:lnTo>
                  <a:lnTo>
                    <a:pt x="3" y="6"/>
                  </a:lnTo>
                  <a:lnTo>
                    <a:pt x="9"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1" name="Freeform 318">
              <a:extLst>
                <a:ext uri="{FF2B5EF4-FFF2-40B4-BE49-F238E27FC236}">
                  <a16:creationId xmlns:a16="http://schemas.microsoft.com/office/drawing/2014/main" id="{97422E06-ABEE-4982-9E3F-5C3A9FC64AF8}"/>
                </a:ext>
              </a:extLst>
            </p:cNvPr>
            <p:cNvSpPr>
              <a:spLocks/>
            </p:cNvSpPr>
            <p:nvPr/>
          </p:nvSpPr>
          <p:spPr bwMode="gray">
            <a:xfrm>
              <a:off x="6103778" y="3204469"/>
              <a:ext cx="6379" cy="9569"/>
            </a:xfrm>
            <a:custGeom>
              <a:avLst/>
              <a:gdLst>
                <a:gd name="T0" fmla="*/ 3 w 4"/>
                <a:gd name="T1" fmla="*/ 0 h 6"/>
                <a:gd name="T2" fmla="*/ 0 w 4"/>
                <a:gd name="T3" fmla="*/ 1 h 6"/>
                <a:gd name="T4" fmla="*/ 0 w 4"/>
                <a:gd name="T5" fmla="*/ 3 h 6"/>
                <a:gd name="T6" fmla="*/ 4 w 4"/>
                <a:gd name="T7" fmla="*/ 6 h 6"/>
                <a:gd name="T8" fmla="*/ 3 w 4"/>
                <a:gd name="T9" fmla="*/ 0 h 6"/>
              </a:gdLst>
              <a:ahLst/>
              <a:cxnLst>
                <a:cxn ang="0">
                  <a:pos x="T0" y="T1"/>
                </a:cxn>
                <a:cxn ang="0">
                  <a:pos x="T2" y="T3"/>
                </a:cxn>
                <a:cxn ang="0">
                  <a:pos x="T4" y="T5"/>
                </a:cxn>
                <a:cxn ang="0">
                  <a:pos x="T6" y="T7"/>
                </a:cxn>
                <a:cxn ang="0">
                  <a:pos x="T8" y="T9"/>
                </a:cxn>
              </a:cxnLst>
              <a:rect l="0" t="0" r="r" b="b"/>
              <a:pathLst>
                <a:path w="4" h="6">
                  <a:moveTo>
                    <a:pt x="3" y="0"/>
                  </a:moveTo>
                  <a:lnTo>
                    <a:pt x="0" y="1"/>
                  </a:lnTo>
                  <a:lnTo>
                    <a:pt x="0" y="3"/>
                  </a:lnTo>
                  <a:lnTo>
                    <a:pt x="4" y="6"/>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2" name="Freeform 319">
              <a:extLst>
                <a:ext uri="{FF2B5EF4-FFF2-40B4-BE49-F238E27FC236}">
                  <a16:creationId xmlns:a16="http://schemas.microsoft.com/office/drawing/2014/main" id="{7B6BFAD1-4F85-4AF3-9050-6D26154595E2}"/>
                </a:ext>
              </a:extLst>
            </p:cNvPr>
            <p:cNvSpPr>
              <a:spLocks/>
            </p:cNvSpPr>
            <p:nvPr/>
          </p:nvSpPr>
          <p:spPr bwMode="gray">
            <a:xfrm>
              <a:off x="5693912" y="3301753"/>
              <a:ext cx="17543" cy="14354"/>
            </a:xfrm>
            <a:custGeom>
              <a:avLst/>
              <a:gdLst>
                <a:gd name="T0" fmla="*/ 0 w 11"/>
                <a:gd name="T1" fmla="*/ 2 h 9"/>
                <a:gd name="T2" fmla="*/ 3 w 11"/>
                <a:gd name="T3" fmla="*/ 6 h 9"/>
                <a:gd name="T4" fmla="*/ 2 w 11"/>
                <a:gd name="T5" fmla="*/ 9 h 9"/>
                <a:gd name="T6" fmla="*/ 6 w 11"/>
                <a:gd name="T7" fmla="*/ 9 h 9"/>
                <a:gd name="T8" fmla="*/ 8 w 11"/>
                <a:gd name="T9" fmla="*/ 5 h 9"/>
                <a:gd name="T10" fmla="*/ 11 w 11"/>
                <a:gd name="T11" fmla="*/ 5 h 9"/>
                <a:gd name="T12" fmla="*/ 10 w 11"/>
                <a:gd name="T13" fmla="*/ 0 h 9"/>
                <a:gd name="T14" fmla="*/ 0 w 11"/>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2"/>
                  </a:moveTo>
                  <a:lnTo>
                    <a:pt x="3" y="6"/>
                  </a:lnTo>
                  <a:lnTo>
                    <a:pt x="2" y="9"/>
                  </a:lnTo>
                  <a:lnTo>
                    <a:pt x="6" y="9"/>
                  </a:lnTo>
                  <a:lnTo>
                    <a:pt x="8" y="5"/>
                  </a:lnTo>
                  <a:lnTo>
                    <a:pt x="11" y="5"/>
                  </a:lnTo>
                  <a:lnTo>
                    <a:pt x="10"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3" name="Freeform 320">
              <a:extLst>
                <a:ext uri="{FF2B5EF4-FFF2-40B4-BE49-F238E27FC236}">
                  <a16:creationId xmlns:a16="http://schemas.microsoft.com/office/drawing/2014/main" id="{9C612229-E009-4BDC-8E24-72D575A246F5}"/>
                </a:ext>
              </a:extLst>
            </p:cNvPr>
            <p:cNvSpPr>
              <a:spLocks/>
            </p:cNvSpPr>
            <p:nvPr/>
          </p:nvSpPr>
          <p:spPr bwMode="gray">
            <a:xfrm>
              <a:off x="5677963" y="1955734"/>
              <a:ext cx="719259" cy="1685713"/>
            </a:xfrm>
            <a:custGeom>
              <a:avLst/>
              <a:gdLst>
                <a:gd name="T0" fmla="*/ 1320 w 1360"/>
                <a:gd name="T1" fmla="*/ 533 h 3187"/>
                <a:gd name="T2" fmla="*/ 1283 w 1360"/>
                <a:gd name="T3" fmla="*/ 356 h 3187"/>
                <a:gd name="T4" fmla="*/ 1207 w 1360"/>
                <a:gd name="T5" fmla="*/ 203 h 3187"/>
                <a:gd name="T6" fmla="*/ 1045 w 1360"/>
                <a:gd name="T7" fmla="*/ 84 h 3187"/>
                <a:gd name="T8" fmla="*/ 958 w 1360"/>
                <a:gd name="T9" fmla="*/ 8 h 3187"/>
                <a:gd name="T10" fmla="*/ 917 w 1360"/>
                <a:gd name="T11" fmla="*/ 170 h 3187"/>
                <a:gd name="T12" fmla="*/ 741 w 1360"/>
                <a:gd name="T13" fmla="*/ 265 h 3187"/>
                <a:gd name="T14" fmla="*/ 608 w 1360"/>
                <a:gd name="T15" fmla="*/ 465 h 3187"/>
                <a:gd name="T16" fmla="*/ 429 w 1360"/>
                <a:gd name="T17" fmla="*/ 694 h 3187"/>
                <a:gd name="T18" fmla="*/ 338 w 1360"/>
                <a:gd name="T19" fmla="*/ 1045 h 3187"/>
                <a:gd name="T20" fmla="*/ 184 w 1360"/>
                <a:gd name="T21" fmla="*/ 1302 h 3187"/>
                <a:gd name="T22" fmla="*/ 179 w 1360"/>
                <a:gd name="T23" fmla="*/ 1581 h 3187"/>
                <a:gd name="T24" fmla="*/ 151 w 1360"/>
                <a:gd name="T25" fmla="*/ 1866 h 3187"/>
                <a:gd name="T26" fmla="*/ 101 w 1360"/>
                <a:gd name="T27" fmla="*/ 2132 h 3187"/>
                <a:gd name="T28" fmla="*/ 37 w 1360"/>
                <a:gd name="T29" fmla="*/ 2308 h 3187"/>
                <a:gd name="T30" fmla="*/ 0 w 1360"/>
                <a:gd name="T31" fmla="*/ 2459 h 3187"/>
                <a:gd name="T32" fmla="*/ 56 w 1360"/>
                <a:gd name="T33" fmla="*/ 2466 h 3187"/>
                <a:gd name="T34" fmla="*/ 66 w 1360"/>
                <a:gd name="T35" fmla="*/ 2574 h 3187"/>
                <a:gd name="T36" fmla="*/ 86 w 1360"/>
                <a:gd name="T37" fmla="*/ 2708 h 3187"/>
                <a:gd name="T38" fmla="*/ 113 w 1360"/>
                <a:gd name="T39" fmla="*/ 2775 h 3187"/>
                <a:gd name="T40" fmla="*/ 191 w 1360"/>
                <a:gd name="T41" fmla="*/ 2878 h 3187"/>
                <a:gd name="T42" fmla="*/ 146 w 1360"/>
                <a:gd name="T43" fmla="*/ 2960 h 3187"/>
                <a:gd name="T44" fmla="*/ 197 w 1360"/>
                <a:gd name="T45" fmla="*/ 3066 h 3187"/>
                <a:gd name="T46" fmla="*/ 181 w 1360"/>
                <a:gd name="T47" fmla="*/ 3160 h 3187"/>
                <a:gd name="T48" fmla="*/ 357 w 1360"/>
                <a:gd name="T49" fmla="*/ 3173 h 3187"/>
                <a:gd name="T50" fmla="*/ 488 w 1360"/>
                <a:gd name="T51" fmla="*/ 2995 h 3187"/>
                <a:gd name="T52" fmla="*/ 624 w 1360"/>
                <a:gd name="T53" fmla="*/ 2887 h 3187"/>
                <a:gd name="T54" fmla="*/ 658 w 1360"/>
                <a:gd name="T55" fmla="*/ 2713 h 3187"/>
                <a:gd name="T56" fmla="*/ 649 w 1360"/>
                <a:gd name="T57" fmla="*/ 2594 h 3187"/>
                <a:gd name="T58" fmla="*/ 690 w 1360"/>
                <a:gd name="T59" fmla="*/ 2519 h 3187"/>
                <a:gd name="T60" fmla="*/ 638 w 1360"/>
                <a:gd name="T61" fmla="*/ 2429 h 3187"/>
                <a:gd name="T62" fmla="*/ 711 w 1360"/>
                <a:gd name="T63" fmla="*/ 2382 h 3187"/>
                <a:gd name="T64" fmla="*/ 785 w 1360"/>
                <a:gd name="T65" fmla="*/ 2309 h 3187"/>
                <a:gd name="T66" fmla="*/ 853 w 1360"/>
                <a:gd name="T67" fmla="*/ 2297 h 3187"/>
                <a:gd name="T68" fmla="*/ 845 w 1360"/>
                <a:gd name="T69" fmla="*/ 2232 h 3187"/>
                <a:gd name="T70" fmla="*/ 920 w 1360"/>
                <a:gd name="T71" fmla="*/ 2148 h 3187"/>
                <a:gd name="T72" fmla="*/ 883 w 1360"/>
                <a:gd name="T73" fmla="*/ 2065 h 3187"/>
                <a:gd name="T74" fmla="*/ 809 w 1360"/>
                <a:gd name="T75" fmla="*/ 1959 h 3187"/>
                <a:gd name="T76" fmla="*/ 726 w 1360"/>
                <a:gd name="T77" fmla="*/ 1901 h 3187"/>
                <a:gd name="T78" fmla="*/ 714 w 1360"/>
                <a:gd name="T79" fmla="*/ 1748 h 3187"/>
                <a:gd name="T80" fmla="*/ 728 w 1360"/>
                <a:gd name="T81" fmla="*/ 1683 h 3187"/>
                <a:gd name="T82" fmla="*/ 740 w 1360"/>
                <a:gd name="T83" fmla="*/ 1584 h 3187"/>
                <a:gd name="T84" fmla="*/ 749 w 1360"/>
                <a:gd name="T85" fmla="*/ 1543 h 3187"/>
                <a:gd name="T86" fmla="*/ 790 w 1360"/>
                <a:gd name="T87" fmla="*/ 1476 h 3187"/>
                <a:gd name="T88" fmla="*/ 848 w 1360"/>
                <a:gd name="T89" fmla="*/ 1425 h 3187"/>
                <a:gd name="T90" fmla="*/ 859 w 1360"/>
                <a:gd name="T91" fmla="*/ 1357 h 3187"/>
                <a:gd name="T92" fmla="*/ 913 w 1360"/>
                <a:gd name="T93" fmla="*/ 1325 h 3187"/>
                <a:gd name="T94" fmla="*/ 974 w 1360"/>
                <a:gd name="T95" fmla="*/ 1293 h 3187"/>
                <a:gd name="T96" fmla="*/ 1029 w 1360"/>
                <a:gd name="T97" fmla="*/ 1235 h 3187"/>
                <a:gd name="T98" fmla="*/ 1089 w 1360"/>
                <a:gd name="T99" fmla="*/ 1157 h 3187"/>
                <a:gd name="T100" fmla="*/ 1135 w 1360"/>
                <a:gd name="T101" fmla="*/ 1041 h 3187"/>
                <a:gd name="T102" fmla="*/ 1112 w 1360"/>
                <a:gd name="T103" fmla="*/ 971 h 3187"/>
                <a:gd name="T104" fmla="*/ 1156 w 1360"/>
                <a:gd name="T105" fmla="*/ 828 h 3187"/>
                <a:gd name="T106" fmla="*/ 1195 w 1360"/>
                <a:gd name="T107" fmla="*/ 715 h 3187"/>
                <a:gd name="T108" fmla="*/ 1254 w 1360"/>
                <a:gd name="T109" fmla="*/ 733 h 3187"/>
                <a:gd name="T110" fmla="*/ 1330 w 1360"/>
                <a:gd name="T111" fmla="*/ 721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0" h="3187">
                  <a:moveTo>
                    <a:pt x="1336" y="668"/>
                  </a:moveTo>
                  <a:cubicBezTo>
                    <a:pt x="1333" y="656"/>
                    <a:pt x="1337" y="645"/>
                    <a:pt x="1330" y="637"/>
                  </a:cubicBezTo>
                  <a:cubicBezTo>
                    <a:pt x="1322" y="633"/>
                    <a:pt x="1300" y="628"/>
                    <a:pt x="1301" y="613"/>
                  </a:cubicBezTo>
                  <a:cubicBezTo>
                    <a:pt x="1306" y="594"/>
                    <a:pt x="1306" y="590"/>
                    <a:pt x="1306" y="590"/>
                  </a:cubicBezTo>
                  <a:cubicBezTo>
                    <a:pt x="1306" y="590"/>
                    <a:pt x="1287" y="585"/>
                    <a:pt x="1295" y="571"/>
                  </a:cubicBezTo>
                  <a:cubicBezTo>
                    <a:pt x="1307" y="552"/>
                    <a:pt x="1323" y="545"/>
                    <a:pt x="1320" y="533"/>
                  </a:cubicBezTo>
                  <a:cubicBezTo>
                    <a:pt x="1317" y="518"/>
                    <a:pt x="1310" y="502"/>
                    <a:pt x="1310" y="502"/>
                  </a:cubicBezTo>
                  <a:cubicBezTo>
                    <a:pt x="1310" y="502"/>
                    <a:pt x="1315" y="480"/>
                    <a:pt x="1308" y="464"/>
                  </a:cubicBezTo>
                  <a:cubicBezTo>
                    <a:pt x="1301" y="452"/>
                    <a:pt x="1268" y="435"/>
                    <a:pt x="1269" y="412"/>
                  </a:cubicBezTo>
                  <a:cubicBezTo>
                    <a:pt x="1270" y="393"/>
                    <a:pt x="1274" y="386"/>
                    <a:pt x="1274" y="386"/>
                  </a:cubicBezTo>
                  <a:cubicBezTo>
                    <a:pt x="1286" y="379"/>
                    <a:pt x="1286" y="379"/>
                    <a:pt x="1286" y="379"/>
                  </a:cubicBezTo>
                  <a:cubicBezTo>
                    <a:pt x="1283" y="356"/>
                    <a:pt x="1283" y="356"/>
                    <a:pt x="1283" y="356"/>
                  </a:cubicBezTo>
                  <a:cubicBezTo>
                    <a:pt x="1246" y="346"/>
                    <a:pt x="1246" y="346"/>
                    <a:pt x="1246" y="346"/>
                  </a:cubicBezTo>
                  <a:cubicBezTo>
                    <a:pt x="1246" y="346"/>
                    <a:pt x="1254" y="324"/>
                    <a:pt x="1248" y="304"/>
                  </a:cubicBezTo>
                  <a:cubicBezTo>
                    <a:pt x="1245" y="289"/>
                    <a:pt x="1238" y="277"/>
                    <a:pt x="1242" y="262"/>
                  </a:cubicBezTo>
                  <a:cubicBezTo>
                    <a:pt x="1247" y="247"/>
                    <a:pt x="1265" y="248"/>
                    <a:pt x="1258" y="236"/>
                  </a:cubicBezTo>
                  <a:cubicBezTo>
                    <a:pt x="1251" y="224"/>
                    <a:pt x="1219" y="192"/>
                    <a:pt x="1219" y="192"/>
                  </a:cubicBezTo>
                  <a:cubicBezTo>
                    <a:pt x="1207" y="203"/>
                    <a:pt x="1207" y="203"/>
                    <a:pt x="1207" y="203"/>
                  </a:cubicBezTo>
                  <a:cubicBezTo>
                    <a:pt x="1207" y="203"/>
                    <a:pt x="1205" y="165"/>
                    <a:pt x="1173" y="148"/>
                  </a:cubicBezTo>
                  <a:cubicBezTo>
                    <a:pt x="1140" y="127"/>
                    <a:pt x="1095" y="117"/>
                    <a:pt x="1095" y="117"/>
                  </a:cubicBezTo>
                  <a:cubicBezTo>
                    <a:pt x="1081" y="101"/>
                    <a:pt x="1081" y="101"/>
                    <a:pt x="1081" y="101"/>
                  </a:cubicBezTo>
                  <a:cubicBezTo>
                    <a:pt x="1066" y="101"/>
                    <a:pt x="1066" y="101"/>
                    <a:pt x="1066" y="101"/>
                  </a:cubicBezTo>
                  <a:cubicBezTo>
                    <a:pt x="1059" y="89"/>
                    <a:pt x="1059" y="89"/>
                    <a:pt x="1059" y="89"/>
                  </a:cubicBezTo>
                  <a:cubicBezTo>
                    <a:pt x="1045" y="84"/>
                    <a:pt x="1045" y="84"/>
                    <a:pt x="1045" y="84"/>
                  </a:cubicBezTo>
                  <a:cubicBezTo>
                    <a:pt x="1038" y="57"/>
                    <a:pt x="1038" y="57"/>
                    <a:pt x="1038" y="57"/>
                  </a:cubicBezTo>
                  <a:cubicBezTo>
                    <a:pt x="1023" y="57"/>
                    <a:pt x="1023" y="57"/>
                    <a:pt x="1023" y="57"/>
                  </a:cubicBezTo>
                  <a:cubicBezTo>
                    <a:pt x="990" y="40"/>
                    <a:pt x="990" y="40"/>
                    <a:pt x="990" y="40"/>
                  </a:cubicBezTo>
                  <a:cubicBezTo>
                    <a:pt x="988" y="20"/>
                    <a:pt x="988" y="20"/>
                    <a:pt x="988" y="20"/>
                  </a:cubicBezTo>
                  <a:cubicBezTo>
                    <a:pt x="977" y="8"/>
                    <a:pt x="977" y="8"/>
                    <a:pt x="977" y="8"/>
                  </a:cubicBezTo>
                  <a:cubicBezTo>
                    <a:pt x="958" y="8"/>
                    <a:pt x="958" y="8"/>
                    <a:pt x="958" y="8"/>
                  </a:cubicBezTo>
                  <a:cubicBezTo>
                    <a:pt x="959" y="0"/>
                    <a:pt x="959" y="0"/>
                    <a:pt x="959" y="0"/>
                  </a:cubicBezTo>
                  <a:cubicBezTo>
                    <a:pt x="917" y="6"/>
                    <a:pt x="917" y="6"/>
                    <a:pt x="917" y="6"/>
                  </a:cubicBezTo>
                  <a:cubicBezTo>
                    <a:pt x="917" y="6"/>
                    <a:pt x="938" y="37"/>
                    <a:pt x="941" y="60"/>
                  </a:cubicBezTo>
                  <a:cubicBezTo>
                    <a:pt x="943" y="87"/>
                    <a:pt x="916" y="120"/>
                    <a:pt x="916" y="120"/>
                  </a:cubicBezTo>
                  <a:cubicBezTo>
                    <a:pt x="941" y="137"/>
                    <a:pt x="941" y="137"/>
                    <a:pt x="941" y="137"/>
                  </a:cubicBezTo>
                  <a:cubicBezTo>
                    <a:pt x="917" y="170"/>
                    <a:pt x="917" y="170"/>
                    <a:pt x="917" y="170"/>
                  </a:cubicBezTo>
                  <a:cubicBezTo>
                    <a:pt x="840" y="132"/>
                    <a:pt x="840" y="132"/>
                    <a:pt x="840" y="132"/>
                  </a:cubicBezTo>
                  <a:cubicBezTo>
                    <a:pt x="799" y="138"/>
                    <a:pt x="799" y="138"/>
                    <a:pt x="799" y="138"/>
                  </a:cubicBezTo>
                  <a:cubicBezTo>
                    <a:pt x="785" y="122"/>
                    <a:pt x="785" y="122"/>
                    <a:pt x="785" y="122"/>
                  </a:cubicBezTo>
                  <a:cubicBezTo>
                    <a:pt x="758" y="136"/>
                    <a:pt x="758" y="136"/>
                    <a:pt x="758" y="136"/>
                  </a:cubicBezTo>
                  <a:cubicBezTo>
                    <a:pt x="758" y="136"/>
                    <a:pt x="763" y="189"/>
                    <a:pt x="758" y="208"/>
                  </a:cubicBezTo>
                  <a:cubicBezTo>
                    <a:pt x="754" y="227"/>
                    <a:pt x="741" y="265"/>
                    <a:pt x="741" y="265"/>
                  </a:cubicBezTo>
                  <a:cubicBezTo>
                    <a:pt x="686" y="236"/>
                    <a:pt x="686" y="236"/>
                    <a:pt x="686" y="236"/>
                  </a:cubicBezTo>
                  <a:cubicBezTo>
                    <a:pt x="635" y="287"/>
                    <a:pt x="635" y="287"/>
                    <a:pt x="635" y="287"/>
                  </a:cubicBezTo>
                  <a:cubicBezTo>
                    <a:pt x="635" y="287"/>
                    <a:pt x="617" y="347"/>
                    <a:pt x="616" y="362"/>
                  </a:cubicBezTo>
                  <a:cubicBezTo>
                    <a:pt x="612" y="381"/>
                    <a:pt x="582" y="372"/>
                    <a:pt x="582" y="372"/>
                  </a:cubicBezTo>
                  <a:cubicBezTo>
                    <a:pt x="581" y="399"/>
                    <a:pt x="581" y="399"/>
                    <a:pt x="581" y="399"/>
                  </a:cubicBezTo>
                  <a:cubicBezTo>
                    <a:pt x="581" y="399"/>
                    <a:pt x="605" y="438"/>
                    <a:pt x="608" y="465"/>
                  </a:cubicBezTo>
                  <a:cubicBezTo>
                    <a:pt x="614" y="488"/>
                    <a:pt x="592" y="495"/>
                    <a:pt x="564" y="520"/>
                  </a:cubicBezTo>
                  <a:cubicBezTo>
                    <a:pt x="541" y="542"/>
                    <a:pt x="547" y="562"/>
                    <a:pt x="539" y="584"/>
                  </a:cubicBezTo>
                  <a:cubicBezTo>
                    <a:pt x="530" y="607"/>
                    <a:pt x="512" y="610"/>
                    <a:pt x="512" y="610"/>
                  </a:cubicBezTo>
                  <a:cubicBezTo>
                    <a:pt x="521" y="656"/>
                    <a:pt x="521" y="656"/>
                    <a:pt x="521" y="656"/>
                  </a:cubicBezTo>
                  <a:cubicBezTo>
                    <a:pt x="474" y="688"/>
                    <a:pt x="474" y="688"/>
                    <a:pt x="474" y="688"/>
                  </a:cubicBezTo>
                  <a:cubicBezTo>
                    <a:pt x="429" y="694"/>
                    <a:pt x="429" y="694"/>
                    <a:pt x="429" y="694"/>
                  </a:cubicBezTo>
                  <a:cubicBezTo>
                    <a:pt x="441" y="767"/>
                    <a:pt x="441" y="767"/>
                    <a:pt x="441" y="767"/>
                  </a:cubicBezTo>
                  <a:cubicBezTo>
                    <a:pt x="431" y="809"/>
                    <a:pt x="431" y="809"/>
                    <a:pt x="431" y="809"/>
                  </a:cubicBezTo>
                  <a:cubicBezTo>
                    <a:pt x="432" y="881"/>
                    <a:pt x="432" y="881"/>
                    <a:pt x="432" y="881"/>
                  </a:cubicBezTo>
                  <a:cubicBezTo>
                    <a:pt x="416" y="900"/>
                    <a:pt x="416" y="900"/>
                    <a:pt x="416" y="900"/>
                  </a:cubicBezTo>
                  <a:cubicBezTo>
                    <a:pt x="411" y="934"/>
                    <a:pt x="411" y="934"/>
                    <a:pt x="411" y="934"/>
                  </a:cubicBezTo>
                  <a:cubicBezTo>
                    <a:pt x="338" y="1045"/>
                    <a:pt x="338" y="1045"/>
                    <a:pt x="338" y="1045"/>
                  </a:cubicBezTo>
                  <a:cubicBezTo>
                    <a:pt x="385" y="1082"/>
                    <a:pt x="385" y="1082"/>
                    <a:pt x="385" y="1082"/>
                  </a:cubicBezTo>
                  <a:cubicBezTo>
                    <a:pt x="386" y="1135"/>
                    <a:pt x="386" y="1135"/>
                    <a:pt x="386" y="1135"/>
                  </a:cubicBezTo>
                  <a:cubicBezTo>
                    <a:pt x="366" y="1180"/>
                    <a:pt x="366" y="1180"/>
                    <a:pt x="366" y="1180"/>
                  </a:cubicBezTo>
                  <a:cubicBezTo>
                    <a:pt x="366" y="1180"/>
                    <a:pt x="300" y="1154"/>
                    <a:pt x="262" y="1164"/>
                  </a:cubicBezTo>
                  <a:cubicBezTo>
                    <a:pt x="220" y="1173"/>
                    <a:pt x="174" y="1271"/>
                    <a:pt x="174" y="1271"/>
                  </a:cubicBezTo>
                  <a:cubicBezTo>
                    <a:pt x="184" y="1302"/>
                    <a:pt x="184" y="1302"/>
                    <a:pt x="184" y="1302"/>
                  </a:cubicBezTo>
                  <a:cubicBezTo>
                    <a:pt x="152" y="1342"/>
                    <a:pt x="152" y="1342"/>
                    <a:pt x="152" y="1342"/>
                  </a:cubicBezTo>
                  <a:cubicBezTo>
                    <a:pt x="176" y="1408"/>
                    <a:pt x="176" y="1408"/>
                    <a:pt x="176" y="1408"/>
                  </a:cubicBezTo>
                  <a:cubicBezTo>
                    <a:pt x="160" y="1431"/>
                    <a:pt x="160" y="1431"/>
                    <a:pt x="160" y="1431"/>
                  </a:cubicBezTo>
                  <a:cubicBezTo>
                    <a:pt x="169" y="1469"/>
                    <a:pt x="169" y="1469"/>
                    <a:pt x="169" y="1469"/>
                  </a:cubicBezTo>
                  <a:cubicBezTo>
                    <a:pt x="156" y="1499"/>
                    <a:pt x="156" y="1499"/>
                    <a:pt x="156" y="1499"/>
                  </a:cubicBezTo>
                  <a:cubicBezTo>
                    <a:pt x="179" y="1581"/>
                    <a:pt x="179" y="1581"/>
                    <a:pt x="179" y="1581"/>
                  </a:cubicBezTo>
                  <a:cubicBezTo>
                    <a:pt x="154" y="1706"/>
                    <a:pt x="154" y="1706"/>
                    <a:pt x="154" y="1706"/>
                  </a:cubicBezTo>
                  <a:cubicBezTo>
                    <a:pt x="187" y="1742"/>
                    <a:pt x="187" y="1742"/>
                    <a:pt x="187" y="1742"/>
                  </a:cubicBezTo>
                  <a:cubicBezTo>
                    <a:pt x="187" y="1742"/>
                    <a:pt x="205" y="1754"/>
                    <a:pt x="219" y="1766"/>
                  </a:cubicBezTo>
                  <a:cubicBezTo>
                    <a:pt x="230" y="1782"/>
                    <a:pt x="233" y="1797"/>
                    <a:pt x="219" y="1839"/>
                  </a:cubicBezTo>
                  <a:cubicBezTo>
                    <a:pt x="210" y="1880"/>
                    <a:pt x="181" y="1856"/>
                    <a:pt x="181" y="1856"/>
                  </a:cubicBezTo>
                  <a:cubicBezTo>
                    <a:pt x="151" y="1866"/>
                    <a:pt x="151" y="1866"/>
                    <a:pt x="151" y="1866"/>
                  </a:cubicBezTo>
                  <a:cubicBezTo>
                    <a:pt x="165" y="1890"/>
                    <a:pt x="165" y="1890"/>
                    <a:pt x="165" y="1890"/>
                  </a:cubicBezTo>
                  <a:cubicBezTo>
                    <a:pt x="171" y="1921"/>
                    <a:pt x="171" y="1921"/>
                    <a:pt x="171" y="1921"/>
                  </a:cubicBezTo>
                  <a:cubicBezTo>
                    <a:pt x="171" y="1921"/>
                    <a:pt x="191" y="1971"/>
                    <a:pt x="197" y="1998"/>
                  </a:cubicBezTo>
                  <a:cubicBezTo>
                    <a:pt x="207" y="2026"/>
                    <a:pt x="178" y="2013"/>
                    <a:pt x="173" y="2028"/>
                  </a:cubicBezTo>
                  <a:cubicBezTo>
                    <a:pt x="169" y="2043"/>
                    <a:pt x="183" y="2055"/>
                    <a:pt x="170" y="2100"/>
                  </a:cubicBezTo>
                  <a:cubicBezTo>
                    <a:pt x="153" y="2142"/>
                    <a:pt x="117" y="2121"/>
                    <a:pt x="101" y="2132"/>
                  </a:cubicBezTo>
                  <a:cubicBezTo>
                    <a:pt x="86" y="2142"/>
                    <a:pt x="108" y="2147"/>
                    <a:pt x="103" y="2166"/>
                  </a:cubicBezTo>
                  <a:cubicBezTo>
                    <a:pt x="103" y="2181"/>
                    <a:pt x="84" y="2177"/>
                    <a:pt x="76" y="2188"/>
                  </a:cubicBezTo>
                  <a:cubicBezTo>
                    <a:pt x="65" y="2195"/>
                    <a:pt x="92" y="2261"/>
                    <a:pt x="92" y="2261"/>
                  </a:cubicBezTo>
                  <a:cubicBezTo>
                    <a:pt x="92" y="2261"/>
                    <a:pt x="79" y="2291"/>
                    <a:pt x="70" y="2314"/>
                  </a:cubicBezTo>
                  <a:cubicBezTo>
                    <a:pt x="62" y="2340"/>
                    <a:pt x="57" y="2359"/>
                    <a:pt x="42" y="2358"/>
                  </a:cubicBezTo>
                  <a:cubicBezTo>
                    <a:pt x="27" y="2357"/>
                    <a:pt x="40" y="2327"/>
                    <a:pt x="37" y="2308"/>
                  </a:cubicBezTo>
                  <a:cubicBezTo>
                    <a:pt x="34" y="2293"/>
                    <a:pt x="7" y="2307"/>
                    <a:pt x="7" y="2307"/>
                  </a:cubicBezTo>
                  <a:cubicBezTo>
                    <a:pt x="2" y="2333"/>
                    <a:pt x="2" y="2333"/>
                    <a:pt x="2" y="2333"/>
                  </a:cubicBezTo>
                  <a:cubicBezTo>
                    <a:pt x="2" y="2333"/>
                    <a:pt x="13" y="2349"/>
                    <a:pt x="12" y="2364"/>
                  </a:cubicBezTo>
                  <a:cubicBezTo>
                    <a:pt x="12" y="2376"/>
                    <a:pt x="0" y="2387"/>
                    <a:pt x="0" y="2387"/>
                  </a:cubicBezTo>
                  <a:cubicBezTo>
                    <a:pt x="0" y="2387"/>
                    <a:pt x="16" y="2437"/>
                    <a:pt x="16" y="2449"/>
                  </a:cubicBezTo>
                  <a:cubicBezTo>
                    <a:pt x="15" y="2460"/>
                    <a:pt x="0" y="2459"/>
                    <a:pt x="0" y="2459"/>
                  </a:cubicBezTo>
                  <a:cubicBezTo>
                    <a:pt x="3" y="2471"/>
                    <a:pt x="3" y="2471"/>
                    <a:pt x="3" y="2471"/>
                  </a:cubicBezTo>
                  <a:cubicBezTo>
                    <a:pt x="3" y="2471"/>
                    <a:pt x="19" y="2464"/>
                    <a:pt x="26" y="2468"/>
                  </a:cubicBezTo>
                  <a:cubicBezTo>
                    <a:pt x="30" y="2472"/>
                    <a:pt x="25" y="2487"/>
                    <a:pt x="25" y="2487"/>
                  </a:cubicBezTo>
                  <a:cubicBezTo>
                    <a:pt x="33" y="2488"/>
                    <a:pt x="33" y="2488"/>
                    <a:pt x="33" y="2488"/>
                  </a:cubicBezTo>
                  <a:cubicBezTo>
                    <a:pt x="45" y="2454"/>
                    <a:pt x="45" y="2454"/>
                    <a:pt x="45" y="2454"/>
                  </a:cubicBezTo>
                  <a:cubicBezTo>
                    <a:pt x="56" y="2466"/>
                    <a:pt x="56" y="2466"/>
                    <a:pt x="56" y="2466"/>
                  </a:cubicBezTo>
                  <a:cubicBezTo>
                    <a:pt x="28" y="2499"/>
                    <a:pt x="28" y="2499"/>
                    <a:pt x="28" y="2499"/>
                  </a:cubicBezTo>
                  <a:cubicBezTo>
                    <a:pt x="28" y="2507"/>
                    <a:pt x="28" y="2507"/>
                    <a:pt x="28" y="2507"/>
                  </a:cubicBezTo>
                  <a:cubicBezTo>
                    <a:pt x="82" y="2479"/>
                    <a:pt x="82" y="2479"/>
                    <a:pt x="82" y="2479"/>
                  </a:cubicBezTo>
                  <a:cubicBezTo>
                    <a:pt x="73" y="2497"/>
                    <a:pt x="73" y="2497"/>
                    <a:pt x="73" y="2497"/>
                  </a:cubicBezTo>
                  <a:cubicBezTo>
                    <a:pt x="80" y="2513"/>
                    <a:pt x="80" y="2513"/>
                    <a:pt x="80" y="2513"/>
                  </a:cubicBezTo>
                  <a:cubicBezTo>
                    <a:pt x="66" y="2574"/>
                    <a:pt x="66" y="2574"/>
                    <a:pt x="66" y="2574"/>
                  </a:cubicBezTo>
                  <a:cubicBezTo>
                    <a:pt x="54" y="2596"/>
                    <a:pt x="54" y="2596"/>
                    <a:pt x="54" y="2596"/>
                  </a:cubicBezTo>
                  <a:cubicBezTo>
                    <a:pt x="68" y="2612"/>
                    <a:pt x="68" y="2612"/>
                    <a:pt x="68" y="2612"/>
                  </a:cubicBezTo>
                  <a:cubicBezTo>
                    <a:pt x="49" y="2630"/>
                    <a:pt x="49" y="2630"/>
                    <a:pt x="49" y="2630"/>
                  </a:cubicBezTo>
                  <a:cubicBezTo>
                    <a:pt x="67" y="2631"/>
                    <a:pt x="67" y="2631"/>
                    <a:pt x="67" y="2631"/>
                  </a:cubicBezTo>
                  <a:cubicBezTo>
                    <a:pt x="71" y="2631"/>
                    <a:pt x="77" y="2658"/>
                    <a:pt x="77" y="2670"/>
                  </a:cubicBezTo>
                  <a:cubicBezTo>
                    <a:pt x="76" y="2685"/>
                    <a:pt x="79" y="2708"/>
                    <a:pt x="86" y="2708"/>
                  </a:cubicBezTo>
                  <a:cubicBezTo>
                    <a:pt x="94" y="2709"/>
                    <a:pt x="98" y="2686"/>
                    <a:pt x="98" y="2686"/>
                  </a:cubicBezTo>
                  <a:cubicBezTo>
                    <a:pt x="97" y="2717"/>
                    <a:pt x="97" y="2717"/>
                    <a:pt x="97" y="2717"/>
                  </a:cubicBezTo>
                  <a:cubicBezTo>
                    <a:pt x="104" y="2721"/>
                    <a:pt x="104" y="2721"/>
                    <a:pt x="104" y="2721"/>
                  </a:cubicBezTo>
                  <a:cubicBezTo>
                    <a:pt x="96" y="2743"/>
                    <a:pt x="96" y="2743"/>
                    <a:pt x="96" y="2743"/>
                  </a:cubicBezTo>
                  <a:cubicBezTo>
                    <a:pt x="114" y="2752"/>
                    <a:pt x="114" y="2752"/>
                    <a:pt x="114" y="2752"/>
                  </a:cubicBezTo>
                  <a:cubicBezTo>
                    <a:pt x="113" y="2775"/>
                    <a:pt x="113" y="2775"/>
                    <a:pt x="113" y="2775"/>
                  </a:cubicBezTo>
                  <a:cubicBezTo>
                    <a:pt x="127" y="2794"/>
                    <a:pt x="127" y="2794"/>
                    <a:pt x="127" y="2794"/>
                  </a:cubicBezTo>
                  <a:cubicBezTo>
                    <a:pt x="126" y="2810"/>
                    <a:pt x="126" y="2810"/>
                    <a:pt x="126" y="2810"/>
                  </a:cubicBezTo>
                  <a:cubicBezTo>
                    <a:pt x="147" y="2841"/>
                    <a:pt x="147" y="2841"/>
                    <a:pt x="147" y="2841"/>
                  </a:cubicBezTo>
                  <a:cubicBezTo>
                    <a:pt x="155" y="2838"/>
                    <a:pt x="155" y="2838"/>
                    <a:pt x="155" y="2838"/>
                  </a:cubicBezTo>
                  <a:cubicBezTo>
                    <a:pt x="155" y="2838"/>
                    <a:pt x="161" y="2880"/>
                    <a:pt x="172" y="2885"/>
                  </a:cubicBezTo>
                  <a:cubicBezTo>
                    <a:pt x="186" y="2893"/>
                    <a:pt x="191" y="2878"/>
                    <a:pt x="191" y="2878"/>
                  </a:cubicBezTo>
                  <a:cubicBezTo>
                    <a:pt x="191" y="2878"/>
                    <a:pt x="200" y="2909"/>
                    <a:pt x="200" y="2920"/>
                  </a:cubicBezTo>
                  <a:cubicBezTo>
                    <a:pt x="199" y="2932"/>
                    <a:pt x="177" y="2927"/>
                    <a:pt x="177" y="2927"/>
                  </a:cubicBezTo>
                  <a:cubicBezTo>
                    <a:pt x="177" y="2927"/>
                    <a:pt x="174" y="2911"/>
                    <a:pt x="159" y="2922"/>
                  </a:cubicBezTo>
                  <a:cubicBezTo>
                    <a:pt x="143" y="2933"/>
                    <a:pt x="176" y="2950"/>
                    <a:pt x="176" y="2950"/>
                  </a:cubicBezTo>
                  <a:cubicBezTo>
                    <a:pt x="176" y="2950"/>
                    <a:pt x="186" y="2969"/>
                    <a:pt x="179" y="2977"/>
                  </a:cubicBezTo>
                  <a:cubicBezTo>
                    <a:pt x="167" y="2984"/>
                    <a:pt x="153" y="2964"/>
                    <a:pt x="146" y="2960"/>
                  </a:cubicBezTo>
                  <a:cubicBezTo>
                    <a:pt x="139" y="2952"/>
                    <a:pt x="127" y="2951"/>
                    <a:pt x="123" y="2955"/>
                  </a:cubicBezTo>
                  <a:cubicBezTo>
                    <a:pt x="120" y="2959"/>
                    <a:pt x="138" y="2967"/>
                    <a:pt x="138" y="2967"/>
                  </a:cubicBezTo>
                  <a:cubicBezTo>
                    <a:pt x="141" y="2983"/>
                    <a:pt x="141" y="2983"/>
                    <a:pt x="141" y="2983"/>
                  </a:cubicBezTo>
                  <a:cubicBezTo>
                    <a:pt x="141" y="2983"/>
                    <a:pt x="162" y="3014"/>
                    <a:pt x="172" y="3030"/>
                  </a:cubicBezTo>
                  <a:cubicBezTo>
                    <a:pt x="183" y="3046"/>
                    <a:pt x="182" y="3061"/>
                    <a:pt x="182" y="3061"/>
                  </a:cubicBezTo>
                  <a:cubicBezTo>
                    <a:pt x="197" y="3066"/>
                    <a:pt x="197" y="3066"/>
                    <a:pt x="197" y="3066"/>
                  </a:cubicBezTo>
                  <a:cubicBezTo>
                    <a:pt x="192" y="3084"/>
                    <a:pt x="192" y="3084"/>
                    <a:pt x="192" y="3084"/>
                  </a:cubicBezTo>
                  <a:cubicBezTo>
                    <a:pt x="192" y="3084"/>
                    <a:pt x="204" y="3085"/>
                    <a:pt x="210" y="3104"/>
                  </a:cubicBezTo>
                  <a:cubicBezTo>
                    <a:pt x="217" y="3120"/>
                    <a:pt x="191" y="3123"/>
                    <a:pt x="191" y="3123"/>
                  </a:cubicBezTo>
                  <a:cubicBezTo>
                    <a:pt x="190" y="3145"/>
                    <a:pt x="190" y="3145"/>
                    <a:pt x="190" y="3145"/>
                  </a:cubicBezTo>
                  <a:cubicBezTo>
                    <a:pt x="190" y="3145"/>
                    <a:pt x="200" y="3154"/>
                    <a:pt x="196" y="3165"/>
                  </a:cubicBezTo>
                  <a:cubicBezTo>
                    <a:pt x="192" y="3172"/>
                    <a:pt x="181" y="3160"/>
                    <a:pt x="181" y="3160"/>
                  </a:cubicBezTo>
                  <a:cubicBezTo>
                    <a:pt x="177" y="3175"/>
                    <a:pt x="177" y="3175"/>
                    <a:pt x="177" y="3175"/>
                  </a:cubicBezTo>
                  <a:cubicBezTo>
                    <a:pt x="192" y="3172"/>
                    <a:pt x="192" y="3172"/>
                    <a:pt x="192" y="3172"/>
                  </a:cubicBezTo>
                  <a:cubicBezTo>
                    <a:pt x="192" y="3172"/>
                    <a:pt x="236" y="3186"/>
                    <a:pt x="251" y="3187"/>
                  </a:cubicBezTo>
                  <a:cubicBezTo>
                    <a:pt x="262" y="3187"/>
                    <a:pt x="282" y="3173"/>
                    <a:pt x="305" y="3166"/>
                  </a:cubicBezTo>
                  <a:cubicBezTo>
                    <a:pt x="327" y="3160"/>
                    <a:pt x="334" y="3175"/>
                    <a:pt x="334" y="3175"/>
                  </a:cubicBezTo>
                  <a:cubicBezTo>
                    <a:pt x="357" y="3173"/>
                    <a:pt x="357" y="3173"/>
                    <a:pt x="357" y="3173"/>
                  </a:cubicBezTo>
                  <a:cubicBezTo>
                    <a:pt x="357" y="3173"/>
                    <a:pt x="377" y="3143"/>
                    <a:pt x="381" y="3124"/>
                  </a:cubicBezTo>
                  <a:cubicBezTo>
                    <a:pt x="386" y="3109"/>
                    <a:pt x="356" y="3104"/>
                    <a:pt x="357" y="3085"/>
                  </a:cubicBezTo>
                  <a:cubicBezTo>
                    <a:pt x="358" y="3069"/>
                    <a:pt x="386" y="3032"/>
                    <a:pt x="393" y="3025"/>
                  </a:cubicBezTo>
                  <a:cubicBezTo>
                    <a:pt x="401" y="3022"/>
                    <a:pt x="423" y="3038"/>
                    <a:pt x="430" y="3035"/>
                  </a:cubicBezTo>
                  <a:cubicBezTo>
                    <a:pt x="438" y="3027"/>
                    <a:pt x="425" y="2996"/>
                    <a:pt x="425" y="2996"/>
                  </a:cubicBezTo>
                  <a:cubicBezTo>
                    <a:pt x="488" y="2995"/>
                    <a:pt x="488" y="2995"/>
                    <a:pt x="488" y="2995"/>
                  </a:cubicBezTo>
                  <a:cubicBezTo>
                    <a:pt x="514" y="3000"/>
                    <a:pt x="514" y="3000"/>
                    <a:pt x="514" y="3000"/>
                  </a:cubicBezTo>
                  <a:cubicBezTo>
                    <a:pt x="537" y="2986"/>
                    <a:pt x="537" y="2986"/>
                    <a:pt x="537" y="2986"/>
                  </a:cubicBezTo>
                  <a:cubicBezTo>
                    <a:pt x="573" y="3015"/>
                    <a:pt x="573" y="3015"/>
                    <a:pt x="573" y="3015"/>
                  </a:cubicBezTo>
                  <a:cubicBezTo>
                    <a:pt x="573" y="3015"/>
                    <a:pt x="590" y="2985"/>
                    <a:pt x="597" y="2981"/>
                  </a:cubicBezTo>
                  <a:cubicBezTo>
                    <a:pt x="602" y="2974"/>
                    <a:pt x="611" y="2921"/>
                    <a:pt x="611" y="2921"/>
                  </a:cubicBezTo>
                  <a:cubicBezTo>
                    <a:pt x="624" y="2887"/>
                    <a:pt x="624" y="2887"/>
                    <a:pt x="624" y="2887"/>
                  </a:cubicBezTo>
                  <a:cubicBezTo>
                    <a:pt x="636" y="2876"/>
                    <a:pt x="636" y="2876"/>
                    <a:pt x="636" y="2876"/>
                  </a:cubicBezTo>
                  <a:cubicBezTo>
                    <a:pt x="653" y="2820"/>
                    <a:pt x="653" y="2820"/>
                    <a:pt x="653" y="2820"/>
                  </a:cubicBezTo>
                  <a:cubicBezTo>
                    <a:pt x="647" y="2796"/>
                    <a:pt x="647" y="2796"/>
                    <a:pt x="647" y="2796"/>
                  </a:cubicBezTo>
                  <a:cubicBezTo>
                    <a:pt x="647" y="2796"/>
                    <a:pt x="658" y="2793"/>
                    <a:pt x="663" y="2782"/>
                  </a:cubicBezTo>
                  <a:cubicBezTo>
                    <a:pt x="667" y="2770"/>
                    <a:pt x="652" y="2762"/>
                    <a:pt x="652" y="2762"/>
                  </a:cubicBezTo>
                  <a:cubicBezTo>
                    <a:pt x="658" y="2713"/>
                    <a:pt x="658" y="2713"/>
                    <a:pt x="658" y="2713"/>
                  </a:cubicBezTo>
                  <a:cubicBezTo>
                    <a:pt x="658" y="2713"/>
                    <a:pt x="669" y="2717"/>
                    <a:pt x="678" y="2694"/>
                  </a:cubicBezTo>
                  <a:cubicBezTo>
                    <a:pt x="690" y="2676"/>
                    <a:pt x="657" y="2659"/>
                    <a:pt x="657" y="2659"/>
                  </a:cubicBezTo>
                  <a:cubicBezTo>
                    <a:pt x="665" y="2652"/>
                    <a:pt x="665" y="2652"/>
                    <a:pt x="665" y="2652"/>
                  </a:cubicBezTo>
                  <a:cubicBezTo>
                    <a:pt x="670" y="2618"/>
                    <a:pt x="670" y="2618"/>
                    <a:pt x="670" y="2618"/>
                  </a:cubicBezTo>
                  <a:cubicBezTo>
                    <a:pt x="664" y="2594"/>
                    <a:pt x="664" y="2594"/>
                    <a:pt x="664" y="2594"/>
                  </a:cubicBezTo>
                  <a:cubicBezTo>
                    <a:pt x="649" y="2594"/>
                    <a:pt x="649" y="2594"/>
                    <a:pt x="649" y="2594"/>
                  </a:cubicBezTo>
                  <a:cubicBezTo>
                    <a:pt x="649" y="2594"/>
                    <a:pt x="649" y="2586"/>
                    <a:pt x="661" y="2583"/>
                  </a:cubicBezTo>
                  <a:cubicBezTo>
                    <a:pt x="676" y="2583"/>
                    <a:pt x="686" y="2595"/>
                    <a:pt x="686" y="2595"/>
                  </a:cubicBezTo>
                  <a:cubicBezTo>
                    <a:pt x="684" y="2572"/>
                    <a:pt x="684" y="2572"/>
                    <a:pt x="684" y="2572"/>
                  </a:cubicBezTo>
                  <a:cubicBezTo>
                    <a:pt x="669" y="2564"/>
                    <a:pt x="669" y="2564"/>
                    <a:pt x="669" y="2564"/>
                  </a:cubicBezTo>
                  <a:cubicBezTo>
                    <a:pt x="680" y="2561"/>
                    <a:pt x="680" y="2561"/>
                    <a:pt x="680" y="2561"/>
                  </a:cubicBezTo>
                  <a:cubicBezTo>
                    <a:pt x="680" y="2561"/>
                    <a:pt x="682" y="2534"/>
                    <a:pt x="690" y="2519"/>
                  </a:cubicBezTo>
                  <a:cubicBezTo>
                    <a:pt x="702" y="2504"/>
                    <a:pt x="669" y="2488"/>
                    <a:pt x="669" y="2488"/>
                  </a:cubicBezTo>
                  <a:cubicBezTo>
                    <a:pt x="680" y="2484"/>
                    <a:pt x="680" y="2484"/>
                    <a:pt x="680" y="2484"/>
                  </a:cubicBezTo>
                  <a:cubicBezTo>
                    <a:pt x="670" y="2465"/>
                    <a:pt x="670" y="2465"/>
                    <a:pt x="670" y="2465"/>
                  </a:cubicBezTo>
                  <a:cubicBezTo>
                    <a:pt x="670" y="2465"/>
                    <a:pt x="692" y="2473"/>
                    <a:pt x="704" y="2447"/>
                  </a:cubicBezTo>
                  <a:cubicBezTo>
                    <a:pt x="713" y="2421"/>
                    <a:pt x="642" y="2417"/>
                    <a:pt x="642" y="2417"/>
                  </a:cubicBezTo>
                  <a:cubicBezTo>
                    <a:pt x="638" y="2429"/>
                    <a:pt x="638" y="2429"/>
                    <a:pt x="638" y="2429"/>
                  </a:cubicBezTo>
                  <a:cubicBezTo>
                    <a:pt x="616" y="2424"/>
                    <a:pt x="616" y="2424"/>
                    <a:pt x="616" y="2424"/>
                  </a:cubicBezTo>
                  <a:cubicBezTo>
                    <a:pt x="616" y="2408"/>
                    <a:pt x="616" y="2408"/>
                    <a:pt x="616" y="2408"/>
                  </a:cubicBezTo>
                  <a:cubicBezTo>
                    <a:pt x="672" y="2411"/>
                    <a:pt x="672" y="2411"/>
                    <a:pt x="672" y="2411"/>
                  </a:cubicBezTo>
                  <a:cubicBezTo>
                    <a:pt x="683" y="2412"/>
                    <a:pt x="705" y="2424"/>
                    <a:pt x="705" y="2424"/>
                  </a:cubicBezTo>
                  <a:cubicBezTo>
                    <a:pt x="714" y="2405"/>
                    <a:pt x="714" y="2405"/>
                    <a:pt x="714" y="2405"/>
                  </a:cubicBezTo>
                  <a:cubicBezTo>
                    <a:pt x="711" y="2382"/>
                    <a:pt x="711" y="2382"/>
                    <a:pt x="711" y="2382"/>
                  </a:cubicBezTo>
                  <a:cubicBezTo>
                    <a:pt x="729" y="2395"/>
                    <a:pt x="729" y="2395"/>
                    <a:pt x="729" y="2395"/>
                  </a:cubicBezTo>
                  <a:cubicBezTo>
                    <a:pt x="729" y="2395"/>
                    <a:pt x="744" y="2392"/>
                    <a:pt x="748" y="2392"/>
                  </a:cubicBezTo>
                  <a:cubicBezTo>
                    <a:pt x="752" y="2392"/>
                    <a:pt x="767" y="2377"/>
                    <a:pt x="767" y="2377"/>
                  </a:cubicBezTo>
                  <a:cubicBezTo>
                    <a:pt x="768" y="2358"/>
                    <a:pt x="768" y="2358"/>
                    <a:pt x="768" y="2358"/>
                  </a:cubicBezTo>
                  <a:cubicBezTo>
                    <a:pt x="779" y="2363"/>
                    <a:pt x="779" y="2363"/>
                    <a:pt x="779" y="2363"/>
                  </a:cubicBezTo>
                  <a:cubicBezTo>
                    <a:pt x="785" y="2309"/>
                    <a:pt x="785" y="2309"/>
                    <a:pt x="785" y="2309"/>
                  </a:cubicBezTo>
                  <a:cubicBezTo>
                    <a:pt x="796" y="2314"/>
                    <a:pt x="796" y="2314"/>
                    <a:pt x="796" y="2314"/>
                  </a:cubicBezTo>
                  <a:cubicBezTo>
                    <a:pt x="802" y="2349"/>
                    <a:pt x="802" y="2349"/>
                    <a:pt x="802" y="2349"/>
                  </a:cubicBezTo>
                  <a:cubicBezTo>
                    <a:pt x="828" y="2354"/>
                    <a:pt x="828" y="2354"/>
                    <a:pt x="828" y="2354"/>
                  </a:cubicBezTo>
                  <a:cubicBezTo>
                    <a:pt x="834" y="2319"/>
                    <a:pt x="834" y="2319"/>
                    <a:pt x="834" y="2319"/>
                  </a:cubicBezTo>
                  <a:cubicBezTo>
                    <a:pt x="834" y="2319"/>
                    <a:pt x="841" y="2320"/>
                    <a:pt x="849" y="2316"/>
                  </a:cubicBezTo>
                  <a:cubicBezTo>
                    <a:pt x="853" y="2313"/>
                    <a:pt x="853" y="2297"/>
                    <a:pt x="853" y="2297"/>
                  </a:cubicBezTo>
                  <a:cubicBezTo>
                    <a:pt x="868" y="2294"/>
                    <a:pt x="868" y="2294"/>
                    <a:pt x="868" y="2294"/>
                  </a:cubicBezTo>
                  <a:cubicBezTo>
                    <a:pt x="876" y="2287"/>
                    <a:pt x="876" y="2287"/>
                    <a:pt x="876" y="2287"/>
                  </a:cubicBezTo>
                  <a:cubicBezTo>
                    <a:pt x="865" y="2283"/>
                    <a:pt x="865" y="2283"/>
                    <a:pt x="865" y="2283"/>
                  </a:cubicBezTo>
                  <a:cubicBezTo>
                    <a:pt x="859" y="2263"/>
                    <a:pt x="859" y="2263"/>
                    <a:pt x="859" y="2263"/>
                  </a:cubicBezTo>
                  <a:cubicBezTo>
                    <a:pt x="837" y="2243"/>
                    <a:pt x="837" y="2243"/>
                    <a:pt x="837" y="2243"/>
                  </a:cubicBezTo>
                  <a:cubicBezTo>
                    <a:pt x="845" y="2232"/>
                    <a:pt x="845" y="2232"/>
                    <a:pt x="845" y="2232"/>
                  </a:cubicBezTo>
                  <a:cubicBezTo>
                    <a:pt x="864" y="2233"/>
                    <a:pt x="864" y="2233"/>
                    <a:pt x="864" y="2233"/>
                  </a:cubicBezTo>
                  <a:cubicBezTo>
                    <a:pt x="915" y="2182"/>
                    <a:pt x="915" y="2182"/>
                    <a:pt x="915" y="2182"/>
                  </a:cubicBezTo>
                  <a:cubicBezTo>
                    <a:pt x="915" y="2170"/>
                    <a:pt x="915" y="2170"/>
                    <a:pt x="915" y="2170"/>
                  </a:cubicBezTo>
                  <a:cubicBezTo>
                    <a:pt x="946" y="2153"/>
                    <a:pt x="946" y="2153"/>
                    <a:pt x="946" y="2153"/>
                  </a:cubicBezTo>
                  <a:cubicBezTo>
                    <a:pt x="950" y="2149"/>
                    <a:pt x="950" y="2149"/>
                    <a:pt x="950" y="2149"/>
                  </a:cubicBezTo>
                  <a:cubicBezTo>
                    <a:pt x="920" y="2148"/>
                    <a:pt x="920" y="2148"/>
                    <a:pt x="920" y="2148"/>
                  </a:cubicBezTo>
                  <a:cubicBezTo>
                    <a:pt x="929" y="2125"/>
                    <a:pt x="929" y="2125"/>
                    <a:pt x="929" y="2125"/>
                  </a:cubicBezTo>
                  <a:cubicBezTo>
                    <a:pt x="947" y="2130"/>
                    <a:pt x="947" y="2130"/>
                    <a:pt x="947" y="2130"/>
                  </a:cubicBezTo>
                  <a:cubicBezTo>
                    <a:pt x="951" y="2118"/>
                    <a:pt x="951" y="2118"/>
                    <a:pt x="951" y="2118"/>
                  </a:cubicBezTo>
                  <a:cubicBezTo>
                    <a:pt x="929" y="2106"/>
                    <a:pt x="929" y="2106"/>
                    <a:pt x="929" y="2106"/>
                  </a:cubicBezTo>
                  <a:cubicBezTo>
                    <a:pt x="912" y="2067"/>
                    <a:pt x="912" y="2067"/>
                    <a:pt x="912" y="2067"/>
                  </a:cubicBezTo>
                  <a:cubicBezTo>
                    <a:pt x="883" y="2065"/>
                    <a:pt x="883" y="2065"/>
                    <a:pt x="883" y="2065"/>
                  </a:cubicBezTo>
                  <a:cubicBezTo>
                    <a:pt x="875" y="2065"/>
                    <a:pt x="865" y="2038"/>
                    <a:pt x="865" y="2038"/>
                  </a:cubicBezTo>
                  <a:cubicBezTo>
                    <a:pt x="866" y="2023"/>
                    <a:pt x="866" y="2023"/>
                    <a:pt x="866" y="2023"/>
                  </a:cubicBezTo>
                  <a:cubicBezTo>
                    <a:pt x="863" y="2015"/>
                    <a:pt x="863" y="2015"/>
                    <a:pt x="863" y="2015"/>
                  </a:cubicBezTo>
                  <a:cubicBezTo>
                    <a:pt x="847" y="2018"/>
                    <a:pt x="847" y="2018"/>
                    <a:pt x="847" y="2018"/>
                  </a:cubicBezTo>
                  <a:cubicBezTo>
                    <a:pt x="816" y="1978"/>
                    <a:pt x="816" y="1978"/>
                    <a:pt x="816" y="1978"/>
                  </a:cubicBezTo>
                  <a:cubicBezTo>
                    <a:pt x="816" y="1978"/>
                    <a:pt x="820" y="1963"/>
                    <a:pt x="809" y="1959"/>
                  </a:cubicBezTo>
                  <a:cubicBezTo>
                    <a:pt x="794" y="1954"/>
                    <a:pt x="778" y="1988"/>
                    <a:pt x="778" y="1988"/>
                  </a:cubicBezTo>
                  <a:cubicBezTo>
                    <a:pt x="767" y="1968"/>
                    <a:pt x="767" y="1968"/>
                    <a:pt x="767" y="1968"/>
                  </a:cubicBezTo>
                  <a:cubicBezTo>
                    <a:pt x="767" y="1968"/>
                    <a:pt x="775" y="1961"/>
                    <a:pt x="768" y="1953"/>
                  </a:cubicBezTo>
                  <a:cubicBezTo>
                    <a:pt x="757" y="1945"/>
                    <a:pt x="716" y="1950"/>
                    <a:pt x="716" y="1950"/>
                  </a:cubicBezTo>
                  <a:cubicBezTo>
                    <a:pt x="739" y="1929"/>
                    <a:pt x="739" y="1929"/>
                    <a:pt x="739" y="1929"/>
                  </a:cubicBezTo>
                  <a:cubicBezTo>
                    <a:pt x="726" y="1901"/>
                    <a:pt x="726" y="1901"/>
                    <a:pt x="726" y="1901"/>
                  </a:cubicBezTo>
                  <a:cubicBezTo>
                    <a:pt x="711" y="1897"/>
                    <a:pt x="711" y="1897"/>
                    <a:pt x="711" y="1897"/>
                  </a:cubicBezTo>
                  <a:cubicBezTo>
                    <a:pt x="719" y="1870"/>
                    <a:pt x="719" y="1870"/>
                    <a:pt x="719" y="1870"/>
                  </a:cubicBezTo>
                  <a:cubicBezTo>
                    <a:pt x="714" y="1832"/>
                    <a:pt x="714" y="1832"/>
                    <a:pt x="714" y="1832"/>
                  </a:cubicBezTo>
                  <a:cubicBezTo>
                    <a:pt x="714" y="1832"/>
                    <a:pt x="722" y="1813"/>
                    <a:pt x="723" y="1802"/>
                  </a:cubicBezTo>
                  <a:cubicBezTo>
                    <a:pt x="723" y="1794"/>
                    <a:pt x="705" y="1785"/>
                    <a:pt x="705" y="1785"/>
                  </a:cubicBezTo>
                  <a:cubicBezTo>
                    <a:pt x="714" y="1748"/>
                    <a:pt x="714" y="1748"/>
                    <a:pt x="714" y="1748"/>
                  </a:cubicBezTo>
                  <a:cubicBezTo>
                    <a:pt x="707" y="1743"/>
                    <a:pt x="707" y="1743"/>
                    <a:pt x="707" y="1743"/>
                  </a:cubicBezTo>
                  <a:cubicBezTo>
                    <a:pt x="718" y="1736"/>
                    <a:pt x="718" y="1736"/>
                    <a:pt x="718" y="1736"/>
                  </a:cubicBezTo>
                  <a:cubicBezTo>
                    <a:pt x="705" y="1705"/>
                    <a:pt x="705" y="1705"/>
                    <a:pt x="705" y="1705"/>
                  </a:cubicBezTo>
                  <a:cubicBezTo>
                    <a:pt x="726" y="1718"/>
                    <a:pt x="726" y="1718"/>
                    <a:pt x="726" y="1718"/>
                  </a:cubicBezTo>
                  <a:cubicBezTo>
                    <a:pt x="738" y="1707"/>
                    <a:pt x="738" y="1707"/>
                    <a:pt x="738" y="1707"/>
                  </a:cubicBezTo>
                  <a:cubicBezTo>
                    <a:pt x="738" y="1707"/>
                    <a:pt x="735" y="1691"/>
                    <a:pt x="728" y="1683"/>
                  </a:cubicBezTo>
                  <a:cubicBezTo>
                    <a:pt x="717" y="1679"/>
                    <a:pt x="726" y="1653"/>
                    <a:pt x="726" y="1653"/>
                  </a:cubicBezTo>
                  <a:cubicBezTo>
                    <a:pt x="737" y="1642"/>
                    <a:pt x="737" y="1642"/>
                    <a:pt x="737" y="1642"/>
                  </a:cubicBezTo>
                  <a:cubicBezTo>
                    <a:pt x="743" y="1600"/>
                    <a:pt x="743" y="1600"/>
                    <a:pt x="743" y="1600"/>
                  </a:cubicBezTo>
                  <a:cubicBezTo>
                    <a:pt x="758" y="1597"/>
                    <a:pt x="758" y="1597"/>
                    <a:pt x="758" y="1597"/>
                  </a:cubicBezTo>
                  <a:cubicBezTo>
                    <a:pt x="759" y="1585"/>
                    <a:pt x="759" y="1585"/>
                    <a:pt x="759" y="1585"/>
                  </a:cubicBezTo>
                  <a:cubicBezTo>
                    <a:pt x="740" y="1584"/>
                    <a:pt x="740" y="1584"/>
                    <a:pt x="740" y="1584"/>
                  </a:cubicBezTo>
                  <a:cubicBezTo>
                    <a:pt x="737" y="1569"/>
                    <a:pt x="737" y="1569"/>
                    <a:pt x="737" y="1569"/>
                  </a:cubicBezTo>
                  <a:cubicBezTo>
                    <a:pt x="729" y="1572"/>
                    <a:pt x="729" y="1572"/>
                    <a:pt x="729" y="1572"/>
                  </a:cubicBezTo>
                  <a:cubicBezTo>
                    <a:pt x="727" y="1538"/>
                    <a:pt x="727" y="1538"/>
                    <a:pt x="727" y="1538"/>
                  </a:cubicBezTo>
                  <a:cubicBezTo>
                    <a:pt x="720" y="1530"/>
                    <a:pt x="720" y="1530"/>
                    <a:pt x="720" y="1530"/>
                  </a:cubicBezTo>
                  <a:cubicBezTo>
                    <a:pt x="739" y="1523"/>
                    <a:pt x="739" y="1523"/>
                    <a:pt x="739" y="1523"/>
                  </a:cubicBezTo>
                  <a:cubicBezTo>
                    <a:pt x="749" y="1543"/>
                    <a:pt x="749" y="1543"/>
                    <a:pt x="749" y="1543"/>
                  </a:cubicBezTo>
                  <a:cubicBezTo>
                    <a:pt x="765" y="1540"/>
                    <a:pt x="765" y="1540"/>
                    <a:pt x="765" y="1540"/>
                  </a:cubicBezTo>
                  <a:cubicBezTo>
                    <a:pt x="757" y="1532"/>
                    <a:pt x="757" y="1532"/>
                    <a:pt x="757" y="1532"/>
                  </a:cubicBezTo>
                  <a:cubicBezTo>
                    <a:pt x="765" y="1521"/>
                    <a:pt x="765" y="1521"/>
                    <a:pt x="765" y="1521"/>
                  </a:cubicBezTo>
                  <a:cubicBezTo>
                    <a:pt x="765" y="1521"/>
                    <a:pt x="784" y="1522"/>
                    <a:pt x="784" y="1514"/>
                  </a:cubicBezTo>
                  <a:cubicBezTo>
                    <a:pt x="786" y="1487"/>
                    <a:pt x="786" y="1487"/>
                    <a:pt x="786" y="1487"/>
                  </a:cubicBezTo>
                  <a:cubicBezTo>
                    <a:pt x="790" y="1476"/>
                    <a:pt x="790" y="1476"/>
                    <a:pt x="790" y="1476"/>
                  </a:cubicBezTo>
                  <a:cubicBezTo>
                    <a:pt x="790" y="1476"/>
                    <a:pt x="784" y="1453"/>
                    <a:pt x="791" y="1453"/>
                  </a:cubicBezTo>
                  <a:cubicBezTo>
                    <a:pt x="799" y="1450"/>
                    <a:pt x="802" y="1461"/>
                    <a:pt x="802" y="1461"/>
                  </a:cubicBezTo>
                  <a:cubicBezTo>
                    <a:pt x="817" y="1450"/>
                    <a:pt x="817" y="1450"/>
                    <a:pt x="817" y="1450"/>
                  </a:cubicBezTo>
                  <a:cubicBezTo>
                    <a:pt x="817" y="1450"/>
                    <a:pt x="811" y="1435"/>
                    <a:pt x="818" y="1431"/>
                  </a:cubicBezTo>
                  <a:cubicBezTo>
                    <a:pt x="822" y="1428"/>
                    <a:pt x="833" y="1443"/>
                    <a:pt x="833" y="1443"/>
                  </a:cubicBezTo>
                  <a:cubicBezTo>
                    <a:pt x="848" y="1425"/>
                    <a:pt x="848" y="1425"/>
                    <a:pt x="848" y="1425"/>
                  </a:cubicBezTo>
                  <a:cubicBezTo>
                    <a:pt x="834" y="1417"/>
                    <a:pt x="834" y="1417"/>
                    <a:pt x="834" y="1417"/>
                  </a:cubicBezTo>
                  <a:cubicBezTo>
                    <a:pt x="845" y="1413"/>
                    <a:pt x="845" y="1413"/>
                    <a:pt x="845" y="1413"/>
                  </a:cubicBezTo>
                  <a:cubicBezTo>
                    <a:pt x="845" y="1410"/>
                    <a:pt x="845" y="1410"/>
                    <a:pt x="845" y="1410"/>
                  </a:cubicBezTo>
                  <a:cubicBezTo>
                    <a:pt x="823" y="1409"/>
                    <a:pt x="823" y="1409"/>
                    <a:pt x="823" y="1409"/>
                  </a:cubicBezTo>
                  <a:cubicBezTo>
                    <a:pt x="838" y="1398"/>
                    <a:pt x="838" y="1398"/>
                    <a:pt x="838" y="1398"/>
                  </a:cubicBezTo>
                  <a:cubicBezTo>
                    <a:pt x="859" y="1357"/>
                    <a:pt x="859" y="1357"/>
                    <a:pt x="859" y="1357"/>
                  </a:cubicBezTo>
                  <a:cubicBezTo>
                    <a:pt x="870" y="1357"/>
                    <a:pt x="870" y="1357"/>
                    <a:pt x="870" y="1357"/>
                  </a:cubicBezTo>
                  <a:cubicBezTo>
                    <a:pt x="886" y="1347"/>
                    <a:pt x="886" y="1347"/>
                    <a:pt x="886" y="1347"/>
                  </a:cubicBezTo>
                  <a:cubicBezTo>
                    <a:pt x="867" y="1338"/>
                    <a:pt x="867" y="1338"/>
                    <a:pt x="867" y="1338"/>
                  </a:cubicBezTo>
                  <a:cubicBezTo>
                    <a:pt x="886" y="1335"/>
                    <a:pt x="886" y="1335"/>
                    <a:pt x="886" y="1335"/>
                  </a:cubicBezTo>
                  <a:cubicBezTo>
                    <a:pt x="900" y="1351"/>
                    <a:pt x="900" y="1351"/>
                    <a:pt x="900" y="1351"/>
                  </a:cubicBezTo>
                  <a:cubicBezTo>
                    <a:pt x="900" y="1351"/>
                    <a:pt x="905" y="1336"/>
                    <a:pt x="913" y="1325"/>
                  </a:cubicBezTo>
                  <a:cubicBezTo>
                    <a:pt x="921" y="1318"/>
                    <a:pt x="926" y="1291"/>
                    <a:pt x="926" y="1291"/>
                  </a:cubicBezTo>
                  <a:cubicBezTo>
                    <a:pt x="926" y="1291"/>
                    <a:pt x="933" y="1295"/>
                    <a:pt x="941" y="1288"/>
                  </a:cubicBezTo>
                  <a:cubicBezTo>
                    <a:pt x="948" y="1285"/>
                    <a:pt x="946" y="1265"/>
                    <a:pt x="946" y="1265"/>
                  </a:cubicBezTo>
                  <a:cubicBezTo>
                    <a:pt x="956" y="1281"/>
                    <a:pt x="956" y="1281"/>
                    <a:pt x="956" y="1281"/>
                  </a:cubicBezTo>
                  <a:cubicBezTo>
                    <a:pt x="966" y="1301"/>
                    <a:pt x="966" y="1301"/>
                    <a:pt x="966" y="1301"/>
                  </a:cubicBezTo>
                  <a:cubicBezTo>
                    <a:pt x="974" y="1293"/>
                    <a:pt x="974" y="1293"/>
                    <a:pt x="974" y="1293"/>
                  </a:cubicBezTo>
                  <a:cubicBezTo>
                    <a:pt x="971" y="1278"/>
                    <a:pt x="971" y="1278"/>
                    <a:pt x="971" y="1278"/>
                  </a:cubicBezTo>
                  <a:cubicBezTo>
                    <a:pt x="999" y="1249"/>
                    <a:pt x="999" y="1249"/>
                    <a:pt x="999" y="1249"/>
                  </a:cubicBezTo>
                  <a:cubicBezTo>
                    <a:pt x="995" y="1241"/>
                    <a:pt x="995" y="1241"/>
                    <a:pt x="995" y="1241"/>
                  </a:cubicBezTo>
                  <a:cubicBezTo>
                    <a:pt x="1003" y="1237"/>
                    <a:pt x="1003" y="1237"/>
                    <a:pt x="1003" y="1237"/>
                  </a:cubicBezTo>
                  <a:cubicBezTo>
                    <a:pt x="1006" y="1241"/>
                    <a:pt x="1006" y="1241"/>
                    <a:pt x="1006" y="1241"/>
                  </a:cubicBezTo>
                  <a:cubicBezTo>
                    <a:pt x="1029" y="1235"/>
                    <a:pt x="1029" y="1235"/>
                    <a:pt x="1029" y="1235"/>
                  </a:cubicBezTo>
                  <a:cubicBezTo>
                    <a:pt x="1030" y="1220"/>
                    <a:pt x="1030" y="1220"/>
                    <a:pt x="1030" y="1220"/>
                  </a:cubicBezTo>
                  <a:cubicBezTo>
                    <a:pt x="1037" y="1235"/>
                    <a:pt x="1037" y="1235"/>
                    <a:pt x="1037" y="1235"/>
                  </a:cubicBezTo>
                  <a:cubicBezTo>
                    <a:pt x="1042" y="1201"/>
                    <a:pt x="1042" y="1201"/>
                    <a:pt x="1042" y="1201"/>
                  </a:cubicBezTo>
                  <a:cubicBezTo>
                    <a:pt x="1053" y="1217"/>
                    <a:pt x="1053" y="1217"/>
                    <a:pt x="1053" y="1217"/>
                  </a:cubicBezTo>
                  <a:cubicBezTo>
                    <a:pt x="1072" y="1199"/>
                    <a:pt x="1072" y="1199"/>
                    <a:pt x="1072" y="1199"/>
                  </a:cubicBezTo>
                  <a:cubicBezTo>
                    <a:pt x="1072" y="1199"/>
                    <a:pt x="1085" y="1169"/>
                    <a:pt x="1089" y="1157"/>
                  </a:cubicBezTo>
                  <a:cubicBezTo>
                    <a:pt x="1093" y="1146"/>
                    <a:pt x="1087" y="1127"/>
                    <a:pt x="1087" y="1127"/>
                  </a:cubicBezTo>
                  <a:cubicBezTo>
                    <a:pt x="1106" y="1108"/>
                    <a:pt x="1106" y="1108"/>
                    <a:pt x="1106" y="1108"/>
                  </a:cubicBezTo>
                  <a:cubicBezTo>
                    <a:pt x="1111" y="1090"/>
                    <a:pt x="1111" y="1090"/>
                    <a:pt x="1111" y="1090"/>
                  </a:cubicBezTo>
                  <a:cubicBezTo>
                    <a:pt x="1146" y="1057"/>
                    <a:pt x="1146" y="1057"/>
                    <a:pt x="1146" y="1057"/>
                  </a:cubicBezTo>
                  <a:cubicBezTo>
                    <a:pt x="1151" y="1038"/>
                    <a:pt x="1151" y="1038"/>
                    <a:pt x="1151" y="1038"/>
                  </a:cubicBezTo>
                  <a:cubicBezTo>
                    <a:pt x="1135" y="1041"/>
                    <a:pt x="1135" y="1041"/>
                    <a:pt x="1135" y="1041"/>
                  </a:cubicBezTo>
                  <a:cubicBezTo>
                    <a:pt x="1128" y="1033"/>
                    <a:pt x="1128" y="1033"/>
                    <a:pt x="1128" y="1033"/>
                  </a:cubicBezTo>
                  <a:cubicBezTo>
                    <a:pt x="1143" y="1030"/>
                    <a:pt x="1143" y="1030"/>
                    <a:pt x="1143" y="1030"/>
                  </a:cubicBezTo>
                  <a:cubicBezTo>
                    <a:pt x="1147" y="1022"/>
                    <a:pt x="1147" y="1022"/>
                    <a:pt x="1147" y="1022"/>
                  </a:cubicBezTo>
                  <a:cubicBezTo>
                    <a:pt x="1114" y="1021"/>
                    <a:pt x="1114" y="1021"/>
                    <a:pt x="1114" y="1021"/>
                  </a:cubicBezTo>
                  <a:cubicBezTo>
                    <a:pt x="1100" y="997"/>
                    <a:pt x="1100" y="997"/>
                    <a:pt x="1100" y="997"/>
                  </a:cubicBezTo>
                  <a:cubicBezTo>
                    <a:pt x="1112" y="971"/>
                    <a:pt x="1112" y="971"/>
                    <a:pt x="1112" y="971"/>
                  </a:cubicBezTo>
                  <a:cubicBezTo>
                    <a:pt x="1094" y="970"/>
                    <a:pt x="1094" y="970"/>
                    <a:pt x="1094" y="970"/>
                  </a:cubicBezTo>
                  <a:cubicBezTo>
                    <a:pt x="1103" y="940"/>
                    <a:pt x="1103" y="940"/>
                    <a:pt x="1103" y="940"/>
                  </a:cubicBezTo>
                  <a:cubicBezTo>
                    <a:pt x="1114" y="937"/>
                    <a:pt x="1114" y="937"/>
                    <a:pt x="1114" y="937"/>
                  </a:cubicBezTo>
                  <a:cubicBezTo>
                    <a:pt x="1131" y="888"/>
                    <a:pt x="1131" y="888"/>
                    <a:pt x="1131" y="888"/>
                  </a:cubicBezTo>
                  <a:cubicBezTo>
                    <a:pt x="1131" y="888"/>
                    <a:pt x="1099" y="860"/>
                    <a:pt x="1107" y="845"/>
                  </a:cubicBezTo>
                  <a:cubicBezTo>
                    <a:pt x="1111" y="830"/>
                    <a:pt x="1137" y="835"/>
                    <a:pt x="1156" y="828"/>
                  </a:cubicBezTo>
                  <a:cubicBezTo>
                    <a:pt x="1179" y="821"/>
                    <a:pt x="1150" y="801"/>
                    <a:pt x="1150" y="801"/>
                  </a:cubicBezTo>
                  <a:cubicBezTo>
                    <a:pt x="1173" y="794"/>
                    <a:pt x="1173" y="794"/>
                    <a:pt x="1173" y="794"/>
                  </a:cubicBezTo>
                  <a:cubicBezTo>
                    <a:pt x="1173" y="783"/>
                    <a:pt x="1173" y="783"/>
                    <a:pt x="1173" y="783"/>
                  </a:cubicBezTo>
                  <a:cubicBezTo>
                    <a:pt x="1192" y="784"/>
                    <a:pt x="1192" y="784"/>
                    <a:pt x="1192" y="784"/>
                  </a:cubicBezTo>
                  <a:cubicBezTo>
                    <a:pt x="1184" y="714"/>
                    <a:pt x="1184" y="714"/>
                    <a:pt x="1184" y="714"/>
                  </a:cubicBezTo>
                  <a:cubicBezTo>
                    <a:pt x="1195" y="715"/>
                    <a:pt x="1195" y="715"/>
                    <a:pt x="1195" y="715"/>
                  </a:cubicBezTo>
                  <a:cubicBezTo>
                    <a:pt x="1206" y="731"/>
                    <a:pt x="1206" y="731"/>
                    <a:pt x="1206" y="731"/>
                  </a:cubicBezTo>
                  <a:cubicBezTo>
                    <a:pt x="1221" y="731"/>
                    <a:pt x="1221" y="731"/>
                    <a:pt x="1221" y="731"/>
                  </a:cubicBezTo>
                  <a:cubicBezTo>
                    <a:pt x="1214" y="704"/>
                    <a:pt x="1214" y="704"/>
                    <a:pt x="1214" y="704"/>
                  </a:cubicBezTo>
                  <a:cubicBezTo>
                    <a:pt x="1233" y="713"/>
                    <a:pt x="1233" y="713"/>
                    <a:pt x="1233" y="713"/>
                  </a:cubicBezTo>
                  <a:cubicBezTo>
                    <a:pt x="1232" y="724"/>
                    <a:pt x="1232" y="724"/>
                    <a:pt x="1232" y="724"/>
                  </a:cubicBezTo>
                  <a:cubicBezTo>
                    <a:pt x="1254" y="733"/>
                    <a:pt x="1254" y="733"/>
                    <a:pt x="1254" y="733"/>
                  </a:cubicBezTo>
                  <a:cubicBezTo>
                    <a:pt x="1257" y="748"/>
                    <a:pt x="1257" y="748"/>
                    <a:pt x="1257" y="748"/>
                  </a:cubicBezTo>
                  <a:cubicBezTo>
                    <a:pt x="1269" y="730"/>
                    <a:pt x="1269" y="730"/>
                    <a:pt x="1269" y="730"/>
                  </a:cubicBezTo>
                  <a:cubicBezTo>
                    <a:pt x="1266" y="718"/>
                    <a:pt x="1266" y="718"/>
                    <a:pt x="1266" y="718"/>
                  </a:cubicBezTo>
                  <a:cubicBezTo>
                    <a:pt x="1307" y="720"/>
                    <a:pt x="1307" y="720"/>
                    <a:pt x="1307" y="720"/>
                  </a:cubicBezTo>
                  <a:cubicBezTo>
                    <a:pt x="1319" y="709"/>
                    <a:pt x="1319" y="709"/>
                    <a:pt x="1319" y="709"/>
                  </a:cubicBezTo>
                  <a:cubicBezTo>
                    <a:pt x="1330" y="721"/>
                    <a:pt x="1330" y="721"/>
                    <a:pt x="1330" y="721"/>
                  </a:cubicBezTo>
                  <a:cubicBezTo>
                    <a:pt x="1341" y="722"/>
                    <a:pt x="1341" y="722"/>
                    <a:pt x="1341" y="722"/>
                  </a:cubicBezTo>
                  <a:cubicBezTo>
                    <a:pt x="1341" y="714"/>
                    <a:pt x="1341" y="714"/>
                    <a:pt x="1341" y="714"/>
                  </a:cubicBezTo>
                  <a:cubicBezTo>
                    <a:pt x="1360" y="719"/>
                    <a:pt x="1360" y="719"/>
                    <a:pt x="1360" y="719"/>
                  </a:cubicBezTo>
                  <a:cubicBezTo>
                    <a:pt x="1357" y="692"/>
                    <a:pt x="1357" y="692"/>
                    <a:pt x="1357" y="692"/>
                  </a:cubicBezTo>
                  <a:cubicBezTo>
                    <a:pt x="1357" y="692"/>
                    <a:pt x="1339" y="684"/>
                    <a:pt x="1336" y="668"/>
                  </a:cubicBez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4" name="Freeform 321">
              <a:extLst>
                <a:ext uri="{FF2B5EF4-FFF2-40B4-BE49-F238E27FC236}">
                  <a16:creationId xmlns:a16="http://schemas.microsoft.com/office/drawing/2014/main" id="{1A31C83B-F4CB-4F04-B164-2408B93AE3C9}"/>
                </a:ext>
              </a:extLst>
            </p:cNvPr>
            <p:cNvSpPr>
              <a:spLocks/>
            </p:cNvSpPr>
            <p:nvPr/>
          </p:nvSpPr>
          <p:spPr bwMode="gray">
            <a:xfrm>
              <a:off x="5689128" y="3276236"/>
              <a:ext cx="28707" cy="20733"/>
            </a:xfrm>
            <a:custGeom>
              <a:avLst/>
              <a:gdLst>
                <a:gd name="T0" fmla="*/ 7 w 18"/>
                <a:gd name="T1" fmla="*/ 9 h 13"/>
                <a:gd name="T2" fmla="*/ 16 w 18"/>
                <a:gd name="T3" fmla="*/ 11 h 13"/>
                <a:gd name="T4" fmla="*/ 18 w 18"/>
                <a:gd name="T5" fmla="*/ 4 h 13"/>
                <a:gd name="T6" fmla="*/ 14 w 18"/>
                <a:gd name="T7" fmla="*/ 0 h 13"/>
                <a:gd name="T8" fmla="*/ 11 w 18"/>
                <a:gd name="T9" fmla="*/ 4 h 13"/>
                <a:gd name="T10" fmla="*/ 10 w 18"/>
                <a:gd name="T11" fmla="*/ 4 h 13"/>
                <a:gd name="T12" fmla="*/ 0 w 18"/>
                <a:gd name="T13" fmla="*/ 12 h 13"/>
                <a:gd name="T14" fmla="*/ 7 w 18"/>
                <a:gd name="T15" fmla="*/ 13 h 13"/>
                <a:gd name="T16" fmla="*/ 7 w 18"/>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7" y="9"/>
                  </a:moveTo>
                  <a:lnTo>
                    <a:pt x="16" y="11"/>
                  </a:lnTo>
                  <a:lnTo>
                    <a:pt x="18" y="4"/>
                  </a:lnTo>
                  <a:lnTo>
                    <a:pt x="14" y="0"/>
                  </a:lnTo>
                  <a:lnTo>
                    <a:pt x="11" y="4"/>
                  </a:lnTo>
                  <a:lnTo>
                    <a:pt x="10" y="4"/>
                  </a:lnTo>
                  <a:lnTo>
                    <a:pt x="0" y="12"/>
                  </a:lnTo>
                  <a:lnTo>
                    <a:pt x="7" y="13"/>
                  </a:lnTo>
                  <a:lnTo>
                    <a:pt x="7"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5" name="Freeform 322">
              <a:extLst>
                <a:ext uri="{FF2B5EF4-FFF2-40B4-BE49-F238E27FC236}">
                  <a16:creationId xmlns:a16="http://schemas.microsoft.com/office/drawing/2014/main" id="{F73483D6-8954-4A76-8FD0-D71C36737CF8}"/>
                </a:ext>
              </a:extLst>
            </p:cNvPr>
            <p:cNvSpPr>
              <a:spLocks/>
            </p:cNvSpPr>
            <p:nvPr/>
          </p:nvSpPr>
          <p:spPr bwMode="gray">
            <a:xfrm>
              <a:off x="6130889" y="3314511"/>
              <a:ext cx="65388" cy="129180"/>
            </a:xfrm>
            <a:custGeom>
              <a:avLst/>
              <a:gdLst>
                <a:gd name="T0" fmla="*/ 6 w 124"/>
                <a:gd name="T1" fmla="*/ 159 h 243"/>
                <a:gd name="T2" fmla="*/ 13 w 124"/>
                <a:gd name="T3" fmla="*/ 163 h 243"/>
                <a:gd name="T4" fmla="*/ 12 w 124"/>
                <a:gd name="T5" fmla="*/ 190 h 243"/>
                <a:gd name="T6" fmla="*/ 19 w 124"/>
                <a:gd name="T7" fmla="*/ 194 h 243"/>
                <a:gd name="T8" fmla="*/ 18 w 124"/>
                <a:gd name="T9" fmla="*/ 205 h 243"/>
                <a:gd name="T10" fmla="*/ 30 w 124"/>
                <a:gd name="T11" fmla="*/ 206 h 243"/>
                <a:gd name="T12" fmla="*/ 22 w 124"/>
                <a:gd name="T13" fmla="*/ 213 h 243"/>
                <a:gd name="T14" fmla="*/ 21 w 124"/>
                <a:gd name="T15" fmla="*/ 225 h 243"/>
                <a:gd name="T16" fmla="*/ 13 w 124"/>
                <a:gd name="T17" fmla="*/ 243 h 243"/>
                <a:gd name="T18" fmla="*/ 32 w 124"/>
                <a:gd name="T19" fmla="*/ 237 h 243"/>
                <a:gd name="T20" fmla="*/ 44 w 124"/>
                <a:gd name="T21" fmla="*/ 218 h 243"/>
                <a:gd name="T22" fmla="*/ 40 w 124"/>
                <a:gd name="T23" fmla="*/ 218 h 243"/>
                <a:gd name="T24" fmla="*/ 45 w 124"/>
                <a:gd name="T25" fmla="*/ 199 h 243"/>
                <a:gd name="T26" fmla="*/ 49 w 124"/>
                <a:gd name="T27" fmla="*/ 192 h 243"/>
                <a:gd name="T28" fmla="*/ 45 w 124"/>
                <a:gd name="T29" fmla="*/ 191 h 243"/>
                <a:gd name="T30" fmla="*/ 65 w 124"/>
                <a:gd name="T31" fmla="*/ 169 h 243"/>
                <a:gd name="T32" fmla="*/ 80 w 124"/>
                <a:gd name="T33" fmla="*/ 162 h 243"/>
                <a:gd name="T34" fmla="*/ 81 w 124"/>
                <a:gd name="T35" fmla="*/ 143 h 243"/>
                <a:gd name="T36" fmla="*/ 105 w 124"/>
                <a:gd name="T37" fmla="*/ 114 h 243"/>
                <a:gd name="T38" fmla="*/ 94 w 124"/>
                <a:gd name="T39" fmla="*/ 113 h 243"/>
                <a:gd name="T40" fmla="*/ 83 w 124"/>
                <a:gd name="T41" fmla="*/ 101 h 243"/>
                <a:gd name="T42" fmla="*/ 95 w 124"/>
                <a:gd name="T43" fmla="*/ 79 h 243"/>
                <a:gd name="T44" fmla="*/ 85 w 124"/>
                <a:gd name="T45" fmla="*/ 59 h 243"/>
                <a:gd name="T46" fmla="*/ 89 w 124"/>
                <a:gd name="T47" fmla="*/ 44 h 243"/>
                <a:gd name="T48" fmla="*/ 108 w 124"/>
                <a:gd name="T49" fmla="*/ 49 h 243"/>
                <a:gd name="T50" fmla="*/ 124 w 124"/>
                <a:gd name="T51" fmla="*/ 23 h 243"/>
                <a:gd name="T52" fmla="*/ 114 w 124"/>
                <a:gd name="T53" fmla="*/ 0 h 243"/>
                <a:gd name="T54" fmla="*/ 91 w 124"/>
                <a:gd name="T55" fmla="*/ 2 h 243"/>
                <a:gd name="T56" fmla="*/ 83 w 124"/>
                <a:gd name="T57" fmla="*/ 21 h 243"/>
                <a:gd name="T58" fmla="*/ 84 w 124"/>
                <a:gd name="T59" fmla="*/ 2 h 243"/>
                <a:gd name="T60" fmla="*/ 73 w 124"/>
                <a:gd name="T61" fmla="*/ 5 h 243"/>
                <a:gd name="T62" fmla="*/ 61 w 124"/>
                <a:gd name="T63" fmla="*/ 20 h 243"/>
                <a:gd name="T64" fmla="*/ 45 w 124"/>
                <a:gd name="T65" fmla="*/ 27 h 243"/>
                <a:gd name="T66" fmla="*/ 21 w 124"/>
                <a:gd name="T67" fmla="*/ 72 h 243"/>
                <a:gd name="T68" fmla="*/ 5 w 124"/>
                <a:gd name="T69" fmla="*/ 98 h 243"/>
                <a:gd name="T70" fmla="*/ 18 w 124"/>
                <a:gd name="T71" fmla="*/ 137 h 243"/>
                <a:gd name="T72" fmla="*/ 6 w 124"/>
                <a:gd name="T73" fmla="*/ 15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243">
                  <a:moveTo>
                    <a:pt x="6" y="159"/>
                  </a:moveTo>
                  <a:cubicBezTo>
                    <a:pt x="13" y="163"/>
                    <a:pt x="13" y="163"/>
                    <a:pt x="13" y="163"/>
                  </a:cubicBezTo>
                  <a:cubicBezTo>
                    <a:pt x="12" y="190"/>
                    <a:pt x="12" y="190"/>
                    <a:pt x="12" y="190"/>
                  </a:cubicBezTo>
                  <a:cubicBezTo>
                    <a:pt x="19" y="194"/>
                    <a:pt x="19" y="194"/>
                    <a:pt x="19" y="194"/>
                  </a:cubicBezTo>
                  <a:cubicBezTo>
                    <a:pt x="18" y="205"/>
                    <a:pt x="18" y="205"/>
                    <a:pt x="18" y="205"/>
                  </a:cubicBezTo>
                  <a:cubicBezTo>
                    <a:pt x="18" y="205"/>
                    <a:pt x="30" y="202"/>
                    <a:pt x="30" y="206"/>
                  </a:cubicBezTo>
                  <a:cubicBezTo>
                    <a:pt x="30" y="210"/>
                    <a:pt x="22" y="213"/>
                    <a:pt x="22" y="213"/>
                  </a:cubicBezTo>
                  <a:cubicBezTo>
                    <a:pt x="21" y="225"/>
                    <a:pt x="21" y="225"/>
                    <a:pt x="21" y="225"/>
                  </a:cubicBezTo>
                  <a:cubicBezTo>
                    <a:pt x="21" y="228"/>
                    <a:pt x="13" y="243"/>
                    <a:pt x="13" y="243"/>
                  </a:cubicBezTo>
                  <a:cubicBezTo>
                    <a:pt x="32" y="237"/>
                    <a:pt x="32" y="237"/>
                    <a:pt x="32" y="237"/>
                  </a:cubicBezTo>
                  <a:cubicBezTo>
                    <a:pt x="44" y="218"/>
                    <a:pt x="44" y="218"/>
                    <a:pt x="44" y="218"/>
                  </a:cubicBezTo>
                  <a:cubicBezTo>
                    <a:pt x="40" y="218"/>
                    <a:pt x="40" y="218"/>
                    <a:pt x="40" y="218"/>
                  </a:cubicBezTo>
                  <a:cubicBezTo>
                    <a:pt x="45" y="199"/>
                    <a:pt x="45" y="199"/>
                    <a:pt x="45" y="199"/>
                  </a:cubicBezTo>
                  <a:cubicBezTo>
                    <a:pt x="49" y="192"/>
                    <a:pt x="49" y="192"/>
                    <a:pt x="49" y="192"/>
                  </a:cubicBezTo>
                  <a:cubicBezTo>
                    <a:pt x="45" y="191"/>
                    <a:pt x="45" y="191"/>
                    <a:pt x="45" y="191"/>
                  </a:cubicBezTo>
                  <a:cubicBezTo>
                    <a:pt x="65" y="169"/>
                    <a:pt x="65" y="169"/>
                    <a:pt x="65" y="169"/>
                  </a:cubicBezTo>
                  <a:cubicBezTo>
                    <a:pt x="80" y="162"/>
                    <a:pt x="80" y="162"/>
                    <a:pt x="80" y="162"/>
                  </a:cubicBezTo>
                  <a:cubicBezTo>
                    <a:pt x="81" y="143"/>
                    <a:pt x="81" y="143"/>
                    <a:pt x="81" y="143"/>
                  </a:cubicBezTo>
                  <a:cubicBezTo>
                    <a:pt x="105" y="114"/>
                    <a:pt x="105" y="114"/>
                    <a:pt x="105" y="114"/>
                  </a:cubicBezTo>
                  <a:cubicBezTo>
                    <a:pt x="94" y="113"/>
                    <a:pt x="94" y="113"/>
                    <a:pt x="94" y="113"/>
                  </a:cubicBezTo>
                  <a:cubicBezTo>
                    <a:pt x="83" y="101"/>
                    <a:pt x="83" y="101"/>
                    <a:pt x="83" y="101"/>
                  </a:cubicBezTo>
                  <a:cubicBezTo>
                    <a:pt x="83" y="101"/>
                    <a:pt x="91" y="90"/>
                    <a:pt x="95" y="79"/>
                  </a:cubicBezTo>
                  <a:cubicBezTo>
                    <a:pt x="96" y="71"/>
                    <a:pt x="85" y="59"/>
                    <a:pt x="85" y="59"/>
                  </a:cubicBezTo>
                  <a:cubicBezTo>
                    <a:pt x="89" y="44"/>
                    <a:pt x="89" y="44"/>
                    <a:pt x="89" y="44"/>
                  </a:cubicBezTo>
                  <a:cubicBezTo>
                    <a:pt x="108" y="49"/>
                    <a:pt x="108" y="49"/>
                    <a:pt x="108" y="49"/>
                  </a:cubicBezTo>
                  <a:cubicBezTo>
                    <a:pt x="124" y="23"/>
                    <a:pt x="124" y="23"/>
                    <a:pt x="124" y="23"/>
                  </a:cubicBezTo>
                  <a:cubicBezTo>
                    <a:pt x="114" y="0"/>
                    <a:pt x="114" y="0"/>
                    <a:pt x="114" y="0"/>
                  </a:cubicBezTo>
                  <a:cubicBezTo>
                    <a:pt x="91" y="2"/>
                    <a:pt x="91" y="2"/>
                    <a:pt x="91" y="2"/>
                  </a:cubicBezTo>
                  <a:cubicBezTo>
                    <a:pt x="83" y="21"/>
                    <a:pt x="83" y="21"/>
                    <a:pt x="83" y="21"/>
                  </a:cubicBezTo>
                  <a:cubicBezTo>
                    <a:pt x="84" y="2"/>
                    <a:pt x="84" y="2"/>
                    <a:pt x="84" y="2"/>
                  </a:cubicBezTo>
                  <a:cubicBezTo>
                    <a:pt x="84" y="2"/>
                    <a:pt x="77" y="2"/>
                    <a:pt x="73" y="5"/>
                  </a:cubicBezTo>
                  <a:cubicBezTo>
                    <a:pt x="65" y="9"/>
                    <a:pt x="61" y="20"/>
                    <a:pt x="61" y="20"/>
                  </a:cubicBezTo>
                  <a:cubicBezTo>
                    <a:pt x="61" y="20"/>
                    <a:pt x="57" y="16"/>
                    <a:pt x="45" y="27"/>
                  </a:cubicBezTo>
                  <a:cubicBezTo>
                    <a:pt x="37" y="38"/>
                    <a:pt x="21" y="72"/>
                    <a:pt x="21" y="72"/>
                  </a:cubicBezTo>
                  <a:cubicBezTo>
                    <a:pt x="21" y="72"/>
                    <a:pt x="6" y="79"/>
                    <a:pt x="5" y="98"/>
                  </a:cubicBezTo>
                  <a:cubicBezTo>
                    <a:pt x="0" y="120"/>
                    <a:pt x="19" y="121"/>
                    <a:pt x="18" y="137"/>
                  </a:cubicBezTo>
                  <a:cubicBezTo>
                    <a:pt x="13" y="155"/>
                    <a:pt x="6" y="159"/>
                    <a:pt x="6" y="15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6" name="Freeform 323">
              <a:extLst>
                <a:ext uri="{FF2B5EF4-FFF2-40B4-BE49-F238E27FC236}">
                  <a16:creationId xmlns:a16="http://schemas.microsoft.com/office/drawing/2014/main" id="{6ECCBE38-D34C-4D03-8F79-C57B1B1F8642}"/>
                </a:ext>
              </a:extLst>
            </p:cNvPr>
            <p:cNvSpPr>
              <a:spLocks/>
            </p:cNvSpPr>
            <p:nvPr/>
          </p:nvSpPr>
          <p:spPr bwMode="gray">
            <a:xfrm>
              <a:off x="6017658" y="3389467"/>
              <a:ext cx="49440" cy="141938"/>
            </a:xfrm>
            <a:custGeom>
              <a:avLst/>
              <a:gdLst>
                <a:gd name="T0" fmla="*/ 5 w 95"/>
                <a:gd name="T1" fmla="*/ 268 h 268"/>
                <a:gd name="T2" fmla="*/ 25 w 95"/>
                <a:gd name="T3" fmla="*/ 246 h 268"/>
                <a:gd name="T4" fmla="*/ 26 w 95"/>
                <a:gd name="T5" fmla="*/ 219 h 268"/>
                <a:gd name="T6" fmla="*/ 39 w 95"/>
                <a:gd name="T7" fmla="*/ 193 h 268"/>
                <a:gd name="T8" fmla="*/ 40 w 95"/>
                <a:gd name="T9" fmla="*/ 166 h 268"/>
                <a:gd name="T10" fmla="*/ 53 w 95"/>
                <a:gd name="T11" fmla="*/ 125 h 268"/>
                <a:gd name="T12" fmla="*/ 60 w 95"/>
                <a:gd name="T13" fmla="*/ 125 h 268"/>
                <a:gd name="T14" fmla="*/ 69 w 95"/>
                <a:gd name="T15" fmla="*/ 99 h 268"/>
                <a:gd name="T16" fmla="*/ 66 w 95"/>
                <a:gd name="T17" fmla="*/ 87 h 268"/>
                <a:gd name="T18" fmla="*/ 74 w 95"/>
                <a:gd name="T19" fmla="*/ 80 h 268"/>
                <a:gd name="T20" fmla="*/ 70 w 95"/>
                <a:gd name="T21" fmla="*/ 76 h 268"/>
                <a:gd name="T22" fmla="*/ 78 w 95"/>
                <a:gd name="T23" fmla="*/ 69 h 268"/>
                <a:gd name="T24" fmla="*/ 75 w 95"/>
                <a:gd name="T25" fmla="*/ 61 h 268"/>
                <a:gd name="T26" fmla="*/ 87 w 95"/>
                <a:gd name="T27" fmla="*/ 42 h 268"/>
                <a:gd name="T28" fmla="*/ 84 w 95"/>
                <a:gd name="T29" fmla="*/ 19 h 268"/>
                <a:gd name="T30" fmla="*/ 95 w 95"/>
                <a:gd name="T31" fmla="*/ 12 h 268"/>
                <a:gd name="T32" fmla="*/ 85 w 95"/>
                <a:gd name="T33" fmla="*/ 0 h 268"/>
                <a:gd name="T34" fmla="*/ 69 w 95"/>
                <a:gd name="T35" fmla="*/ 15 h 268"/>
                <a:gd name="T36" fmla="*/ 72 w 95"/>
                <a:gd name="T37" fmla="*/ 38 h 268"/>
                <a:gd name="T38" fmla="*/ 68 w 95"/>
                <a:gd name="T39" fmla="*/ 37 h 268"/>
                <a:gd name="T40" fmla="*/ 68 w 95"/>
                <a:gd name="T41" fmla="*/ 45 h 268"/>
                <a:gd name="T42" fmla="*/ 59 w 95"/>
                <a:gd name="T43" fmla="*/ 79 h 268"/>
                <a:gd name="T44" fmla="*/ 51 w 95"/>
                <a:gd name="T45" fmla="*/ 83 h 268"/>
                <a:gd name="T46" fmla="*/ 42 w 95"/>
                <a:gd name="T47" fmla="*/ 113 h 268"/>
                <a:gd name="T48" fmla="*/ 35 w 95"/>
                <a:gd name="T49" fmla="*/ 112 h 268"/>
                <a:gd name="T50" fmla="*/ 18 w 95"/>
                <a:gd name="T51" fmla="*/ 142 h 268"/>
                <a:gd name="T52" fmla="*/ 13 w 95"/>
                <a:gd name="T53" fmla="*/ 169 h 268"/>
                <a:gd name="T54" fmla="*/ 1 w 95"/>
                <a:gd name="T55" fmla="*/ 195 h 268"/>
                <a:gd name="T56" fmla="*/ 0 w 95"/>
                <a:gd name="T57" fmla="*/ 214 h 268"/>
                <a:gd name="T58" fmla="*/ 11 w 95"/>
                <a:gd name="T59" fmla="*/ 222 h 268"/>
                <a:gd name="T60" fmla="*/ 5 w 95"/>
                <a:gd name="T61"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268">
                  <a:moveTo>
                    <a:pt x="5" y="268"/>
                  </a:moveTo>
                  <a:cubicBezTo>
                    <a:pt x="5" y="268"/>
                    <a:pt x="21" y="257"/>
                    <a:pt x="25" y="246"/>
                  </a:cubicBezTo>
                  <a:cubicBezTo>
                    <a:pt x="29" y="231"/>
                    <a:pt x="26" y="227"/>
                    <a:pt x="26" y="219"/>
                  </a:cubicBezTo>
                  <a:cubicBezTo>
                    <a:pt x="26" y="211"/>
                    <a:pt x="34" y="200"/>
                    <a:pt x="39" y="193"/>
                  </a:cubicBezTo>
                  <a:cubicBezTo>
                    <a:pt x="43" y="185"/>
                    <a:pt x="40" y="166"/>
                    <a:pt x="40" y="166"/>
                  </a:cubicBezTo>
                  <a:cubicBezTo>
                    <a:pt x="53" y="125"/>
                    <a:pt x="53" y="125"/>
                    <a:pt x="53" y="125"/>
                  </a:cubicBezTo>
                  <a:cubicBezTo>
                    <a:pt x="60" y="125"/>
                    <a:pt x="60" y="125"/>
                    <a:pt x="60" y="125"/>
                  </a:cubicBezTo>
                  <a:cubicBezTo>
                    <a:pt x="69" y="99"/>
                    <a:pt x="69" y="99"/>
                    <a:pt x="69" y="99"/>
                  </a:cubicBezTo>
                  <a:cubicBezTo>
                    <a:pt x="66" y="87"/>
                    <a:pt x="66" y="87"/>
                    <a:pt x="66" y="87"/>
                  </a:cubicBezTo>
                  <a:cubicBezTo>
                    <a:pt x="74" y="80"/>
                    <a:pt x="74" y="80"/>
                    <a:pt x="74" y="80"/>
                  </a:cubicBezTo>
                  <a:cubicBezTo>
                    <a:pt x="70" y="76"/>
                    <a:pt x="70" y="76"/>
                    <a:pt x="70" y="76"/>
                  </a:cubicBezTo>
                  <a:cubicBezTo>
                    <a:pt x="78" y="69"/>
                    <a:pt x="78" y="69"/>
                    <a:pt x="78" y="69"/>
                  </a:cubicBezTo>
                  <a:cubicBezTo>
                    <a:pt x="75" y="61"/>
                    <a:pt x="75" y="61"/>
                    <a:pt x="75" y="61"/>
                  </a:cubicBezTo>
                  <a:cubicBezTo>
                    <a:pt x="87" y="42"/>
                    <a:pt x="87" y="42"/>
                    <a:pt x="87" y="42"/>
                  </a:cubicBezTo>
                  <a:cubicBezTo>
                    <a:pt x="84" y="19"/>
                    <a:pt x="84" y="19"/>
                    <a:pt x="84" y="19"/>
                  </a:cubicBezTo>
                  <a:cubicBezTo>
                    <a:pt x="95" y="12"/>
                    <a:pt x="95" y="12"/>
                    <a:pt x="95" y="12"/>
                  </a:cubicBezTo>
                  <a:cubicBezTo>
                    <a:pt x="85" y="0"/>
                    <a:pt x="85" y="0"/>
                    <a:pt x="85" y="0"/>
                  </a:cubicBezTo>
                  <a:cubicBezTo>
                    <a:pt x="69" y="15"/>
                    <a:pt x="69" y="15"/>
                    <a:pt x="69" y="15"/>
                  </a:cubicBezTo>
                  <a:cubicBezTo>
                    <a:pt x="72" y="38"/>
                    <a:pt x="72" y="38"/>
                    <a:pt x="72" y="38"/>
                  </a:cubicBezTo>
                  <a:cubicBezTo>
                    <a:pt x="68" y="37"/>
                    <a:pt x="68" y="37"/>
                    <a:pt x="68" y="37"/>
                  </a:cubicBezTo>
                  <a:cubicBezTo>
                    <a:pt x="68" y="45"/>
                    <a:pt x="68" y="45"/>
                    <a:pt x="68" y="45"/>
                  </a:cubicBezTo>
                  <a:cubicBezTo>
                    <a:pt x="59" y="79"/>
                    <a:pt x="59" y="79"/>
                    <a:pt x="59" y="79"/>
                  </a:cubicBezTo>
                  <a:cubicBezTo>
                    <a:pt x="51" y="83"/>
                    <a:pt x="51" y="83"/>
                    <a:pt x="51" y="83"/>
                  </a:cubicBezTo>
                  <a:cubicBezTo>
                    <a:pt x="42" y="113"/>
                    <a:pt x="42" y="113"/>
                    <a:pt x="42" y="113"/>
                  </a:cubicBezTo>
                  <a:cubicBezTo>
                    <a:pt x="35" y="112"/>
                    <a:pt x="35" y="112"/>
                    <a:pt x="35" y="112"/>
                  </a:cubicBezTo>
                  <a:cubicBezTo>
                    <a:pt x="35" y="112"/>
                    <a:pt x="23" y="127"/>
                    <a:pt x="18" y="142"/>
                  </a:cubicBezTo>
                  <a:cubicBezTo>
                    <a:pt x="14" y="153"/>
                    <a:pt x="17" y="165"/>
                    <a:pt x="13" y="169"/>
                  </a:cubicBezTo>
                  <a:cubicBezTo>
                    <a:pt x="13" y="176"/>
                    <a:pt x="2" y="180"/>
                    <a:pt x="1" y="195"/>
                  </a:cubicBezTo>
                  <a:cubicBezTo>
                    <a:pt x="0" y="214"/>
                    <a:pt x="0" y="214"/>
                    <a:pt x="0" y="214"/>
                  </a:cubicBezTo>
                  <a:cubicBezTo>
                    <a:pt x="11" y="222"/>
                    <a:pt x="11" y="222"/>
                    <a:pt x="11" y="222"/>
                  </a:cubicBezTo>
                  <a:lnTo>
                    <a:pt x="5" y="26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7" name="Freeform 324">
              <a:extLst>
                <a:ext uri="{FF2B5EF4-FFF2-40B4-BE49-F238E27FC236}">
                  <a16:creationId xmlns:a16="http://schemas.microsoft.com/office/drawing/2014/main" id="{A63EC504-8338-4AB7-9D0F-87E312D4E1B0}"/>
                </a:ext>
              </a:extLst>
            </p:cNvPr>
            <p:cNvSpPr>
              <a:spLocks/>
            </p:cNvSpPr>
            <p:nvPr/>
          </p:nvSpPr>
          <p:spPr bwMode="gray">
            <a:xfrm>
              <a:off x="6035201" y="3341622"/>
              <a:ext cx="4785" cy="7975"/>
            </a:xfrm>
            <a:custGeom>
              <a:avLst/>
              <a:gdLst>
                <a:gd name="T0" fmla="*/ 0 w 3"/>
                <a:gd name="T1" fmla="*/ 0 h 5"/>
                <a:gd name="T2" fmla="*/ 0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lnTo>
                    <a:pt x="0" y="5"/>
                  </a:lnTo>
                  <a:lnTo>
                    <a:pt x="3" y="4"/>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8" name="Freeform 325">
              <a:extLst>
                <a:ext uri="{FF2B5EF4-FFF2-40B4-BE49-F238E27FC236}">
                  <a16:creationId xmlns:a16="http://schemas.microsoft.com/office/drawing/2014/main" id="{9F58BCDA-1E66-4FF4-B26C-7B0C22AEFB3A}"/>
                </a:ext>
              </a:extLst>
            </p:cNvPr>
            <p:cNvSpPr>
              <a:spLocks/>
            </p:cNvSpPr>
            <p:nvPr/>
          </p:nvSpPr>
          <p:spPr bwMode="gray">
            <a:xfrm>
              <a:off x="6121320" y="3182142"/>
              <a:ext cx="9569" cy="7975"/>
            </a:xfrm>
            <a:custGeom>
              <a:avLst/>
              <a:gdLst>
                <a:gd name="T0" fmla="*/ 6 w 6"/>
                <a:gd name="T1" fmla="*/ 0 h 5"/>
                <a:gd name="T2" fmla="*/ 5 w 6"/>
                <a:gd name="T3" fmla="*/ 0 h 5"/>
                <a:gd name="T4" fmla="*/ 0 w 6"/>
                <a:gd name="T5" fmla="*/ 4 h 5"/>
                <a:gd name="T6" fmla="*/ 4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5" y="0"/>
                  </a:lnTo>
                  <a:lnTo>
                    <a:pt x="0" y="4"/>
                  </a:lnTo>
                  <a:lnTo>
                    <a:pt x="4" y="5"/>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9" name="Freeform 326">
              <a:extLst>
                <a:ext uri="{FF2B5EF4-FFF2-40B4-BE49-F238E27FC236}">
                  <a16:creationId xmlns:a16="http://schemas.microsoft.com/office/drawing/2014/main" id="{FB797009-1789-4970-8490-F8DD0FE1485B}"/>
                </a:ext>
              </a:extLst>
            </p:cNvPr>
            <p:cNvSpPr>
              <a:spLocks/>
            </p:cNvSpPr>
            <p:nvPr/>
          </p:nvSpPr>
          <p:spPr bwMode="gray">
            <a:xfrm>
              <a:off x="6197871" y="3252313"/>
              <a:ext cx="11164" cy="12758"/>
            </a:xfrm>
            <a:custGeom>
              <a:avLst/>
              <a:gdLst>
                <a:gd name="T0" fmla="*/ 2 w 7"/>
                <a:gd name="T1" fmla="*/ 8 h 8"/>
                <a:gd name="T2" fmla="*/ 7 w 7"/>
                <a:gd name="T3" fmla="*/ 4 h 8"/>
                <a:gd name="T4" fmla="*/ 0 w 7"/>
                <a:gd name="T5" fmla="*/ 0 h 8"/>
                <a:gd name="T6" fmla="*/ 1 w 7"/>
                <a:gd name="T7" fmla="*/ 5 h 8"/>
                <a:gd name="T8" fmla="*/ 2 w 7"/>
                <a:gd name="T9" fmla="*/ 8 h 8"/>
              </a:gdLst>
              <a:ahLst/>
              <a:cxnLst>
                <a:cxn ang="0">
                  <a:pos x="T0" y="T1"/>
                </a:cxn>
                <a:cxn ang="0">
                  <a:pos x="T2" y="T3"/>
                </a:cxn>
                <a:cxn ang="0">
                  <a:pos x="T4" y="T5"/>
                </a:cxn>
                <a:cxn ang="0">
                  <a:pos x="T6" y="T7"/>
                </a:cxn>
                <a:cxn ang="0">
                  <a:pos x="T8" y="T9"/>
                </a:cxn>
              </a:cxnLst>
              <a:rect l="0" t="0" r="r" b="b"/>
              <a:pathLst>
                <a:path w="7" h="8">
                  <a:moveTo>
                    <a:pt x="2" y="8"/>
                  </a:moveTo>
                  <a:lnTo>
                    <a:pt x="7" y="4"/>
                  </a:lnTo>
                  <a:lnTo>
                    <a:pt x="0" y="0"/>
                  </a:lnTo>
                  <a:lnTo>
                    <a:pt x="1" y="5"/>
                  </a:lnTo>
                  <a:lnTo>
                    <a:pt x="2"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0" name="Freeform 327">
              <a:extLst>
                <a:ext uri="{FF2B5EF4-FFF2-40B4-BE49-F238E27FC236}">
                  <a16:creationId xmlns:a16="http://schemas.microsoft.com/office/drawing/2014/main" id="{314B5C59-551E-40E9-8DA5-DC79A3102187}"/>
                </a:ext>
              </a:extLst>
            </p:cNvPr>
            <p:cNvSpPr>
              <a:spLocks/>
            </p:cNvSpPr>
            <p:nvPr/>
          </p:nvSpPr>
          <p:spPr bwMode="gray">
            <a:xfrm>
              <a:off x="6044769" y="3261882"/>
              <a:ext cx="7975" cy="11164"/>
            </a:xfrm>
            <a:custGeom>
              <a:avLst/>
              <a:gdLst>
                <a:gd name="T0" fmla="*/ 2 w 5"/>
                <a:gd name="T1" fmla="*/ 4 h 7"/>
                <a:gd name="T2" fmla="*/ 1 w 5"/>
                <a:gd name="T3" fmla="*/ 0 h 7"/>
                <a:gd name="T4" fmla="*/ 0 w 5"/>
                <a:gd name="T5" fmla="*/ 0 h 7"/>
                <a:gd name="T6" fmla="*/ 0 w 5"/>
                <a:gd name="T7" fmla="*/ 7 h 7"/>
                <a:gd name="T8" fmla="*/ 5 w 5"/>
                <a:gd name="T9" fmla="*/ 6 h 7"/>
                <a:gd name="T10" fmla="*/ 2 w 5"/>
                <a:gd name="T11" fmla="*/ 4 h 7"/>
              </a:gdLst>
              <a:ahLst/>
              <a:cxnLst>
                <a:cxn ang="0">
                  <a:pos x="T0" y="T1"/>
                </a:cxn>
                <a:cxn ang="0">
                  <a:pos x="T2" y="T3"/>
                </a:cxn>
                <a:cxn ang="0">
                  <a:pos x="T4" y="T5"/>
                </a:cxn>
                <a:cxn ang="0">
                  <a:pos x="T6" y="T7"/>
                </a:cxn>
                <a:cxn ang="0">
                  <a:pos x="T8" y="T9"/>
                </a:cxn>
                <a:cxn ang="0">
                  <a:pos x="T10" y="T11"/>
                </a:cxn>
              </a:cxnLst>
              <a:rect l="0" t="0" r="r" b="b"/>
              <a:pathLst>
                <a:path w="5" h="7">
                  <a:moveTo>
                    <a:pt x="2" y="4"/>
                  </a:moveTo>
                  <a:lnTo>
                    <a:pt x="1" y="0"/>
                  </a:lnTo>
                  <a:lnTo>
                    <a:pt x="0" y="0"/>
                  </a:lnTo>
                  <a:lnTo>
                    <a:pt x="0" y="7"/>
                  </a:lnTo>
                  <a:lnTo>
                    <a:pt x="5" y="6"/>
                  </a:lnTo>
                  <a:lnTo>
                    <a:pt x="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1" name="Rectangle 328">
              <a:extLst>
                <a:ext uri="{FF2B5EF4-FFF2-40B4-BE49-F238E27FC236}">
                  <a16:creationId xmlns:a16="http://schemas.microsoft.com/office/drawing/2014/main" id="{A44B7637-3FFB-41AB-B5B0-13D4D1F37505}"/>
                </a:ext>
              </a:extLst>
            </p:cNvPr>
            <p:cNvSpPr>
              <a:spLocks noChangeArrowheads="1"/>
            </p:cNvSpPr>
            <p:nvPr/>
          </p:nvSpPr>
          <p:spPr bwMode="gray">
            <a:xfrm>
              <a:off x="6374895" y="2343272"/>
              <a:ext cx="4785" cy="3190"/>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2" name="Freeform 329">
              <a:extLst>
                <a:ext uri="{FF2B5EF4-FFF2-40B4-BE49-F238E27FC236}">
                  <a16:creationId xmlns:a16="http://schemas.microsoft.com/office/drawing/2014/main" id="{623BF86B-9ED0-457B-8E1C-A9E95B296D5B}"/>
                </a:ext>
              </a:extLst>
            </p:cNvPr>
            <p:cNvSpPr>
              <a:spLocks/>
            </p:cNvSpPr>
            <p:nvPr/>
          </p:nvSpPr>
          <p:spPr bwMode="gray">
            <a:xfrm>
              <a:off x="6067097" y="2858396"/>
              <a:ext cx="9569" cy="9569"/>
            </a:xfrm>
            <a:custGeom>
              <a:avLst/>
              <a:gdLst>
                <a:gd name="T0" fmla="*/ 0 w 6"/>
                <a:gd name="T1" fmla="*/ 2 h 6"/>
                <a:gd name="T2" fmla="*/ 5 w 6"/>
                <a:gd name="T3" fmla="*/ 6 h 6"/>
                <a:gd name="T4" fmla="*/ 6 w 6"/>
                <a:gd name="T5" fmla="*/ 3 h 6"/>
                <a:gd name="T6" fmla="*/ 2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lnTo>
                    <a:pt x="5" y="6"/>
                  </a:lnTo>
                  <a:lnTo>
                    <a:pt x="6" y="3"/>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3" name="Freeform 330">
              <a:extLst>
                <a:ext uri="{FF2B5EF4-FFF2-40B4-BE49-F238E27FC236}">
                  <a16:creationId xmlns:a16="http://schemas.microsoft.com/office/drawing/2014/main" id="{4CAA65D9-585E-4A44-8657-B5ACFC385F8B}"/>
                </a:ext>
              </a:extLst>
            </p:cNvPr>
            <p:cNvSpPr>
              <a:spLocks/>
            </p:cNvSpPr>
            <p:nvPr/>
          </p:nvSpPr>
          <p:spPr bwMode="gray">
            <a:xfrm>
              <a:off x="6097399" y="2743570"/>
              <a:ext cx="6379" cy="12758"/>
            </a:xfrm>
            <a:custGeom>
              <a:avLst/>
              <a:gdLst>
                <a:gd name="T0" fmla="*/ 0 w 4"/>
                <a:gd name="T1" fmla="*/ 0 h 8"/>
                <a:gd name="T2" fmla="*/ 0 w 4"/>
                <a:gd name="T3" fmla="*/ 3 h 8"/>
                <a:gd name="T4" fmla="*/ 0 w 4"/>
                <a:gd name="T5" fmla="*/ 8 h 8"/>
                <a:gd name="T6" fmla="*/ 4 w 4"/>
                <a:gd name="T7" fmla="*/ 3 h 8"/>
                <a:gd name="T8" fmla="*/ 3 w 4"/>
                <a:gd name="T9" fmla="*/ 1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3"/>
                  </a:lnTo>
                  <a:lnTo>
                    <a:pt x="0" y="8"/>
                  </a:lnTo>
                  <a:lnTo>
                    <a:pt x="4" y="3"/>
                  </a:lnTo>
                  <a:lnTo>
                    <a:pt x="3" y="1"/>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4" name="Freeform 331">
              <a:extLst>
                <a:ext uri="{FF2B5EF4-FFF2-40B4-BE49-F238E27FC236}">
                  <a16:creationId xmlns:a16="http://schemas.microsoft.com/office/drawing/2014/main" id="{639EB0D4-ED6E-4D4F-A86C-23395B403004}"/>
                </a:ext>
              </a:extLst>
            </p:cNvPr>
            <p:cNvSpPr>
              <a:spLocks/>
            </p:cNvSpPr>
            <p:nvPr/>
          </p:nvSpPr>
          <p:spPr bwMode="gray">
            <a:xfrm>
              <a:off x="6097399" y="2730811"/>
              <a:ext cx="17543" cy="11164"/>
            </a:xfrm>
            <a:custGeom>
              <a:avLst/>
              <a:gdLst>
                <a:gd name="T0" fmla="*/ 20 w 31"/>
                <a:gd name="T1" fmla="*/ 0 h 23"/>
                <a:gd name="T2" fmla="*/ 8 w 31"/>
                <a:gd name="T3" fmla="*/ 19 h 23"/>
                <a:gd name="T4" fmla="*/ 20 w 31"/>
                <a:gd name="T5" fmla="*/ 0 h 23"/>
              </a:gdLst>
              <a:ahLst/>
              <a:cxnLst>
                <a:cxn ang="0">
                  <a:pos x="T0" y="T1"/>
                </a:cxn>
                <a:cxn ang="0">
                  <a:pos x="T2" y="T3"/>
                </a:cxn>
                <a:cxn ang="0">
                  <a:pos x="T4" y="T5"/>
                </a:cxn>
              </a:cxnLst>
              <a:rect l="0" t="0" r="r" b="b"/>
              <a:pathLst>
                <a:path w="31" h="23">
                  <a:moveTo>
                    <a:pt x="20" y="0"/>
                  </a:moveTo>
                  <a:cubicBezTo>
                    <a:pt x="5" y="4"/>
                    <a:pt x="0" y="15"/>
                    <a:pt x="8" y="19"/>
                  </a:cubicBezTo>
                  <a:cubicBezTo>
                    <a:pt x="19" y="23"/>
                    <a:pt x="31" y="1"/>
                    <a:pt x="2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5" name="Freeform 332">
              <a:extLst>
                <a:ext uri="{FF2B5EF4-FFF2-40B4-BE49-F238E27FC236}">
                  <a16:creationId xmlns:a16="http://schemas.microsoft.com/office/drawing/2014/main" id="{D65D538D-B81A-45F4-8579-3D939D52A56C}"/>
                </a:ext>
              </a:extLst>
            </p:cNvPr>
            <p:cNvSpPr>
              <a:spLocks/>
            </p:cNvSpPr>
            <p:nvPr/>
          </p:nvSpPr>
          <p:spPr bwMode="gray">
            <a:xfrm>
              <a:off x="6067097" y="2767491"/>
              <a:ext cx="4785" cy="14354"/>
            </a:xfrm>
            <a:custGeom>
              <a:avLst/>
              <a:gdLst>
                <a:gd name="T0" fmla="*/ 0 w 3"/>
                <a:gd name="T1" fmla="*/ 0 h 9"/>
                <a:gd name="T2" fmla="*/ 1 w 3"/>
                <a:gd name="T3" fmla="*/ 8 h 9"/>
                <a:gd name="T4" fmla="*/ 3 w 3"/>
                <a:gd name="T5" fmla="*/ 9 h 9"/>
                <a:gd name="T6" fmla="*/ 2 w 3"/>
                <a:gd name="T7" fmla="*/ 1 h 9"/>
                <a:gd name="T8" fmla="*/ 0 w 3"/>
                <a:gd name="T9" fmla="*/ 0 h 9"/>
              </a:gdLst>
              <a:ahLst/>
              <a:cxnLst>
                <a:cxn ang="0">
                  <a:pos x="T0" y="T1"/>
                </a:cxn>
                <a:cxn ang="0">
                  <a:pos x="T2" y="T3"/>
                </a:cxn>
                <a:cxn ang="0">
                  <a:pos x="T4" y="T5"/>
                </a:cxn>
                <a:cxn ang="0">
                  <a:pos x="T6" y="T7"/>
                </a:cxn>
                <a:cxn ang="0">
                  <a:pos x="T8" y="T9"/>
                </a:cxn>
              </a:cxnLst>
              <a:rect l="0" t="0" r="r" b="b"/>
              <a:pathLst>
                <a:path w="3" h="9">
                  <a:moveTo>
                    <a:pt x="0" y="0"/>
                  </a:moveTo>
                  <a:lnTo>
                    <a:pt x="1" y="8"/>
                  </a:lnTo>
                  <a:lnTo>
                    <a:pt x="3" y="9"/>
                  </a:lnTo>
                  <a:lnTo>
                    <a:pt x="2" y="1"/>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6" name="Freeform 333">
              <a:extLst>
                <a:ext uri="{FF2B5EF4-FFF2-40B4-BE49-F238E27FC236}">
                  <a16:creationId xmlns:a16="http://schemas.microsoft.com/office/drawing/2014/main" id="{826AFB16-EC7D-4DE6-BCC4-FAB7A47C16AD}"/>
                </a:ext>
              </a:extLst>
            </p:cNvPr>
            <p:cNvSpPr>
              <a:spLocks/>
            </p:cNvSpPr>
            <p:nvPr/>
          </p:nvSpPr>
          <p:spPr bwMode="gray">
            <a:xfrm>
              <a:off x="6132484" y="2681372"/>
              <a:ext cx="4785" cy="15948"/>
            </a:xfrm>
            <a:custGeom>
              <a:avLst/>
              <a:gdLst>
                <a:gd name="T0" fmla="*/ 1 w 3"/>
                <a:gd name="T1" fmla="*/ 0 h 10"/>
                <a:gd name="T2" fmla="*/ 0 w 3"/>
                <a:gd name="T3" fmla="*/ 10 h 10"/>
                <a:gd name="T4" fmla="*/ 3 w 3"/>
                <a:gd name="T5" fmla="*/ 9 h 10"/>
                <a:gd name="T6" fmla="*/ 1 w 3"/>
                <a:gd name="T7" fmla="*/ 0 h 10"/>
              </a:gdLst>
              <a:ahLst/>
              <a:cxnLst>
                <a:cxn ang="0">
                  <a:pos x="T0" y="T1"/>
                </a:cxn>
                <a:cxn ang="0">
                  <a:pos x="T2" y="T3"/>
                </a:cxn>
                <a:cxn ang="0">
                  <a:pos x="T4" y="T5"/>
                </a:cxn>
                <a:cxn ang="0">
                  <a:pos x="T6" y="T7"/>
                </a:cxn>
              </a:cxnLst>
              <a:rect l="0" t="0" r="r" b="b"/>
              <a:pathLst>
                <a:path w="3" h="10">
                  <a:moveTo>
                    <a:pt x="1" y="0"/>
                  </a:moveTo>
                  <a:lnTo>
                    <a:pt x="0" y="10"/>
                  </a:lnTo>
                  <a:lnTo>
                    <a:pt x="3" y="9"/>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7" name="Freeform 334">
              <a:extLst>
                <a:ext uri="{FF2B5EF4-FFF2-40B4-BE49-F238E27FC236}">
                  <a16:creationId xmlns:a16="http://schemas.microsoft.com/office/drawing/2014/main" id="{52936FF7-8047-4536-8553-DB67C5E2AC28}"/>
                </a:ext>
              </a:extLst>
            </p:cNvPr>
            <p:cNvSpPr>
              <a:spLocks/>
            </p:cNvSpPr>
            <p:nvPr/>
          </p:nvSpPr>
          <p:spPr bwMode="gray">
            <a:xfrm>
              <a:off x="6296749" y="2379953"/>
              <a:ext cx="4785" cy="9569"/>
            </a:xfrm>
            <a:custGeom>
              <a:avLst/>
              <a:gdLst>
                <a:gd name="T0" fmla="*/ 2 w 3"/>
                <a:gd name="T1" fmla="*/ 0 h 6"/>
                <a:gd name="T2" fmla="*/ 0 w 3"/>
                <a:gd name="T3" fmla="*/ 1 h 6"/>
                <a:gd name="T4" fmla="*/ 3 w 3"/>
                <a:gd name="T5" fmla="*/ 6 h 6"/>
                <a:gd name="T6" fmla="*/ 2 w 3"/>
                <a:gd name="T7" fmla="*/ 0 h 6"/>
              </a:gdLst>
              <a:ahLst/>
              <a:cxnLst>
                <a:cxn ang="0">
                  <a:pos x="T0" y="T1"/>
                </a:cxn>
                <a:cxn ang="0">
                  <a:pos x="T2" y="T3"/>
                </a:cxn>
                <a:cxn ang="0">
                  <a:pos x="T4" y="T5"/>
                </a:cxn>
                <a:cxn ang="0">
                  <a:pos x="T6" y="T7"/>
                </a:cxn>
              </a:cxnLst>
              <a:rect l="0" t="0" r="r" b="b"/>
              <a:pathLst>
                <a:path w="3" h="6">
                  <a:moveTo>
                    <a:pt x="2" y="0"/>
                  </a:moveTo>
                  <a:lnTo>
                    <a:pt x="0" y="1"/>
                  </a:lnTo>
                  <a:lnTo>
                    <a:pt x="3" y="6"/>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8" name="Freeform 335">
              <a:extLst>
                <a:ext uri="{FF2B5EF4-FFF2-40B4-BE49-F238E27FC236}">
                  <a16:creationId xmlns:a16="http://schemas.microsoft.com/office/drawing/2014/main" id="{094B6A9D-E04A-44B0-92A7-B84BBA6BEFEF}"/>
                </a:ext>
              </a:extLst>
            </p:cNvPr>
            <p:cNvSpPr>
              <a:spLocks/>
            </p:cNvSpPr>
            <p:nvPr/>
          </p:nvSpPr>
          <p:spPr bwMode="gray">
            <a:xfrm>
              <a:off x="6314292" y="2378358"/>
              <a:ext cx="7975" cy="4785"/>
            </a:xfrm>
            <a:custGeom>
              <a:avLst/>
              <a:gdLst>
                <a:gd name="T0" fmla="*/ 5 w 5"/>
                <a:gd name="T1" fmla="*/ 1 h 3"/>
                <a:gd name="T2" fmla="*/ 0 w 5"/>
                <a:gd name="T3" fmla="*/ 0 h 3"/>
                <a:gd name="T4" fmla="*/ 0 w 5"/>
                <a:gd name="T5" fmla="*/ 2 h 3"/>
                <a:gd name="T6" fmla="*/ 5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lnTo>
                    <a:pt x="0" y="0"/>
                  </a:lnTo>
                  <a:lnTo>
                    <a:pt x="0" y="2"/>
                  </a:lnTo>
                  <a:lnTo>
                    <a:pt x="5" y="3"/>
                  </a:lnTo>
                  <a:lnTo>
                    <a:pt x="5"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9" name="Freeform 336">
              <a:extLst>
                <a:ext uri="{FF2B5EF4-FFF2-40B4-BE49-F238E27FC236}">
                  <a16:creationId xmlns:a16="http://schemas.microsoft.com/office/drawing/2014/main" id="{BD27B301-10C7-419F-B4D1-ED858F8D9372}"/>
                </a:ext>
              </a:extLst>
            </p:cNvPr>
            <p:cNvSpPr>
              <a:spLocks/>
            </p:cNvSpPr>
            <p:nvPr/>
          </p:nvSpPr>
          <p:spPr bwMode="gray">
            <a:xfrm>
              <a:off x="6299939" y="2373574"/>
              <a:ext cx="11164" cy="6379"/>
            </a:xfrm>
            <a:custGeom>
              <a:avLst/>
              <a:gdLst>
                <a:gd name="T0" fmla="*/ 8 w 19"/>
                <a:gd name="T1" fmla="*/ 11 h 12"/>
                <a:gd name="T2" fmla="*/ 16 w 19"/>
                <a:gd name="T3" fmla="*/ 4 h 12"/>
                <a:gd name="T4" fmla="*/ 4 w 19"/>
                <a:gd name="T5" fmla="*/ 4 h 12"/>
                <a:gd name="T6" fmla="*/ 8 w 19"/>
                <a:gd name="T7" fmla="*/ 11 h 12"/>
              </a:gdLst>
              <a:ahLst/>
              <a:cxnLst>
                <a:cxn ang="0">
                  <a:pos x="T0" y="T1"/>
                </a:cxn>
                <a:cxn ang="0">
                  <a:pos x="T2" y="T3"/>
                </a:cxn>
                <a:cxn ang="0">
                  <a:pos x="T4" y="T5"/>
                </a:cxn>
                <a:cxn ang="0">
                  <a:pos x="T6" y="T7"/>
                </a:cxn>
              </a:cxnLst>
              <a:rect l="0" t="0" r="r" b="b"/>
              <a:pathLst>
                <a:path w="19" h="12">
                  <a:moveTo>
                    <a:pt x="8" y="11"/>
                  </a:moveTo>
                  <a:cubicBezTo>
                    <a:pt x="15" y="12"/>
                    <a:pt x="19" y="8"/>
                    <a:pt x="16" y="4"/>
                  </a:cubicBezTo>
                  <a:cubicBezTo>
                    <a:pt x="12" y="0"/>
                    <a:pt x="4" y="4"/>
                    <a:pt x="4" y="4"/>
                  </a:cubicBezTo>
                  <a:cubicBezTo>
                    <a:pt x="4" y="4"/>
                    <a:pt x="0" y="7"/>
                    <a:pt x="8"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0" name="Freeform 337">
              <a:extLst>
                <a:ext uri="{FF2B5EF4-FFF2-40B4-BE49-F238E27FC236}">
                  <a16:creationId xmlns:a16="http://schemas.microsoft.com/office/drawing/2014/main" id="{38401ACE-05AD-4BCC-A1FD-82E1555CDE08}"/>
                </a:ext>
              </a:extLst>
            </p:cNvPr>
            <p:cNvSpPr>
              <a:spLocks/>
            </p:cNvSpPr>
            <p:nvPr/>
          </p:nvSpPr>
          <p:spPr bwMode="gray">
            <a:xfrm>
              <a:off x="6314292" y="2364005"/>
              <a:ext cx="9569" cy="9569"/>
            </a:xfrm>
            <a:custGeom>
              <a:avLst/>
              <a:gdLst>
                <a:gd name="T0" fmla="*/ 6 w 6"/>
                <a:gd name="T1" fmla="*/ 0 h 6"/>
                <a:gd name="T2" fmla="*/ 0 w 6"/>
                <a:gd name="T3" fmla="*/ 3 h 6"/>
                <a:gd name="T4" fmla="*/ 4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3"/>
                  </a:lnTo>
                  <a:lnTo>
                    <a:pt x="4" y="6"/>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1" name="Freeform 338">
              <a:extLst>
                <a:ext uri="{FF2B5EF4-FFF2-40B4-BE49-F238E27FC236}">
                  <a16:creationId xmlns:a16="http://schemas.microsoft.com/office/drawing/2014/main" id="{80D7BCD9-72B1-419F-B495-3565281D4BB8}"/>
                </a:ext>
              </a:extLst>
            </p:cNvPr>
            <p:cNvSpPr>
              <a:spLocks/>
            </p:cNvSpPr>
            <p:nvPr/>
          </p:nvSpPr>
          <p:spPr bwMode="gray">
            <a:xfrm>
              <a:off x="6134079" y="3001929"/>
              <a:ext cx="11164" cy="25517"/>
            </a:xfrm>
            <a:custGeom>
              <a:avLst/>
              <a:gdLst>
                <a:gd name="T0" fmla="*/ 7 w 7"/>
                <a:gd name="T1" fmla="*/ 10 h 16"/>
                <a:gd name="T2" fmla="*/ 4 w 7"/>
                <a:gd name="T3" fmla="*/ 10 h 16"/>
                <a:gd name="T4" fmla="*/ 3 w 7"/>
                <a:gd name="T5" fmla="*/ 6 h 16"/>
                <a:gd name="T6" fmla="*/ 1 w 7"/>
                <a:gd name="T7" fmla="*/ 0 h 16"/>
                <a:gd name="T8" fmla="*/ 0 w 7"/>
                <a:gd name="T9" fmla="*/ 0 h 16"/>
                <a:gd name="T10" fmla="*/ 1 w 7"/>
                <a:gd name="T11" fmla="*/ 7 h 16"/>
                <a:gd name="T12" fmla="*/ 7 w 7"/>
                <a:gd name="T13" fmla="*/ 16 h 16"/>
                <a:gd name="T14" fmla="*/ 7 w 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6">
                  <a:moveTo>
                    <a:pt x="7" y="10"/>
                  </a:moveTo>
                  <a:lnTo>
                    <a:pt x="4" y="10"/>
                  </a:lnTo>
                  <a:lnTo>
                    <a:pt x="3" y="6"/>
                  </a:lnTo>
                  <a:lnTo>
                    <a:pt x="1" y="0"/>
                  </a:lnTo>
                  <a:lnTo>
                    <a:pt x="0" y="0"/>
                  </a:lnTo>
                  <a:lnTo>
                    <a:pt x="1" y="7"/>
                  </a:lnTo>
                  <a:lnTo>
                    <a:pt x="7" y="16"/>
                  </a:lnTo>
                  <a:lnTo>
                    <a:pt x="7"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2" name="Freeform 339">
              <a:extLst>
                <a:ext uri="{FF2B5EF4-FFF2-40B4-BE49-F238E27FC236}">
                  <a16:creationId xmlns:a16="http://schemas.microsoft.com/office/drawing/2014/main" id="{0D144CBA-E41F-45A0-9FF4-F2DBE2229630}"/>
                </a:ext>
              </a:extLst>
            </p:cNvPr>
            <p:cNvSpPr>
              <a:spLocks/>
            </p:cNvSpPr>
            <p:nvPr/>
          </p:nvSpPr>
          <p:spPr bwMode="gray">
            <a:xfrm>
              <a:off x="6269638" y="2403875"/>
              <a:ext cx="15948" cy="15948"/>
            </a:xfrm>
            <a:custGeom>
              <a:avLst/>
              <a:gdLst>
                <a:gd name="T0" fmla="*/ 7 w 10"/>
                <a:gd name="T1" fmla="*/ 2 h 10"/>
                <a:gd name="T2" fmla="*/ 5 w 10"/>
                <a:gd name="T3" fmla="*/ 1 h 10"/>
                <a:gd name="T4" fmla="*/ 4 w 10"/>
                <a:gd name="T5" fmla="*/ 3 h 10"/>
                <a:gd name="T6" fmla="*/ 4 w 10"/>
                <a:gd name="T7" fmla="*/ 0 h 10"/>
                <a:gd name="T8" fmla="*/ 0 w 10"/>
                <a:gd name="T9" fmla="*/ 2 h 10"/>
                <a:gd name="T10" fmla="*/ 2 w 10"/>
                <a:gd name="T11" fmla="*/ 7 h 10"/>
                <a:gd name="T12" fmla="*/ 8 w 10"/>
                <a:gd name="T13" fmla="*/ 10 h 10"/>
                <a:gd name="T14" fmla="*/ 10 w 10"/>
                <a:gd name="T15" fmla="*/ 8 h 10"/>
                <a:gd name="T16" fmla="*/ 6 w 10"/>
                <a:gd name="T17" fmla="*/ 6 h 10"/>
                <a:gd name="T18" fmla="*/ 7 w 1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2"/>
                  </a:moveTo>
                  <a:lnTo>
                    <a:pt x="5" y="1"/>
                  </a:lnTo>
                  <a:lnTo>
                    <a:pt x="4" y="3"/>
                  </a:lnTo>
                  <a:lnTo>
                    <a:pt x="4" y="0"/>
                  </a:lnTo>
                  <a:lnTo>
                    <a:pt x="0" y="2"/>
                  </a:lnTo>
                  <a:lnTo>
                    <a:pt x="2" y="7"/>
                  </a:lnTo>
                  <a:lnTo>
                    <a:pt x="8" y="10"/>
                  </a:lnTo>
                  <a:lnTo>
                    <a:pt x="10" y="8"/>
                  </a:lnTo>
                  <a:lnTo>
                    <a:pt x="6" y="6"/>
                  </a:lnTo>
                  <a:lnTo>
                    <a:pt x="7"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3" name="Freeform 340">
              <a:extLst>
                <a:ext uri="{FF2B5EF4-FFF2-40B4-BE49-F238E27FC236}">
                  <a16:creationId xmlns:a16="http://schemas.microsoft.com/office/drawing/2014/main" id="{55952DB2-F34E-41DB-858C-26962627E0AB}"/>
                </a:ext>
              </a:extLst>
            </p:cNvPr>
            <p:cNvSpPr>
              <a:spLocks/>
            </p:cNvSpPr>
            <p:nvPr/>
          </p:nvSpPr>
          <p:spPr bwMode="gray">
            <a:xfrm>
              <a:off x="6306318" y="2386333"/>
              <a:ext cx="7975" cy="6379"/>
            </a:xfrm>
            <a:custGeom>
              <a:avLst/>
              <a:gdLst>
                <a:gd name="T0" fmla="*/ 2 w 5"/>
                <a:gd name="T1" fmla="*/ 4 h 4"/>
                <a:gd name="T2" fmla="*/ 5 w 5"/>
                <a:gd name="T3" fmla="*/ 0 h 4"/>
                <a:gd name="T4" fmla="*/ 0 w 5"/>
                <a:gd name="T5" fmla="*/ 1 h 4"/>
                <a:gd name="T6" fmla="*/ 2 w 5"/>
                <a:gd name="T7" fmla="*/ 4 h 4"/>
              </a:gdLst>
              <a:ahLst/>
              <a:cxnLst>
                <a:cxn ang="0">
                  <a:pos x="T0" y="T1"/>
                </a:cxn>
                <a:cxn ang="0">
                  <a:pos x="T2" y="T3"/>
                </a:cxn>
                <a:cxn ang="0">
                  <a:pos x="T4" y="T5"/>
                </a:cxn>
                <a:cxn ang="0">
                  <a:pos x="T6" y="T7"/>
                </a:cxn>
              </a:cxnLst>
              <a:rect l="0" t="0" r="r" b="b"/>
              <a:pathLst>
                <a:path w="5" h="4">
                  <a:moveTo>
                    <a:pt x="2" y="4"/>
                  </a:moveTo>
                  <a:lnTo>
                    <a:pt x="5" y="0"/>
                  </a:lnTo>
                  <a:lnTo>
                    <a:pt x="0" y="1"/>
                  </a:lnTo>
                  <a:lnTo>
                    <a:pt x="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4" name="Freeform 341">
              <a:extLst>
                <a:ext uri="{FF2B5EF4-FFF2-40B4-BE49-F238E27FC236}">
                  <a16:creationId xmlns:a16="http://schemas.microsoft.com/office/drawing/2014/main" id="{E2F689D3-35E5-49F8-BA85-69F64B3B6246}"/>
                </a:ext>
              </a:extLst>
            </p:cNvPr>
            <p:cNvSpPr>
              <a:spLocks/>
            </p:cNvSpPr>
            <p:nvPr/>
          </p:nvSpPr>
          <p:spPr bwMode="gray">
            <a:xfrm>
              <a:off x="6138864" y="3030635"/>
              <a:ext cx="11164" cy="7975"/>
            </a:xfrm>
            <a:custGeom>
              <a:avLst/>
              <a:gdLst>
                <a:gd name="T0" fmla="*/ 11 w 22"/>
                <a:gd name="T1" fmla="*/ 1 h 13"/>
                <a:gd name="T2" fmla="*/ 7 w 22"/>
                <a:gd name="T3" fmla="*/ 8 h 13"/>
                <a:gd name="T4" fmla="*/ 11 w 22"/>
                <a:gd name="T5" fmla="*/ 1 h 13"/>
              </a:gdLst>
              <a:ahLst/>
              <a:cxnLst>
                <a:cxn ang="0">
                  <a:pos x="T0" y="T1"/>
                </a:cxn>
                <a:cxn ang="0">
                  <a:pos x="T2" y="T3"/>
                </a:cxn>
                <a:cxn ang="0">
                  <a:pos x="T4" y="T5"/>
                </a:cxn>
              </a:cxnLst>
              <a:rect l="0" t="0" r="r" b="b"/>
              <a:pathLst>
                <a:path w="22" h="13">
                  <a:moveTo>
                    <a:pt x="11" y="1"/>
                  </a:moveTo>
                  <a:cubicBezTo>
                    <a:pt x="0" y="0"/>
                    <a:pt x="0" y="8"/>
                    <a:pt x="7" y="8"/>
                  </a:cubicBezTo>
                  <a:cubicBezTo>
                    <a:pt x="18" y="13"/>
                    <a:pt x="22" y="1"/>
                    <a:pt x="1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5" name="Freeform 342">
              <a:extLst>
                <a:ext uri="{FF2B5EF4-FFF2-40B4-BE49-F238E27FC236}">
                  <a16:creationId xmlns:a16="http://schemas.microsoft.com/office/drawing/2014/main" id="{A33F4B68-5171-4ABE-955E-4B8DFC727E9E}"/>
                </a:ext>
              </a:extLst>
            </p:cNvPr>
            <p:cNvSpPr>
              <a:spLocks/>
            </p:cNvSpPr>
            <p:nvPr/>
          </p:nvSpPr>
          <p:spPr bwMode="gray">
            <a:xfrm>
              <a:off x="6252094" y="2595252"/>
              <a:ext cx="6379" cy="12758"/>
            </a:xfrm>
            <a:custGeom>
              <a:avLst/>
              <a:gdLst>
                <a:gd name="T0" fmla="*/ 0 w 4"/>
                <a:gd name="T1" fmla="*/ 8 h 8"/>
                <a:gd name="T2" fmla="*/ 4 w 4"/>
                <a:gd name="T3" fmla="*/ 7 h 8"/>
                <a:gd name="T4" fmla="*/ 3 w 4"/>
                <a:gd name="T5" fmla="*/ 0 h 8"/>
                <a:gd name="T6" fmla="*/ 1 w 4"/>
                <a:gd name="T7" fmla="*/ 4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4" y="7"/>
                  </a:lnTo>
                  <a:lnTo>
                    <a:pt x="3" y="0"/>
                  </a:lnTo>
                  <a:lnTo>
                    <a:pt x="1" y="4"/>
                  </a:ln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6" name="Freeform 343">
              <a:extLst>
                <a:ext uri="{FF2B5EF4-FFF2-40B4-BE49-F238E27FC236}">
                  <a16:creationId xmlns:a16="http://schemas.microsoft.com/office/drawing/2014/main" id="{7E0BE8C7-36E3-454C-AA9C-FF9D7DF7D492}"/>
                </a:ext>
              </a:extLst>
            </p:cNvPr>
            <p:cNvSpPr>
              <a:spLocks/>
            </p:cNvSpPr>
            <p:nvPr/>
          </p:nvSpPr>
          <p:spPr bwMode="gray">
            <a:xfrm>
              <a:off x="6245715" y="2585683"/>
              <a:ext cx="11164" cy="15948"/>
            </a:xfrm>
            <a:custGeom>
              <a:avLst/>
              <a:gdLst>
                <a:gd name="T0" fmla="*/ 15 w 23"/>
                <a:gd name="T1" fmla="*/ 19 h 30"/>
                <a:gd name="T2" fmla="*/ 12 w 23"/>
                <a:gd name="T3" fmla="*/ 15 h 30"/>
                <a:gd name="T4" fmla="*/ 15 w 23"/>
                <a:gd name="T5" fmla="*/ 19 h 30"/>
              </a:gdLst>
              <a:ahLst/>
              <a:cxnLst>
                <a:cxn ang="0">
                  <a:pos x="T0" y="T1"/>
                </a:cxn>
                <a:cxn ang="0">
                  <a:pos x="T2" y="T3"/>
                </a:cxn>
                <a:cxn ang="0">
                  <a:pos x="T4" y="T5"/>
                </a:cxn>
              </a:cxnLst>
              <a:rect l="0" t="0" r="r" b="b"/>
              <a:pathLst>
                <a:path w="23" h="30">
                  <a:moveTo>
                    <a:pt x="15" y="19"/>
                  </a:moveTo>
                  <a:cubicBezTo>
                    <a:pt x="23" y="8"/>
                    <a:pt x="20" y="0"/>
                    <a:pt x="12" y="15"/>
                  </a:cubicBezTo>
                  <a:cubicBezTo>
                    <a:pt x="0" y="30"/>
                    <a:pt x="15" y="19"/>
                    <a:pt x="15"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7" name="Freeform 344">
              <a:extLst>
                <a:ext uri="{FF2B5EF4-FFF2-40B4-BE49-F238E27FC236}">
                  <a16:creationId xmlns:a16="http://schemas.microsoft.com/office/drawing/2014/main" id="{653128BA-A512-4DAB-8CCB-200181D3A22B}"/>
                </a:ext>
              </a:extLst>
            </p:cNvPr>
            <p:cNvSpPr>
              <a:spLocks/>
            </p:cNvSpPr>
            <p:nvPr/>
          </p:nvSpPr>
          <p:spPr bwMode="gray">
            <a:xfrm>
              <a:off x="6204250" y="3304942"/>
              <a:ext cx="11164" cy="6379"/>
            </a:xfrm>
            <a:custGeom>
              <a:avLst/>
              <a:gdLst>
                <a:gd name="T0" fmla="*/ 0 w 7"/>
                <a:gd name="T1" fmla="*/ 4 h 4"/>
                <a:gd name="T2" fmla="*/ 5 w 7"/>
                <a:gd name="T3" fmla="*/ 4 h 4"/>
                <a:gd name="T4" fmla="*/ 7 w 7"/>
                <a:gd name="T5" fmla="*/ 1 h 4"/>
                <a:gd name="T6" fmla="*/ 3 w 7"/>
                <a:gd name="T7" fmla="*/ 0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5" y="4"/>
                  </a:lnTo>
                  <a:lnTo>
                    <a:pt x="7" y="1"/>
                  </a:lnTo>
                  <a:lnTo>
                    <a:pt x="3"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8" name="Freeform 345">
              <a:extLst>
                <a:ext uri="{FF2B5EF4-FFF2-40B4-BE49-F238E27FC236}">
                  <a16:creationId xmlns:a16="http://schemas.microsoft.com/office/drawing/2014/main" id="{69C7078A-B134-4364-9B1C-EC8B90D13478}"/>
                </a:ext>
              </a:extLst>
            </p:cNvPr>
            <p:cNvSpPr>
              <a:spLocks/>
            </p:cNvSpPr>
            <p:nvPr/>
          </p:nvSpPr>
          <p:spPr bwMode="gray">
            <a:xfrm>
              <a:off x="6151622" y="3035419"/>
              <a:ext cx="9569" cy="11164"/>
            </a:xfrm>
            <a:custGeom>
              <a:avLst/>
              <a:gdLst>
                <a:gd name="T0" fmla="*/ 8 w 19"/>
                <a:gd name="T1" fmla="*/ 0 h 20"/>
                <a:gd name="T2" fmla="*/ 8 w 19"/>
                <a:gd name="T3" fmla="*/ 16 h 20"/>
                <a:gd name="T4" fmla="*/ 19 w 19"/>
                <a:gd name="T5" fmla="*/ 9 h 20"/>
                <a:gd name="T6" fmla="*/ 8 w 19"/>
                <a:gd name="T7" fmla="*/ 0 h 20"/>
              </a:gdLst>
              <a:ahLst/>
              <a:cxnLst>
                <a:cxn ang="0">
                  <a:pos x="T0" y="T1"/>
                </a:cxn>
                <a:cxn ang="0">
                  <a:pos x="T2" y="T3"/>
                </a:cxn>
                <a:cxn ang="0">
                  <a:pos x="T4" y="T5"/>
                </a:cxn>
                <a:cxn ang="0">
                  <a:pos x="T6" y="T7"/>
                </a:cxn>
              </a:cxnLst>
              <a:rect l="0" t="0" r="r" b="b"/>
              <a:pathLst>
                <a:path w="19" h="20">
                  <a:moveTo>
                    <a:pt x="8" y="0"/>
                  </a:moveTo>
                  <a:cubicBezTo>
                    <a:pt x="1" y="0"/>
                    <a:pt x="0" y="12"/>
                    <a:pt x="8" y="16"/>
                  </a:cubicBezTo>
                  <a:cubicBezTo>
                    <a:pt x="15" y="20"/>
                    <a:pt x="19" y="16"/>
                    <a:pt x="19" y="9"/>
                  </a:cubicBezTo>
                  <a:cubicBezTo>
                    <a:pt x="16" y="1"/>
                    <a:pt x="12" y="1"/>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9" name="Freeform 346">
              <a:extLst>
                <a:ext uri="{FF2B5EF4-FFF2-40B4-BE49-F238E27FC236}">
                  <a16:creationId xmlns:a16="http://schemas.microsoft.com/office/drawing/2014/main" id="{AFC3FBCE-8A42-497F-9CF3-CC8C545A7F42}"/>
                </a:ext>
              </a:extLst>
            </p:cNvPr>
            <p:cNvSpPr>
              <a:spLocks/>
            </p:cNvSpPr>
            <p:nvPr/>
          </p:nvSpPr>
          <p:spPr bwMode="gray">
            <a:xfrm>
              <a:off x="6169164" y="3083263"/>
              <a:ext cx="9569" cy="4785"/>
            </a:xfrm>
            <a:custGeom>
              <a:avLst/>
              <a:gdLst>
                <a:gd name="T0" fmla="*/ 0 w 6"/>
                <a:gd name="T1" fmla="*/ 2 h 3"/>
                <a:gd name="T2" fmla="*/ 6 w 6"/>
                <a:gd name="T3" fmla="*/ 3 h 3"/>
                <a:gd name="T4" fmla="*/ 3 w 6"/>
                <a:gd name="T5" fmla="*/ 0 h 3"/>
                <a:gd name="T6" fmla="*/ 0 w 6"/>
                <a:gd name="T7" fmla="*/ 2 h 3"/>
              </a:gdLst>
              <a:ahLst/>
              <a:cxnLst>
                <a:cxn ang="0">
                  <a:pos x="T0" y="T1"/>
                </a:cxn>
                <a:cxn ang="0">
                  <a:pos x="T2" y="T3"/>
                </a:cxn>
                <a:cxn ang="0">
                  <a:pos x="T4" y="T5"/>
                </a:cxn>
                <a:cxn ang="0">
                  <a:pos x="T6" y="T7"/>
                </a:cxn>
              </a:cxnLst>
              <a:rect l="0" t="0" r="r" b="b"/>
              <a:pathLst>
                <a:path w="6" h="3">
                  <a:moveTo>
                    <a:pt x="0" y="2"/>
                  </a:moveTo>
                  <a:lnTo>
                    <a:pt x="6" y="3"/>
                  </a:lnTo>
                  <a:lnTo>
                    <a:pt x="3"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0" name="Freeform 347">
              <a:extLst>
                <a:ext uri="{FF2B5EF4-FFF2-40B4-BE49-F238E27FC236}">
                  <a16:creationId xmlns:a16="http://schemas.microsoft.com/office/drawing/2014/main" id="{32D3D7CB-65C5-44BB-8D67-D3266CC36FF3}"/>
                </a:ext>
              </a:extLst>
            </p:cNvPr>
            <p:cNvSpPr>
              <a:spLocks/>
            </p:cNvSpPr>
            <p:nvPr/>
          </p:nvSpPr>
          <p:spPr bwMode="gray">
            <a:xfrm>
              <a:off x="5418010" y="2718053"/>
              <a:ext cx="7975" cy="6379"/>
            </a:xfrm>
            <a:custGeom>
              <a:avLst/>
              <a:gdLst>
                <a:gd name="T0" fmla="*/ 5 w 5"/>
                <a:gd name="T1" fmla="*/ 1 h 4"/>
                <a:gd name="T2" fmla="*/ 0 w 5"/>
                <a:gd name="T3" fmla="*/ 0 h 4"/>
                <a:gd name="T4" fmla="*/ 4 w 5"/>
                <a:gd name="T5" fmla="*/ 4 h 4"/>
                <a:gd name="T6" fmla="*/ 5 w 5"/>
                <a:gd name="T7" fmla="*/ 1 h 4"/>
              </a:gdLst>
              <a:ahLst/>
              <a:cxnLst>
                <a:cxn ang="0">
                  <a:pos x="T0" y="T1"/>
                </a:cxn>
                <a:cxn ang="0">
                  <a:pos x="T2" y="T3"/>
                </a:cxn>
                <a:cxn ang="0">
                  <a:pos x="T4" y="T5"/>
                </a:cxn>
                <a:cxn ang="0">
                  <a:pos x="T6" y="T7"/>
                </a:cxn>
              </a:cxnLst>
              <a:rect l="0" t="0" r="r" b="b"/>
              <a:pathLst>
                <a:path w="5" h="4">
                  <a:moveTo>
                    <a:pt x="5" y="1"/>
                  </a:moveTo>
                  <a:lnTo>
                    <a:pt x="0" y="0"/>
                  </a:lnTo>
                  <a:lnTo>
                    <a:pt x="4" y="4"/>
                  </a:lnTo>
                  <a:lnTo>
                    <a:pt x="5"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1" name="Freeform 348">
              <a:extLst>
                <a:ext uri="{FF2B5EF4-FFF2-40B4-BE49-F238E27FC236}">
                  <a16:creationId xmlns:a16="http://schemas.microsoft.com/office/drawing/2014/main" id="{0662FD91-38DF-4ED3-ADA8-23E01F9E718B}"/>
                </a:ext>
              </a:extLst>
            </p:cNvPr>
            <p:cNvSpPr>
              <a:spLocks/>
            </p:cNvSpPr>
            <p:nvPr/>
          </p:nvSpPr>
          <p:spPr bwMode="gray">
            <a:xfrm>
              <a:off x="5413225" y="2741974"/>
              <a:ext cx="15948" cy="7975"/>
            </a:xfrm>
            <a:custGeom>
              <a:avLst/>
              <a:gdLst>
                <a:gd name="T0" fmla="*/ 0 w 10"/>
                <a:gd name="T1" fmla="*/ 1 h 5"/>
                <a:gd name="T2" fmla="*/ 4 w 10"/>
                <a:gd name="T3" fmla="*/ 5 h 5"/>
                <a:gd name="T4" fmla="*/ 10 w 10"/>
                <a:gd name="T5" fmla="*/ 3 h 5"/>
                <a:gd name="T6" fmla="*/ 5 w 10"/>
                <a:gd name="T7" fmla="*/ 0 h 5"/>
                <a:gd name="T8" fmla="*/ 0 w 10"/>
                <a:gd name="T9" fmla="*/ 1 h 5"/>
              </a:gdLst>
              <a:ahLst/>
              <a:cxnLst>
                <a:cxn ang="0">
                  <a:pos x="T0" y="T1"/>
                </a:cxn>
                <a:cxn ang="0">
                  <a:pos x="T2" y="T3"/>
                </a:cxn>
                <a:cxn ang="0">
                  <a:pos x="T4" y="T5"/>
                </a:cxn>
                <a:cxn ang="0">
                  <a:pos x="T6" y="T7"/>
                </a:cxn>
                <a:cxn ang="0">
                  <a:pos x="T8" y="T9"/>
                </a:cxn>
              </a:cxnLst>
              <a:rect l="0" t="0" r="r" b="b"/>
              <a:pathLst>
                <a:path w="10" h="5">
                  <a:moveTo>
                    <a:pt x="0" y="1"/>
                  </a:moveTo>
                  <a:lnTo>
                    <a:pt x="4" y="5"/>
                  </a:lnTo>
                  <a:lnTo>
                    <a:pt x="10" y="3"/>
                  </a:lnTo>
                  <a:lnTo>
                    <a:pt x="5"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2" name="Freeform 349">
              <a:extLst>
                <a:ext uri="{FF2B5EF4-FFF2-40B4-BE49-F238E27FC236}">
                  <a16:creationId xmlns:a16="http://schemas.microsoft.com/office/drawing/2014/main" id="{DD87F7E0-2C48-4D83-BE02-191E6053B479}"/>
                </a:ext>
              </a:extLst>
            </p:cNvPr>
            <p:cNvSpPr>
              <a:spLocks/>
            </p:cNvSpPr>
            <p:nvPr/>
          </p:nvSpPr>
          <p:spPr bwMode="gray">
            <a:xfrm>
              <a:off x="5410036" y="2722837"/>
              <a:ext cx="12758" cy="9569"/>
            </a:xfrm>
            <a:custGeom>
              <a:avLst/>
              <a:gdLst>
                <a:gd name="T0" fmla="*/ 7 w 23"/>
                <a:gd name="T1" fmla="*/ 18 h 18"/>
                <a:gd name="T2" fmla="*/ 12 w 23"/>
                <a:gd name="T3" fmla="*/ 3 h 18"/>
                <a:gd name="T4" fmla="*/ 7 w 23"/>
                <a:gd name="T5" fmla="*/ 18 h 18"/>
              </a:gdLst>
              <a:ahLst/>
              <a:cxnLst>
                <a:cxn ang="0">
                  <a:pos x="T0" y="T1"/>
                </a:cxn>
                <a:cxn ang="0">
                  <a:pos x="T2" y="T3"/>
                </a:cxn>
                <a:cxn ang="0">
                  <a:pos x="T4" y="T5"/>
                </a:cxn>
              </a:cxnLst>
              <a:rect l="0" t="0" r="r" b="b"/>
              <a:pathLst>
                <a:path w="23" h="18">
                  <a:moveTo>
                    <a:pt x="7" y="18"/>
                  </a:moveTo>
                  <a:cubicBezTo>
                    <a:pt x="15" y="18"/>
                    <a:pt x="23" y="0"/>
                    <a:pt x="12" y="3"/>
                  </a:cubicBezTo>
                  <a:cubicBezTo>
                    <a:pt x="0" y="6"/>
                    <a:pt x="4" y="18"/>
                    <a:pt x="7" y="1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3" name="Freeform 350">
              <a:extLst>
                <a:ext uri="{FF2B5EF4-FFF2-40B4-BE49-F238E27FC236}">
                  <a16:creationId xmlns:a16="http://schemas.microsoft.com/office/drawing/2014/main" id="{918E2FA6-A274-437D-B5B7-5A9364DA63AC}"/>
                </a:ext>
              </a:extLst>
            </p:cNvPr>
            <p:cNvSpPr>
              <a:spLocks/>
            </p:cNvSpPr>
            <p:nvPr/>
          </p:nvSpPr>
          <p:spPr bwMode="gray">
            <a:xfrm>
              <a:off x="5403656" y="2734001"/>
              <a:ext cx="11164" cy="6379"/>
            </a:xfrm>
            <a:custGeom>
              <a:avLst/>
              <a:gdLst>
                <a:gd name="T0" fmla="*/ 4 w 7"/>
                <a:gd name="T1" fmla="*/ 0 h 4"/>
                <a:gd name="T2" fmla="*/ 0 w 7"/>
                <a:gd name="T3" fmla="*/ 3 h 4"/>
                <a:gd name="T4" fmla="*/ 7 w 7"/>
                <a:gd name="T5" fmla="*/ 4 h 4"/>
                <a:gd name="T6" fmla="*/ 4 w 7"/>
                <a:gd name="T7" fmla="*/ 0 h 4"/>
              </a:gdLst>
              <a:ahLst/>
              <a:cxnLst>
                <a:cxn ang="0">
                  <a:pos x="T0" y="T1"/>
                </a:cxn>
                <a:cxn ang="0">
                  <a:pos x="T2" y="T3"/>
                </a:cxn>
                <a:cxn ang="0">
                  <a:pos x="T4" y="T5"/>
                </a:cxn>
                <a:cxn ang="0">
                  <a:pos x="T6" y="T7"/>
                </a:cxn>
              </a:cxnLst>
              <a:rect l="0" t="0" r="r" b="b"/>
              <a:pathLst>
                <a:path w="7" h="4">
                  <a:moveTo>
                    <a:pt x="4" y="0"/>
                  </a:moveTo>
                  <a:lnTo>
                    <a:pt x="0" y="3"/>
                  </a:lnTo>
                  <a:lnTo>
                    <a:pt x="7" y="4"/>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4" name="Freeform 351">
              <a:extLst>
                <a:ext uri="{FF2B5EF4-FFF2-40B4-BE49-F238E27FC236}">
                  <a16:creationId xmlns:a16="http://schemas.microsoft.com/office/drawing/2014/main" id="{41F923E4-FA21-4AAB-BDF5-658A763004C6}"/>
                </a:ext>
              </a:extLst>
            </p:cNvPr>
            <p:cNvSpPr>
              <a:spLocks/>
            </p:cNvSpPr>
            <p:nvPr/>
          </p:nvSpPr>
          <p:spPr bwMode="gray">
            <a:xfrm>
              <a:off x="5424389" y="2714863"/>
              <a:ext cx="6379" cy="4785"/>
            </a:xfrm>
            <a:custGeom>
              <a:avLst/>
              <a:gdLst>
                <a:gd name="T0" fmla="*/ 1 w 4"/>
                <a:gd name="T1" fmla="*/ 0 h 3"/>
                <a:gd name="T2" fmla="*/ 0 w 4"/>
                <a:gd name="T3" fmla="*/ 1 h 3"/>
                <a:gd name="T4" fmla="*/ 4 w 4"/>
                <a:gd name="T5" fmla="*/ 3 h 3"/>
                <a:gd name="T6" fmla="*/ 1 w 4"/>
                <a:gd name="T7" fmla="*/ 0 h 3"/>
              </a:gdLst>
              <a:ahLst/>
              <a:cxnLst>
                <a:cxn ang="0">
                  <a:pos x="T0" y="T1"/>
                </a:cxn>
                <a:cxn ang="0">
                  <a:pos x="T2" y="T3"/>
                </a:cxn>
                <a:cxn ang="0">
                  <a:pos x="T4" y="T5"/>
                </a:cxn>
                <a:cxn ang="0">
                  <a:pos x="T6" y="T7"/>
                </a:cxn>
              </a:cxnLst>
              <a:rect l="0" t="0" r="r" b="b"/>
              <a:pathLst>
                <a:path w="4" h="3">
                  <a:moveTo>
                    <a:pt x="1" y="0"/>
                  </a:moveTo>
                  <a:lnTo>
                    <a:pt x="0" y="1"/>
                  </a:lnTo>
                  <a:lnTo>
                    <a:pt x="4" y="3"/>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5" name="Rectangle 352">
              <a:extLst>
                <a:ext uri="{FF2B5EF4-FFF2-40B4-BE49-F238E27FC236}">
                  <a16:creationId xmlns:a16="http://schemas.microsoft.com/office/drawing/2014/main" id="{D397C877-38D8-4431-B2E2-9B8A6D81782B}"/>
                </a:ext>
              </a:extLst>
            </p:cNvPr>
            <p:cNvSpPr>
              <a:spLocks noChangeArrowheads="1"/>
            </p:cNvSpPr>
            <p:nvPr/>
          </p:nvSpPr>
          <p:spPr bwMode="gray">
            <a:xfrm>
              <a:off x="5438742" y="2705294"/>
              <a:ext cx="1595" cy="478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6" name="Freeform 353">
              <a:extLst>
                <a:ext uri="{FF2B5EF4-FFF2-40B4-BE49-F238E27FC236}">
                  <a16:creationId xmlns:a16="http://schemas.microsoft.com/office/drawing/2014/main" id="{1D04E4BC-1B45-44FF-A283-A785ADA7CC85}"/>
                </a:ext>
              </a:extLst>
            </p:cNvPr>
            <p:cNvSpPr>
              <a:spLocks/>
            </p:cNvSpPr>
            <p:nvPr/>
          </p:nvSpPr>
          <p:spPr bwMode="gray">
            <a:xfrm>
              <a:off x="5453096" y="2710078"/>
              <a:ext cx="14354" cy="7975"/>
            </a:xfrm>
            <a:custGeom>
              <a:avLst/>
              <a:gdLst>
                <a:gd name="T0" fmla="*/ 11 w 30"/>
                <a:gd name="T1" fmla="*/ 15 h 15"/>
                <a:gd name="T2" fmla="*/ 19 w 30"/>
                <a:gd name="T3" fmla="*/ 4 h 15"/>
                <a:gd name="T4" fmla="*/ 0 w 30"/>
                <a:gd name="T5" fmla="*/ 11 h 15"/>
                <a:gd name="T6" fmla="*/ 11 w 30"/>
                <a:gd name="T7" fmla="*/ 15 h 15"/>
              </a:gdLst>
              <a:ahLst/>
              <a:cxnLst>
                <a:cxn ang="0">
                  <a:pos x="T0" y="T1"/>
                </a:cxn>
                <a:cxn ang="0">
                  <a:pos x="T2" y="T3"/>
                </a:cxn>
                <a:cxn ang="0">
                  <a:pos x="T4" y="T5"/>
                </a:cxn>
                <a:cxn ang="0">
                  <a:pos x="T6" y="T7"/>
                </a:cxn>
              </a:cxnLst>
              <a:rect l="0" t="0" r="r" b="b"/>
              <a:pathLst>
                <a:path w="30" h="15">
                  <a:moveTo>
                    <a:pt x="11" y="15"/>
                  </a:moveTo>
                  <a:cubicBezTo>
                    <a:pt x="30" y="9"/>
                    <a:pt x="30" y="5"/>
                    <a:pt x="19" y="4"/>
                  </a:cubicBezTo>
                  <a:cubicBezTo>
                    <a:pt x="4" y="0"/>
                    <a:pt x="0" y="7"/>
                    <a:pt x="0" y="11"/>
                  </a:cubicBezTo>
                  <a:cubicBezTo>
                    <a:pt x="0" y="15"/>
                    <a:pt x="11" y="15"/>
                    <a:pt x="11"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7" name="Freeform 354">
              <a:extLst>
                <a:ext uri="{FF2B5EF4-FFF2-40B4-BE49-F238E27FC236}">
                  <a16:creationId xmlns:a16="http://schemas.microsoft.com/office/drawing/2014/main" id="{20EA25A1-A44F-408B-A826-06AB5E0C45BC}"/>
                </a:ext>
              </a:extLst>
            </p:cNvPr>
            <p:cNvSpPr>
              <a:spLocks/>
            </p:cNvSpPr>
            <p:nvPr/>
          </p:nvSpPr>
          <p:spPr bwMode="gray">
            <a:xfrm>
              <a:off x="5497751" y="2670208"/>
              <a:ext cx="17543" cy="19138"/>
            </a:xfrm>
            <a:custGeom>
              <a:avLst/>
              <a:gdLst>
                <a:gd name="T0" fmla="*/ 11 w 11"/>
                <a:gd name="T1" fmla="*/ 7 h 12"/>
                <a:gd name="T2" fmla="*/ 10 w 11"/>
                <a:gd name="T3" fmla="*/ 0 h 12"/>
                <a:gd name="T4" fmla="*/ 6 w 11"/>
                <a:gd name="T5" fmla="*/ 0 h 12"/>
                <a:gd name="T6" fmla="*/ 7 w 11"/>
                <a:gd name="T7" fmla="*/ 4 h 12"/>
                <a:gd name="T8" fmla="*/ 4 w 11"/>
                <a:gd name="T9" fmla="*/ 3 h 12"/>
                <a:gd name="T10" fmla="*/ 0 w 11"/>
                <a:gd name="T11" fmla="*/ 8 h 12"/>
                <a:gd name="T12" fmla="*/ 4 w 11"/>
                <a:gd name="T13" fmla="*/ 12 h 12"/>
                <a:gd name="T14" fmla="*/ 11 w 11"/>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7"/>
                  </a:moveTo>
                  <a:lnTo>
                    <a:pt x="10" y="0"/>
                  </a:lnTo>
                  <a:lnTo>
                    <a:pt x="6" y="0"/>
                  </a:lnTo>
                  <a:lnTo>
                    <a:pt x="7" y="4"/>
                  </a:lnTo>
                  <a:lnTo>
                    <a:pt x="4" y="3"/>
                  </a:lnTo>
                  <a:lnTo>
                    <a:pt x="0" y="8"/>
                  </a:lnTo>
                  <a:lnTo>
                    <a:pt x="4" y="12"/>
                  </a:lnTo>
                  <a:lnTo>
                    <a:pt x="11"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8" name="Freeform 355">
              <a:extLst>
                <a:ext uri="{FF2B5EF4-FFF2-40B4-BE49-F238E27FC236}">
                  <a16:creationId xmlns:a16="http://schemas.microsoft.com/office/drawing/2014/main" id="{68F90895-C117-467B-9683-AE543A5EE504}"/>
                </a:ext>
              </a:extLst>
            </p:cNvPr>
            <p:cNvSpPr>
              <a:spLocks/>
            </p:cNvSpPr>
            <p:nvPr/>
          </p:nvSpPr>
          <p:spPr bwMode="gray">
            <a:xfrm>
              <a:off x="5457880" y="2697320"/>
              <a:ext cx="12758" cy="7975"/>
            </a:xfrm>
            <a:custGeom>
              <a:avLst/>
              <a:gdLst>
                <a:gd name="T0" fmla="*/ 8 w 8"/>
                <a:gd name="T1" fmla="*/ 2 h 5"/>
                <a:gd name="T2" fmla="*/ 3 w 8"/>
                <a:gd name="T3" fmla="*/ 0 h 5"/>
                <a:gd name="T4" fmla="*/ 0 w 8"/>
                <a:gd name="T5" fmla="*/ 1 h 5"/>
                <a:gd name="T6" fmla="*/ 4 w 8"/>
                <a:gd name="T7" fmla="*/ 5 h 5"/>
                <a:gd name="T8" fmla="*/ 8 w 8"/>
                <a:gd name="T9" fmla="*/ 2 h 5"/>
              </a:gdLst>
              <a:ahLst/>
              <a:cxnLst>
                <a:cxn ang="0">
                  <a:pos x="T0" y="T1"/>
                </a:cxn>
                <a:cxn ang="0">
                  <a:pos x="T2" y="T3"/>
                </a:cxn>
                <a:cxn ang="0">
                  <a:pos x="T4" y="T5"/>
                </a:cxn>
                <a:cxn ang="0">
                  <a:pos x="T6" y="T7"/>
                </a:cxn>
                <a:cxn ang="0">
                  <a:pos x="T8" y="T9"/>
                </a:cxn>
              </a:cxnLst>
              <a:rect l="0" t="0" r="r" b="b"/>
              <a:pathLst>
                <a:path w="8" h="5">
                  <a:moveTo>
                    <a:pt x="8" y="2"/>
                  </a:moveTo>
                  <a:lnTo>
                    <a:pt x="3" y="0"/>
                  </a:lnTo>
                  <a:lnTo>
                    <a:pt x="0" y="1"/>
                  </a:lnTo>
                  <a:lnTo>
                    <a:pt x="4" y="5"/>
                  </a:lnTo>
                  <a:lnTo>
                    <a:pt x="8"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9" name="Freeform 356">
              <a:extLst>
                <a:ext uri="{FF2B5EF4-FFF2-40B4-BE49-F238E27FC236}">
                  <a16:creationId xmlns:a16="http://schemas.microsoft.com/office/drawing/2014/main" id="{C11B772F-18AE-45F0-AE90-88D85A77BF6C}"/>
                </a:ext>
              </a:extLst>
            </p:cNvPr>
            <p:cNvSpPr>
              <a:spLocks/>
            </p:cNvSpPr>
            <p:nvPr/>
          </p:nvSpPr>
          <p:spPr bwMode="gray">
            <a:xfrm>
              <a:off x="5322322" y="2931757"/>
              <a:ext cx="22327" cy="33491"/>
            </a:xfrm>
            <a:custGeom>
              <a:avLst/>
              <a:gdLst>
                <a:gd name="T0" fmla="*/ 0 w 42"/>
                <a:gd name="T1" fmla="*/ 4 h 63"/>
                <a:gd name="T2" fmla="*/ 21 w 42"/>
                <a:gd name="T3" fmla="*/ 32 h 63"/>
                <a:gd name="T4" fmla="*/ 17 w 42"/>
                <a:gd name="T5" fmla="*/ 39 h 63"/>
                <a:gd name="T6" fmla="*/ 9 w 42"/>
                <a:gd name="T7" fmla="*/ 35 h 63"/>
                <a:gd name="T8" fmla="*/ 27 w 42"/>
                <a:gd name="T9" fmla="*/ 62 h 63"/>
                <a:gd name="T10" fmla="*/ 42 w 42"/>
                <a:gd name="T11" fmla="*/ 52 h 63"/>
                <a:gd name="T12" fmla="*/ 35 w 42"/>
                <a:gd name="T13" fmla="*/ 40 h 63"/>
                <a:gd name="T14" fmla="*/ 32 w 42"/>
                <a:gd name="T15" fmla="*/ 32 h 63"/>
                <a:gd name="T16" fmla="*/ 4 w 42"/>
                <a:gd name="T17" fmla="*/ 0 h 63"/>
                <a:gd name="T18" fmla="*/ 0 w 42"/>
                <a:gd name="T1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0" y="4"/>
                  </a:moveTo>
                  <a:cubicBezTo>
                    <a:pt x="21" y="32"/>
                    <a:pt x="21" y="32"/>
                    <a:pt x="21" y="32"/>
                  </a:cubicBezTo>
                  <a:cubicBezTo>
                    <a:pt x="17" y="39"/>
                    <a:pt x="17" y="39"/>
                    <a:pt x="17" y="39"/>
                  </a:cubicBezTo>
                  <a:cubicBezTo>
                    <a:pt x="9" y="35"/>
                    <a:pt x="9" y="35"/>
                    <a:pt x="9" y="35"/>
                  </a:cubicBezTo>
                  <a:cubicBezTo>
                    <a:pt x="27" y="62"/>
                    <a:pt x="27" y="62"/>
                    <a:pt x="27" y="62"/>
                  </a:cubicBezTo>
                  <a:cubicBezTo>
                    <a:pt x="34" y="63"/>
                    <a:pt x="42" y="52"/>
                    <a:pt x="42" y="52"/>
                  </a:cubicBezTo>
                  <a:cubicBezTo>
                    <a:pt x="35" y="40"/>
                    <a:pt x="35" y="40"/>
                    <a:pt x="35" y="40"/>
                  </a:cubicBezTo>
                  <a:cubicBezTo>
                    <a:pt x="32" y="32"/>
                    <a:pt x="32" y="32"/>
                    <a:pt x="32" y="32"/>
                  </a:cubicBezTo>
                  <a:cubicBezTo>
                    <a:pt x="4" y="0"/>
                    <a:pt x="4" y="0"/>
                    <a:pt x="4" y="0"/>
                  </a:cubicBez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0" name="Freeform 357">
              <a:extLst>
                <a:ext uri="{FF2B5EF4-FFF2-40B4-BE49-F238E27FC236}">
                  <a16:creationId xmlns:a16="http://schemas.microsoft.com/office/drawing/2014/main" id="{934CCCC4-F7CB-46C6-BDA5-922CEA0C0E45}"/>
                </a:ext>
              </a:extLst>
            </p:cNvPr>
            <p:cNvSpPr>
              <a:spLocks/>
            </p:cNvSpPr>
            <p:nvPr/>
          </p:nvSpPr>
          <p:spPr bwMode="gray">
            <a:xfrm>
              <a:off x="5339864" y="2783439"/>
              <a:ext cx="12758" cy="14354"/>
            </a:xfrm>
            <a:custGeom>
              <a:avLst/>
              <a:gdLst>
                <a:gd name="T0" fmla="*/ 7 w 22"/>
                <a:gd name="T1" fmla="*/ 11 h 27"/>
                <a:gd name="T2" fmla="*/ 10 w 22"/>
                <a:gd name="T3" fmla="*/ 27 h 27"/>
                <a:gd name="T4" fmla="*/ 21 w 22"/>
                <a:gd name="T5" fmla="*/ 27 h 27"/>
                <a:gd name="T6" fmla="*/ 22 w 22"/>
                <a:gd name="T7" fmla="*/ 4 h 27"/>
                <a:gd name="T8" fmla="*/ 8 w 22"/>
                <a:gd name="T9" fmla="*/ 0 h 27"/>
                <a:gd name="T10" fmla="*/ 7 w 22"/>
                <a:gd name="T11" fmla="*/ 11 h 27"/>
              </a:gdLst>
              <a:ahLst/>
              <a:cxnLst>
                <a:cxn ang="0">
                  <a:pos x="T0" y="T1"/>
                </a:cxn>
                <a:cxn ang="0">
                  <a:pos x="T2" y="T3"/>
                </a:cxn>
                <a:cxn ang="0">
                  <a:pos x="T4" y="T5"/>
                </a:cxn>
                <a:cxn ang="0">
                  <a:pos x="T6" y="T7"/>
                </a:cxn>
                <a:cxn ang="0">
                  <a:pos x="T8" y="T9"/>
                </a:cxn>
                <a:cxn ang="0">
                  <a:pos x="T10" y="T11"/>
                </a:cxn>
              </a:cxnLst>
              <a:rect l="0" t="0" r="r" b="b"/>
              <a:pathLst>
                <a:path w="22" h="27">
                  <a:moveTo>
                    <a:pt x="7" y="11"/>
                  </a:moveTo>
                  <a:cubicBezTo>
                    <a:pt x="11" y="15"/>
                    <a:pt x="10" y="27"/>
                    <a:pt x="10" y="27"/>
                  </a:cubicBezTo>
                  <a:cubicBezTo>
                    <a:pt x="21" y="27"/>
                    <a:pt x="21" y="27"/>
                    <a:pt x="21" y="27"/>
                  </a:cubicBezTo>
                  <a:cubicBezTo>
                    <a:pt x="22" y="4"/>
                    <a:pt x="22" y="4"/>
                    <a:pt x="22" y="4"/>
                  </a:cubicBezTo>
                  <a:cubicBezTo>
                    <a:pt x="8" y="0"/>
                    <a:pt x="8" y="0"/>
                    <a:pt x="8" y="0"/>
                  </a:cubicBezTo>
                  <a:cubicBezTo>
                    <a:pt x="8" y="0"/>
                    <a:pt x="0" y="7"/>
                    <a:pt x="7"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1" name="Freeform 358">
              <a:extLst>
                <a:ext uri="{FF2B5EF4-FFF2-40B4-BE49-F238E27FC236}">
                  <a16:creationId xmlns:a16="http://schemas.microsoft.com/office/drawing/2014/main" id="{198CA681-26F2-4ECC-B673-19D49C40B762}"/>
                </a:ext>
              </a:extLst>
            </p:cNvPr>
            <p:cNvSpPr>
              <a:spLocks/>
            </p:cNvSpPr>
            <p:nvPr/>
          </p:nvSpPr>
          <p:spPr bwMode="gray">
            <a:xfrm>
              <a:off x="5336675" y="2836069"/>
              <a:ext cx="7975" cy="7975"/>
            </a:xfrm>
            <a:custGeom>
              <a:avLst/>
              <a:gdLst>
                <a:gd name="T0" fmla="*/ 4 w 5"/>
                <a:gd name="T1" fmla="*/ 5 h 5"/>
                <a:gd name="T2" fmla="*/ 5 w 5"/>
                <a:gd name="T3" fmla="*/ 0 h 5"/>
                <a:gd name="T4" fmla="*/ 0 w 5"/>
                <a:gd name="T5" fmla="*/ 2 h 5"/>
                <a:gd name="T6" fmla="*/ 4 w 5"/>
                <a:gd name="T7" fmla="*/ 5 h 5"/>
              </a:gdLst>
              <a:ahLst/>
              <a:cxnLst>
                <a:cxn ang="0">
                  <a:pos x="T0" y="T1"/>
                </a:cxn>
                <a:cxn ang="0">
                  <a:pos x="T2" y="T3"/>
                </a:cxn>
                <a:cxn ang="0">
                  <a:pos x="T4" y="T5"/>
                </a:cxn>
                <a:cxn ang="0">
                  <a:pos x="T6" y="T7"/>
                </a:cxn>
              </a:cxnLst>
              <a:rect l="0" t="0" r="r" b="b"/>
              <a:pathLst>
                <a:path w="5" h="5">
                  <a:moveTo>
                    <a:pt x="4" y="5"/>
                  </a:moveTo>
                  <a:lnTo>
                    <a:pt x="5" y="0"/>
                  </a:lnTo>
                  <a:lnTo>
                    <a:pt x="0" y="2"/>
                  </a:lnTo>
                  <a:lnTo>
                    <a:pt x="4"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2" name="Freeform 359">
              <a:extLst>
                <a:ext uri="{FF2B5EF4-FFF2-40B4-BE49-F238E27FC236}">
                  <a16:creationId xmlns:a16="http://schemas.microsoft.com/office/drawing/2014/main" id="{092EFD49-253B-4B1D-B09D-B89FE68F4986}"/>
                </a:ext>
              </a:extLst>
            </p:cNvPr>
            <p:cNvSpPr>
              <a:spLocks/>
            </p:cNvSpPr>
            <p:nvPr/>
          </p:nvSpPr>
          <p:spPr bwMode="gray">
            <a:xfrm>
              <a:off x="5327106" y="2796198"/>
              <a:ext cx="23923" cy="19138"/>
            </a:xfrm>
            <a:custGeom>
              <a:avLst/>
              <a:gdLst>
                <a:gd name="T0" fmla="*/ 4 w 15"/>
                <a:gd name="T1" fmla="*/ 12 h 12"/>
                <a:gd name="T2" fmla="*/ 14 w 15"/>
                <a:gd name="T3" fmla="*/ 8 h 12"/>
                <a:gd name="T4" fmla="*/ 15 w 15"/>
                <a:gd name="T5" fmla="*/ 5 h 12"/>
                <a:gd name="T6" fmla="*/ 9 w 15"/>
                <a:gd name="T7" fmla="*/ 4 h 12"/>
                <a:gd name="T8" fmla="*/ 4 w 15"/>
                <a:gd name="T9" fmla="*/ 0 h 12"/>
                <a:gd name="T10" fmla="*/ 4 w 15"/>
                <a:gd name="T11" fmla="*/ 4 h 12"/>
                <a:gd name="T12" fmla="*/ 0 w 15"/>
                <a:gd name="T13" fmla="*/ 5 h 12"/>
                <a:gd name="T14" fmla="*/ 5 w 15"/>
                <a:gd name="T15" fmla="*/ 7 h 12"/>
                <a:gd name="T16" fmla="*/ 4 w 1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2">
                  <a:moveTo>
                    <a:pt x="4" y="12"/>
                  </a:moveTo>
                  <a:lnTo>
                    <a:pt x="14" y="8"/>
                  </a:lnTo>
                  <a:lnTo>
                    <a:pt x="15" y="5"/>
                  </a:lnTo>
                  <a:lnTo>
                    <a:pt x="9" y="4"/>
                  </a:lnTo>
                  <a:lnTo>
                    <a:pt x="4" y="0"/>
                  </a:lnTo>
                  <a:lnTo>
                    <a:pt x="4" y="4"/>
                  </a:lnTo>
                  <a:lnTo>
                    <a:pt x="0" y="5"/>
                  </a:lnTo>
                  <a:lnTo>
                    <a:pt x="5" y="7"/>
                  </a:lnTo>
                  <a:lnTo>
                    <a:pt x="4"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3" name="Freeform 360">
              <a:extLst>
                <a:ext uri="{FF2B5EF4-FFF2-40B4-BE49-F238E27FC236}">
                  <a16:creationId xmlns:a16="http://schemas.microsoft.com/office/drawing/2014/main" id="{A61318B5-9FF2-43CC-BE0D-E3172EF46D20}"/>
                </a:ext>
              </a:extLst>
            </p:cNvPr>
            <p:cNvSpPr>
              <a:spLocks/>
            </p:cNvSpPr>
            <p:nvPr/>
          </p:nvSpPr>
          <p:spPr bwMode="gray">
            <a:xfrm>
              <a:off x="5314347" y="3013092"/>
              <a:ext cx="11164" cy="17543"/>
            </a:xfrm>
            <a:custGeom>
              <a:avLst/>
              <a:gdLst>
                <a:gd name="T0" fmla="*/ 0 w 7"/>
                <a:gd name="T1" fmla="*/ 1 h 11"/>
                <a:gd name="T2" fmla="*/ 1 w 7"/>
                <a:gd name="T3" fmla="*/ 3 h 11"/>
                <a:gd name="T4" fmla="*/ 2 w 7"/>
                <a:gd name="T5" fmla="*/ 3 h 11"/>
                <a:gd name="T6" fmla="*/ 4 w 7"/>
                <a:gd name="T7" fmla="*/ 7 h 11"/>
                <a:gd name="T8" fmla="*/ 2 w 7"/>
                <a:gd name="T9" fmla="*/ 10 h 11"/>
                <a:gd name="T10" fmla="*/ 5 w 7"/>
                <a:gd name="T11" fmla="*/ 11 h 11"/>
                <a:gd name="T12" fmla="*/ 7 w 7"/>
                <a:gd name="T13" fmla="*/ 6 h 11"/>
                <a:gd name="T14" fmla="*/ 2 w 7"/>
                <a:gd name="T15" fmla="*/ 0 h 11"/>
                <a:gd name="T16" fmla="*/ 0 w 7"/>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1"/>
                  </a:moveTo>
                  <a:lnTo>
                    <a:pt x="1" y="3"/>
                  </a:lnTo>
                  <a:lnTo>
                    <a:pt x="2" y="3"/>
                  </a:lnTo>
                  <a:lnTo>
                    <a:pt x="4" y="7"/>
                  </a:lnTo>
                  <a:lnTo>
                    <a:pt x="2" y="10"/>
                  </a:lnTo>
                  <a:lnTo>
                    <a:pt x="5" y="11"/>
                  </a:lnTo>
                  <a:lnTo>
                    <a:pt x="7" y="6"/>
                  </a:lnTo>
                  <a:lnTo>
                    <a:pt x="2"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4" name="Freeform 361">
              <a:extLst>
                <a:ext uri="{FF2B5EF4-FFF2-40B4-BE49-F238E27FC236}">
                  <a16:creationId xmlns:a16="http://schemas.microsoft.com/office/drawing/2014/main" id="{579DED70-49F1-4260-B207-17DFD254CE1C}"/>
                </a:ext>
              </a:extLst>
            </p:cNvPr>
            <p:cNvSpPr>
              <a:spLocks/>
            </p:cNvSpPr>
            <p:nvPr/>
          </p:nvSpPr>
          <p:spPr bwMode="gray">
            <a:xfrm>
              <a:off x="5327106" y="2808956"/>
              <a:ext cx="4785" cy="7975"/>
            </a:xfrm>
            <a:custGeom>
              <a:avLst/>
              <a:gdLst>
                <a:gd name="T0" fmla="*/ 2 w 3"/>
                <a:gd name="T1" fmla="*/ 5 h 5"/>
                <a:gd name="T2" fmla="*/ 3 w 3"/>
                <a:gd name="T3" fmla="*/ 0 h 5"/>
                <a:gd name="T4" fmla="*/ 0 w 3"/>
                <a:gd name="T5" fmla="*/ 1 h 5"/>
                <a:gd name="T6" fmla="*/ 1 w 3"/>
                <a:gd name="T7" fmla="*/ 4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3" y="0"/>
                  </a:lnTo>
                  <a:lnTo>
                    <a:pt x="0" y="1"/>
                  </a:lnTo>
                  <a:lnTo>
                    <a:pt x="1" y="4"/>
                  </a:lnTo>
                  <a:lnTo>
                    <a:pt x="2"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5" name="Freeform 362">
              <a:extLst>
                <a:ext uri="{FF2B5EF4-FFF2-40B4-BE49-F238E27FC236}">
                  <a16:creationId xmlns:a16="http://schemas.microsoft.com/office/drawing/2014/main" id="{3099783B-9DF3-4098-96E4-470AA15557BA}"/>
                </a:ext>
              </a:extLst>
            </p:cNvPr>
            <p:cNvSpPr>
              <a:spLocks/>
            </p:cNvSpPr>
            <p:nvPr/>
          </p:nvSpPr>
          <p:spPr bwMode="gray">
            <a:xfrm>
              <a:off x="5314347" y="2963653"/>
              <a:ext cx="14354" cy="19138"/>
            </a:xfrm>
            <a:custGeom>
              <a:avLst/>
              <a:gdLst>
                <a:gd name="T0" fmla="*/ 1 w 9"/>
                <a:gd name="T1" fmla="*/ 0 h 12"/>
                <a:gd name="T2" fmla="*/ 0 w 9"/>
                <a:gd name="T3" fmla="*/ 1 h 12"/>
                <a:gd name="T4" fmla="*/ 4 w 9"/>
                <a:gd name="T5" fmla="*/ 4 h 12"/>
                <a:gd name="T6" fmla="*/ 3 w 9"/>
                <a:gd name="T7" fmla="*/ 8 h 12"/>
                <a:gd name="T8" fmla="*/ 6 w 9"/>
                <a:gd name="T9" fmla="*/ 12 h 12"/>
                <a:gd name="T10" fmla="*/ 9 w 9"/>
                <a:gd name="T11" fmla="*/ 12 h 12"/>
                <a:gd name="T12" fmla="*/ 8 w 9"/>
                <a:gd name="T13" fmla="*/ 6 h 12"/>
                <a:gd name="T14" fmla="*/ 1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1" y="0"/>
                  </a:moveTo>
                  <a:lnTo>
                    <a:pt x="0" y="1"/>
                  </a:lnTo>
                  <a:lnTo>
                    <a:pt x="4" y="4"/>
                  </a:lnTo>
                  <a:lnTo>
                    <a:pt x="3" y="8"/>
                  </a:lnTo>
                  <a:lnTo>
                    <a:pt x="6" y="12"/>
                  </a:lnTo>
                  <a:lnTo>
                    <a:pt x="9" y="12"/>
                  </a:lnTo>
                  <a:lnTo>
                    <a:pt x="8" y="6"/>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6" name="Freeform 363">
              <a:extLst>
                <a:ext uri="{FF2B5EF4-FFF2-40B4-BE49-F238E27FC236}">
                  <a16:creationId xmlns:a16="http://schemas.microsoft.com/office/drawing/2014/main" id="{9E042BC6-3213-4E0B-806C-B2C10E82AEB6}"/>
                </a:ext>
              </a:extLst>
            </p:cNvPr>
            <p:cNvSpPr>
              <a:spLocks/>
            </p:cNvSpPr>
            <p:nvPr/>
          </p:nvSpPr>
          <p:spPr bwMode="gray">
            <a:xfrm>
              <a:off x="5341459" y="2954084"/>
              <a:ext cx="20733" cy="25517"/>
            </a:xfrm>
            <a:custGeom>
              <a:avLst/>
              <a:gdLst>
                <a:gd name="T0" fmla="*/ 0 w 38"/>
                <a:gd name="T1" fmla="*/ 29 h 48"/>
                <a:gd name="T2" fmla="*/ 14 w 38"/>
                <a:gd name="T3" fmla="*/ 48 h 48"/>
                <a:gd name="T4" fmla="*/ 29 w 38"/>
                <a:gd name="T5" fmla="*/ 41 h 48"/>
                <a:gd name="T6" fmla="*/ 38 w 38"/>
                <a:gd name="T7" fmla="*/ 4 h 48"/>
                <a:gd name="T8" fmla="*/ 35 w 38"/>
                <a:gd name="T9" fmla="*/ 0 h 48"/>
                <a:gd name="T10" fmla="*/ 19 w 38"/>
                <a:gd name="T11" fmla="*/ 18 h 48"/>
                <a:gd name="T12" fmla="*/ 8 w 38"/>
                <a:gd name="T13" fmla="*/ 21 h 48"/>
                <a:gd name="T14" fmla="*/ 0 w 38"/>
                <a:gd name="T15" fmla="*/ 2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8">
                  <a:moveTo>
                    <a:pt x="0" y="29"/>
                  </a:moveTo>
                  <a:cubicBezTo>
                    <a:pt x="14" y="48"/>
                    <a:pt x="14" y="48"/>
                    <a:pt x="14" y="48"/>
                  </a:cubicBezTo>
                  <a:cubicBezTo>
                    <a:pt x="29" y="41"/>
                    <a:pt x="29" y="41"/>
                    <a:pt x="29" y="41"/>
                  </a:cubicBezTo>
                  <a:cubicBezTo>
                    <a:pt x="38" y="4"/>
                    <a:pt x="38" y="4"/>
                    <a:pt x="38" y="4"/>
                  </a:cubicBezTo>
                  <a:cubicBezTo>
                    <a:pt x="35" y="0"/>
                    <a:pt x="35" y="0"/>
                    <a:pt x="35" y="0"/>
                  </a:cubicBezTo>
                  <a:cubicBezTo>
                    <a:pt x="19" y="18"/>
                    <a:pt x="19" y="18"/>
                    <a:pt x="19" y="18"/>
                  </a:cubicBezTo>
                  <a:cubicBezTo>
                    <a:pt x="19" y="18"/>
                    <a:pt x="15" y="18"/>
                    <a:pt x="8" y="21"/>
                  </a:cubicBezTo>
                  <a:cubicBezTo>
                    <a:pt x="0" y="21"/>
                    <a:pt x="0" y="29"/>
                    <a:pt x="0" y="2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7" name="Freeform 364">
              <a:extLst>
                <a:ext uri="{FF2B5EF4-FFF2-40B4-BE49-F238E27FC236}">
                  <a16:creationId xmlns:a16="http://schemas.microsoft.com/office/drawing/2014/main" id="{4C120F64-709C-40BD-A80F-6841EC355F47}"/>
                </a:ext>
              </a:extLst>
            </p:cNvPr>
            <p:cNvSpPr>
              <a:spLocks/>
            </p:cNvSpPr>
            <p:nvPr/>
          </p:nvSpPr>
          <p:spPr bwMode="gray">
            <a:xfrm>
              <a:off x="5516888" y="2673398"/>
              <a:ext cx="11164" cy="7975"/>
            </a:xfrm>
            <a:custGeom>
              <a:avLst/>
              <a:gdLst>
                <a:gd name="T0" fmla="*/ 6 w 7"/>
                <a:gd name="T1" fmla="*/ 3 h 5"/>
                <a:gd name="T2" fmla="*/ 7 w 7"/>
                <a:gd name="T3" fmla="*/ 0 h 5"/>
                <a:gd name="T4" fmla="*/ 0 w 7"/>
                <a:gd name="T5" fmla="*/ 1 h 5"/>
                <a:gd name="T6" fmla="*/ 1 w 7"/>
                <a:gd name="T7" fmla="*/ 5 h 5"/>
                <a:gd name="T8" fmla="*/ 6 w 7"/>
                <a:gd name="T9" fmla="*/ 3 h 5"/>
              </a:gdLst>
              <a:ahLst/>
              <a:cxnLst>
                <a:cxn ang="0">
                  <a:pos x="T0" y="T1"/>
                </a:cxn>
                <a:cxn ang="0">
                  <a:pos x="T2" y="T3"/>
                </a:cxn>
                <a:cxn ang="0">
                  <a:pos x="T4" y="T5"/>
                </a:cxn>
                <a:cxn ang="0">
                  <a:pos x="T6" y="T7"/>
                </a:cxn>
                <a:cxn ang="0">
                  <a:pos x="T8" y="T9"/>
                </a:cxn>
              </a:cxnLst>
              <a:rect l="0" t="0" r="r" b="b"/>
              <a:pathLst>
                <a:path w="7" h="5">
                  <a:moveTo>
                    <a:pt x="6" y="3"/>
                  </a:moveTo>
                  <a:lnTo>
                    <a:pt x="7" y="0"/>
                  </a:lnTo>
                  <a:lnTo>
                    <a:pt x="0" y="1"/>
                  </a:lnTo>
                  <a:lnTo>
                    <a:pt x="1" y="5"/>
                  </a:lnTo>
                  <a:lnTo>
                    <a:pt x="6"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8" name="Freeform 365">
              <a:extLst>
                <a:ext uri="{FF2B5EF4-FFF2-40B4-BE49-F238E27FC236}">
                  <a16:creationId xmlns:a16="http://schemas.microsoft.com/office/drawing/2014/main" id="{EF7C8105-C469-4022-A022-77ED8C83F11E}"/>
                </a:ext>
              </a:extLst>
            </p:cNvPr>
            <p:cNvSpPr>
              <a:spLocks/>
            </p:cNvSpPr>
            <p:nvPr/>
          </p:nvSpPr>
          <p:spPr bwMode="gray">
            <a:xfrm>
              <a:off x="5330295" y="2840853"/>
              <a:ext cx="7975" cy="7975"/>
            </a:xfrm>
            <a:custGeom>
              <a:avLst/>
              <a:gdLst>
                <a:gd name="T0" fmla="*/ 1 w 5"/>
                <a:gd name="T1" fmla="*/ 5 h 5"/>
                <a:gd name="T2" fmla="*/ 5 w 5"/>
                <a:gd name="T3" fmla="*/ 4 h 5"/>
                <a:gd name="T4" fmla="*/ 0 w 5"/>
                <a:gd name="T5" fmla="*/ 0 h 5"/>
                <a:gd name="T6" fmla="*/ 1 w 5"/>
                <a:gd name="T7" fmla="*/ 5 h 5"/>
              </a:gdLst>
              <a:ahLst/>
              <a:cxnLst>
                <a:cxn ang="0">
                  <a:pos x="T0" y="T1"/>
                </a:cxn>
                <a:cxn ang="0">
                  <a:pos x="T2" y="T3"/>
                </a:cxn>
                <a:cxn ang="0">
                  <a:pos x="T4" y="T5"/>
                </a:cxn>
                <a:cxn ang="0">
                  <a:pos x="T6" y="T7"/>
                </a:cxn>
              </a:cxnLst>
              <a:rect l="0" t="0" r="r" b="b"/>
              <a:pathLst>
                <a:path w="5" h="5">
                  <a:moveTo>
                    <a:pt x="1" y="5"/>
                  </a:moveTo>
                  <a:lnTo>
                    <a:pt x="5" y="4"/>
                  </a:lnTo>
                  <a:lnTo>
                    <a:pt x="0" y="0"/>
                  </a:lnTo>
                  <a:lnTo>
                    <a:pt x="1"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9" name="Freeform 366">
              <a:extLst>
                <a:ext uri="{FF2B5EF4-FFF2-40B4-BE49-F238E27FC236}">
                  <a16:creationId xmlns:a16="http://schemas.microsoft.com/office/drawing/2014/main" id="{C0221851-7318-4DE4-82DE-9BF7D4D58418}"/>
                </a:ext>
              </a:extLst>
            </p:cNvPr>
            <p:cNvSpPr>
              <a:spLocks/>
            </p:cNvSpPr>
            <p:nvPr/>
          </p:nvSpPr>
          <p:spPr bwMode="gray">
            <a:xfrm>
              <a:off x="5299994" y="3102401"/>
              <a:ext cx="11164" cy="28707"/>
            </a:xfrm>
            <a:custGeom>
              <a:avLst/>
              <a:gdLst>
                <a:gd name="T0" fmla="*/ 19 w 20"/>
                <a:gd name="T1" fmla="*/ 46 h 53"/>
                <a:gd name="T2" fmla="*/ 20 w 20"/>
                <a:gd name="T3" fmla="*/ 27 h 53"/>
                <a:gd name="T4" fmla="*/ 17 w 20"/>
                <a:gd name="T5" fmla="*/ 0 h 53"/>
                <a:gd name="T6" fmla="*/ 10 w 20"/>
                <a:gd name="T7" fmla="*/ 7 h 53"/>
                <a:gd name="T8" fmla="*/ 8 w 20"/>
                <a:gd name="T9" fmla="*/ 34 h 53"/>
                <a:gd name="T10" fmla="*/ 0 w 20"/>
                <a:gd name="T11" fmla="*/ 53 h 53"/>
                <a:gd name="T12" fmla="*/ 11 w 20"/>
                <a:gd name="T13" fmla="*/ 53 h 53"/>
                <a:gd name="T14" fmla="*/ 19 w 20"/>
                <a:gd name="T15" fmla="*/ 4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3">
                  <a:moveTo>
                    <a:pt x="19" y="46"/>
                  </a:moveTo>
                  <a:cubicBezTo>
                    <a:pt x="20" y="27"/>
                    <a:pt x="20" y="27"/>
                    <a:pt x="20" y="27"/>
                  </a:cubicBezTo>
                  <a:cubicBezTo>
                    <a:pt x="17" y="0"/>
                    <a:pt x="17" y="0"/>
                    <a:pt x="17" y="0"/>
                  </a:cubicBezTo>
                  <a:cubicBezTo>
                    <a:pt x="10" y="7"/>
                    <a:pt x="10" y="7"/>
                    <a:pt x="10" y="7"/>
                  </a:cubicBezTo>
                  <a:cubicBezTo>
                    <a:pt x="10" y="7"/>
                    <a:pt x="5" y="30"/>
                    <a:pt x="8" y="34"/>
                  </a:cubicBezTo>
                  <a:cubicBezTo>
                    <a:pt x="12" y="38"/>
                    <a:pt x="0" y="53"/>
                    <a:pt x="0" y="53"/>
                  </a:cubicBezTo>
                  <a:cubicBezTo>
                    <a:pt x="11" y="53"/>
                    <a:pt x="11" y="53"/>
                    <a:pt x="11" y="53"/>
                  </a:cubicBezTo>
                  <a:lnTo>
                    <a:pt x="19" y="4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0" name="Freeform 367">
              <a:extLst>
                <a:ext uri="{FF2B5EF4-FFF2-40B4-BE49-F238E27FC236}">
                  <a16:creationId xmlns:a16="http://schemas.microsoft.com/office/drawing/2014/main" id="{60BE4FE6-F9E0-479E-94A9-064D1B674810}"/>
                </a:ext>
              </a:extLst>
            </p:cNvPr>
            <p:cNvSpPr>
              <a:spLocks/>
            </p:cNvSpPr>
            <p:nvPr/>
          </p:nvSpPr>
          <p:spPr bwMode="gray">
            <a:xfrm>
              <a:off x="5301589" y="2898266"/>
              <a:ext cx="11164" cy="11164"/>
            </a:xfrm>
            <a:custGeom>
              <a:avLst/>
              <a:gdLst>
                <a:gd name="T0" fmla="*/ 7 w 23"/>
                <a:gd name="T1" fmla="*/ 15 h 19"/>
                <a:gd name="T2" fmla="*/ 12 w 23"/>
                <a:gd name="T3" fmla="*/ 3 h 19"/>
                <a:gd name="T4" fmla="*/ 7 w 23"/>
                <a:gd name="T5" fmla="*/ 15 h 19"/>
              </a:gdLst>
              <a:ahLst/>
              <a:cxnLst>
                <a:cxn ang="0">
                  <a:pos x="T0" y="T1"/>
                </a:cxn>
                <a:cxn ang="0">
                  <a:pos x="T2" y="T3"/>
                </a:cxn>
                <a:cxn ang="0">
                  <a:pos x="T4" y="T5"/>
                </a:cxn>
              </a:cxnLst>
              <a:rect l="0" t="0" r="r" b="b"/>
              <a:pathLst>
                <a:path w="23" h="19">
                  <a:moveTo>
                    <a:pt x="7" y="15"/>
                  </a:moveTo>
                  <a:cubicBezTo>
                    <a:pt x="15" y="19"/>
                    <a:pt x="23" y="0"/>
                    <a:pt x="12" y="3"/>
                  </a:cubicBezTo>
                  <a:cubicBezTo>
                    <a:pt x="0" y="3"/>
                    <a:pt x="4" y="14"/>
                    <a:pt x="7"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1" name="Freeform 368">
              <a:extLst>
                <a:ext uri="{FF2B5EF4-FFF2-40B4-BE49-F238E27FC236}">
                  <a16:creationId xmlns:a16="http://schemas.microsoft.com/office/drawing/2014/main" id="{962EBC23-044F-4EA9-AB2C-3D81CB868F3D}"/>
                </a:ext>
              </a:extLst>
            </p:cNvPr>
            <p:cNvSpPr>
              <a:spLocks/>
            </p:cNvSpPr>
            <p:nvPr/>
          </p:nvSpPr>
          <p:spPr bwMode="gray">
            <a:xfrm>
              <a:off x="5346243" y="3123134"/>
              <a:ext cx="12758" cy="7975"/>
            </a:xfrm>
            <a:custGeom>
              <a:avLst/>
              <a:gdLst>
                <a:gd name="T0" fmla="*/ 7 w 8"/>
                <a:gd name="T1" fmla="*/ 0 h 5"/>
                <a:gd name="T2" fmla="*/ 3 w 8"/>
                <a:gd name="T3" fmla="*/ 0 h 5"/>
                <a:gd name="T4" fmla="*/ 0 w 8"/>
                <a:gd name="T5" fmla="*/ 5 h 5"/>
                <a:gd name="T6" fmla="*/ 8 w 8"/>
                <a:gd name="T7" fmla="*/ 4 h 5"/>
                <a:gd name="T8" fmla="*/ 7 w 8"/>
                <a:gd name="T9" fmla="*/ 0 h 5"/>
              </a:gdLst>
              <a:ahLst/>
              <a:cxnLst>
                <a:cxn ang="0">
                  <a:pos x="T0" y="T1"/>
                </a:cxn>
                <a:cxn ang="0">
                  <a:pos x="T2" y="T3"/>
                </a:cxn>
                <a:cxn ang="0">
                  <a:pos x="T4" y="T5"/>
                </a:cxn>
                <a:cxn ang="0">
                  <a:pos x="T6" y="T7"/>
                </a:cxn>
                <a:cxn ang="0">
                  <a:pos x="T8" y="T9"/>
                </a:cxn>
              </a:cxnLst>
              <a:rect l="0" t="0" r="r" b="b"/>
              <a:pathLst>
                <a:path w="8" h="5">
                  <a:moveTo>
                    <a:pt x="7" y="0"/>
                  </a:moveTo>
                  <a:lnTo>
                    <a:pt x="3" y="0"/>
                  </a:lnTo>
                  <a:lnTo>
                    <a:pt x="0" y="5"/>
                  </a:lnTo>
                  <a:lnTo>
                    <a:pt x="8" y="4"/>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2" name="Freeform 369">
              <a:extLst>
                <a:ext uri="{FF2B5EF4-FFF2-40B4-BE49-F238E27FC236}">
                  <a16:creationId xmlns:a16="http://schemas.microsoft.com/office/drawing/2014/main" id="{CA7CFBC9-2C00-4412-A443-30114C92DAE4}"/>
                </a:ext>
              </a:extLst>
            </p:cNvPr>
            <p:cNvSpPr>
              <a:spLocks/>
            </p:cNvSpPr>
            <p:nvPr/>
          </p:nvSpPr>
          <p:spPr bwMode="gray">
            <a:xfrm>
              <a:off x="5322322" y="2861586"/>
              <a:ext cx="12758" cy="9569"/>
            </a:xfrm>
            <a:custGeom>
              <a:avLst/>
              <a:gdLst>
                <a:gd name="T0" fmla="*/ 8 w 8"/>
                <a:gd name="T1" fmla="*/ 1 h 6"/>
                <a:gd name="T2" fmla="*/ 4 w 8"/>
                <a:gd name="T3" fmla="*/ 0 h 6"/>
                <a:gd name="T4" fmla="*/ 0 w 8"/>
                <a:gd name="T5" fmla="*/ 4 h 6"/>
                <a:gd name="T6" fmla="*/ 3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lnTo>
                    <a:pt x="4" y="0"/>
                  </a:lnTo>
                  <a:lnTo>
                    <a:pt x="0" y="4"/>
                  </a:lnTo>
                  <a:lnTo>
                    <a:pt x="3" y="6"/>
                  </a:lnTo>
                  <a:lnTo>
                    <a:pt x="8"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3" name="Freeform 370">
              <a:extLst>
                <a:ext uri="{FF2B5EF4-FFF2-40B4-BE49-F238E27FC236}">
                  <a16:creationId xmlns:a16="http://schemas.microsoft.com/office/drawing/2014/main" id="{E24215FB-21E4-4A36-88E7-A746510AFD71}"/>
                </a:ext>
              </a:extLst>
            </p:cNvPr>
            <p:cNvSpPr>
              <a:spLocks/>
            </p:cNvSpPr>
            <p:nvPr/>
          </p:nvSpPr>
          <p:spPr bwMode="gray">
            <a:xfrm>
              <a:off x="5307968" y="2867965"/>
              <a:ext cx="12758" cy="4785"/>
            </a:xfrm>
            <a:custGeom>
              <a:avLst/>
              <a:gdLst>
                <a:gd name="T0" fmla="*/ 8 w 23"/>
                <a:gd name="T1" fmla="*/ 8 h 9"/>
                <a:gd name="T2" fmla="*/ 12 w 23"/>
                <a:gd name="T3" fmla="*/ 1 h 9"/>
                <a:gd name="T4" fmla="*/ 8 w 23"/>
                <a:gd name="T5" fmla="*/ 8 h 9"/>
              </a:gdLst>
              <a:ahLst/>
              <a:cxnLst>
                <a:cxn ang="0">
                  <a:pos x="T0" y="T1"/>
                </a:cxn>
                <a:cxn ang="0">
                  <a:pos x="T2" y="T3"/>
                </a:cxn>
                <a:cxn ang="0">
                  <a:pos x="T4" y="T5"/>
                </a:cxn>
              </a:cxnLst>
              <a:rect l="0" t="0" r="r" b="b"/>
              <a:pathLst>
                <a:path w="23" h="9">
                  <a:moveTo>
                    <a:pt x="8" y="8"/>
                  </a:moveTo>
                  <a:cubicBezTo>
                    <a:pt x="19" y="9"/>
                    <a:pt x="23" y="5"/>
                    <a:pt x="12" y="1"/>
                  </a:cubicBezTo>
                  <a:cubicBezTo>
                    <a:pt x="0" y="0"/>
                    <a:pt x="4" y="8"/>
                    <a:pt x="8"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4" name="Freeform 371">
              <a:extLst>
                <a:ext uri="{FF2B5EF4-FFF2-40B4-BE49-F238E27FC236}">
                  <a16:creationId xmlns:a16="http://schemas.microsoft.com/office/drawing/2014/main" id="{7D9B1532-6227-4583-B9D0-197A5D1AE152}"/>
                </a:ext>
              </a:extLst>
            </p:cNvPr>
            <p:cNvSpPr>
              <a:spLocks/>
            </p:cNvSpPr>
            <p:nvPr/>
          </p:nvSpPr>
          <p:spPr bwMode="gray">
            <a:xfrm>
              <a:off x="5325511" y="2820121"/>
              <a:ext cx="4785" cy="11164"/>
            </a:xfrm>
            <a:custGeom>
              <a:avLst/>
              <a:gdLst>
                <a:gd name="T0" fmla="*/ 10 w 11"/>
                <a:gd name="T1" fmla="*/ 12 h 19"/>
                <a:gd name="T2" fmla="*/ 3 w 11"/>
                <a:gd name="T3" fmla="*/ 8 h 19"/>
                <a:gd name="T4" fmla="*/ 10 w 11"/>
                <a:gd name="T5" fmla="*/ 12 h 19"/>
              </a:gdLst>
              <a:ahLst/>
              <a:cxnLst>
                <a:cxn ang="0">
                  <a:pos x="T0" y="T1"/>
                </a:cxn>
                <a:cxn ang="0">
                  <a:pos x="T2" y="T3"/>
                </a:cxn>
                <a:cxn ang="0">
                  <a:pos x="T4" y="T5"/>
                </a:cxn>
              </a:cxnLst>
              <a:rect l="0" t="0" r="r" b="b"/>
              <a:pathLst>
                <a:path w="11" h="19">
                  <a:moveTo>
                    <a:pt x="10" y="12"/>
                  </a:moveTo>
                  <a:cubicBezTo>
                    <a:pt x="11" y="0"/>
                    <a:pt x="0" y="0"/>
                    <a:pt x="3" y="8"/>
                  </a:cubicBezTo>
                  <a:cubicBezTo>
                    <a:pt x="3" y="19"/>
                    <a:pt x="10" y="19"/>
                    <a:pt x="1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5" name="Freeform 372">
              <a:extLst>
                <a:ext uri="{FF2B5EF4-FFF2-40B4-BE49-F238E27FC236}">
                  <a16:creationId xmlns:a16="http://schemas.microsoft.com/office/drawing/2014/main" id="{53EEEFC5-6B66-4A98-AEEC-4E7165900AC8}"/>
                </a:ext>
              </a:extLst>
            </p:cNvPr>
            <p:cNvSpPr>
              <a:spLocks/>
            </p:cNvSpPr>
            <p:nvPr/>
          </p:nvSpPr>
          <p:spPr bwMode="gray">
            <a:xfrm>
              <a:off x="5315942" y="2885507"/>
              <a:ext cx="14354" cy="15948"/>
            </a:xfrm>
            <a:custGeom>
              <a:avLst/>
              <a:gdLst>
                <a:gd name="T0" fmla="*/ 3 w 27"/>
                <a:gd name="T1" fmla="*/ 30 h 31"/>
                <a:gd name="T2" fmla="*/ 11 w 27"/>
                <a:gd name="T3" fmla="*/ 23 h 31"/>
                <a:gd name="T4" fmla="*/ 14 w 27"/>
                <a:gd name="T5" fmla="*/ 31 h 31"/>
                <a:gd name="T6" fmla="*/ 26 w 27"/>
                <a:gd name="T7" fmla="*/ 16 h 31"/>
                <a:gd name="T8" fmla="*/ 16 w 27"/>
                <a:gd name="T9" fmla="*/ 0 h 31"/>
                <a:gd name="T10" fmla="*/ 8 w 27"/>
                <a:gd name="T11" fmla="*/ 4 h 31"/>
                <a:gd name="T12" fmla="*/ 3 w 27"/>
                <a:gd name="T13" fmla="*/ 3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3" y="30"/>
                  </a:moveTo>
                  <a:cubicBezTo>
                    <a:pt x="11" y="23"/>
                    <a:pt x="11" y="23"/>
                    <a:pt x="11" y="23"/>
                  </a:cubicBezTo>
                  <a:cubicBezTo>
                    <a:pt x="14" y="31"/>
                    <a:pt x="14" y="31"/>
                    <a:pt x="14" y="31"/>
                  </a:cubicBezTo>
                  <a:cubicBezTo>
                    <a:pt x="14" y="31"/>
                    <a:pt x="26" y="24"/>
                    <a:pt x="26" y="16"/>
                  </a:cubicBezTo>
                  <a:cubicBezTo>
                    <a:pt x="27" y="5"/>
                    <a:pt x="16" y="0"/>
                    <a:pt x="16" y="0"/>
                  </a:cubicBezTo>
                  <a:cubicBezTo>
                    <a:pt x="8" y="4"/>
                    <a:pt x="8" y="4"/>
                    <a:pt x="8" y="4"/>
                  </a:cubicBezTo>
                  <a:cubicBezTo>
                    <a:pt x="8" y="4"/>
                    <a:pt x="0" y="19"/>
                    <a:pt x="3"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6" name="Freeform 373">
              <a:extLst>
                <a:ext uri="{FF2B5EF4-FFF2-40B4-BE49-F238E27FC236}">
                  <a16:creationId xmlns:a16="http://schemas.microsoft.com/office/drawing/2014/main" id="{511DB78C-2D1D-440F-9124-AD7478CBE611}"/>
                </a:ext>
              </a:extLst>
            </p:cNvPr>
            <p:cNvSpPr>
              <a:spLocks/>
            </p:cNvSpPr>
            <p:nvPr/>
          </p:nvSpPr>
          <p:spPr bwMode="gray">
            <a:xfrm>
              <a:off x="5309563" y="3030635"/>
              <a:ext cx="9569" cy="7975"/>
            </a:xfrm>
            <a:custGeom>
              <a:avLst/>
              <a:gdLst>
                <a:gd name="T0" fmla="*/ 1 w 6"/>
                <a:gd name="T1" fmla="*/ 5 h 5"/>
                <a:gd name="T2" fmla="*/ 6 w 6"/>
                <a:gd name="T3" fmla="*/ 3 h 5"/>
                <a:gd name="T4" fmla="*/ 4 w 6"/>
                <a:gd name="T5" fmla="*/ 0 h 5"/>
                <a:gd name="T6" fmla="*/ 0 w 6"/>
                <a:gd name="T7" fmla="*/ 2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lnTo>
                    <a:pt x="6" y="3"/>
                  </a:lnTo>
                  <a:lnTo>
                    <a:pt x="4" y="0"/>
                  </a:lnTo>
                  <a:lnTo>
                    <a:pt x="0" y="2"/>
                  </a:lnTo>
                  <a:lnTo>
                    <a:pt x="1"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7" name="Freeform 374">
              <a:extLst>
                <a:ext uri="{FF2B5EF4-FFF2-40B4-BE49-F238E27FC236}">
                  <a16:creationId xmlns:a16="http://schemas.microsoft.com/office/drawing/2014/main" id="{22A42974-E375-4108-894A-0ED51ECD779C}"/>
                </a:ext>
              </a:extLst>
            </p:cNvPr>
            <p:cNvSpPr>
              <a:spLocks/>
            </p:cNvSpPr>
            <p:nvPr/>
          </p:nvSpPr>
          <p:spPr bwMode="gray">
            <a:xfrm>
              <a:off x="5307968" y="3048178"/>
              <a:ext cx="17543" cy="33491"/>
            </a:xfrm>
            <a:custGeom>
              <a:avLst/>
              <a:gdLst>
                <a:gd name="T0" fmla="*/ 27 w 33"/>
                <a:gd name="T1" fmla="*/ 8 h 61"/>
                <a:gd name="T2" fmla="*/ 12 w 33"/>
                <a:gd name="T3" fmla="*/ 0 h 61"/>
                <a:gd name="T4" fmla="*/ 12 w 33"/>
                <a:gd name="T5" fmla="*/ 4 h 61"/>
                <a:gd name="T6" fmla="*/ 4 w 33"/>
                <a:gd name="T7" fmla="*/ 15 h 61"/>
                <a:gd name="T8" fmla="*/ 14 w 33"/>
                <a:gd name="T9" fmla="*/ 27 h 61"/>
                <a:gd name="T10" fmla="*/ 3 w 33"/>
                <a:gd name="T11" fmla="*/ 38 h 61"/>
                <a:gd name="T12" fmla="*/ 2 w 33"/>
                <a:gd name="T13" fmla="*/ 61 h 61"/>
                <a:gd name="T14" fmla="*/ 17 w 33"/>
                <a:gd name="T15" fmla="*/ 58 h 61"/>
                <a:gd name="T16" fmla="*/ 6 w 33"/>
                <a:gd name="T17" fmla="*/ 38 h 61"/>
                <a:gd name="T18" fmla="*/ 22 w 33"/>
                <a:gd name="T19" fmla="*/ 27 h 61"/>
                <a:gd name="T20" fmla="*/ 26 w 33"/>
                <a:gd name="T21" fmla="*/ 28 h 61"/>
                <a:gd name="T22" fmla="*/ 22 w 33"/>
                <a:gd name="T23" fmla="*/ 35 h 61"/>
                <a:gd name="T24" fmla="*/ 25 w 33"/>
                <a:gd name="T25" fmla="*/ 43 h 61"/>
                <a:gd name="T26" fmla="*/ 33 w 33"/>
                <a:gd name="T27" fmla="*/ 36 h 61"/>
                <a:gd name="T28" fmla="*/ 26 w 33"/>
                <a:gd name="T29" fmla="*/ 24 h 61"/>
                <a:gd name="T30" fmla="*/ 27 w 33"/>
                <a:gd name="T31"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1">
                  <a:moveTo>
                    <a:pt x="27" y="8"/>
                  </a:moveTo>
                  <a:cubicBezTo>
                    <a:pt x="12" y="0"/>
                    <a:pt x="12" y="0"/>
                    <a:pt x="12" y="0"/>
                  </a:cubicBezTo>
                  <a:cubicBezTo>
                    <a:pt x="12" y="4"/>
                    <a:pt x="12" y="4"/>
                    <a:pt x="12" y="4"/>
                  </a:cubicBezTo>
                  <a:cubicBezTo>
                    <a:pt x="12" y="4"/>
                    <a:pt x="8" y="8"/>
                    <a:pt x="4" y="15"/>
                  </a:cubicBezTo>
                  <a:cubicBezTo>
                    <a:pt x="0" y="22"/>
                    <a:pt x="14" y="27"/>
                    <a:pt x="14" y="27"/>
                  </a:cubicBezTo>
                  <a:cubicBezTo>
                    <a:pt x="3" y="38"/>
                    <a:pt x="3" y="38"/>
                    <a:pt x="3" y="38"/>
                  </a:cubicBezTo>
                  <a:cubicBezTo>
                    <a:pt x="2" y="61"/>
                    <a:pt x="2" y="61"/>
                    <a:pt x="2" y="61"/>
                  </a:cubicBezTo>
                  <a:cubicBezTo>
                    <a:pt x="17" y="58"/>
                    <a:pt x="17" y="58"/>
                    <a:pt x="17" y="58"/>
                  </a:cubicBezTo>
                  <a:cubicBezTo>
                    <a:pt x="6" y="38"/>
                    <a:pt x="6" y="38"/>
                    <a:pt x="6" y="38"/>
                  </a:cubicBezTo>
                  <a:cubicBezTo>
                    <a:pt x="22" y="27"/>
                    <a:pt x="22" y="27"/>
                    <a:pt x="22" y="27"/>
                  </a:cubicBezTo>
                  <a:cubicBezTo>
                    <a:pt x="26" y="28"/>
                    <a:pt x="26" y="28"/>
                    <a:pt x="26" y="28"/>
                  </a:cubicBezTo>
                  <a:cubicBezTo>
                    <a:pt x="22" y="35"/>
                    <a:pt x="22" y="35"/>
                    <a:pt x="22" y="35"/>
                  </a:cubicBezTo>
                  <a:cubicBezTo>
                    <a:pt x="25" y="43"/>
                    <a:pt x="25" y="43"/>
                    <a:pt x="25" y="43"/>
                  </a:cubicBezTo>
                  <a:cubicBezTo>
                    <a:pt x="33" y="36"/>
                    <a:pt x="33" y="36"/>
                    <a:pt x="33" y="36"/>
                  </a:cubicBezTo>
                  <a:cubicBezTo>
                    <a:pt x="26" y="24"/>
                    <a:pt x="26" y="24"/>
                    <a:pt x="26" y="24"/>
                  </a:cubicBezTo>
                  <a:lnTo>
                    <a:pt x="27"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8" name="Freeform 375">
              <a:extLst>
                <a:ext uri="{FF2B5EF4-FFF2-40B4-BE49-F238E27FC236}">
                  <a16:creationId xmlns:a16="http://schemas.microsoft.com/office/drawing/2014/main" id="{AC4BA6C7-F784-4F19-B3E4-E040292FF0F4}"/>
                </a:ext>
              </a:extLst>
            </p:cNvPr>
            <p:cNvSpPr>
              <a:spLocks/>
            </p:cNvSpPr>
            <p:nvPr/>
          </p:nvSpPr>
          <p:spPr bwMode="gray">
            <a:xfrm>
              <a:off x="5312753" y="2941326"/>
              <a:ext cx="14354" cy="14354"/>
            </a:xfrm>
            <a:custGeom>
              <a:avLst/>
              <a:gdLst>
                <a:gd name="T0" fmla="*/ 4 w 25"/>
                <a:gd name="T1" fmla="*/ 0 h 28"/>
                <a:gd name="T2" fmla="*/ 0 w 25"/>
                <a:gd name="T3" fmla="*/ 0 h 28"/>
                <a:gd name="T4" fmla="*/ 11 w 25"/>
                <a:gd name="T5" fmla="*/ 16 h 28"/>
                <a:gd name="T6" fmla="*/ 21 w 25"/>
                <a:gd name="T7" fmla="*/ 28 h 28"/>
                <a:gd name="T8" fmla="*/ 18 w 25"/>
                <a:gd name="T9" fmla="*/ 13 h 28"/>
                <a:gd name="T10" fmla="*/ 4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4" y="0"/>
                  </a:moveTo>
                  <a:cubicBezTo>
                    <a:pt x="0" y="0"/>
                    <a:pt x="0" y="0"/>
                    <a:pt x="0" y="0"/>
                  </a:cubicBezTo>
                  <a:cubicBezTo>
                    <a:pt x="0" y="0"/>
                    <a:pt x="7" y="12"/>
                    <a:pt x="11" y="16"/>
                  </a:cubicBezTo>
                  <a:cubicBezTo>
                    <a:pt x="14" y="20"/>
                    <a:pt x="21" y="28"/>
                    <a:pt x="21" y="28"/>
                  </a:cubicBezTo>
                  <a:cubicBezTo>
                    <a:pt x="21" y="28"/>
                    <a:pt x="25" y="21"/>
                    <a:pt x="18" y="13"/>
                  </a:cubicBezTo>
                  <a:cubicBezTo>
                    <a:pt x="15" y="5"/>
                    <a:pt x="4"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9" name="Freeform 376">
              <a:extLst>
                <a:ext uri="{FF2B5EF4-FFF2-40B4-BE49-F238E27FC236}">
                  <a16:creationId xmlns:a16="http://schemas.microsoft.com/office/drawing/2014/main" id="{D9DAC8BC-E928-48C3-8933-99A2A8B063E7}"/>
                </a:ext>
              </a:extLst>
            </p:cNvPr>
            <p:cNvSpPr>
              <a:spLocks/>
            </p:cNvSpPr>
            <p:nvPr/>
          </p:nvSpPr>
          <p:spPr bwMode="gray">
            <a:xfrm>
              <a:off x="5314347" y="2955679"/>
              <a:ext cx="14354" cy="11164"/>
            </a:xfrm>
            <a:custGeom>
              <a:avLst/>
              <a:gdLst>
                <a:gd name="T0" fmla="*/ 6 w 25"/>
                <a:gd name="T1" fmla="*/ 12 h 21"/>
                <a:gd name="T2" fmla="*/ 25 w 25"/>
                <a:gd name="T3" fmla="*/ 21 h 21"/>
                <a:gd name="T4" fmla="*/ 25 w 25"/>
                <a:gd name="T5" fmla="*/ 13 h 21"/>
                <a:gd name="T6" fmla="*/ 3 w 25"/>
                <a:gd name="T7" fmla="*/ 0 h 21"/>
                <a:gd name="T8" fmla="*/ 6 w 25"/>
                <a:gd name="T9" fmla="*/ 12 h 21"/>
              </a:gdLst>
              <a:ahLst/>
              <a:cxnLst>
                <a:cxn ang="0">
                  <a:pos x="T0" y="T1"/>
                </a:cxn>
                <a:cxn ang="0">
                  <a:pos x="T2" y="T3"/>
                </a:cxn>
                <a:cxn ang="0">
                  <a:pos x="T4" y="T5"/>
                </a:cxn>
                <a:cxn ang="0">
                  <a:pos x="T6" y="T7"/>
                </a:cxn>
                <a:cxn ang="0">
                  <a:pos x="T8" y="T9"/>
                </a:cxn>
              </a:cxnLst>
              <a:rect l="0" t="0" r="r" b="b"/>
              <a:pathLst>
                <a:path w="25" h="21">
                  <a:moveTo>
                    <a:pt x="6" y="12"/>
                  </a:moveTo>
                  <a:cubicBezTo>
                    <a:pt x="10" y="12"/>
                    <a:pt x="25" y="21"/>
                    <a:pt x="25" y="21"/>
                  </a:cubicBezTo>
                  <a:cubicBezTo>
                    <a:pt x="25" y="13"/>
                    <a:pt x="25" y="13"/>
                    <a:pt x="25" y="13"/>
                  </a:cubicBezTo>
                  <a:cubicBezTo>
                    <a:pt x="25" y="13"/>
                    <a:pt x="7" y="1"/>
                    <a:pt x="3" y="0"/>
                  </a:cubicBezTo>
                  <a:cubicBezTo>
                    <a:pt x="0" y="0"/>
                    <a:pt x="3" y="8"/>
                    <a:pt x="6"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0" name="Freeform 377">
              <a:extLst>
                <a:ext uri="{FF2B5EF4-FFF2-40B4-BE49-F238E27FC236}">
                  <a16:creationId xmlns:a16="http://schemas.microsoft.com/office/drawing/2014/main" id="{B03BA738-E8CD-458D-9F51-5BC75BFDD478}"/>
                </a:ext>
              </a:extLst>
            </p:cNvPr>
            <p:cNvSpPr>
              <a:spLocks/>
            </p:cNvSpPr>
            <p:nvPr/>
          </p:nvSpPr>
          <p:spPr bwMode="gray">
            <a:xfrm>
              <a:off x="5320726" y="3037014"/>
              <a:ext cx="20733" cy="25517"/>
            </a:xfrm>
            <a:custGeom>
              <a:avLst/>
              <a:gdLst>
                <a:gd name="T0" fmla="*/ 7 w 39"/>
                <a:gd name="T1" fmla="*/ 12 h 48"/>
                <a:gd name="T2" fmla="*/ 0 w 39"/>
                <a:gd name="T3" fmla="*/ 15 h 48"/>
                <a:gd name="T4" fmla="*/ 21 w 39"/>
                <a:gd name="T5" fmla="*/ 47 h 48"/>
                <a:gd name="T6" fmla="*/ 26 w 39"/>
                <a:gd name="T7" fmla="*/ 12 h 48"/>
                <a:gd name="T8" fmla="*/ 11 w 39"/>
                <a:gd name="T9" fmla="*/ 0 h 48"/>
                <a:gd name="T10" fmla="*/ 8 w 39"/>
                <a:gd name="T11" fmla="*/ 0 h 48"/>
                <a:gd name="T12" fmla="*/ 7 w 39"/>
                <a:gd name="T13" fmla="*/ 12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7" y="12"/>
                  </a:moveTo>
                  <a:cubicBezTo>
                    <a:pt x="0" y="15"/>
                    <a:pt x="0" y="15"/>
                    <a:pt x="0" y="15"/>
                  </a:cubicBezTo>
                  <a:cubicBezTo>
                    <a:pt x="0" y="15"/>
                    <a:pt x="6" y="46"/>
                    <a:pt x="21" y="47"/>
                  </a:cubicBezTo>
                  <a:cubicBezTo>
                    <a:pt x="39" y="48"/>
                    <a:pt x="26" y="12"/>
                    <a:pt x="26" y="12"/>
                  </a:cubicBezTo>
                  <a:cubicBezTo>
                    <a:pt x="11" y="0"/>
                    <a:pt x="11" y="0"/>
                    <a:pt x="11" y="0"/>
                  </a:cubicBezTo>
                  <a:cubicBezTo>
                    <a:pt x="8" y="0"/>
                    <a:pt x="8" y="0"/>
                    <a:pt x="8" y="0"/>
                  </a:cubicBezTo>
                  <a:lnTo>
                    <a:pt x="7"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1" name="Freeform 378">
              <a:extLst>
                <a:ext uri="{FF2B5EF4-FFF2-40B4-BE49-F238E27FC236}">
                  <a16:creationId xmlns:a16="http://schemas.microsoft.com/office/drawing/2014/main" id="{482400F1-0D07-4F02-BDDB-A78E33BE56AC}"/>
                </a:ext>
              </a:extLst>
            </p:cNvPr>
            <p:cNvSpPr>
              <a:spLocks/>
            </p:cNvSpPr>
            <p:nvPr/>
          </p:nvSpPr>
          <p:spPr bwMode="gray">
            <a:xfrm>
              <a:off x="5382924" y="2741974"/>
              <a:ext cx="9569" cy="11164"/>
            </a:xfrm>
            <a:custGeom>
              <a:avLst/>
              <a:gdLst>
                <a:gd name="T0" fmla="*/ 1 w 6"/>
                <a:gd name="T1" fmla="*/ 7 h 7"/>
                <a:gd name="T2" fmla="*/ 5 w 6"/>
                <a:gd name="T3" fmla="*/ 7 h 7"/>
                <a:gd name="T4" fmla="*/ 6 w 6"/>
                <a:gd name="T5" fmla="*/ 5 h 7"/>
                <a:gd name="T6" fmla="*/ 3 w 6"/>
                <a:gd name="T7" fmla="*/ 1 h 7"/>
                <a:gd name="T8" fmla="*/ 0 w 6"/>
                <a:gd name="T9" fmla="*/ 0 h 7"/>
                <a:gd name="T10" fmla="*/ 1 w 6"/>
                <a:gd name="T11" fmla="*/ 4 h 7"/>
                <a:gd name="T12" fmla="*/ 1 w 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1" y="7"/>
                  </a:moveTo>
                  <a:lnTo>
                    <a:pt x="5" y="7"/>
                  </a:lnTo>
                  <a:lnTo>
                    <a:pt x="6" y="5"/>
                  </a:lnTo>
                  <a:lnTo>
                    <a:pt x="3" y="1"/>
                  </a:lnTo>
                  <a:lnTo>
                    <a:pt x="0" y="0"/>
                  </a:lnTo>
                  <a:lnTo>
                    <a:pt x="1" y="4"/>
                  </a:lnTo>
                  <a:lnTo>
                    <a:pt x="1"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2" name="Freeform 379">
              <a:extLst>
                <a:ext uri="{FF2B5EF4-FFF2-40B4-BE49-F238E27FC236}">
                  <a16:creationId xmlns:a16="http://schemas.microsoft.com/office/drawing/2014/main" id="{C6B8FAD4-9B27-4213-89FE-06FB6D25A286}"/>
                </a:ext>
              </a:extLst>
            </p:cNvPr>
            <p:cNvSpPr>
              <a:spLocks/>
            </p:cNvSpPr>
            <p:nvPr/>
          </p:nvSpPr>
          <p:spPr bwMode="gray">
            <a:xfrm>
              <a:off x="5311158" y="2930162"/>
              <a:ext cx="7975" cy="9569"/>
            </a:xfrm>
            <a:custGeom>
              <a:avLst/>
              <a:gdLst>
                <a:gd name="T0" fmla="*/ 0 w 5"/>
                <a:gd name="T1" fmla="*/ 2 h 6"/>
                <a:gd name="T2" fmla="*/ 5 w 5"/>
                <a:gd name="T3" fmla="*/ 6 h 6"/>
                <a:gd name="T4" fmla="*/ 3 w 5"/>
                <a:gd name="T5" fmla="*/ 0 h 6"/>
                <a:gd name="T6" fmla="*/ 0 w 5"/>
                <a:gd name="T7" fmla="*/ 2 h 6"/>
              </a:gdLst>
              <a:ahLst/>
              <a:cxnLst>
                <a:cxn ang="0">
                  <a:pos x="T0" y="T1"/>
                </a:cxn>
                <a:cxn ang="0">
                  <a:pos x="T2" y="T3"/>
                </a:cxn>
                <a:cxn ang="0">
                  <a:pos x="T4" y="T5"/>
                </a:cxn>
                <a:cxn ang="0">
                  <a:pos x="T6" y="T7"/>
                </a:cxn>
              </a:cxnLst>
              <a:rect l="0" t="0" r="r" b="b"/>
              <a:pathLst>
                <a:path w="5" h="6">
                  <a:moveTo>
                    <a:pt x="0" y="2"/>
                  </a:moveTo>
                  <a:lnTo>
                    <a:pt x="5" y="6"/>
                  </a:lnTo>
                  <a:lnTo>
                    <a:pt x="3"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3" name="Freeform 380">
              <a:extLst>
                <a:ext uri="{FF2B5EF4-FFF2-40B4-BE49-F238E27FC236}">
                  <a16:creationId xmlns:a16="http://schemas.microsoft.com/office/drawing/2014/main" id="{1B24F9B7-EF14-4506-A3CA-14148C9B4DC7}"/>
                </a:ext>
              </a:extLst>
            </p:cNvPr>
            <p:cNvSpPr>
              <a:spLocks/>
            </p:cNvSpPr>
            <p:nvPr/>
          </p:nvSpPr>
          <p:spPr bwMode="gray">
            <a:xfrm>
              <a:off x="5370166" y="2757922"/>
              <a:ext cx="4785" cy="6379"/>
            </a:xfrm>
            <a:custGeom>
              <a:avLst/>
              <a:gdLst>
                <a:gd name="T0" fmla="*/ 3 w 3"/>
                <a:gd name="T1" fmla="*/ 0 h 4"/>
                <a:gd name="T2" fmla="*/ 0 w 3"/>
                <a:gd name="T3" fmla="*/ 1 h 4"/>
                <a:gd name="T4" fmla="*/ 0 w 3"/>
                <a:gd name="T5" fmla="*/ 4 h 4"/>
                <a:gd name="T6" fmla="*/ 3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0" y="1"/>
                  </a:lnTo>
                  <a:lnTo>
                    <a:pt x="0" y="4"/>
                  </a:lnTo>
                  <a:lnTo>
                    <a:pt x="3"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4" name="Freeform 381">
              <a:extLst>
                <a:ext uri="{FF2B5EF4-FFF2-40B4-BE49-F238E27FC236}">
                  <a16:creationId xmlns:a16="http://schemas.microsoft.com/office/drawing/2014/main" id="{01DCCE2C-9B7F-4084-B08F-4BAABAB187FF}"/>
                </a:ext>
              </a:extLst>
            </p:cNvPr>
            <p:cNvSpPr>
              <a:spLocks/>
            </p:cNvSpPr>
            <p:nvPr/>
          </p:nvSpPr>
          <p:spPr bwMode="gray">
            <a:xfrm>
              <a:off x="5378140" y="2753139"/>
              <a:ext cx="19138" cy="17543"/>
            </a:xfrm>
            <a:custGeom>
              <a:avLst/>
              <a:gdLst>
                <a:gd name="T0" fmla="*/ 22 w 34"/>
                <a:gd name="T1" fmla="*/ 31 h 35"/>
                <a:gd name="T2" fmla="*/ 19 w 34"/>
                <a:gd name="T3" fmla="*/ 8 h 35"/>
                <a:gd name="T4" fmla="*/ 4 w 34"/>
                <a:gd name="T5" fmla="*/ 19 h 35"/>
                <a:gd name="T6" fmla="*/ 0 w 34"/>
                <a:gd name="T7" fmla="*/ 23 h 35"/>
                <a:gd name="T8" fmla="*/ 22 w 34"/>
                <a:gd name="T9" fmla="*/ 31 h 35"/>
              </a:gdLst>
              <a:ahLst/>
              <a:cxnLst>
                <a:cxn ang="0">
                  <a:pos x="T0" y="T1"/>
                </a:cxn>
                <a:cxn ang="0">
                  <a:pos x="T2" y="T3"/>
                </a:cxn>
                <a:cxn ang="0">
                  <a:pos x="T4" y="T5"/>
                </a:cxn>
                <a:cxn ang="0">
                  <a:pos x="T6" y="T7"/>
                </a:cxn>
                <a:cxn ang="0">
                  <a:pos x="T8" y="T9"/>
                </a:cxn>
              </a:cxnLst>
              <a:rect l="0" t="0" r="r" b="b"/>
              <a:pathLst>
                <a:path w="34" h="35">
                  <a:moveTo>
                    <a:pt x="22" y="31"/>
                  </a:moveTo>
                  <a:cubicBezTo>
                    <a:pt x="33" y="28"/>
                    <a:pt x="34" y="13"/>
                    <a:pt x="19" y="8"/>
                  </a:cubicBezTo>
                  <a:cubicBezTo>
                    <a:pt x="5" y="0"/>
                    <a:pt x="4" y="19"/>
                    <a:pt x="4" y="19"/>
                  </a:cubicBezTo>
                  <a:cubicBezTo>
                    <a:pt x="0" y="23"/>
                    <a:pt x="0" y="23"/>
                    <a:pt x="0" y="23"/>
                  </a:cubicBezTo>
                  <a:cubicBezTo>
                    <a:pt x="0" y="30"/>
                    <a:pt x="11" y="35"/>
                    <a:pt x="22" y="3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5" name="Freeform 382">
              <a:extLst>
                <a:ext uri="{FF2B5EF4-FFF2-40B4-BE49-F238E27FC236}">
                  <a16:creationId xmlns:a16="http://schemas.microsoft.com/office/drawing/2014/main" id="{5909281D-CFB0-4886-B81D-5F072F1B8FD8}"/>
                </a:ext>
              </a:extLst>
            </p:cNvPr>
            <p:cNvSpPr>
              <a:spLocks/>
            </p:cNvSpPr>
            <p:nvPr/>
          </p:nvSpPr>
          <p:spPr bwMode="gray">
            <a:xfrm>
              <a:off x="5312753" y="2917403"/>
              <a:ext cx="4785" cy="9569"/>
            </a:xfrm>
            <a:custGeom>
              <a:avLst/>
              <a:gdLst>
                <a:gd name="T0" fmla="*/ 0 w 3"/>
                <a:gd name="T1" fmla="*/ 2 h 6"/>
                <a:gd name="T2" fmla="*/ 3 w 3"/>
                <a:gd name="T3" fmla="*/ 6 h 6"/>
                <a:gd name="T4" fmla="*/ 2 w 3"/>
                <a:gd name="T5" fmla="*/ 0 h 6"/>
                <a:gd name="T6" fmla="*/ 0 w 3"/>
                <a:gd name="T7" fmla="*/ 2 h 6"/>
              </a:gdLst>
              <a:ahLst/>
              <a:cxnLst>
                <a:cxn ang="0">
                  <a:pos x="T0" y="T1"/>
                </a:cxn>
                <a:cxn ang="0">
                  <a:pos x="T2" y="T3"/>
                </a:cxn>
                <a:cxn ang="0">
                  <a:pos x="T4" y="T5"/>
                </a:cxn>
                <a:cxn ang="0">
                  <a:pos x="T6" y="T7"/>
                </a:cxn>
              </a:cxnLst>
              <a:rect l="0" t="0" r="r" b="b"/>
              <a:pathLst>
                <a:path w="3" h="6">
                  <a:moveTo>
                    <a:pt x="0" y="2"/>
                  </a:moveTo>
                  <a:lnTo>
                    <a:pt x="3" y="6"/>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6" name="Freeform 383">
              <a:extLst>
                <a:ext uri="{FF2B5EF4-FFF2-40B4-BE49-F238E27FC236}">
                  <a16:creationId xmlns:a16="http://schemas.microsoft.com/office/drawing/2014/main" id="{DB13CCFB-2CD9-4E5B-910C-CAD031C5663E}"/>
                </a:ext>
              </a:extLst>
            </p:cNvPr>
            <p:cNvSpPr>
              <a:spLocks/>
            </p:cNvSpPr>
            <p:nvPr/>
          </p:nvSpPr>
          <p:spPr bwMode="gray">
            <a:xfrm>
              <a:off x="5325511" y="3019471"/>
              <a:ext cx="11164" cy="14354"/>
            </a:xfrm>
            <a:custGeom>
              <a:avLst/>
              <a:gdLst>
                <a:gd name="T0" fmla="*/ 15 w 23"/>
                <a:gd name="T1" fmla="*/ 22 h 26"/>
                <a:gd name="T2" fmla="*/ 12 w 23"/>
                <a:gd name="T3" fmla="*/ 11 h 26"/>
                <a:gd name="T4" fmla="*/ 15 w 23"/>
                <a:gd name="T5" fmla="*/ 22 h 26"/>
              </a:gdLst>
              <a:ahLst/>
              <a:cxnLst>
                <a:cxn ang="0">
                  <a:pos x="T0" y="T1"/>
                </a:cxn>
                <a:cxn ang="0">
                  <a:pos x="T2" y="T3"/>
                </a:cxn>
                <a:cxn ang="0">
                  <a:pos x="T4" y="T5"/>
                </a:cxn>
              </a:cxnLst>
              <a:rect l="0" t="0" r="r" b="b"/>
              <a:pathLst>
                <a:path w="23" h="26">
                  <a:moveTo>
                    <a:pt x="15" y="22"/>
                  </a:moveTo>
                  <a:cubicBezTo>
                    <a:pt x="23" y="15"/>
                    <a:pt x="20" y="0"/>
                    <a:pt x="12" y="11"/>
                  </a:cubicBezTo>
                  <a:cubicBezTo>
                    <a:pt x="0" y="22"/>
                    <a:pt x="11" y="26"/>
                    <a:pt x="15" y="2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7" name="Freeform 384">
              <a:extLst>
                <a:ext uri="{FF2B5EF4-FFF2-40B4-BE49-F238E27FC236}">
                  <a16:creationId xmlns:a16="http://schemas.microsoft.com/office/drawing/2014/main" id="{71DB2DBD-3355-4C22-B256-81B5C73E4512}"/>
                </a:ext>
              </a:extLst>
            </p:cNvPr>
            <p:cNvSpPr>
              <a:spLocks/>
            </p:cNvSpPr>
            <p:nvPr/>
          </p:nvSpPr>
          <p:spPr bwMode="gray">
            <a:xfrm>
              <a:off x="5339864" y="3056152"/>
              <a:ext cx="14354" cy="12758"/>
            </a:xfrm>
            <a:custGeom>
              <a:avLst/>
              <a:gdLst>
                <a:gd name="T0" fmla="*/ 0 w 9"/>
                <a:gd name="T1" fmla="*/ 2 h 8"/>
                <a:gd name="T2" fmla="*/ 5 w 9"/>
                <a:gd name="T3" fmla="*/ 8 h 8"/>
                <a:gd name="T4" fmla="*/ 9 w 9"/>
                <a:gd name="T5" fmla="*/ 6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5" y="8"/>
                  </a:lnTo>
                  <a:lnTo>
                    <a:pt x="9" y="6"/>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8" name="Freeform 385">
              <a:extLst>
                <a:ext uri="{FF2B5EF4-FFF2-40B4-BE49-F238E27FC236}">
                  <a16:creationId xmlns:a16="http://schemas.microsoft.com/office/drawing/2014/main" id="{3DE4FE34-F6E8-42FD-96DA-EEEA7651AB0D}"/>
                </a:ext>
              </a:extLst>
            </p:cNvPr>
            <p:cNvSpPr>
              <a:spLocks/>
            </p:cNvSpPr>
            <p:nvPr/>
          </p:nvSpPr>
          <p:spPr bwMode="gray">
            <a:xfrm>
              <a:off x="5333485" y="3025850"/>
              <a:ext cx="15948" cy="20733"/>
            </a:xfrm>
            <a:custGeom>
              <a:avLst/>
              <a:gdLst>
                <a:gd name="T0" fmla="*/ 2 w 10"/>
                <a:gd name="T1" fmla="*/ 9 h 13"/>
                <a:gd name="T2" fmla="*/ 4 w 10"/>
                <a:gd name="T3" fmla="*/ 13 h 13"/>
                <a:gd name="T4" fmla="*/ 7 w 10"/>
                <a:gd name="T5" fmla="*/ 13 h 13"/>
                <a:gd name="T6" fmla="*/ 7 w 10"/>
                <a:gd name="T7" fmla="*/ 9 h 13"/>
                <a:gd name="T8" fmla="*/ 10 w 10"/>
                <a:gd name="T9" fmla="*/ 6 h 13"/>
                <a:gd name="T10" fmla="*/ 9 w 10"/>
                <a:gd name="T11" fmla="*/ 0 h 13"/>
                <a:gd name="T12" fmla="*/ 2 w 10"/>
                <a:gd name="T13" fmla="*/ 1 h 13"/>
                <a:gd name="T14" fmla="*/ 2 w 10"/>
                <a:gd name="T15" fmla="*/ 5 h 13"/>
                <a:gd name="T16" fmla="*/ 0 w 10"/>
                <a:gd name="T17" fmla="*/ 6 h 13"/>
                <a:gd name="T18" fmla="*/ 2 w 10"/>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2" y="9"/>
                  </a:moveTo>
                  <a:lnTo>
                    <a:pt x="4" y="13"/>
                  </a:lnTo>
                  <a:lnTo>
                    <a:pt x="7" y="13"/>
                  </a:lnTo>
                  <a:lnTo>
                    <a:pt x="7" y="9"/>
                  </a:lnTo>
                  <a:lnTo>
                    <a:pt x="10" y="6"/>
                  </a:lnTo>
                  <a:lnTo>
                    <a:pt x="9" y="0"/>
                  </a:lnTo>
                  <a:lnTo>
                    <a:pt x="2" y="1"/>
                  </a:lnTo>
                  <a:lnTo>
                    <a:pt x="2" y="5"/>
                  </a:lnTo>
                  <a:lnTo>
                    <a:pt x="0" y="6"/>
                  </a:lnTo>
                  <a:lnTo>
                    <a:pt x="2"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9" name="Freeform 386">
              <a:extLst>
                <a:ext uri="{FF2B5EF4-FFF2-40B4-BE49-F238E27FC236}">
                  <a16:creationId xmlns:a16="http://schemas.microsoft.com/office/drawing/2014/main" id="{4CCEED21-EDCA-4A94-8AEA-3ABC8C5F83E2}"/>
                </a:ext>
              </a:extLst>
            </p:cNvPr>
            <p:cNvSpPr>
              <a:spLocks/>
            </p:cNvSpPr>
            <p:nvPr/>
          </p:nvSpPr>
          <p:spPr bwMode="gray">
            <a:xfrm>
              <a:off x="5398873" y="2743570"/>
              <a:ext cx="14354" cy="20733"/>
            </a:xfrm>
            <a:custGeom>
              <a:avLst/>
              <a:gdLst>
                <a:gd name="T0" fmla="*/ 5 w 9"/>
                <a:gd name="T1" fmla="*/ 0 h 13"/>
                <a:gd name="T2" fmla="*/ 0 w 9"/>
                <a:gd name="T3" fmla="*/ 1 h 13"/>
                <a:gd name="T4" fmla="*/ 0 w 9"/>
                <a:gd name="T5" fmla="*/ 13 h 13"/>
                <a:gd name="T6" fmla="*/ 9 w 9"/>
                <a:gd name="T7" fmla="*/ 7 h 13"/>
                <a:gd name="T8" fmla="*/ 5 w 9"/>
                <a:gd name="T9" fmla="*/ 0 h 13"/>
              </a:gdLst>
              <a:ahLst/>
              <a:cxnLst>
                <a:cxn ang="0">
                  <a:pos x="T0" y="T1"/>
                </a:cxn>
                <a:cxn ang="0">
                  <a:pos x="T2" y="T3"/>
                </a:cxn>
                <a:cxn ang="0">
                  <a:pos x="T4" y="T5"/>
                </a:cxn>
                <a:cxn ang="0">
                  <a:pos x="T6" y="T7"/>
                </a:cxn>
                <a:cxn ang="0">
                  <a:pos x="T8" y="T9"/>
                </a:cxn>
              </a:cxnLst>
              <a:rect l="0" t="0" r="r" b="b"/>
              <a:pathLst>
                <a:path w="9" h="13">
                  <a:moveTo>
                    <a:pt x="5" y="0"/>
                  </a:moveTo>
                  <a:lnTo>
                    <a:pt x="0" y="1"/>
                  </a:lnTo>
                  <a:lnTo>
                    <a:pt x="0" y="13"/>
                  </a:lnTo>
                  <a:lnTo>
                    <a:pt x="9" y="7"/>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0" name="Freeform 387">
              <a:extLst>
                <a:ext uri="{FF2B5EF4-FFF2-40B4-BE49-F238E27FC236}">
                  <a16:creationId xmlns:a16="http://schemas.microsoft.com/office/drawing/2014/main" id="{C8254E22-EF20-43E4-B611-240A86726154}"/>
                </a:ext>
              </a:extLst>
            </p:cNvPr>
            <p:cNvSpPr>
              <a:spLocks/>
            </p:cNvSpPr>
            <p:nvPr/>
          </p:nvSpPr>
          <p:spPr bwMode="gray">
            <a:xfrm>
              <a:off x="5311158" y="2896671"/>
              <a:ext cx="4785" cy="7975"/>
            </a:xfrm>
            <a:custGeom>
              <a:avLst/>
              <a:gdLst>
                <a:gd name="T0" fmla="*/ 0 w 3"/>
                <a:gd name="T1" fmla="*/ 5 h 5"/>
                <a:gd name="T2" fmla="*/ 1 w 3"/>
                <a:gd name="T3" fmla="*/ 5 h 5"/>
                <a:gd name="T4" fmla="*/ 3 w 3"/>
                <a:gd name="T5" fmla="*/ 0 h 5"/>
                <a:gd name="T6" fmla="*/ 1 w 3"/>
                <a:gd name="T7" fmla="*/ 0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1" y="5"/>
                  </a:lnTo>
                  <a:lnTo>
                    <a:pt x="3" y="0"/>
                  </a:lnTo>
                  <a:lnTo>
                    <a:pt x="1"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1" name="Freeform 388">
              <a:extLst>
                <a:ext uri="{FF2B5EF4-FFF2-40B4-BE49-F238E27FC236}">
                  <a16:creationId xmlns:a16="http://schemas.microsoft.com/office/drawing/2014/main" id="{5FDC7B48-7E1D-48D4-9937-5265A98D5656}"/>
                </a:ext>
              </a:extLst>
            </p:cNvPr>
            <p:cNvSpPr>
              <a:spLocks/>
            </p:cNvSpPr>
            <p:nvPr/>
          </p:nvSpPr>
          <p:spPr bwMode="gray">
            <a:xfrm>
              <a:off x="5307968" y="2978006"/>
              <a:ext cx="12758" cy="28707"/>
            </a:xfrm>
            <a:custGeom>
              <a:avLst/>
              <a:gdLst>
                <a:gd name="T0" fmla="*/ 7 w 23"/>
                <a:gd name="T1" fmla="*/ 50 h 54"/>
                <a:gd name="T2" fmla="*/ 22 w 23"/>
                <a:gd name="T3" fmla="*/ 54 h 54"/>
                <a:gd name="T4" fmla="*/ 15 w 23"/>
                <a:gd name="T5" fmla="*/ 39 h 54"/>
                <a:gd name="T6" fmla="*/ 23 w 23"/>
                <a:gd name="T7" fmla="*/ 31 h 54"/>
                <a:gd name="T8" fmla="*/ 13 w 23"/>
                <a:gd name="T9" fmla="*/ 0 h 54"/>
                <a:gd name="T10" fmla="*/ 9 w 23"/>
                <a:gd name="T11" fmla="*/ 12 h 54"/>
                <a:gd name="T12" fmla="*/ 16 w 23"/>
                <a:gd name="T13" fmla="*/ 27 h 54"/>
                <a:gd name="T14" fmla="*/ 1 w 23"/>
                <a:gd name="T15" fmla="*/ 30 h 54"/>
                <a:gd name="T16" fmla="*/ 7 w 23"/>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4">
                  <a:moveTo>
                    <a:pt x="7" y="50"/>
                  </a:moveTo>
                  <a:cubicBezTo>
                    <a:pt x="15" y="54"/>
                    <a:pt x="22" y="54"/>
                    <a:pt x="22" y="54"/>
                  </a:cubicBezTo>
                  <a:cubicBezTo>
                    <a:pt x="15" y="39"/>
                    <a:pt x="15" y="39"/>
                    <a:pt x="15" y="39"/>
                  </a:cubicBezTo>
                  <a:cubicBezTo>
                    <a:pt x="23" y="31"/>
                    <a:pt x="23" y="31"/>
                    <a:pt x="23" y="31"/>
                  </a:cubicBezTo>
                  <a:cubicBezTo>
                    <a:pt x="13" y="0"/>
                    <a:pt x="13" y="0"/>
                    <a:pt x="13" y="0"/>
                  </a:cubicBezTo>
                  <a:cubicBezTo>
                    <a:pt x="9" y="12"/>
                    <a:pt x="9" y="12"/>
                    <a:pt x="9" y="12"/>
                  </a:cubicBezTo>
                  <a:cubicBezTo>
                    <a:pt x="16" y="27"/>
                    <a:pt x="16" y="27"/>
                    <a:pt x="16" y="27"/>
                  </a:cubicBezTo>
                  <a:cubicBezTo>
                    <a:pt x="1" y="30"/>
                    <a:pt x="1" y="30"/>
                    <a:pt x="1" y="30"/>
                  </a:cubicBezTo>
                  <a:cubicBezTo>
                    <a:pt x="1" y="30"/>
                    <a:pt x="0" y="46"/>
                    <a:pt x="7" y="5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2" name="Freeform 389">
              <a:extLst>
                <a:ext uri="{FF2B5EF4-FFF2-40B4-BE49-F238E27FC236}">
                  <a16:creationId xmlns:a16="http://schemas.microsoft.com/office/drawing/2014/main" id="{2A6EDF24-EAD4-42B0-8699-B61BA8B4B3A7}"/>
                </a:ext>
              </a:extLst>
            </p:cNvPr>
            <p:cNvSpPr>
              <a:spLocks/>
            </p:cNvSpPr>
            <p:nvPr/>
          </p:nvSpPr>
          <p:spPr bwMode="gray">
            <a:xfrm>
              <a:off x="5815117" y="2316161"/>
              <a:ext cx="6379" cy="4785"/>
            </a:xfrm>
            <a:custGeom>
              <a:avLst/>
              <a:gdLst>
                <a:gd name="T0" fmla="*/ 2 w 4"/>
                <a:gd name="T1" fmla="*/ 3 h 3"/>
                <a:gd name="T2" fmla="*/ 4 w 4"/>
                <a:gd name="T3" fmla="*/ 0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0"/>
                  </a:lnTo>
                  <a:lnTo>
                    <a:pt x="0" y="0"/>
                  </a:lnTo>
                  <a:lnTo>
                    <a:pt x="2"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3" name="Freeform 390">
              <a:extLst>
                <a:ext uri="{FF2B5EF4-FFF2-40B4-BE49-F238E27FC236}">
                  <a16:creationId xmlns:a16="http://schemas.microsoft.com/office/drawing/2014/main" id="{C0AEF018-1F0A-4020-9F0F-4B36B86822A3}"/>
                </a:ext>
              </a:extLst>
            </p:cNvPr>
            <p:cNvSpPr>
              <a:spLocks/>
            </p:cNvSpPr>
            <p:nvPr/>
          </p:nvSpPr>
          <p:spPr bwMode="gray">
            <a:xfrm>
              <a:off x="6067097" y="1864830"/>
              <a:ext cx="43060" cy="41465"/>
            </a:xfrm>
            <a:custGeom>
              <a:avLst/>
              <a:gdLst>
                <a:gd name="T0" fmla="*/ 45 w 81"/>
                <a:gd name="T1" fmla="*/ 75 h 78"/>
                <a:gd name="T2" fmla="*/ 64 w 81"/>
                <a:gd name="T3" fmla="*/ 57 h 78"/>
                <a:gd name="T4" fmla="*/ 57 w 81"/>
                <a:gd name="T5" fmla="*/ 57 h 78"/>
                <a:gd name="T6" fmla="*/ 69 w 81"/>
                <a:gd name="T7" fmla="*/ 31 h 78"/>
                <a:gd name="T8" fmla="*/ 81 w 81"/>
                <a:gd name="T9" fmla="*/ 24 h 78"/>
                <a:gd name="T10" fmla="*/ 55 w 81"/>
                <a:gd name="T11" fmla="*/ 3 h 78"/>
                <a:gd name="T12" fmla="*/ 47 w 81"/>
                <a:gd name="T13" fmla="*/ 26 h 78"/>
                <a:gd name="T14" fmla="*/ 36 w 81"/>
                <a:gd name="T15" fmla="*/ 21 h 78"/>
                <a:gd name="T16" fmla="*/ 20 w 81"/>
                <a:gd name="T17" fmla="*/ 32 h 78"/>
                <a:gd name="T18" fmla="*/ 24 w 81"/>
                <a:gd name="T19" fmla="*/ 44 h 78"/>
                <a:gd name="T20" fmla="*/ 9 w 81"/>
                <a:gd name="T21" fmla="*/ 39 h 78"/>
                <a:gd name="T22" fmla="*/ 5 w 81"/>
                <a:gd name="T23" fmla="*/ 51 h 78"/>
                <a:gd name="T24" fmla="*/ 8 w 81"/>
                <a:gd name="T25" fmla="*/ 62 h 78"/>
                <a:gd name="T26" fmla="*/ 1 w 81"/>
                <a:gd name="T27" fmla="*/ 58 h 78"/>
                <a:gd name="T28" fmla="*/ 0 w 81"/>
                <a:gd name="T29" fmla="*/ 73 h 78"/>
                <a:gd name="T30" fmla="*/ 45 w 81"/>
                <a:gd name="T31"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8">
                  <a:moveTo>
                    <a:pt x="45" y="75"/>
                  </a:moveTo>
                  <a:cubicBezTo>
                    <a:pt x="64" y="69"/>
                    <a:pt x="64" y="57"/>
                    <a:pt x="64" y="57"/>
                  </a:cubicBezTo>
                  <a:cubicBezTo>
                    <a:pt x="57" y="57"/>
                    <a:pt x="57" y="57"/>
                    <a:pt x="57" y="57"/>
                  </a:cubicBezTo>
                  <a:cubicBezTo>
                    <a:pt x="57" y="57"/>
                    <a:pt x="61" y="34"/>
                    <a:pt x="69" y="31"/>
                  </a:cubicBezTo>
                  <a:cubicBezTo>
                    <a:pt x="73" y="27"/>
                    <a:pt x="81" y="24"/>
                    <a:pt x="81" y="24"/>
                  </a:cubicBezTo>
                  <a:cubicBezTo>
                    <a:pt x="81" y="24"/>
                    <a:pt x="74" y="0"/>
                    <a:pt x="55" y="3"/>
                  </a:cubicBezTo>
                  <a:cubicBezTo>
                    <a:pt x="41" y="3"/>
                    <a:pt x="47" y="26"/>
                    <a:pt x="47" y="26"/>
                  </a:cubicBezTo>
                  <a:cubicBezTo>
                    <a:pt x="36" y="21"/>
                    <a:pt x="36" y="21"/>
                    <a:pt x="36" y="21"/>
                  </a:cubicBezTo>
                  <a:cubicBezTo>
                    <a:pt x="20" y="32"/>
                    <a:pt x="20" y="32"/>
                    <a:pt x="20" y="32"/>
                  </a:cubicBezTo>
                  <a:cubicBezTo>
                    <a:pt x="24" y="44"/>
                    <a:pt x="24" y="44"/>
                    <a:pt x="24" y="44"/>
                  </a:cubicBezTo>
                  <a:cubicBezTo>
                    <a:pt x="9" y="39"/>
                    <a:pt x="9" y="39"/>
                    <a:pt x="9" y="39"/>
                  </a:cubicBezTo>
                  <a:cubicBezTo>
                    <a:pt x="5" y="51"/>
                    <a:pt x="5" y="51"/>
                    <a:pt x="5" y="51"/>
                  </a:cubicBezTo>
                  <a:cubicBezTo>
                    <a:pt x="8" y="62"/>
                    <a:pt x="8" y="62"/>
                    <a:pt x="8" y="62"/>
                  </a:cubicBezTo>
                  <a:cubicBezTo>
                    <a:pt x="1" y="58"/>
                    <a:pt x="1" y="58"/>
                    <a:pt x="1" y="58"/>
                  </a:cubicBezTo>
                  <a:cubicBezTo>
                    <a:pt x="0" y="73"/>
                    <a:pt x="0" y="73"/>
                    <a:pt x="0" y="73"/>
                  </a:cubicBezTo>
                  <a:cubicBezTo>
                    <a:pt x="0" y="73"/>
                    <a:pt x="26" y="78"/>
                    <a:pt x="45" y="7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4" name="Freeform 391">
              <a:extLst>
                <a:ext uri="{FF2B5EF4-FFF2-40B4-BE49-F238E27FC236}">
                  <a16:creationId xmlns:a16="http://schemas.microsoft.com/office/drawing/2014/main" id="{2608FF19-7825-4A46-A460-02E5E28D2AC1}"/>
                </a:ext>
              </a:extLst>
            </p:cNvPr>
            <p:cNvSpPr>
              <a:spLocks/>
            </p:cNvSpPr>
            <p:nvPr/>
          </p:nvSpPr>
          <p:spPr bwMode="gray">
            <a:xfrm>
              <a:off x="6012873" y="1896726"/>
              <a:ext cx="60603" cy="74957"/>
            </a:xfrm>
            <a:custGeom>
              <a:avLst/>
              <a:gdLst>
                <a:gd name="T0" fmla="*/ 6 w 113"/>
                <a:gd name="T1" fmla="*/ 135 h 143"/>
                <a:gd name="T2" fmla="*/ 36 w 113"/>
                <a:gd name="T3" fmla="*/ 136 h 143"/>
                <a:gd name="T4" fmla="*/ 57 w 113"/>
                <a:gd name="T5" fmla="*/ 99 h 143"/>
                <a:gd name="T6" fmla="*/ 94 w 113"/>
                <a:gd name="T7" fmla="*/ 105 h 143"/>
                <a:gd name="T8" fmla="*/ 88 w 113"/>
                <a:gd name="T9" fmla="*/ 78 h 143"/>
                <a:gd name="T10" fmla="*/ 104 w 113"/>
                <a:gd name="T11" fmla="*/ 55 h 143"/>
                <a:gd name="T12" fmla="*/ 87 w 113"/>
                <a:gd name="T13" fmla="*/ 13 h 143"/>
                <a:gd name="T14" fmla="*/ 37 w 113"/>
                <a:gd name="T15" fmla="*/ 33 h 143"/>
                <a:gd name="T16" fmla="*/ 55 w 113"/>
                <a:gd name="T17" fmla="*/ 57 h 143"/>
                <a:gd name="T18" fmla="*/ 40 w 113"/>
                <a:gd name="T19" fmla="*/ 49 h 143"/>
                <a:gd name="T20" fmla="*/ 10 w 113"/>
                <a:gd name="T21" fmla="*/ 55 h 143"/>
                <a:gd name="T22" fmla="*/ 9 w 113"/>
                <a:gd name="T23" fmla="*/ 70 h 143"/>
                <a:gd name="T24" fmla="*/ 24 w 113"/>
                <a:gd name="T25" fmla="*/ 78 h 143"/>
                <a:gd name="T26" fmla="*/ 1 w 113"/>
                <a:gd name="T27" fmla="*/ 89 h 143"/>
                <a:gd name="T28" fmla="*/ 4 w 113"/>
                <a:gd name="T29" fmla="*/ 97 h 143"/>
                <a:gd name="T30" fmla="*/ 23 w 113"/>
                <a:gd name="T31" fmla="*/ 105 h 143"/>
                <a:gd name="T32" fmla="*/ 0 w 113"/>
                <a:gd name="T33" fmla="*/ 123 h 143"/>
                <a:gd name="T34" fmla="*/ 6 w 113"/>
                <a:gd name="T3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43">
                  <a:moveTo>
                    <a:pt x="6" y="135"/>
                  </a:moveTo>
                  <a:cubicBezTo>
                    <a:pt x="6" y="135"/>
                    <a:pt x="25" y="143"/>
                    <a:pt x="36" y="136"/>
                  </a:cubicBezTo>
                  <a:cubicBezTo>
                    <a:pt x="57" y="99"/>
                    <a:pt x="57" y="99"/>
                    <a:pt x="57" y="99"/>
                  </a:cubicBezTo>
                  <a:cubicBezTo>
                    <a:pt x="94" y="105"/>
                    <a:pt x="94" y="105"/>
                    <a:pt x="94" y="105"/>
                  </a:cubicBezTo>
                  <a:cubicBezTo>
                    <a:pt x="88" y="78"/>
                    <a:pt x="88" y="78"/>
                    <a:pt x="88" y="78"/>
                  </a:cubicBezTo>
                  <a:cubicBezTo>
                    <a:pt x="104" y="55"/>
                    <a:pt x="104" y="55"/>
                    <a:pt x="104" y="55"/>
                  </a:cubicBezTo>
                  <a:cubicBezTo>
                    <a:pt x="104" y="55"/>
                    <a:pt x="113" y="21"/>
                    <a:pt x="87" y="13"/>
                  </a:cubicBezTo>
                  <a:cubicBezTo>
                    <a:pt x="61" y="0"/>
                    <a:pt x="37" y="33"/>
                    <a:pt x="37" y="33"/>
                  </a:cubicBezTo>
                  <a:cubicBezTo>
                    <a:pt x="55" y="57"/>
                    <a:pt x="55" y="57"/>
                    <a:pt x="55" y="57"/>
                  </a:cubicBezTo>
                  <a:cubicBezTo>
                    <a:pt x="40" y="49"/>
                    <a:pt x="40" y="49"/>
                    <a:pt x="40" y="49"/>
                  </a:cubicBezTo>
                  <a:cubicBezTo>
                    <a:pt x="40" y="49"/>
                    <a:pt x="10" y="51"/>
                    <a:pt x="10" y="55"/>
                  </a:cubicBezTo>
                  <a:cubicBezTo>
                    <a:pt x="9" y="70"/>
                    <a:pt x="9" y="70"/>
                    <a:pt x="9" y="70"/>
                  </a:cubicBezTo>
                  <a:cubicBezTo>
                    <a:pt x="24" y="78"/>
                    <a:pt x="24" y="78"/>
                    <a:pt x="24" y="78"/>
                  </a:cubicBezTo>
                  <a:cubicBezTo>
                    <a:pt x="1" y="89"/>
                    <a:pt x="1" y="89"/>
                    <a:pt x="1" y="89"/>
                  </a:cubicBezTo>
                  <a:cubicBezTo>
                    <a:pt x="4" y="97"/>
                    <a:pt x="4" y="97"/>
                    <a:pt x="4" y="97"/>
                  </a:cubicBezTo>
                  <a:cubicBezTo>
                    <a:pt x="23" y="105"/>
                    <a:pt x="23" y="105"/>
                    <a:pt x="23" y="105"/>
                  </a:cubicBezTo>
                  <a:cubicBezTo>
                    <a:pt x="0" y="123"/>
                    <a:pt x="0" y="123"/>
                    <a:pt x="0" y="123"/>
                  </a:cubicBezTo>
                  <a:lnTo>
                    <a:pt x="6" y="1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5" name="Freeform 392">
              <a:extLst>
                <a:ext uri="{FF2B5EF4-FFF2-40B4-BE49-F238E27FC236}">
                  <a16:creationId xmlns:a16="http://schemas.microsoft.com/office/drawing/2014/main" id="{E399B1E7-15A7-42E9-80BA-B82C84128EB6}"/>
                </a:ext>
              </a:extLst>
            </p:cNvPr>
            <p:cNvSpPr>
              <a:spLocks/>
            </p:cNvSpPr>
            <p:nvPr/>
          </p:nvSpPr>
          <p:spPr bwMode="gray">
            <a:xfrm>
              <a:off x="5792790" y="2335299"/>
              <a:ext cx="28707" cy="20733"/>
            </a:xfrm>
            <a:custGeom>
              <a:avLst/>
              <a:gdLst>
                <a:gd name="T0" fmla="*/ 28 w 54"/>
                <a:gd name="T1" fmla="*/ 0 h 38"/>
                <a:gd name="T2" fmla="*/ 4 w 54"/>
                <a:gd name="T3" fmla="*/ 18 h 38"/>
                <a:gd name="T4" fmla="*/ 11 w 54"/>
                <a:gd name="T5" fmla="*/ 38 h 38"/>
                <a:gd name="T6" fmla="*/ 30 w 54"/>
                <a:gd name="T7" fmla="*/ 20 h 38"/>
                <a:gd name="T8" fmla="*/ 50 w 54"/>
                <a:gd name="T9" fmla="*/ 9 h 38"/>
                <a:gd name="T10" fmla="*/ 54 w 54"/>
                <a:gd name="T11" fmla="*/ 2 h 38"/>
                <a:gd name="T12" fmla="*/ 31 w 54"/>
                <a:gd name="T13" fmla="*/ 8 h 38"/>
                <a:gd name="T14" fmla="*/ 28 w 5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8">
                  <a:moveTo>
                    <a:pt x="28" y="0"/>
                  </a:moveTo>
                  <a:cubicBezTo>
                    <a:pt x="28" y="0"/>
                    <a:pt x="8" y="11"/>
                    <a:pt x="4" y="18"/>
                  </a:cubicBezTo>
                  <a:cubicBezTo>
                    <a:pt x="0" y="22"/>
                    <a:pt x="11" y="38"/>
                    <a:pt x="11" y="38"/>
                  </a:cubicBezTo>
                  <a:cubicBezTo>
                    <a:pt x="30" y="20"/>
                    <a:pt x="30" y="20"/>
                    <a:pt x="30" y="20"/>
                  </a:cubicBezTo>
                  <a:cubicBezTo>
                    <a:pt x="50" y="9"/>
                    <a:pt x="50" y="9"/>
                    <a:pt x="50" y="9"/>
                  </a:cubicBezTo>
                  <a:cubicBezTo>
                    <a:pt x="54" y="2"/>
                    <a:pt x="54" y="2"/>
                    <a:pt x="54" y="2"/>
                  </a:cubicBezTo>
                  <a:cubicBezTo>
                    <a:pt x="31" y="8"/>
                    <a:pt x="31" y="8"/>
                    <a:pt x="31" y="8"/>
                  </a:cubicBezTo>
                  <a:lnTo>
                    <a:pt x="2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6" name="Freeform 393">
              <a:extLst>
                <a:ext uri="{FF2B5EF4-FFF2-40B4-BE49-F238E27FC236}">
                  <a16:creationId xmlns:a16="http://schemas.microsoft.com/office/drawing/2014/main" id="{B2A431B9-A226-4112-A2EE-D5838DCA2198}"/>
                </a:ext>
              </a:extLst>
            </p:cNvPr>
            <p:cNvSpPr>
              <a:spLocks/>
            </p:cNvSpPr>
            <p:nvPr/>
          </p:nvSpPr>
          <p:spPr bwMode="gray">
            <a:xfrm>
              <a:off x="5824686" y="2304997"/>
              <a:ext cx="7975" cy="9569"/>
            </a:xfrm>
            <a:custGeom>
              <a:avLst/>
              <a:gdLst>
                <a:gd name="T0" fmla="*/ 0 w 5"/>
                <a:gd name="T1" fmla="*/ 6 h 6"/>
                <a:gd name="T2" fmla="*/ 5 w 5"/>
                <a:gd name="T3" fmla="*/ 1 h 6"/>
                <a:gd name="T4" fmla="*/ 2 w 5"/>
                <a:gd name="T5" fmla="*/ 0 h 6"/>
                <a:gd name="T6" fmla="*/ 0 w 5"/>
                <a:gd name="T7" fmla="*/ 6 h 6"/>
              </a:gdLst>
              <a:ahLst/>
              <a:cxnLst>
                <a:cxn ang="0">
                  <a:pos x="T0" y="T1"/>
                </a:cxn>
                <a:cxn ang="0">
                  <a:pos x="T2" y="T3"/>
                </a:cxn>
                <a:cxn ang="0">
                  <a:pos x="T4" y="T5"/>
                </a:cxn>
                <a:cxn ang="0">
                  <a:pos x="T6" y="T7"/>
                </a:cxn>
              </a:cxnLst>
              <a:rect l="0" t="0" r="r" b="b"/>
              <a:pathLst>
                <a:path w="5" h="6">
                  <a:moveTo>
                    <a:pt x="0" y="6"/>
                  </a:moveTo>
                  <a:lnTo>
                    <a:pt x="5" y="1"/>
                  </a:lnTo>
                  <a:lnTo>
                    <a:pt x="2" y="0"/>
                  </a:lnTo>
                  <a:lnTo>
                    <a:pt x="0"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7" name="Freeform 394">
              <a:extLst>
                <a:ext uri="{FF2B5EF4-FFF2-40B4-BE49-F238E27FC236}">
                  <a16:creationId xmlns:a16="http://schemas.microsoft.com/office/drawing/2014/main" id="{1D1BB98B-9A1A-4D51-9A47-7F57A08FC10F}"/>
                </a:ext>
              </a:extLst>
            </p:cNvPr>
            <p:cNvSpPr>
              <a:spLocks/>
            </p:cNvSpPr>
            <p:nvPr/>
          </p:nvSpPr>
          <p:spPr bwMode="gray">
            <a:xfrm>
              <a:off x="6097399" y="1837718"/>
              <a:ext cx="43060" cy="35086"/>
            </a:xfrm>
            <a:custGeom>
              <a:avLst/>
              <a:gdLst>
                <a:gd name="T0" fmla="*/ 18 w 83"/>
                <a:gd name="T1" fmla="*/ 52 h 68"/>
                <a:gd name="T2" fmla="*/ 29 w 83"/>
                <a:gd name="T3" fmla="*/ 57 h 68"/>
                <a:gd name="T4" fmla="*/ 33 w 83"/>
                <a:gd name="T5" fmla="*/ 68 h 68"/>
                <a:gd name="T6" fmla="*/ 60 w 83"/>
                <a:gd name="T7" fmla="*/ 47 h 68"/>
                <a:gd name="T8" fmla="*/ 60 w 83"/>
                <a:gd name="T9" fmla="*/ 35 h 68"/>
                <a:gd name="T10" fmla="*/ 76 w 83"/>
                <a:gd name="T11" fmla="*/ 21 h 68"/>
                <a:gd name="T12" fmla="*/ 54 w 83"/>
                <a:gd name="T13" fmla="*/ 16 h 68"/>
                <a:gd name="T14" fmla="*/ 32 w 83"/>
                <a:gd name="T15" fmla="*/ 3 h 68"/>
                <a:gd name="T16" fmla="*/ 0 w 83"/>
                <a:gd name="T17" fmla="*/ 32 h 68"/>
                <a:gd name="T18" fmla="*/ 18 w 83"/>
                <a:gd name="T19"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8">
                  <a:moveTo>
                    <a:pt x="18" y="52"/>
                  </a:moveTo>
                  <a:cubicBezTo>
                    <a:pt x="26" y="57"/>
                    <a:pt x="29" y="57"/>
                    <a:pt x="29" y="57"/>
                  </a:cubicBezTo>
                  <a:cubicBezTo>
                    <a:pt x="33" y="68"/>
                    <a:pt x="33" y="68"/>
                    <a:pt x="33" y="68"/>
                  </a:cubicBezTo>
                  <a:cubicBezTo>
                    <a:pt x="33" y="68"/>
                    <a:pt x="59" y="62"/>
                    <a:pt x="60" y="47"/>
                  </a:cubicBezTo>
                  <a:cubicBezTo>
                    <a:pt x="60" y="35"/>
                    <a:pt x="60" y="35"/>
                    <a:pt x="60" y="35"/>
                  </a:cubicBezTo>
                  <a:cubicBezTo>
                    <a:pt x="60" y="35"/>
                    <a:pt x="83" y="29"/>
                    <a:pt x="76" y="21"/>
                  </a:cubicBezTo>
                  <a:cubicBezTo>
                    <a:pt x="73" y="13"/>
                    <a:pt x="54" y="16"/>
                    <a:pt x="54" y="16"/>
                  </a:cubicBezTo>
                  <a:cubicBezTo>
                    <a:pt x="54" y="16"/>
                    <a:pt x="47" y="0"/>
                    <a:pt x="32" y="3"/>
                  </a:cubicBezTo>
                  <a:cubicBezTo>
                    <a:pt x="20" y="7"/>
                    <a:pt x="0" y="32"/>
                    <a:pt x="0" y="32"/>
                  </a:cubicBezTo>
                  <a:cubicBezTo>
                    <a:pt x="0" y="32"/>
                    <a:pt x="11" y="48"/>
                    <a:pt x="18" y="5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8" name="Freeform 395">
              <a:extLst>
                <a:ext uri="{FF2B5EF4-FFF2-40B4-BE49-F238E27FC236}">
                  <a16:creationId xmlns:a16="http://schemas.microsoft.com/office/drawing/2014/main" id="{CC489EDC-53AC-4602-916F-BC4CABC51244}"/>
                </a:ext>
              </a:extLst>
            </p:cNvPr>
            <p:cNvSpPr>
              <a:spLocks/>
            </p:cNvSpPr>
            <p:nvPr/>
          </p:nvSpPr>
          <p:spPr bwMode="gray">
            <a:xfrm>
              <a:off x="6124510" y="1826554"/>
              <a:ext cx="7975" cy="9569"/>
            </a:xfrm>
            <a:custGeom>
              <a:avLst/>
              <a:gdLst>
                <a:gd name="T0" fmla="*/ 0 w 5"/>
                <a:gd name="T1" fmla="*/ 0 h 6"/>
                <a:gd name="T2" fmla="*/ 0 w 5"/>
                <a:gd name="T3" fmla="*/ 4 h 6"/>
                <a:gd name="T4" fmla="*/ 5 w 5"/>
                <a:gd name="T5" fmla="*/ 6 h 6"/>
                <a:gd name="T6" fmla="*/ 0 w 5"/>
                <a:gd name="T7" fmla="*/ 0 h 6"/>
              </a:gdLst>
              <a:ahLst/>
              <a:cxnLst>
                <a:cxn ang="0">
                  <a:pos x="T0" y="T1"/>
                </a:cxn>
                <a:cxn ang="0">
                  <a:pos x="T2" y="T3"/>
                </a:cxn>
                <a:cxn ang="0">
                  <a:pos x="T4" y="T5"/>
                </a:cxn>
                <a:cxn ang="0">
                  <a:pos x="T6" y="T7"/>
                </a:cxn>
              </a:cxnLst>
              <a:rect l="0" t="0" r="r" b="b"/>
              <a:pathLst>
                <a:path w="5" h="6">
                  <a:moveTo>
                    <a:pt x="0" y="0"/>
                  </a:moveTo>
                  <a:lnTo>
                    <a:pt x="0" y="4"/>
                  </a:lnTo>
                  <a:lnTo>
                    <a:pt x="5" y="6"/>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9" name="Freeform 396">
              <a:extLst>
                <a:ext uri="{FF2B5EF4-FFF2-40B4-BE49-F238E27FC236}">
                  <a16:creationId xmlns:a16="http://schemas.microsoft.com/office/drawing/2014/main" id="{D15E00F8-879E-416B-8982-202D492F5A8B}"/>
                </a:ext>
              </a:extLst>
            </p:cNvPr>
            <p:cNvSpPr>
              <a:spLocks/>
            </p:cNvSpPr>
            <p:nvPr/>
          </p:nvSpPr>
          <p:spPr bwMode="gray">
            <a:xfrm>
              <a:off x="6110157" y="1813796"/>
              <a:ext cx="11164" cy="20733"/>
            </a:xfrm>
            <a:custGeom>
              <a:avLst/>
              <a:gdLst>
                <a:gd name="T0" fmla="*/ 7 w 7"/>
                <a:gd name="T1" fmla="*/ 3 h 13"/>
                <a:gd name="T2" fmla="*/ 0 w 7"/>
                <a:gd name="T3" fmla="*/ 0 h 13"/>
                <a:gd name="T4" fmla="*/ 0 w 7"/>
                <a:gd name="T5" fmla="*/ 13 h 13"/>
                <a:gd name="T6" fmla="*/ 5 w 7"/>
                <a:gd name="T7" fmla="*/ 13 h 13"/>
                <a:gd name="T8" fmla="*/ 7 w 7"/>
                <a:gd name="T9" fmla="*/ 3 h 13"/>
              </a:gdLst>
              <a:ahLst/>
              <a:cxnLst>
                <a:cxn ang="0">
                  <a:pos x="T0" y="T1"/>
                </a:cxn>
                <a:cxn ang="0">
                  <a:pos x="T2" y="T3"/>
                </a:cxn>
                <a:cxn ang="0">
                  <a:pos x="T4" y="T5"/>
                </a:cxn>
                <a:cxn ang="0">
                  <a:pos x="T6" y="T7"/>
                </a:cxn>
                <a:cxn ang="0">
                  <a:pos x="T8" y="T9"/>
                </a:cxn>
              </a:cxnLst>
              <a:rect l="0" t="0" r="r" b="b"/>
              <a:pathLst>
                <a:path w="7" h="13">
                  <a:moveTo>
                    <a:pt x="7" y="3"/>
                  </a:moveTo>
                  <a:lnTo>
                    <a:pt x="0" y="0"/>
                  </a:lnTo>
                  <a:lnTo>
                    <a:pt x="0" y="13"/>
                  </a:lnTo>
                  <a:lnTo>
                    <a:pt x="5" y="13"/>
                  </a:lnTo>
                  <a:lnTo>
                    <a:pt x="7"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0" name="Freeform 397">
              <a:extLst>
                <a:ext uri="{FF2B5EF4-FFF2-40B4-BE49-F238E27FC236}">
                  <a16:creationId xmlns:a16="http://schemas.microsoft.com/office/drawing/2014/main" id="{965FE0A3-398C-496B-B439-026A7F95FB68}"/>
                </a:ext>
              </a:extLst>
            </p:cNvPr>
            <p:cNvSpPr>
              <a:spLocks/>
            </p:cNvSpPr>
            <p:nvPr/>
          </p:nvSpPr>
          <p:spPr bwMode="gray">
            <a:xfrm>
              <a:off x="5823092" y="2281075"/>
              <a:ext cx="4785" cy="9569"/>
            </a:xfrm>
            <a:custGeom>
              <a:avLst/>
              <a:gdLst>
                <a:gd name="T0" fmla="*/ 1 w 3"/>
                <a:gd name="T1" fmla="*/ 6 h 6"/>
                <a:gd name="T2" fmla="*/ 3 w 3"/>
                <a:gd name="T3" fmla="*/ 2 h 6"/>
                <a:gd name="T4" fmla="*/ 0 w 3"/>
                <a:gd name="T5" fmla="*/ 0 h 6"/>
                <a:gd name="T6" fmla="*/ 1 w 3"/>
                <a:gd name="T7" fmla="*/ 6 h 6"/>
              </a:gdLst>
              <a:ahLst/>
              <a:cxnLst>
                <a:cxn ang="0">
                  <a:pos x="T0" y="T1"/>
                </a:cxn>
                <a:cxn ang="0">
                  <a:pos x="T2" y="T3"/>
                </a:cxn>
                <a:cxn ang="0">
                  <a:pos x="T4" y="T5"/>
                </a:cxn>
                <a:cxn ang="0">
                  <a:pos x="T6" y="T7"/>
                </a:cxn>
              </a:cxnLst>
              <a:rect l="0" t="0" r="r" b="b"/>
              <a:pathLst>
                <a:path w="3" h="6">
                  <a:moveTo>
                    <a:pt x="1" y="6"/>
                  </a:moveTo>
                  <a:lnTo>
                    <a:pt x="3" y="2"/>
                  </a:lnTo>
                  <a:lnTo>
                    <a:pt x="0" y="0"/>
                  </a:lnTo>
                  <a:lnTo>
                    <a:pt x="1"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1" name="Freeform 398">
              <a:extLst>
                <a:ext uri="{FF2B5EF4-FFF2-40B4-BE49-F238E27FC236}">
                  <a16:creationId xmlns:a16="http://schemas.microsoft.com/office/drawing/2014/main" id="{BF26E191-30B1-4160-8E6F-437D347F4D98}"/>
                </a:ext>
              </a:extLst>
            </p:cNvPr>
            <p:cNvSpPr>
              <a:spLocks/>
            </p:cNvSpPr>
            <p:nvPr/>
          </p:nvSpPr>
          <p:spPr bwMode="gray">
            <a:xfrm>
              <a:off x="6087830" y="1831339"/>
              <a:ext cx="17543" cy="15948"/>
            </a:xfrm>
            <a:custGeom>
              <a:avLst/>
              <a:gdLst>
                <a:gd name="T0" fmla="*/ 11 w 11"/>
                <a:gd name="T1" fmla="*/ 5 h 10"/>
                <a:gd name="T2" fmla="*/ 6 w 11"/>
                <a:gd name="T3" fmla="*/ 0 h 10"/>
                <a:gd name="T4" fmla="*/ 6 w 11"/>
                <a:gd name="T5" fmla="*/ 6 h 10"/>
                <a:gd name="T6" fmla="*/ 0 w 11"/>
                <a:gd name="T7" fmla="*/ 3 h 10"/>
                <a:gd name="T8" fmla="*/ 2 w 11"/>
                <a:gd name="T9" fmla="*/ 10 h 10"/>
                <a:gd name="T10" fmla="*/ 11 w 11"/>
                <a:gd name="T11" fmla="*/ 5 h 10"/>
              </a:gdLst>
              <a:ahLst/>
              <a:cxnLst>
                <a:cxn ang="0">
                  <a:pos x="T0" y="T1"/>
                </a:cxn>
                <a:cxn ang="0">
                  <a:pos x="T2" y="T3"/>
                </a:cxn>
                <a:cxn ang="0">
                  <a:pos x="T4" y="T5"/>
                </a:cxn>
                <a:cxn ang="0">
                  <a:pos x="T6" y="T7"/>
                </a:cxn>
                <a:cxn ang="0">
                  <a:pos x="T8" y="T9"/>
                </a:cxn>
                <a:cxn ang="0">
                  <a:pos x="T10" y="T11"/>
                </a:cxn>
              </a:cxnLst>
              <a:rect l="0" t="0" r="r" b="b"/>
              <a:pathLst>
                <a:path w="11" h="10">
                  <a:moveTo>
                    <a:pt x="11" y="5"/>
                  </a:moveTo>
                  <a:lnTo>
                    <a:pt x="6" y="0"/>
                  </a:lnTo>
                  <a:lnTo>
                    <a:pt x="6" y="6"/>
                  </a:lnTo>
                  <a:lnTo>
                    <a:pt x="0" y="3"/>
                  </a:lnTo>
                  <a:lnTo>
                    <a:pt x="2" y="10"/>
                  </a:lnTo>
                  <a:lnTo>
                    <a:pt x="11"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2" name="Freeform 399">
              <a:extLst>
                <a:ext uri="{FF2B5EF4-FFF2-40B4-BE49-F238E27FC236}">
                  <a16:creationId xmlns:a16="http://schemas.microsoft.com/office/drawing/2014/main" id="{2A0ECB8B-F375-4A4B-BE68-4E2DFD33E342}"/>
                </a:ext>
              </a:extLst>
            </p:cNvPr>
            <p:cNvSpPr>
              <a:spLocks/>
            </p:cNvSpPr>
            <p:nvPr/>
          </p:nvSpPr>
          <p:spPr bwMode="gray">
            <a:xfrm>
              <a:off x="5888478" y="2163059"/>
              <a:ext cx="23923" cy="9569"/>
            </a:xfrm>
            <a:custGeom>
              <a:avLst/>
              <a:gdLst>
                <a:gd name="T0" fmla="*/ 23 w 46"/>
                <a:gd name="T1" fmla="*/ 7 h 18"/>
                <a:gd name="T2" fmla="*/ 27 w 46"/>
                <a:gd name="T3" fmla="*/ 15 h 18"/>
                <a:gd name="T4" fmla="*/ 23 w 46"/>
                <a:gd name="T5" fmla="*/ 7 h 18"/>
              </a:gdLst>
              <a:ahLst/>
              <a:cxnLst>
                <a:cxn ang="0">
                  <a:pos x="T0" y="T1"/>
                </a:cxn>
                <a:cxn ang="0">
                  <a:pos x="T2" y="T3"/>
                </a:cxn>
                <a:cxn ang="0">
                  <a:pos x="T4" y="T5"/>
                </a:cxn>
              </a:cxnLst>
              <a:rect l="0" t="0" r="r" b="b"/>
              <a:pathLst>
                <a:path w="46" h="18">
                  <a:moveTo>
                    <a:pt x="23" y="7"/>
                  </a:moveTo>
                  <a:cubicBezTo>
                    <a:pt x="0" y="17"/>
                    <a:pt x="19" y="18"/>
                    <a:pt x="27" y="15"/>
                  </a:cubicBezTo>
                  <a:cubicBezTo>
                    <a:pt x="46" y="8"/>
                    <a:pt x="42" y="0"/>
                    <a:pt x="23"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3" name="Freeform 400">
              <a:extLst>
                <a:ext uri="{FF2B5EF4-FFF2-40B4-BE49-F238E27FC236}">
                  <a16:creationId xmlns:a16="http://schemas.microsoft.com/office/drawing/2014/main" id="{2238441D-30F2-491E-8093-ADDD53D8A3F7}"/>
                </a:ext>
              </a:extLst>
            </p:cNvPr>
            <p:cNvSpPr>
              <a:spLocks/>
            </p:cNvSpPr>
            <p:nvPr/>
          </p:nvSpPr>
          <p:spPr bwMode="gray">
            <a:xfrm>
              <a:off x="5976193" y="2051423"/>
              <a:ext cx="11164" cy="7975"/>
            </a:xfrm>
            <a:custGeom>
              <a:avLst/>
              <a:gdLst>
                <a:gd name="T0" fmla="*/ 0 w 7"/>
                <a:gd name="T1" fmla="*/ 5 h 5"/>
                <a:gd name="T2" fmla="*/ 7 w 7"/>
                <a:gd name="T3" fmla="*/ 0 h 5"/>
                <a:gd name="T4" fmla="*/ 1 w 7"/>
                <a:gd name="T5" fmla="*/ 1 h 5"/>
                <a:gd name="T6" fmla="*/ 0 w 7"/>
                <a:gd name="T7" fmla="*/ 5 h 5"/>
              </a:gdLst>
              <a:ahLst/>
              <a:cxnLst>
                <a:cxn ang="0">
                  <a:pos x="T0" y="T1"/>
                </a:cxn>
                <a:cxn ang="0">
                  <a:pos x="T2" y="T3"/>
                </a:cxn>
                <a:cxn ang="0">
                  <a:pos x="T4" y="T5"/>
                </a:cxn>
                <a:cxn ang="0">
                  <a:pos x="T6" y="T7"/>
                </a:cxn>
              </a:cxnLst>
              <a:rect l="0" t="0" r="r" b="b"/>
              <a:pathLst>
                <a:path w="7" h="5">
                  <a:moveTo>
                    <a:pt x="0" y="5"/>
                  </a:moveTo>
                  <a:lnTo>
                    <a:pt x="7" y="0"/>
                  </a:lnTo>
                  <a:lnTo>
                    <a:pt x="1" y="1"/>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4" name="Freeform 401">
              <a:extLst>
                <a:ext uri="{FF2B5EF4-FFF2-40B4-BE49-F238E27FC236}">
                  <a16:creationId xmlns:a16="http://schemas.microsoft.com/office/drawing/2014/main" id="{CFD2BC53-CC51-4144-A2CD-2FE4769C830A}"/>
                </a:ext>
              </a:extLst>
            </p:cNvPr>
            <p:cNvSpPr>
              <a:spLocks/>
            </p:cNvSpPr>
            <p:nvPr/>
          </p:nvSpPr>
          <p:spPr bwMode="gray">
            <a:xfrm>
              <a:off x="5937918" y="2089698"/>
              <a:ext cx="7975" cy="9569"/>
            </a:xfrm>
            <a:custGeom>
              <a:avLst/>
              <a:gdLst>
                <a:gd name="T0" fmla="*/ 0 w 15"/>
                <a:gd name="T1" fmla="*/ 8 h 20"/>
                <a:gd name="T2" fmla="*/ 15 w 15"/>
                <a:gd name="T3" fmla="*/ 20 h 20"/>
                <a:gd name="T4" fmla="*/ 4 w 15"/>
                <a:gd name="T5" fmla="*/ 0 h 20"/>
                <a:gd name="T6" fmla="*/ 0 w 15"/>
                <a:gd name="T7" fmla="*/ 8 h 20"/>
              </a:gdLst>
              <a:ahLst/>
              <a:cxnLst>
                <a:cxn ang="0">
                  <a:pos x="T0" y="T1"/>
                </a:cxn>
                <a:cxn ang="0">
                  <a:pos x="T2" y="T3"/>
                </a:cxn>
                <a:cxn ang="0">
                  <a:pos x="T4" y="T5"/>
                </a:cxn>
                <a:cxn ang="0">
                  <a:pos x="T6" y="T7"/>
                </a:cxn>
              </a:cxnLst>
              <a:rect l="0" t="0" r="r" b="b"/>
              <a:pathLst>
                <a:path w="15" h="20">
                  <a:moveTo>
                    <a:pt x="0" y="8"/>
                  </a:moveTo>
                  <a:cubicBezTo>
                    <a:pt x="15" y="20"/>
                    <a:pt x="15" y="20"/>
                    <a:pt x="15" y="20"/>
                  </a:cubicBezTo>
                  <a:cubicBezTo>
                    <a:pt x="15" y="16"/>
                    <a:pt x="4" y="0"/>
                    <a:pt x="4" y="0"/>
                  </a:cubicBez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5" name="Freeform 402">
              <a:extLst>
                <a:ext uri="{FF2B5EF4-FFF2-40B4-BE49-F238E27FC236}">
                  <a16:creationId xmlns:a16="http://schemas.microsoft.com/office/drawing/2014/main" id="{609A540F-41F9-48E1-9865-578D6A2FCCB1}"/>
                </a:ext>
              </a:extLst>
            </p:cNvPr>
            <p:cNvSpPr>
              <a:spLocks/>
            </p:cNvSpPr>
            <p:nvPr/>
          </p:nvSpPr>
          <p:spPr bwMode="gray">
            <a:xfrm>
              <a:off x="5979383" y="2019527"/>
              <a:ext cx="25517" cy="27112"/>
            </a:xfrm>
            <a:custGeom>
              <a:avLst/>
              <a:gdLst>
                <a:gd name="T0" fmla="*/ 12 w 49"/>
                <a:gd name="T1" fmla="*/ 42 h 53"/>
                <a:gd name="T2" fmla="*/ 0 w 49"/>
                <a:gd name="T3" fmla="*/ 53 h 53"/>
                <a:gd name="T4" fmla="*/ 4 w 49"/>
                <a:gd name="T5" fmla="*/ 53 h 53"/>
                <a:gd name="T6" fmla="*/ 23 w 49"/>
                <a:gd name="T7" fmla="*/ 46 h 53"/>
                <a:gd name="T8" fmla="*/ 31 w 49"/>
                <a:gd name="T9" fmla="*/ 20 h 53"/>
                <a:gd name="T10" fmla="*/ 12 w 49"/>
                <a:gd name="T11" fmla="*/ 42 h 53"/>
              </a:gdLst>
              <a:ahLst/>
              <a:cxnLst>
                <a:cxn ang="0">
                  <a:pos x="T0" y="T1"/>
                </a:cxn>
                <a:cxn ang="0">
                  <a:pos x="T2" y="T3"/>
                </a:cxn>
                <a:cxn ang="0">
                  <a:pos x="T4" y="T5"/>
                </a:cxn>
                <a:cxn ang="0">
                  <a:pos x="T6" y="T7"/>
                </a:cxn>
                <a:cxn ang="0">
                  <a:pos x="T8" y="T9"/>
                </a:cxn>
                <a:cxn ang="0">
                  <a:pos x="T10" y="T11"/>
                </a:cxn>
              </a:cxnLst>
              <a:rect l="0" t="0" r="r" b="b"/>
              <a:pathLst>
                <a:path w="49" h="53">
                  <a:moveTo>
                    <a:pt x="12" y="42"/>
                  </a:moveTo>
                  <a:cubicBezTo>
                    <a:pt x="0" y="53"/>
                    <a:pt x="0" y="53"/>
                    <a:pt x="0" y="53"/>
                  </a:cubicBezTo>
                  <a:cubicBezTo>
                    <a:pt x="4" y="53"/>
                    <a:pt x="4" y="53"/>
                    <a:pt x="4" y="53"/>
                  </a:cubicBezTo>
                  <a:cubicBezTo>
                    <a:pt x="23" y="46"/>
                    <a:pt x="23" y="46"/>
                    <a:pt x="23" y="46"/>
                  </a:cubicBezTo>
                  <a:cubicBezTo>
                    <a:pt x="23" y="46"/>
                    <a:pt x="49" y="40"/>
                    <a:pt x="31" y="20"/>
                  </a:cubicBezTo>
                  <a:cubicBezTo>
                    <a:pt x="10" y="0"/>
                    <a:pt x="12" y="42"/>
                    <a:pt x="12" y="4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6" name="Freeform 403">
              <a:extLst>
                <a:ext uri="{FF2B5EF4-FFF2-40B4-BE49-F238E27FC236}">
                  <a16:creationId xmlns:a16="http://schemas.microsoft.com/office/drawing/2014/main" id="{BD16BBD6-9FFC-489B-8BDE-02135F992D42}"/>
                </a:ext>
              </a:extLst>
            </p:cNvPr>
            <p:cNvSpPr>
              <a:spLocks/>
            </p:cNvSpPr>
            <p:nvPr/>
          </p:nvSpPr>
          <p:spPr bwMode="gray">
            <a:xfrm>
              <a:off x="5843824" y="2242800"/>
              <a:ext cx="7975" cy="6379"/>
            </a:xfrm>
            <a:custGeom>
              <a:avLst/>
              <a:gdLst>
                <a:gd name="T0" fmla="*/ 0 w 5"/>
                <a:gd name="T1" fmla="*/ 4 h 4"/>
                <a:gd name="T2" fmla="*/ 5 w 5"/>
                <a:gd name="T3" fmla="*/ 3 h 4"/>
                <a:gd name="T4" fmla="*/ 3 w 5"/>
                <a:gd name="T5" fmla="*/ 0 h 4"/>
                <a:gd name="T6" fmla="*/ 0 w 5"/>
                <a:gd name="T7" fmla="*/ 4 h 4"/>
              </a:gdLst>
              <a:ahLst/>
              <a:cxnLst>
                <a:cxn ang="0">
                  <a:pos x="T0" y="T1"/>
                </a:cxn>
                <a:cxn ang="0">
                  <a:pos x="T2" y="T3"/>
                </a:cxn>
                <a:cxn ang="0">
                  <a:pos x="T4" y="T5"/>
                </a:cxn>
                <a:cxn ang="0">
                  <a:pos x="T6" y="T7"/>
                </a:cxn>
              </a:cxnLst>
              <a:rect l="0" t="0" r="r" b="b"/>
              <a:pathLst>
                <a:path w="5" h="4">
                  <a:moveTo>
                    <a:pt x="0" y="4"/>
                  </a:moveTo>
                  <a:lnTo>
                    <a:pt x="5" y="3"/>
                  </a:lnTo>
                  <a:lnTo>
                    <a:pt x="3"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7" name="Freeform 404">
              <a:extLst>
                <a:ext uri="{FF2B5EF4-FFF2-40B4-BE49-F238E27FC236}">
                  <a16:creationId xmlns:a16="http://schemas.microsoft.com/office/drawing/2014/main" id="{FA2A9A78-73AA-417A-A81D-4452BAB22D6E}"/>
                </a:ext>
              </a:extLst>
            </p:cNvPr>
            <p:cNvSpPr>
              <a:spLocks/>
            </p:cNvSpPr>
            <p:nvPr/>
          </p:nvSpPr>
          <p:spPr bwMode="gray">
            <a:xfrm>
              <a:off x="5931538" y="2099267"/>
              <a:ext cx="14354" cy="7975"/>
            </a:xfrm>
            <a:custGeom>
              <a:avLst/>
              <a:gdLst>
                <a:gd name="T0" fmla="*/ 0 w 9"/>
                <a:gd name="T1" fmla="*/ 5 h 5"/>
                <a:gd name="T2" fmla="*/ 9 w 9"/>
                <a:gd name="T3" fmla="*/ 4 h 5"/>
                <a:gd name="T4" fmla="*/ 9 w 9"/>
                <a:gd name="T5" fmla="*/ 3 h 5"/>
                <a:gd name="T6" fmla="*/ 0 w 9"/>
                <a:gd name="T7" fmla="*/ 0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9" y="4"/>
                  </a:lnTo>
                  <a:lnTo>
                    <a:pt x="9" y="3"/>
                  </a:lnTo>
                  <a:lnTo>
                    <a:pt x="0"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8" name="Freeform 405">
              <a:extLst>
                <a:ext uri="{FF2B5EF4-FFF2-40B4-BE49-F238E27FC236}">
                  <a16:creationId xmlns:a16="http://schemas.microsoft.com/office/drawing/2014/main" id="{21BCDA32-B371-48C2-96C8-4C92D732A7B6}"/>
                </a:ext>
              </a:extLst>
            </p:cNvPr>
            <p:cNvSpPr>
              <a:spLocks/>
            </p:cNvSpPr>
            <p:nvPr/>
          </p:nvSpPr>
          <p:spPr bwMode="gray">
            <a:xfrm>
              <a:off x="6130889" y="1813796"/>
              <a:ext cx="23923" cy="28707"/>
            </a:xfrm>
            <a:custGeom>
              <a:avLst/>
              <a:gdLst>
                <a:gd name="T0" fmla="*/ 21 w 47"/>
                <a:gd name="T1" fmla="*/ 51 h 56"/>
                <a:gd name="T2" fmla="*/ 44 w 47"/>
                <a:gd name="T3" fmla="*/ 37 h 56"/>
                <a:gd name="T4" fmla="*/ 27 w 47"/>
                <a:gd name="T5" fmla="*/ 13 h 56"/>
                <a:gd name="T6" fmla="*/ 22 w 47"/>
                <a:gd name="T7" fmla="*/ 28 h 56"/>
                <a:gd name="T8" fmla="*/ 8 w 47"/>
                <a:gd name="T9" fmla="*/ 0 h 56"/>
                <a:gd name="T10" fmla="*/ 0 w 47"/>
                <a:gd name="T11" fmla="*/ 12 h 56"/>
                <a:gd name="T12" fmla="*/ 14 w 47"/>
                <a:gd name="T13" fmla="*/ 39 h 56"/>
                <a:gd name="T14" fmla="*/ 21 w 47"/>
                <a:gd name="T15" fmla="*/ 5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6">
                  <a:moveTo>
                    <a:pt x="21" y="51"/>
                  </a:moveTo>
                  <a:cubicBezTo>
                    <a:pt x="43" y="56"/>
                    <a:pt x="47" y="52"/>
                    <a:pt x="44" y="37"/>
                  </a:cubicBezTo>
                  <a:cubicBezTo>
                    <a:pt x="37" y="25"/>
                    <a:pt x="27" y="13"/>
                    <a:pt x="27" y="13"/>
                  </a:cubicBezTo>
                  <a:cubicBezTo>
                    <a:pt x="22" y="28"/>
                    <a:pt x="22" y="28"/>
                    <a:pt x="22" y="28"/>
                  </a:cubicBezTo>
                  <a:cubicBezTo>
                    <a:pt x="8" y="0"/>
                    <a:pt x="8" y="0"/>
                    <a:pt x="8" y="0"/>
                  </a:cubicBezTo>
                  <a:cubicBezTo>
                    <a:pt x="0" y="12"/>
                    <a:pt x="0" y="12"/>
                    <a:pt x="0" y="12"/>
                  </a:cubicBezTo>
                  <a:cubicBezTo>
                    <a:pt x="14" y="39"/>
                    <a:pt x="14" y="39"/>
                    <a:pt x="14" y="39"/>
                  </a:cubicBezTo>
                  <a:cubicBezTo>
                    <a:pt x="14" y="39"/>
                    <a:pt x="6" y="46"/>
                    <a:pt x="21" y="5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9" name="Freeform 407">
              <a:extLst>
                <a:ext uri="{FF2B5EF4-FFF2-40B4-BE49-F238E27FC236}">
                  <a16:creationId xmlns:a16="http://schemas.microsoft.com/office/drawing/2014/main" id="{96E1174C-F0E0-4126-854C-741993D85BA4}"/>
                </a:ext>
              </a:extLst>
            </p:cNvPr>
            <p:cNvSpPr>
              <a:spLocks/>
            </p:cNvSpPr>
            <p:nvPr/>
          </p:nvSpPr>
          <p:spPr bwMode="gray">
            <a:xfrm>
              <a:off x="5843825" y="2233230"/>
              <a:ext cx="14354" cy="6379"/>
            </a:xfrm>
            <a:custGeom>
              <a:avLst/>
              <a:gdLst>
                <a:gd name="T0" fmla="*/ 0 w 9"/>
                <a:gd name="T1" fmla="*/ 3 h 4"/>
                <a:gd name="T2" fmla="*/ 9 w 9"/>
                <a:gd name="T3" fmla="*/ 4 h 4"/>
                <a:gd name="T4" fmla="*/ 9 w 9"/>
                <a:gd name="T5" fmla="*/ 1 h 4"/>
                <a:gd name="T6" fmla="*/ 4 w 9"/>
                <a:gd name="T7" fmla="*/ 0 h 4"/>
                <a:gd name="T8" fmla="*/ 0 w 9"/>
                <a:gd name="T9" fmla="*/ 3 h 4"/>
              </a:gdLst>
              <a:ahLst/>
              <a:cxnLst>
                <a:cxn ang="0">
                  <a:pos x="T0" y="T1"/>
                </a:cxn>
                <a:cxn ang="0">
                  <a:pos x="T2" y="T3"/>
                </a:cxn>
                <a:cxn ang="0">
                  <a:pos x="T4" y="T5"/>
                </a:cxn>
                <a:cxn ang="0">
                  <a:pos x="T6" y="T7"/>
                </a:cxn>
                <a:cxn ang="0">
                  <a:pos x="T8" y="T9"/>
                </a:cxn>
              </a:cxnLst>
              <a:rect l="0" t="0" r="r" b="b"/>
              <a:pathLst>
                <a:path w="9" h="4">
                  <a:moveTo>
                    <a:pt x="0" y="3"/>
                  </a:moveTo>
                  <a:lnTo>
                    <a:pt x="9" y="4"/>
                  </a:lnTo>
                  <a:lnTo>
                    <a:pt x="9" y="1"/>
                  </a:lnTo>
                  <a:lnTo>
                    <a:pt x="4" y="0"/>
                  </a:lnTo>
                  <a:lnTo>
                    <a:pt x="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0" name="Freeform 408">
              <a:extLst>
                <a:ext uri="{FF2B5EF4-FFF2-40B4-BE49-F238E27FC236}">
                  <a16:creationId xmlns:a16="http://schemas.microsoft.com/office/drawing/2014/main" id="{90C5AA98-1C3E-4C05-A500-72870569043D}"/>
                </a:ext>
              </a:extLst>
            </p:cNvPr>
            <p:cNvSpPr>
              <a:spLocks/>
            </p:cNvSpPr>
            <p:nvPr/>
          </p:nvSpPr>
          <p:spPr bwMode="gray">
            <a:xfrm>
              <a:off x="5883694" y="2191765"/>
              <a:ext cx="14354" cy="20733"/>
            </a:xfrm>
            <a:custGeom>
              <a:avLst/>
              <a:gdLst>
                <a:gd name="T0" fmla="*/ 5 w 9"/>
                <a:gd name="T1" fmla="*/ 5 h 13"/>
                <a:gd name="T2" fmla="*/ 1 w 9"/>
                <a:gd name="T3" fmla="*/ 3 h 13"/>
                <a:gd name="T4" fmla="*/ 0 w 9"/>
                <a:gd name="T5" fmla="*/ 9 h 13"/>
                <a:gd name="T6" fmla="*/ 3 w 9"/>
                <a:gd name="T7" fmla="*/ 10 h 13"/>
                <a:gd name="T8" fmla="*/ 3 w 9"/>
                <a:gd name="T9" fmla="*/ 13 h 13"/>
                <a:gd name="T10" fmla="*/ 4 w 9"/>
                <a:gd name="T11" fmla="*/ 13 h 13"/>
                <a:gd name="T12" fmla="*/ 9 w 9"/>
                <a:gd name="T13" fmla="*/ 2 h 13"/>
                <a:gd name="T14" fmla="*/ 6 w 9"/>
                <a:gd name="T15" fmla="*/ 0 h 13"/>
                <a:gd name="T16" fmla="*/ 5 w 9"/>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5" y="5"/>
                  </a:moveTo>
                  <a:lnTo>
                    <a:pt x="1" y="3"/>
                  </a:lnTo>
                  <a:lnTo>
                    <a:pt x="0" y="9"/>
                  </a:lnTo>
                  <a:lnTo>
                    <a:pt x="3" y="10"/>
                  </a:lnTo>
                  <a:lnTo>
                    <a:pt x="3" y="13"/>
                  </a:lnTo>
                  <a:lnTo>
                    <a:pt x="4" y="13"/>
                  </a:lnTo>
                  <a:lnTo>
                    <a:pt x="9" y="2"/>
                  </a:lnTo>
                  <a:lnTo>
                    <a:pt x="6" y="0"/>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1" name="Freeform 409">
              <a:extLst>
                <a:ext uri="{FF2B5EF4-FFF2-40B4-BE49-F238E27FC236}">
                  <a16:creationId xmlns:a16="http://schemas.microsoft.com/office/drawing/2014/main" id="{6548118A-C0E3-4BED-BE63-67ADDED5341C}"/>
                </a:ext>
              </a:extLst>
            </p:cNvPr>
            <p:cNvSpPr>
              <a:spLocks/>
            </p:cNvSpPr>
            <p:nvPr/>
          </p:nvSpPr>
          <p:spPr bwMode="gray">
            <a:xfrm>
              <a:off x="6295155" y="1705349"/>
              <a:ext cx="22327" cy="15948"/>
            </a:xfrm>
            <a:custGeom>
              <a:avLst/>
              <a:gdLst>
                <a:gd name="T0" fmla="*/ 23 w 41"/>
                <a:gd name="T1" fmla="*/ 1 h 28"/>
                <a:gd name="T2" fmla="*/ 18 w 41"/>
                <a:gd name="T3" fmla="*/ 28 h 28"/>
                <a:gd name="T4" fmla="*/ 23 w 41"/>
                <a:gd name="T5" fmla="*/ 1 h 28"/>
              </a:gdLst>
              <a:ahLst/>
              <a:cxnLst>
                <a:cxn ang="0">
                  <a:pos x="T0" y="T1"/>
                </a:cxn>
                <a:cxn ang="0">
                  <a:pos x="T2" y="T3"/>
                </a:cxn>
                <a:cxn ang="0">
                  <a:pos x="T4" y="T5"/>
                </a:cxn>
              </a:cxnLst>
              <a:rect l="0" t="0" r="r" b="b"/>
              <a:pathLst>
                <a:path w="41" h="28">
                  <a:moveTo>
                    <a:pt x="23" y="1"/>
                  </a:moveTo>
                  <a:cubicBezTo>
                    <a:pt x="0" y="0"/>
                    <a:pt x="18" y="28"/>
                    <a:pt x="18" y="28"/>
                  </a:cubicBezTo>
                  <a:cubicBezTo>
                    <a:pt x="37" y="25"/>
                    <a:pt x="41" y="2"/>
                    <a:pt x="23"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2" name="Freeform 410">
              <a:extLst>
                <a:ext uri="{FF2B5EF4-FFF2-40B4-BE49-F238E27FC236}">
                  <a16:creationId xmlns:a16="http://schemas.microsoft.com/office/drawing/2014/main" id="{755FB21E-87EE-4AA2-A38A-021B4C7879F6}"/>
                </a:ext>
              </a:extLst>
            </p:cNvPr>
            <p:cNvSpPr>
              <a:spLocks/>
            </p:cNvSpPr>
            <p:nvPr/>
          </p:nvSpPr>
          <p:spPr bwMode="gray">
            <a:xfrm>
              <a:off x="6328646" y="1690995"/>
              <a:ext cx="12758" cy="11164"/>
            </a:xfrm>
            <a:custGeom>
              <a:avLst/>
              <a:gdLst>
                <a:gd name="T0" fmla="*/ 6 w 8"/>
                <a:gd name="T1" fmla="*/ 0 h 7"/>
                <a:gd name="T2" fmla="*/ 0 w 8"/>
                <a:gd name="T3" fmla="*/ 4 h 7"/>
                <a:gd name="T4" fmla="*/ 8 w 8"/>
                <a:gd name="T5" fmla="*/ 7 h 7"/>
                <a:gd name="T6" fmla="*/ 6 w 8"/>
                <a:gd name="T7" fmla="*/ 0 h 7"/>
              </a:gdLst>
              <a:ahLst/>
              <a:cxnLst>
                <a:cxn ang="0">
                  <a:pos x="T0" y="T1"/>
                </a:cxn>
                <a:cxn ang="0">
                  <a:pos x="T2" y="T3"/>
                </a:cxn>
                <a:cxn ang="0">
                  <a:pos x="T4" y="T5"/>
                </a:cxn>
                <a:cxn ang="0">
                  <a:pos x="T6" y="T7"/>
                </a:cxn>
              </a:cxnLst>
              <a:rect l="0" t="0" r="r" b="b"/>
              <a:pathLst>
                <a:path w="8" h="7">
                  <a:moveTo>
                    <a:pt x="6" y="0"/>
                  </a:moveTo>
                  <a:lnTo>
                    <a:pt x="0" y="4"/>
                  </a:lnTo>
                  <a:lnTo>
                    <a:pt x="8" y="7"/>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3" name="Freeform 411">
              <a:extLst>
                <a:ext uri="{FF2B5EF4-FFF2-40B4-BE49-F238E27FC236}">
                  <a16:creationId xmlns:a16="http://schemas.microsoft.com/office/drawing/2014/main" id="{B5A83FF2-94AB-4809-A2A5-67249CFB80A5}"/>
                </a:ext>
              </a:extLst>
            </p:cNvPr>
            <p:cNvSpPr>
              <a:spLocks/>
            </p:cNvSpPr>
            <p:nvPr/>
          </p:nvSpPr>
          <p:spPr bwMode="gray">
            <a:xfrm>
              <a:off x="6354163" y="1676642"/>
              <a:ext cx="41465" cy="33491"/>
            </a:xfrm>
            <a:custGeom>
              <a:avLst/>
              <a:gdLst>
                <a:gd name="T0" fmla="*/ 3 w 79"/>
                <a:gd name="T1" fmla="*/ 48 h 61"/>
                <a:gd name="T2" fmla="*/ 14 w 79"/>
                <a:gd name="T3" fmla="*/ 41 h 61"/>
                <a:gd name="T4" fmla="*/ 14 w 79"/>
                <a:gd name="T5" fmla="*/ 52 h 61"/>
                <a:gd name="T6" fmla="*/ 36 w 79"/>
                <a:gd name="T7" fmla="*/ 61 h 61"/>
                <a:gd name="T8" fmla="*/ 78 w 79"/>
                <a:gd name="T9" fmla="*/ 40 h 61"/>
                <a:gd name="T10" fmla="*/ 79 w 79"/>
                <a:gd name="T11" fmla="*/ 25 h 61"/>
                <a:gd name="T12" fmla="*/ 56 w 79"/>
                <a:gd name="T13" fmla="*/ 39 h 61"/>
                <a:gd name="T14" fmla="*/ 45 w 79"/>
                <a:gd name="T15" fmla="*/ 31 h 61"/>
                <a:gd name="T16" fmla="*/ 64 w 79"/>
                <a:gd name="T17" fmla="*/ 16 h 61"/>
                <a:gd name="T18" fmla="*/ 54 w 79"/>
                <a:gd name="T19" fmla="*/ 4 h 61"/>
                <a:gd name="T20" fmla="*/ 46 w 79"/>
                <a:gd name="T21" fmla="*/ 15 h 61"/>
                <a:gd name="T22" fmla="*/ 39 w 79"/>
                <a:gd name="T23" fmla="*/ 0 h 61"/>
                <a:gd name="T24" fmla="*/ 27 w 79"/>
                <a:gd name="T25" fmla="*/ 7 h 61"/>
                <a:gd name="T26" fmla="*/ 30 w 79"/>
                <a:gd name="T27" fmla="*/ 22 h 61"/>
                <a:gd name="T28" fmla="*/ 0 w 79"/>
                <a:gd name="T29" fmla="*/ 29 h 61"/>
                <a:gd name="T30" fmla="*/ 3 w 79"/>
                <a:gd name="T31"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3" y="48"/>
                  </a:moveTo>
                  <a:cubicBezTo>
                    <a:pt x="7" y="48"/>
                    <a:pt x="14" y="41"/>
                    <a:pt x="14" y="41"/>
                  </a:cubicBezTo>
                  <a:cubicBezTo>
                    <a:pt x="14" y="52"/>
                    <a:pt x="14" y="52"/>
                    <a:pt x="14" y="52"/>
                  </a:cubicBezTo>
                  <a:cubicBezTo>
                    <a:pt x="36" y="61"/>
                    <a:pt x="36" y="61"/>
                    <a:pt x="36" y="61"/>
                  </a:cubicBezTo>
                  <a:cubicBezTo>
                    <a:pt x="78" y="40"/>
                    <a:pt x="78" y="40"/>
                    <a:pt x="78" y="40"/>
                  </a:cubicBezTo>
                  <a:cubicBezTo>
                    <a:pt x="79" y="25"/>
                    <a:pt x="79" y="25"/>
                    <a:pt x="79" y="25"/>
                  </a:cubicBezTo>
                  <a:cubicBezTo>
                    <a:pt x="56" y="39"/>
                    <a:pt x="56" y="39"/>
                    <a:pt x="56" y="39"/>
                  </a:cubicBezTo>
                  <a:cubicBezTo>
                    <a:pt x="45" y="31"/>
                    <a:pt x="45" y="31"/>
                    <a:pt x="45" y="31"/>
                  </a:cubicBezTo>
                  <a:cubicBezTo>
                    <a:pt x="64" y="16"/>
                    <a:pt x="64" y="16"/>
                    <a:pt x="64" y="16"/>
                  </a:cubicBezTo>
                  <a:cubicBezTo>
                    <a:pt x="54" y="4"/>
                    <a:pt x="54" y="4"/>
                    <a:pt x="54" y="4"/>
                  </a:cubicBezTo>
                  <a:cubicBezTo>
                    <a:pt x="46" y="15"/>
                    <a:pt x="46" y="15"/>
                    <a:pt x="46" y="15"/>
                  </a:cubicBezTo>
                  <a:cubicBezTo>
                    <a:pt x="39" y="0"/>
                    <a:pt x="39" y="0"/>
                    <a:pt x="39" y="0"/>
                  </a:cubicBezTo>
                  <a:cubicBezTo>
                    <a:pt x="27" y="7"/>
                    <a:pt x="27" y="7"/>
                    <a:pt x="27" y="7"/>
                  </a:cubicBezTo>
                  <a:cubicBezTo>
                    <a:pt x="30" y="22"/>
                    <a:pt x="30" y="22"/>
                    <a:pt x="30" y="22"/>
                  </a:cubicBezTo>
                  <a:cubicBezTo>
                    <a:pt x="0" y="29"/>
                    <a:pt x="0" y="29"/>
                    <a:pt x="0" y="29"/>
                  </a:cubicBezTo>
                  <a:lnTo>
                    <a:pt x="3" y="4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4" name="Freeform 412">
              <a:extLst>
                <a:ext uri="{FF2B5EF4-FFF2-40B4-BE49-F238E27FC236}">
                  <a16:creationId xmlns:a16="http://schemas.microsoft.com/office/drawing/2014/main" id="{ABC3BAAE-AA5C-45C3-80FD-8974EEEE5493}"/>
                </a:ext>
              </a:extLst>
            </p:cNvPr>
            <p:cNvSpPr>
              <a:spLocks/>
            </p:cNvSpPr>
            <p:nvPr/>
          </p:nvSpPr>
          <p:spPr bwMode="gray">
            <a:xfrm>
              <a:off x="6574247" y="1789873"/>
              <a:ext cx="11164" cy="22327"/>
            </a:xfrm>
            <a:custGeom>
              <a:avLst/>
              <a:gdLst>
                <a:gd name="T0" fmla="*/ 0 w 7"/>
                <a:gd name="T1" fmla="*/ 3 h 14"/>
                <a:gd name="T2" fmla="*/ 1 w 7"/>
                <a:gd name="T3" fmla="*/ 14 h 14"/>
                <a:gd name="T4" fmla="*/ 7 w 7"/>
                <a:gd name="T5" fmla="*/ 11 h 14"/>
                <a:gd name="T6" fmla="*/ 4 w 7"/>
                <a:gd name="T7" fmla="*/ 0 h 14"/>
                <a:gd name="T8" fmla="*/ 0 w 7"/>
                <a:gd name="T9" fmla="*/ 3 h 14"/>
              </a:gdLst>
              <a:ahLst/>
              <a:cxnLst>
                <a:cxn ang="0">
                  <a:pos x="T0" y="T1"/>
                </a:cxn>
                <a:cxn ang="0">
                  <a:pos x="T2" y="T3"/>
                </a:cxn>
                <a:cxn ang="0">
                  <a:pos x="T4" y="T5"/>
                </a:cxn>
                <a:cxn ang="0">
                  <a:pos x="T6" y="T7"/>
                </a:cxn>
                <a:cxn ang="0">
                  <a:pos x="T8" y="T9"/>
                </a:cxn>
              </a:cxnLst>
              <a:rect l="0" t="0" r="r" b="b"/>
              <a:pathLst>
                <a:path w="7" h="14">
                  <a:moveTo>
                    <a:pt x="0" y="3"/>
                  </a:moveTo>
                  <a:lnTo>
                    <a:pt x="1" y="14"/>
                  </a:lnTo>
                  <a:lnTo>
                    <a:pt x="7" y="11"/>
                  </a:lnTo>
                  <a:lnTo>
                    <a:pt x="4" y="0"/>
                  </a:lnTo>
                  <a:lnTo>
                    <a:pt x="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5" name="Freeform 413">
              <a:extLst>
                <a:ext uri="{FF2B5EF4-FFF2-40B4-BE49-F238E27FC236}">
                  <a16:creationId xmlns:a16="http://schemas.microsoft.com/office/drawing/2014/main" id="{10E3E3BF-4426-4532-BCE5-77301B32D3B5}"/>
                </a:ext>
              </a:extLst>
            </p:cNvPr>
            <p:cNvSpPr>
              <a:spLocks/>
            </p:cNvSpPr>
            <p:nvPr/>
          </p:nvSpPr>
          <p:spPr bwMode="gray">
            <a:xfrm>
              <a:off x="6247311" y="1786683"/>
              <a:ext cx="28707" cy="20733"/>
            </a:xfrm>
            <a:custGeom>
              <a:avLst/>
              <a:gdLst>
                <a:gd name="T0" fmla="*/ 7 w 55"/>
                <a:gd name="T1" fmla="*/ 24 h 41"/>
                <a:gd name="T2" fmla="*/ 25 w 55"/>
                <a:gd name="T3" fmla="*/ 36 h 41"/>
                <a:gd name="T4" fmla="*/ 52 w 55"/>
                <a:gd name="T5" fmla="*/ 26 h 41"/>
                <a:gd name="T6" fmla="*/ 7 w 55"/>
                <a:gd name="T7" fmla="*/ 24 h 41"/>
              </a:gdLst>
              <a:ahLst/>
              <a:cxnLst>
                <a:cxn ang="0">
                  <a:pos x="T0" y="T1"/>
                </a:cxn>
                <a:cxn ang="0">
                  <a:pos x="T2" y="T3"/>
                </a:cxn>
                <a:cxn ang="0">
                  <a:pos x="T4" y="T5"/>
                </a:cxn>
                <a:cxn ang="0">
                  <a:pos x="T6" y="T7"/>
                </a:cxn>
              </a:cxnLst>
              <a:rect l="0" t="0" r="r" b="b"/>
              <a:pathLst>
                <a:path w="55" h="41">
                  <a:moveTo>
                    <a:pt x="7" y="24"/>
                  </a:moveTo>
                  <a:cubicBezTo>
                    <a:pt x="6" y="35"/>
                    <a:pt x="25" y="36"/>
                    <a:pt x="25" y="36"/>
                  </a:cubicBezTo>
                  <a:cubicBezTo>
                    <a:pt x="25" y="36"/>
                    <a:pt x="55" y="41"/>
                    <a:pt x="52" y="26"/>
                  </a:cubicBezTo>
                  <a:cubicBezTo>
                    <a:pt x="52" y="10"/>
                    <a:pt x="0" y="0"/>
                    <a:pt x="7"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6" name="Freeform 414">
              <a:extLst>
                <a:ext uri="{FF2B5EF4-FFF2-40B4-BE49-F238E27FC236}">
                  <a16:creationId xmlns:a16="http://schemas.microsoft.com/office/drawing/2014/main" id="{AAD3EAF5-7817-4BFF-B57E-48283B9B528C}"/>
                </a:ext>
              </a:extLst>
            </p:cNvPr>
            <p:cNvSpPr>
              <a:spLocks/>
            </p:cNvSpPr>
            <p:nvPr/>
          </p:nvSpPr>
          <p:spPr bwMode="gray">
            <a:xfrm>
              <a:off x="5990547" y="1973277"/>
              <a:ext cx="15948" cy="15948"/>
            </a:xfrm>
            <a:custGeom>
              <a:avLst/>
              <a:gdLst>
                <a:gd name="T0" fmla="*/ 11 w 30"/>
                <a:gd name="T1" fmla="*/ 24 h 32"/>
                <a:gd name="T2" fmla="*/ 29 w 30"/>
                <a:gd name="T3" fmla="*/ 32 h 32"/>
                <a:gd name="T4" fmla="*/ 30 w 30"/>
                <a:gd name="T5" fmla="*/ 13 h 32"/>
                <a:gd name="T6" fmla="*/ 4 w 30"/>
                <a:gd name="T7" fmla="*/ 0 h 32"/>
                <a:gd name="T8" fmla="*/ 0 w 30"/>
                <a:gd name="T9" fmla="*/ 8 h 32"/>
                <a:gd name="T10" fmla="*/ 11 w 30"/>
                <a:gd name="T11" fmla="*/ 24 h 32"/>
              </a:gdLst>
              <a:ahLst/>
              <a:cxnLst>
                <a:cxn ang="0">
                  <a:pos x="T0" y="T1"/>
                </a:cxn>
                <a:cxn ang="0">
                  <a:pos x="T2" y="T3"/>
                </a:cxn>
                <a:cxn ang="0">
                  <a:pos x="T4" y="T5"/>
                </a:cxn>
                <a:cxn ang="0">
                  <a:pos x="T6" y="T7"/>
                </a:cxn>
                <a:cxn ang="0">
                  <a:pos x="T8" y="T9"/>
                </a:cxn>
                <a:cxn ang="0">
                  <a:pos x="T10" y="T11"/>
                </a:cxn>
              </a:cxnLst>
              <a:rect l="0" t="0" r="r" b="b"/>
              <a:pathLst>
                <a:path w="30" h="32">
                  <a:moveTo>
                    <a:pt x="11" y="24"/>
                  </a:moveTo>
                  <a:cubicBezTo>
                    <a:pt x="21" y="32"/>
                    <a:pt x="29" y="32"/>
                    <a:pt x="29" y="32"/>
                  </a:cubicBezTo>
                  <a:cubicBezTo>
                    <a:pt x="30" y="13"/>
                    <a:pt x="30" y="13"/>
                    <a:pt x="30" y="13"/>
                  </a:cubicBezTo>
                  <a:cubicBezTo>
                    <a:pt x="4" y="0"/>
                    <a:pt x="4" y="0"/>
                    <a:pt x="4" y="0"/>
                  </a:cubicBezTo>
                  <a:cubicBezTo>
                    <a:pt x="0" y="8"/>
                    <a:pt x="0" y="8"/>
                    <a:pt x="0" y="8"/>
                  </a:cubicBezTo>
                  <a:cubicBezTo>
                    <a:pt x="0" y="8"/>
                    <a:pt x="3" y="23"/>
                    <a:pt x="11"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7" name="Freeform 415">
              <a:extLst>
                <a:ext uri="{FF2B5EF4-FFF2-40B4-BE49-F238E27FC236}">
                  <a16:creationId xmlns:a16="http://schemas.microsoft.com/office/drawing/2014/main" id="{DB1ADFB8-DE13-42DB-AD6F-00E00532E97A}"/>
                </a:ext>
              </a:extLst>
            </p:cNvPr>
            <p:cNvSpPr>
              <a:spLocks/>
            </p:cNvSpPr>
            <p:nvPr/>
          </p:nvSpPr>
          <p:spPr bwMode="gray">
            <a:xfrm>
              <a:off x="5323917" y="3137487"/>
              <a:ext cx="15948" cy="11164"/>
            </a:xfrm>
            <a:custGeom>
              <a:avLst/>
              <a:gdLst>
                <a:gd name="T0" fmla="*/ 10 w 10"/>
                <a:gd name="T1" fmla="*/ 3 h 7"/>
                <a:gd name="T2" fmla="*/ 0 w 10"/>
                <a:gd name="T3" fmla="*/ 0 h 7"/>
                <a:gd name="T4" fmla="*/ 9 w 10"/>
                <a:gd name="T5" fmla="*/ 7 h 7"/>
                <a:gd name="T6" fmla="*/ 10 w 10"/>
                <a:gd name="T7" fmla="*/ 3 h 7"/>
              </a:gdLst>
              <a:ahLst/>
              <a:cxnLst>
                <a:cxn ang="0">
                  <a:pos x="T0" y="T1"/>
                </a:cxn>
                <a:cxn ang="0">
                  <a:pos x="T2" y="T3"/>
                </a:cxn>
                <a:cxn ang="0">
                  <a:pos x="T4" y="T5"/>
                </a:cxn>
                <a:cxn ang="0">
                  <a:pos x="T6" y="T7"/>
                </a:cxn>
              </a:cxnLst>
              <a:rect l="0" t="0" r="r" b="b"/>
              <a:pathLst>
                <a:path w="10" h="7">
                  <a:moveTo>
                    <a:pt x="10" y="3"/>
                  </a:moveTo>
                  <a:lnTo>
                    <a:pt x="0" y="0"/>
                  </a:lnTo>
                  <a:lnTo>
                    <a:pt x="9" y="7"/>
                  </a:lnTo>
                  <a:lnTo>
                    <a:pt x="1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8" name="Freeform 416">
              <a:extLst>
                <a:ext uri="{FF2B5EF4-FFF2-40B4-BE49-F238E27FC236}">
                  <a16:creationId xmlns:a16="http://schemas.microsoft.com/office/drawing/2014/main" id="{025637A7-76F7-424F-9F2D-C5780CDD8F50}"/>
                </a:ext>
              </a:extLst>
            </p:cNvPr>
            <p:cNvSpPr>
              <a:spLocks/>
            </p:cNvSpPr>
            <p:nvPr/>
          </p:nvSpPr>
          <p:spPr bwMode="gray">
            <a:xfrm>
              <a:off x="5366976" y="3016281"/>
              <a:ext cx="7975" cy="12758"/>
            </a:xfrm>
            <a:custGeom>
              <a:avLst/>
              <a:gdLst>
                <a:gd name="T0" fmla="*/ 5 w 5"/>
                <a:gd name="T1" fmla="*/ 4 h 8"/>
                <a:gd name="T2" fmla="*/ 2 w 5"/>
                <a:gd name="T3" fmla="*/ 0 h 8"/>
                <a:gd name="T4" fmla="*/ 0 w 5"/>
                <a:gd name="T5" fmla="*/ 3 h 8"/>
                <a:gd name="T6" fmla="*/ 1 w 5"/>
                <a:gd name="T7" fmla="*/ 8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lnTo>
                    <a:pt x="2" y="0"/>
                  </a:lnTo>
                  <a:lnTo>
                    <a:pt x="0" y="3"/>
                  </a:lnTo>
                  <a:lnTo>
                    <a:pt x="1" y="8"/>
                  </a:lnTo>
                  <a:lnTo>
                    <a:pt x="5"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9" name="Freeform 417">
              <a:extLst>
                <a:ext uri="{FF2B5EF4-FFF2-40B4-BE49-F238E27FC236}">
                  <a16:creationId xmlns:a16="http://schemas.microsoft.com/office/drawing/2014/main" id="{6D29027D-35B9-4ADE-86F0-526F3562D992}"/>
                </a:ext>
              </a:extLst>
            </p:cNvPr>
            <p:cNvSpPr>
              <a:spLocks/>
            </p:cNvSpPr>
            <p:nvPr/>
          </p:nvSpPr>
          <p:spPr bwMode="gray">
            <a:xfrm>
              <a:off x="5985762" y="2081724"/>
              <a:ext cx="9569" cy="6379"/>
            </a:xfrm>
            <a:custGeom>
              <a:avLst/>
              <a:gdLst>
                <a:gd name="T0" fmla="*/ 1 w 6"/>
                <a:gd name="T1" fmla="*/ 0 h 4"/>
                <a:gd name="T2" fmla="*/ 0 w 6"/>
                <a:gd name="T3" fmla="*/ 4 h 4"/>
                <a:gd name="T4" fmla="*/ 6 w 6"/>
                <a:gd name="T5" fmla="*/ 4 h 4"/>
                <a:gd name="T6" fmla="*/ 1 w 6"/>
                <a:gd name="T7" fmla="*/ 0 h 4"/>
              </a:gdLst>
              <a:ahLst/>
              <a:cxnLst>
                <a:cxn ang="0">
                  <a:pos x="T0" y="T1"/>
                </a:cxn>
                <a:cxn ang="0">
                  <a:pos x="T2" y="T3"/>
                </a:cxn>
                <a:cxn ang="0">
                  <a:pos x="T4" y="T5"/>
                </a:cxn>
                <a:cxn ang="0">
                  <a:pos x="T6" y="T7"/>
                </a:cxn>
              </a:cxnLst>
              <a:rect l="0" t="0" r="r" b="b"/>
              <a:pathLst>
                <a:path w="6" h="4">
                  <a:moveTo>
                    <a:pt x="1" y="0"/>
                  </a:moveTo>
                  <a:lnTo>
                    <a:pt x="0" y="4"/>
                  </a:lnTo>
                  <a:lnTo>
                    <a:pt x="6" y="4"/>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0" name="Freeform 418">
              <a:extLst>
                <a:ext uri="{FF2B5EF4-FFF2-40B4-BE49-F238E27FC236}">
                  <a16:creationId xmlns:a16="http://schemas.microsoft.com/office/drawing/2014/main" id="{592A1FAD-23A0-4440-8824-1997D33CF6D1}"/>
                </a:ext>
              </a:extLst>
            </p:cNvPr>
            <p:cNvSpPr>
              <a:spLocks/>
            </p:cNvSpPr>
            <p:nvPr/>
          </p:nvSpPr>
          <p:spPr bwMode="gray">
            <a:xfrm>
              <a:off x="6180329" y="1840907"/>
              <a:ext cx="14354" cy="7975"/>
            </a:xfrm>
            <a:custGeom>
              <a:avLst/>
              <a:gdLst>
                <a:gd name="T0" fmla="*/ 0 w 27"/>
                <a:gd name="T1" fmla="*/ 15 h 15"/>
                <a:gd name="T2" fmla="*/ 27 w 27"/>
                <a:gd name="T3" fmla="*/ 12 h 15"/>
                <a:gd name="T4" fmla="*/ 12 w 27"/>
                <a:gd name="T5" fmla="*/ 0 h 15"/>
                <a:gd name="T6" fmla="*/ 0 w 27"/>
                <a:gd name="T7" fmla="*/ 15 h 15"/>
              </a:gdLst>
              <a:ahLst/>
              <a:cxnLst>
                <a:cxn ang="0">
                  <a:pos x="T0" y="T1"/>
                </a:cxn>
                <a:cxn ang="0">
                  <a:pos x="T2" y="T3"/>
                </a:cxn>
                <a:cxn ang="0">
                  <a:pos x="T4" y="T5"/>
                </a:cxn>
                <a:cxn ang="0">
                  <a:pos x="T6" y="T7"/>
                </a:cxn>
              </a:cxnLst>
              <a:rect l="0" t="0" r="r" b="b"/>
              <a:pathLst>
                <a:path w="27" h="15">
                  <a:moveTo>
                    <a:pt x="0" y="15"/>
                  </a:moveTo>
                  <a:cubicBezTo>
                    <a:pt x="27" y="12"/>
                    <a:pt x="27" y="12"/>
                    <a:pt x="27" y="12"/>
                  </a:cubicBezTo>
                  <a:cubicBezTo>
                    <a:pt x="12" y="0"/>
                    <a:pt x="12" y="0"/>
                    <a:pt x="12" y="0"/>
                  </a:cubicBezTo>
                  <a:cubicBezTo>
                    <a:pt x="12" y="0"/>
                    <a:pt x="4" y="11"/>
                    <a:pt x="0"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1" name="Freeform 419">
              <a:extLst>
                <a:ext uri="{FF2B5EF4-FFF2-40B4-BE49-F238E27FC236}">
                  <a16:creationId xmlns:a16="http://schemas.microsoft.com/office/drawing/2014/main" id="{BB1E9EE1-DBA6-406A-9E30-6AF66ABDD0A1}"/>
                </a:ext>
              </a:extLst>
            </p:cNvPr>
            <p:cNvSpPr>
              <a:spLocks/>
            </p:cNvSpPr>
            <p:nvPr/>
          </p:nvSpPr>
          <p:spPr bwMode="gray">
            <a:xfrm>
              <a:off x="6291965" y="1734055"/>
              <a:ext cx="28707" cy="35086"/>
            </a:xfrm>
            <a:custGeom>
              <a:avLst/>
              <a:gdLst>
                <a:gd name="T0" fmla="*/ 28 w 55"/>
                <a:gd name="T1" fmla="*/ 65 h 66"/>
                <a:gd name="T2" fmla="*/ 38 w 55"/>
                <a:gd name="T3" fmla="*/ 20 h 66"/>
                <a:gd name="T4" fmla="*/ 10 w 55"/>
                <a:gd name="T5" fmla="*/ 46 h 66"/>
                <a:gd name="T6" fmla="*/ 28 w 55"/>
                <a:gd name="T7" fmla="*/ 65 h 66"/>
              </a:gdLst>
              <a:ahLst/>
              <a:cxnLst>
                <a:cxn ang="0">
                  <a:pos x="T0" y="T1"/>
                </a:cxn>
                <a:cxn ang="0">
                  <a:pos x="T2" y="T3"/>
                </a:cxn>
                <a:cxn ang="0">
                  <a:pos x="T4" y="T5"/>
                </a:cxn>
                <a:cxn ang="0">
                  <a:pos x="T6" y="T7"/>
                </a:cxn>
              </a:cxnLst>
              <a:rect l="0" t="0" r="r" b="b"/>
              <a:pathLst>
                <a:path w="55" h="66">
                  <a:moveTo>
                    <a:pt x="28" y="65"/>
                  </a:moveTo>
                  <a:cubicBezTo>
                    <a:pt x="39" y="66"/>
                    <a:pt x="55" y="40"/>
                    <a:pt x="38" y="20"/>
                  </a:cubicBezTo>
                  <a:cubicBezTo>
                    <a:pt x="16" y="0"/>
                    <a:pt x="0" y="18"/>
                    <a:pt x="10" y="46"/>
                  </a:cubicBezTo>
                  <a:cubicBezTo>
                    <a:pt x="10" y="46"/>
                    <a:pt x="17" y="65"/>
                    <a:pt x="28" y="6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2" name="Freeform 420">
              <a:extLst>
                <a:ext uri="{FF2B5EF4-FFF2-40B4-BE49-F238E27FC236}">
                  <a16:creationId xmlns:a16="http://schemas.microsoft.com/office/drawing/2014/main" id="{9F6F8D37-ABC1-4499-82C4-97845E02215B}"/>
                </a:ext>
              </a:extLst>
            </p:cNvPr>
            <p:cNvSpPr>
              <a:spLocks/>
            </p:cNvSpPr>
            <p:nvPr/>
          </p:nvSpPr>
          <p:spPr bwMode="gray">
            <a:xfrm>
              <a:off x="6130890" y="1847286"/>
              <a:ext cx="22327" cy="19138"/>
            </a:xfrm>
            <a:custGeom>
              <a:avLst/>
              <a:gdLst>
                <a:gd name="T0" fmla="*/ 4 w 14"/>
                <a:gd name="T1" fmla="*/ 6 h 12"/>
                <a:gd name="T2" fmla="*/ 0 w 14"/>
                <a:gd name="T3" fmla="*/ 12 h 12"/>
                <a:gd name="T4" fmla="*/ 8 w 14"/>
                <a:gd name="T5" fmla="*/ 12 h 12"/>
                <a:gd name="T6" fmla="*/ 14 w 14"/>
                <a:gd name="T7" fmla="*/ 0 h 12"/>
                <a:gd name="T8" fmla="*/ 10 w 14"/>
                <a:gd name="T9" fmla="*/ 0 h 12"/>
                <a:gd name="T10" fmla="*/ 4 w 14"/>
                <a:gd name="T11" fmla="*/ 6 h 12"/>
              </a:gdLst>
              <a:ahLst/>
              <a:cxnLst>
                <a:cxn ang="0">
                  <a:pos x="T0" y="T1"/>
                </a:cxn>
                <a:cxn ang="0">
                  <a:pos x="T2" y="T3"/>
                </a:cxn>
                <a:cxn ang="0">
                  <a:pos x="T4" y="T5"/>
                </a:cxn>
                <a:cxn ang="0">
                  <a:pos x="T6" y="T7"/>
                </a:cxn>
                <a:cxn ang="0">
                  <a:pos x="T8" y="T9"/>
                </a:cxn>
                <a:cxn ang="0">
                  <a:pos x="T10" y="T11"/>
                </a:cxn>
              </a:cxnLst>
              <a:rect l="0" t="0" r="r" b="b"/>
              <a:pathLst>
                <a:path w="14" h="12">
                  <a:moveTo>
                    <a:pt x="4" y="6"/>
                  </a:moveTo>
                  <a:lnTo>
                    <a:pt x="0" y="12"/>
                  </a:lnTo>
                  <a:lnTo>
                    <a:pt x="8" y="12"/>
                  </a:lnTo>
                  <a:lnTo>
                    <a:pt x="14" y="0"/>
                  </a:lnTo>
                  <a:lnTo>
                    <a:pt x="10" y="0"/>
                  </a:lnTo>
                  <a:lnTo>
                    <a:pt x="4"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3" name="Freeform 421">
              <a:extLst>
                <a:ext uri="{FF2B5EF4-FFF2-40B4-BE49-F238E27FC236}">
                  <a16:creationId xmlns:a16="http://schemas.microsoft.com/office/drawing/2014/main" id="{FC6853C1-973C-48B0-AE55-61D6AC88F199}"/>
                </a:ext>
              </a:extLst>
            </p:cNvPr>
            <p:cNvSpPr>
              <a:spLocks/>
            </p:cNvSpPr>
            <p:nvPr/>
          </p:nvSpPr>
          <p:spPr bwMode="gray">
            <a:xfrm>
              <a:off x="6014469" y="1987629"/>
              <a:ext cx="19138" cy="15948"/>
            </a:xfrm>
            <a:custGeom>
              <a:avLst/>
              <a:gdLst>
                <a:gd name="T0" fmla="*/ 0 w 34"/>
                <a:gd name="T1" fmla="*/ 30 h 30"/>
                <a:gd name="T2" fmla="*/ 15 w 34"/>
                <a:gd name="T3" fmla="*/ 27 h 30"/>
                <a:gd name="T4" fmla="*/ 34 w 34"/>
                <a:gd name="T5" fmla="*/ 20 h 30"/>
                <a:gd name="T6" fmla="*/ 17 w 34"/>
                <a:gd name="T7" fmla="*/ 0 h 30"/>
                <a:gd name="T8" fmla="*/ 0 w 34"/>
                <a:gd name="T9" fmla="*/ 30 h 30"/>
              </a:gdLst>
              <a:ahLst/>
              <a:cxnLst>
                <a:cxn ang="0">
                  <a:pos x="T0" y="T1"/>
                </a:cxn>
                <a:cxn ang="0">
                  <a:pos x="T2" y="T3"/>
                </a:cxn>
                <a:cxn ang="0">
                  <a:pos x="T4" y="T5"/>
                </a:cxn>
                <a:cxn ang="0">
                  <a:pos x="T6" y="T7"/>
                </a:cxn>
                <a:cxn ang="0">
                  <a:pos x="T8" y="T9"/>
                </a:cxn>
              </a:cxnLst>
              <a:rect l="0" t="0" r="r" b="b"/>
              <a:pathLst>
                <a:path w="34" h="30">
                  <a:moveTo>
                    <a:pt x="0" y="30"/>
                  </a:moveTo>
                  <a:cubicBezTo>
                    <a:pt x="0" y="30"/>
                    <a:pt x="12" y="30"/>
                    <a:pt x="15" y="27"/>
                  </a:cubicBezTo>
                  <a:cubicBezTo>
                    <a:pt x="23" y="27"/>
                    <a:pt x="34" y="20"/>
                    <a:pt x="34" y="20"/>
                  </a:cubicBezTo>
                  <a:cubicBezTo>
                    <a:pt x="17" y="0"/>
                    <a:pt x="17" y="0"/>
                    <a:pt x="17" y="0"/>
                  </a:cubicBezTo>
                  <a:lnTo>
                    <a:pt x="0" y="3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4" name="Freeform 422">
              <a:extLst>
                <a:ext uri="{FF2B5EF4-FFF2-40B4-BE49-F238E27FC236}">
                  <a16:creationId xmlns:a16="http://schemas.microsoft.com/office/drawing/2014/main" id="{47402353-B718-4A75-B702-CDC5A215D687}"/>
                </a:ext>
              </a:extLst>
            </p:cNvPr>
            <p:cNvSpPr>
              <a:spLocks/>
            </p:cNvSpPr>
            <p:nvPr/>
          </p:nvSpPr>
          <p:spPr bwMode="gray">
            <a:xfrm>
              <a:off x="6028822" y="1978061"/>
              <a:ext cx="19138" cy="19138"/>
            </a:xfrm>
            <a:custGeom>
              <a:avLst/>
              <a:gdLst>
                <a:gd name="T0" fmla="*/ 18 w 36"/>
                <a:gd name="T1" fmla="*/ 5 h 36"/>
                <a:gd name="T2" fmla="*/ 0 w 36"/>
                <a:gd name="T3" fmla="*/ 8 h 36"/>
                <a:gd name="T4" fmla="*/ 14 w 36"/>
                <a:gd name="T5" fmla="*/ 31 h 36"/>
                <a:gd name="T6" fmla="*/ 33 w 36"/>
                <a:gd name="T7" fmla="*/ 17 h 36"/>
                <a:gd name="T8" fmla="*/ 18 w 36"/>
                <a:gd name="T9" fmla="*/ 5 h 36"/>
              </a:gdLst>
              <a:ahLst/>
              <a:cxnLst>
                <a:cxn ang="0">
                  <a:pos x="T0" y="T1"/>
                </a:cxn>
                <a:cxn ang="0">
                  <a:pos x="T2" y="T3"/>
                </a:cxn>
                <a:cxn ang="0">
                  <a:pos x="T4" y="T5"/>
                </a:cxn>
                <a:cxn ang="0">
                  <a:pos x="T6" y="T7"/>
                </a:cxn>
                <a:cxn ang="0">
                  <a:pos x="T8" y="T9"/>
                </a:cxn>
              </a:cxnLst>
              <a:rect l="0" t="0" r="r" b="b"/>
              <a:pathLst>
                <a:path w="36" h="36">
                  <a:moveTo>
                    <a:pt x="18" y="5"/>
                  </a:moveTo>
                  <a:cubicBezTo>
                    <a:pt x="7" y="0"/>
                    <a:pt x="0" y="8"/>
                    <a:pt x="0" y="8"/>
                  </a:cubicBezTo>
                  <a:cubicBezTo>
                    <a:pt x="0" y="8"/>
                    <a:pt x="2" y="31"/>
                    <a:pt x="14" y="31"/>
                  </a:cubicBezTo>
                  <a:cubicBezTo>
                    <a:pt x="21" y="36"/>
                    <a:pt x="36" y="21"/>
                    <a:pt x="33" y="17"/>
                  </a:cubicBezTo>
                  <a:cubicBezTo>
                    <a:pt x="30" y="9"/>
                    <a:pt x="26" y="5"/>
                    <a:pt x="18"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5" name="Freeform 423">
              <a:extLst>
                <a:ext uri="{FF2B5EF4-FFF2-40B4-BE49-F238E27FC236}">
                  <a16:creationId xmlns:a16="http://schemas.microsoft.com/office/drawing/2014/main" id="{A3988103-C854-46A9-960B-F9BFFAFA5ADE}"/>
                </a:ext>
              </a:extLst>
            </p:cNvPr>
            <p:cNvSpPr>
              <a:spLocks/>
            </p:cNvSpPr>
            <p:nvPr/>
          </p:nvSpPr>
          <p:spPr bwMode="gray">
            <a:xfrm>
              <a:off x="6164381" y="1807416"/>
              <a:ext cx="25517" cy="35086"/>
            </a:xfrm>
            <a:custGeom>
              <a:avLst/>
              <a:gdLst>
                <a:gd name="T0" fmla="*/ 15 w 46"/>
                <a:gd name="T1" fmla="*/ 61 h 65"/>
                <a:gd name="T2" fmla="*/ 36 w 46"/>
                <a:gd name="T3" fmla="*/ 20 h 65"/>
                <a:gd name="T4" fmla="*/ 5 w 46"/>
                <a:gd name="T5" fmla="*/ 37 h 65"/>
                <a:gd name="T6" fmla="*/ 15 w 46"/>
                <a:gd name="T7" fmla="*/ 61 h 65"/>
              </a:gdLst>
              <a:ahLst/>
              <a:cxnLst>
                <a:cxn ang="0">
                  <a:pos x="T0" y="T1"/>
                </a:cxn>
                <a:cxn ang="0">
                  <a:pos x="T2" y="T3"/>
                </a:cxn>
                <a:cxn ang="0">
                  <a:pos x="T4" y="T5"/>
                </a:cxn>
                <a:cxn ang="0">
                  <a:pos x="T6" y="T7"/>
                </a:cxn>
              </a:cxnLst>
              <a:rect l="0" t="0" r="r" b="b"/>
              <a:pathLst>
                <a:path w="46" h="65">
                  <a:moveTo>
                    <a:pt x="15" y="61"/>
                  </a:moveTo>
                  <a:cubicBezTo>
                    <a:pt x="33" y="65"/>
                    <a:pt x="46" y="39"/>
                    <a:pt x="36" y="20"/>
                  </a:cubicBezTo>
                  <a:cubicBezTo>
                    <a:pt x="29" y="0"/>
                    <a:pt x="10" y="15"/>
                    <a:pt x="5" y="37"/>
                  </a:cubicBezTo>
                  <a:cubicBezTo>
                    <a:pt x="0" y="56"/>
                    <a:pt x="15" y="61"/>
                    <a:pt x="15" y="6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6" name="Freeform 424">
              <a:extLst>
                <a:ext uri="{FF2B5EF4-FFF2-40B4-BE49-F238E27FC236}">
                  <a16:creationId xmlns:a16="http://schemas.microsoft.com/office/drawing/2014/main" id="{53955F05-3F7B-443B-9E1C-5AD311393BF2}"/>
                </a:ext>
              </a:extLst>
            </p:cNvPr>
            <p:cNvSpPr>
              <a:spLocks/>
            </p:cNvSpPr>
            <p:nvPr/>
          </p:nvSpPr>
          <p:spPr bwMode="gray">
            <a:xfrm>
              <a:off x="6173949" y="1853665"/>
              <a:ext cx="7975" cy="14354"/>
            </a:xfrm>
            <a:custGeom>
              <a:avLst/>
              <a:gdLst>
                <a:gd name="T0" fmla="*/ 1 w 5"/>
                <a:gd name="T1" fmla="*/ 2 h 9"/>
                <a:gd name="T2" fmla="*/ 0 w 5"/>
                <a:gd name="T3" fmla="*/ 9 h 9"/>
                <a:gd name="T4" fmla="*/ 5 w 5"/>
                <a:gd name="T5" fmla="*/ 7 h 9"/>
                <a:gd name="T6" fmla="*/ 4 w 5"/>
                <a:gd name="T7" fmla="*/ 0 h 9"/>
                <a:gd name="T8" fmla="*/ 1 w 5"/>
                <a:gd name="T9" fmla="*/ 2 h 9"/>
              </a:gdLst>
              <a:ahLst/>
              <a:cxnLst>
                <a:cxn ang="0">
                  <a:pos x="T0" y="T1"/>
                </a:cxn>
                <a:cxn ang="0">
                  <a:pos x="T2" y="T3"/>
                </a:cxn>
                <a:cxn ang="0">
                  <a:pos x="T4" y="T5"/>
                </a:cxn>
                <a:cxn ang="0">
                  <a:pos x="T6" y="T7"/>
                </a:cxn>
                <a:cxn ang="0">
                  <a:pos x="T8" y="T9"/>
                </a:cxn>
              </a:cxnLst>
              <a:rect l="0" t="0" r="r" b="b"/>
              <a:pathLst>
                <a:path w="5" h="9">
                  <a:moveTo>
                    <a:pt x="1" y="2"/>
                  </a:moveTo>
                  <a:lnTo>
                    <a:pt x="0" y="9"/>
                  </a:lnTo>
                  <a:lnTo>
                    <a:pt x="5" y="7"/>
                  </a:lnTo>
                  <a:lnTo>
                    <a:pt x="4" y="0"/>
                  </a:lnTo>
                  <a:lnTo>
                    <a:pt x="1"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7" name="Freeform 425">
              <a:extLst>
                <a:ext uri="{FF2B5EF4-FFF2-40B4-BE49-F238E27FC236}">
                  <a16:creationId xmlns:a16="http://schemas.microsoft.com/office/drawing/2014/main" id="{E3EE6459-C20F-4981-9534-7E0DDCD1A968}"/>
                </a:ext>
              </a:extLst>
            </p:cNvPr>
            <p:cNvSpPr>
              <a:spLocks/>
            </p:cNvSpPr>
            <p:nvPr/>
          </p:nvSpPr>
          <p:spPr bwMode="gray">
            <a:xfrm>
              <a:off x="6268044" y="1754787"/>
              <a:ext cx="30302" cy="43060"/>
            </a:xfrm>
            <a:custGeom>
              <a:avLst/>
              <a:gdLst>
                <a:gd name="T0" fmla="*/ 12 w 19"/>
                <a:gd name="T1" fmla="*/ 7 h 27"/>
                <a:gd name="T2" fmla="*/ 9 w 19"/>
                <a:gd name="T3" fmla="*/ 12 h 27"/>
                <a:gd name="T4" fmla="*/ 7 w 19"/>
                <a:gd name="T5" fmla="*/ 10 h 27"/>
                <a:gd name="T6" fmla="*/ 0 w 19"/>
                <a:gd name="T7" fmla="*/ 20 h 27"/>
                <a:gd name="T8" fmla="*/ 6 w 19"/>
                <a:gd name="T9" fmla="*/ 23 h 27"/>
                <a:gd name="T10" fmla="*/ 8 w 19"/>
                <a:gd name="T11" fmla="*/ 21 h 27"/>
                <a:gd name="T12" fmla="*/ 7 w 19"/>
                <a:gd name="T13" fmla="*/ 27 h 27"/>
                <a:gd name="T14" fmla="*/ 12 w 19"/>
                <a:gd name="T15" fmla="*/ 27 h 27"/>
                <a:gd name="T16" fmla="*/ 19 w 19"/>
                <a:gd name="T17" fmla="*/ 12 h 27"/>
                <a:gd name="T18" fmla="*/ 15 w 19"/>
                <a:gd name="T19" fmla="*/ 0 h 27"/>
                <a:gd name="T20" fmla="*/ 10 w 19"/>
                <a:gd name="T21" fmla="*/ 2 h 27"/>
                <a:gd name="T22" fmla="*/ 12 w 19"/>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7">
                  <a:moveTo>
                    <a:pt x="12" y="7"/>
                  </a:moveTo>
                  <a:lnTo>
                    <a:pt x="9" y="12"/>
                  </a:lnTo>
                  <a:lnTo>
                    <a:pt x="7" y="10"/>
                  </a:lnTo>
                  <a:lnTo>
                    <a:pt x="0" y="20"/>
                  </a:lnTo>
                  <a:lnTo>
                    <a:pt x="6" y="23"/>
                  </a:lnTo>
                  <a:lnTo>
                    <a:pt x="8" y="21"/>
                  </a:lnTo>
                  <a:lnTo>
                    <a:pt x="7" y="27"/>
                  </a:lnTo>
                  <a:lnTo>
                    <a:pt x="12" y="27"/>
                  </a:lnTo>
                  <a:lnTo>
                    <a:pt x="19" y="12"/>
                  </a:lnTo>
                  <a:lnTo>
                    <a:pt x="15" y="0"/>
                  </a:lnTo>
                  <a:lnTo>
                    <a:pt x="10" y="2"/>
                  </a:lnTo>
                  <a:lnTo>
                    <a:pt x="12"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8" name="Freeform 426">
              <a:extLst>
                <a:ext uri="{FF2B5EF4-FFF2-40B4-BE49-F238E27FC236}">
                  <a16:creationId xmlns:a16="http://schemas.microsoft.com/office/drawing/2014/main" id="{29E1D2CE-EEF4-403E-935C-7B8E764CABE7}"/>
                </a:ext>
              </a:extLst>
            </p:cNvPr>
            <p:cNvSpPr>
              <a:spLocks/>
            </p:cNvSpPr>
            <p:nvPr/>
          </p:nvSpPr>
          <p:spPr bwMode="gray">
            <a:xfrm>
              <a:off x="6229768" y="1732460"/>
              <a:ext cx="60603" cy="51034"/>
            </a:xfrm>
            <a:custGeom>
              <a:avLst/>
              <a:gdLst>
                <a:gd name="T0" fmla="*/ 7 w 114"/>
                <a:gd name="T1" fmla="*/ 72 h 99"/>
                <a:gd name="T2" fmla="*/ 25 w 114"/>
                <a:gd name="T3" fmla="*/ 72 h 99"/>
                <a:gd name="T4" fmla="*/ 13 w 114"/>
                <a:gd name="T5" fmla="*/ 91 h 99"/>
                <a:gd name="T6" fmla="*/ 70 w 114"/>
                <a:gd name="T7" fmla="*/ 82 h 99"/>
                <a:gd name="T8" fmla="*/ 86 w 114"/>
                <a:gd name="T9" fmla="*/ 49 h 99"/>
                <a:gd name="T10" fmla="*/ 114 w 114"/>
                <a:gd name="T11" fmla="*/ 15 h 99"/>
                <a:gd name="T12" fmla="*/ 100 w 114"/>
                <a:gd name="T13" fmla="*/ 0 h 99"/>
                <a:gd name="T14" fmla="*/ 73 w 114"/>
                <a:gd name="T15" fmla="*/ 10 h 99"/>
                <a:gd name="T16" fmla="*/ 75 w 114"/>
                <a:gd name="T17" fmla="*/ 40 h 99"/>
                <a:gd name="T18" fmla="*/ 57 w 114"/>
                <a:gd name="T19" fmla="*/ 24 h 99"/>
                <a:gd name="T20" fmla="*/ 50 w 114"/>
                <a:gd name="T21" fmla="*/ 32 h 99"/>
                <a:gd name="T22" fmla="*/ 63 w 114"/>
                <a:gd name="T23" fmla="*/ 55 h 99"/>
                <a:gd name="T24" fmla="*/ 38 w 114"/>
                <a:gd name="T25" fmla="*/ 39 h 99"/>
                <a:gd name="T26" fmla="*/ 23 w 114"/>
                <a:gd name="T27" fmla="*/ 38 h 99"/>
                <a:gd name="T28" fmla="*/ 26 w 114"/>
                <a:gd name="T29" fmla="*/ 57 h 99"/>
                <a:gd name="T30" fmla="*/ 0 w 114"/>
                <a:gd name="T31" fmla="*/ 60 h 99"/>
                <a:gd name="T32" fmla="*/ 7 w 114"/>
                <a:gd name="T33" fmla="*/ 7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99">
                  <a:moveTo>
                    <a:pt x="7" y="72"/>
                  </a:moveTo>
                  <a:cubicBezTo>
                    <a:pt x="25" y="72"/>
                    <a:pt x="25" y="72"/>
                    <a:pt x="25" y="72"/>
                  </a:cubicBezTo>
                  <a:cubicBezTo>
                    <a:pt x="13" y="91"/>
                    <a:pt x="13" y="91"/>
                    <a:pt x="13" y="91"/>
                  </a:cubicBezTo>
                  <a:cubicBezTo>
                    <a:pt x="20" y="99"/>
                    <a:pt x="39" y="96"/>
                    <a:pt x="70" y="82"/>
                  </a:cubicBezTo>
                  <a:cubicBezTo>
                    <a:pt x="96" y="68"/>
                    <a:pt x="86" y="49"/>
                    <a:pt x="86" y="49"/>
                  </a:cubicBezTo>
                  <a:cubicBezTo>
                    <a:pt x="114" y="15"/>
                    <a:pt x="114" y="15"/>
                    <a:pt x="114" y="15"/>
                  </a:cubicBezTo>
                  <a:cubicBezTo>
                    <a:pt x="100" y="0"/>
                    <a:pt x="100" y="0"/>
                    <a:pt x="100" y="0"/>
                  </a:cubicBezTo>
                  <a:cubicBezTo>
                    <a:pt x="73" y="10"/>
                    <a:pt x="73" y="10"/>
                    <a:pt x="73" y="10"/>
                  </a:cubicBezTo>
                  <a:cubicBezTo>
                    <a:pt x="75" y="40"/>
                    <a:pt x="75" y="40"/>
                    <a:pt x="75" y="40"/>
                  </a:cubicBezTo>
                  <a:cubicBezTo>
                    <a:pt x="57" y="24"/>
                    <a:pt x="57" y="24"/>
                    <a:pt x="57" y="24"/>
                  </a:cubicBezTo>
                  <a:cubicBezTo>
                    <a:pt x="50" y="32"/>
                    <a:pt x="50" y="32"/>
                    <a:pt x="50" y="32"/>
                  </a:cubicBezTo>
                  <a:cubicBezTo>
                    <a:pt x="63" y="55"/>
                    <a:pt x="63" y="55"/>
                    <a:pt x="63" y="55"/>
                  </a:cubicBezTo>
                  <a:cubicBezTo>
                    <a:pt x="38" y="39"/>
                    <a:pt x="38" y="39"/>
                    <a:pt x="38" y="39"/>
                  </a:cubicBezTo>
                  <a:cubicBezTo>
                    <a:pt x="23" y="38"/>
                    <a:pt x="23" y="38"/>
                    <a:pt x="23" y="38"/>
                  </a:cubicBezTo>
                  <a:cubicBezTo>
                    <a:pt x="26" y="57"/>
                    <a:pt x="26" y="57"/>
                    <a:pt x="26" y="57"/>
                  </a:cubicBezTo>
                  <a:cubicBezTo>
                    <a:pt x="0" y="60"/>
                    <a:pt x="0" y="60"/>
                    <a:pt x="0" y="60"/>
                  </a:cubicBezTo>
                  <a:lnTo>
                    <a:pt x="7" y="7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9" name="Freeform 427">
              <a:extLst>
                <a:ext uri="{FF2B5EF4-FFF2-40B4-BE49-F238E27FC236}">
                  <a16:creationId xmlns:a16="http://schemas.microsoft.com/office/drawing/2014/main" id="{925CC1EC-B267-43BD-82DD-E7F981FE5FBF}"/>
                </a:ext>
              </a:extLst>
            </p:cNvPr>
            <p:cNvSpPr>
              <a:spLocks/>
            </p:cNvSpPr>
            <p:nvPr/>
          </p:nvSpPr>
          <p:spPr bwMode="gray">
            <a:xfrm>
              <a:off x="5528053" y="2628742"/>
              <a:ext cx="20733" cy="15948"/>
            </a:xfrm>
            <a:custGeom>
              <a:avLst/>
              <a:gdLst>
                <a:gd name="T0" fmla="*/ 10 w 41"/>
                <a:gd name="T1" fmla="*/ 21 h 29"/>
                <a:gd name="T2" fmla="*/ 25 w 41"/>
                <a:gd name="T3" fmla="*/ 29 h 29"/>
                <a:gd name="T4" fmla="*/ 40 w 41"/>
                <a:gd name="T5" fmla="*/ 26 h 29"/>
                <a:gd name="T6" fmla="*/ 26 w 41"/>
                <a:gd name="T7" fmla="*/ 3 h 29"/>
                <a:gd name="T8" fmla="*/ 0 w 41"/>
                <a:gd name="T9" fmla="*/ 5 h 29"/>
                <a:gd name="T10" fmla="*/ 3 w 41"/>
                <a:gd name="T11" fmla="*/ 21 h 29"/>
                <a:gd name="T12" fmla="*/ 10 w 41"/>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10" y="21"/>
                  </a:moveTo>
                  <a:cubicBezTo>
                    <a:pt x="25" y="29"/>
                    <a:pt x="25" y="29"/>
                    <a:pt x="25" y="29"/>
                  </a:cubicBezTo>
                  <a:cubicBezTo>
                    <a:pt x="40" y="26"/>
                    <a:pt x="40" y="26"/>
                    <a:pt x="40" y="26"/>
                  </a:cubicBezTo>
                  <a:cubicBezTo>
                    <a:pt x="40" y="26"/>
                    <a:pt x="41" y="0"/>
                    <a:pt x="26" y="3"/>
                  </a:cubicBezTo>
                  <a:cubicBezTo>
                    <a:pt x="7" y="2"/>
                    <a:pt x="0" y="5"/>
                    <a:pt x="0" y="5"/>
                  </a:cubicBezTo>
                  <a:cubicBezTo>
                    <a:pt x="3" y="21"/>
                    <a:pt x="3" y="21"/>
                    <a:pt x="3" y="21"/>
                  </a:cubicBezTo>
                  <a:lnTo>
                    <a:pt x="10"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0" name="Freeform 428">
              <a:extLst>
                <a:ext uri="{FF2B5EF4-FFF2-40B4-BE49-F238E27FC236}">
                  <a16:creationId xmlns:a16="http://schemas.microsoft.com/office/drawing/2014/main" id="{746A1C21-D597-449E-B446-C6C02F90D6E3}"/>
                </a:ext>
              </a:extLst>
            </p:cNvPr>
            <p:cNvSpPr>
              <a:spLocks/>
            </p:cNvSpPr>
            <p:nvPr/>
          </p:nvSpPr>
          <p:spPr bwMode="gray">
            <a:xfrm>
              <a:off x="5862962" y="2049827"/>
              <a:ext cx="38275" cy="33491"/>
            </a:xfrm>
            <a:custGeom>
              <a:avLst/>
              <a:gdLst>
                <a:gd name="T0" fmla="*/ 22 w 73"/>
                <a:gd name="T1" fmla="*/ 61 h 64"/>
                <a:gd name="T2" fmla="*/ 27 w 73"/>
                <a:gd name="T3" fmla="*/ 42 h 64"/>
                <a:gd name="T4" fmla="*/ 65 w 73"/>
                <a:gd name="T5" fmla="*/ 24 h 64"/>
                <a:gd name="T6" fmla="*/ 51 w 73"/>
                <a:gd name="T7" fmla="*/ 1 h 64"/>
                <a:gd name="T8" fmla="*/ 50 w 73"/>
                <a:gd name="T9" fmla="*/ 20 h 64"/>
                <a:gd name="T10" fmla="*/ 36 w 73"/>
                <a:gd name="T11" fmla="*/ 0 h 64"/>
                <a:gd name="T12" fmla="*/ 21 w 73"/>
                <a:gd name="T13" fmla="*/ 15 h 64"/>
                <a:gd name="T14" fmla="*/ 9 w 73"/>
                <a:gd name="T15" fmla="*/ 18 h 64"/>
                <a:gd name="T16" fmla="*/ 9 w 73"/>
                <a:gd name="T17" fmla="*/ 29 h 64"/>
                <a:gd name="T18" fmla="*/ 1 w 73"/>
                <a:gd name="T19" fmla="*/ 33 h 64"/>
                <a:gd name="T20" fmla="*/ 1 w 73"/>
                <a:gd name="T21" fmla="*/ 44 h 64"/>
                <a:gd name="T22" fmla="*/ 4 w 73"/>
                <a:gd name="T23" fmla="*/ 48 h 64"/>
                <a:gd name="T24" fmla="*/ 0 w 73"/>
                <a:gd name="T25" fmla="*/ 63 h 64"/>
                <a:gd name="T26" fmla="*/ 22 w 73"/>
                <a:gd name="T2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22" y="61"/>
                  </a:moveTo>
                  <a:cubicBezTo>
                    <a:pt x="34" y="57"/>
                    <a:pt x="27" y="42"/>
                    <a:pt x="27" y="42"/>
                  </a:cubicBezTo>
                  <a:cubicBezTo>
                    <a:pt x="27" y="42"/>
                    <a:pt x="54" y="28"/>
                    <a:pt x="65" y="24"/>
                  </a:cubicBezTo>
                  <a:cubicBezTo>
                    <a:pt x="73" y="21"/>
                    <a:pt x="59" y="1"/>
                    <a:pt x="51" y="1"/>
                  </a:cubicBezTo>
                  <a:cubicBezTo>
                    <a:pt x="40" y="0"/>
                    <a:pt x="58" y="16"/>
                    <a:pt x="50" y="20"/>
                  </a:cubicBezTo>
                  <a:cubicBezTo>
                    <a:pt x="43" y="23"/>
                    <a:pt x="36" y="0"/>
                    <a:pt x="36" y="0"/>
                  </a:cubicBezTo>
                  <a:cubicBezTo>
                    <a:pt x="21" y="15"/>
                    <a:pt x="21" y="15"/>
                    <a:pt x="21" y="15"/>
                  </a:cubicBezTo>
                  <a:cubicBezTo>
                    <a:pt x="9" y="18"/>
                    <a:pt x="9" y="18"/>
                    <a:pt x="9" y="18"/>
                  </a:cubicBezTo>
                  <a:cubicBezTo>
                    <a:pt x="9" y="29"/>
                    <a:pt x="9" y="29"/>
                    <a:pt x="9" y="29"/>
                  </a:cubicBezTo>
                  <a:cubicBezTo>
                    <a:pt x="1" y="33"/>
                    <a:pt x="1" y="33"/>
                    <a:pt x="1" y="33"/>
                  </a:cubicBezTo>
                  <a:cubicBezTo>
                    <a:pt x="1" y="44"/>
                    <a:pt x="1" y="44"/>
                    <a:pt x="1" y="44"/>
                  </a:cubicBezTo>
                  <a:cubicBezTo>
                    <a:pt x="4" y="48"/>
                    <a:pt x="4" y="48"/>
                    <a:pt x="4" y="48"/>
                  </a:cubicBezTo>
                  <a:cubicBezTo>
                    <a:pt x="0" y="63"/>
                    <a:pt x="0" y="63"/>
                    <a:pt x="0" y="63"/>
                  </a:cubicBezTo>
                  <a:cubicBezTo>
                    <a:pt x="0" y="63"/>
                    <a:pt x="15" y="64"/>
                    <a:pt x="22" y="6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1" name="Freeform 429">
              <a:extLst>
                <a:ext uri="{FF2B5EF4-FFF2-40B4-BE49-F238E27FC236}">
                  <a16:creationId xmlns:a16="http://schemas.microsoft.com/office/drawing/2014/main" id="{71AE54D0-8A40-4358-B44A-1FEC17F1C195}"/>
                </a:ext>
              </a:extLst>
            </p:cNvPr>
            <p:cNvSpPr>
              <a:spLocks/>
            </p:cNvSpPr>
            <p:nvPr/>
          </p:nvSpPr>
          <p:spPr bwMode="gray">
            <a:xfrm>
              <a:off x="5827876" y="2072155"/>
              <a:ext cx="33491" cy="44655"/>
            </a:xfrm>
            <a:custGeom>
              <a:avLst/>
              <a:gdLst>
                <a:gd name="T0" fmla="*/ 4 w 64"/>
                <a:gd name="T1" fmla="*/ 85 h 85"/>
                <a:gd name="T2" fmla="*/ 23 w 64"/>
                <a:gd name="T3" fmla="*/ 71 h 85"/>
                <a:gd name="T4" fmla="*/ 24 w 64"/>
                <a:gd name="T5" fmla="*/ 56 h 85"/>
                <a:gd name="T6" fmla="*/ 40 w 64"/>
                <a:gd name="T7" fmla="*/ 41 h 85"/>
                <a:gd name="T8" fmla="*/ 63 w 64"/>
                <a:gd name="T9" fmla="*/ 19 h 85"/>
                <a:gd name="T10" fmla="*/ 53 w 64"/>
                <a:gd name="T11" fmla="*/ 4 h 85"/>
                <a:gd name="T12" fmla="*/ 37 w 64"/>
                <a:gd name="T13" fmla="*/ 30 h 85"/>
                <a:gd name="T14" fmla="*/ 30 w 64"/>
                <a:gd name="T15" fmla="*/ 18 h 85"/>
                <a:gd name="T16" fmla="*/ 9 w 64"/>
                <a:gd name="T17" fmla="*/ 55 h 85"/>
                <a:gd name="T18" fmla="*/ 8 w 64"/>
                <a:gd name="T19" fmla="*/ 74 h 85"/>
                <a:gd name="T20" fmla="*/ 4 w 64"/>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5">
                  <a:moveTo>
                    <a:pt x="4" y="85"/>
                  </a:moveTo>
                  <a:cubicBezTo>
                    <a:pt x="4" y="85"/>
                    <a:pt x="19" y="82"/>
                    <a:pt x="23" y="71"/>
                  </a:cubicBezTo>
                  <a:cubicBezTo>
                    <a:pt x="24" y="63"/>
                    <a:pt x="20" y="56"/>
                    <a:pt x="24" y="56"/>
                  </a:cubicBezTo>
                  <a:cubicBezTo>
                    <a:pt x="28" y="56"/>
                    <a:pt x="40" y="41"/>
                    <a:pt x="40" y="41"/>
                  </a:cubicBezTo>
                  <a:cubicBezTo>
                    <a:pt x="40" y="41"/>
                    <a:pt x="62" y="39"/>
                    <a:pt x="63" y="19"/>
                  </a:cubicBezTo>
                  <a:cubicBezTo>
                    <a:pt x="64" y="0"/>
                    <a:pt x="53" y="4"/>
                    <a:pt x="53" y="4"/>
                  </a:cubicBezTo>
                  <a:cubicBezTo>
                    <a:pt x="37" y="30"/>
                    <a:pt x="37" y="30"/>
                    <a:pt x="37" y="30"/>
                  </a:cubicBezTo>
                  <a:cubicBezTo>
                    <a:pt x="30" y="18"/>
                    <a:pt x="30" y="18"/>
                    <a:pt x="30" y="18"/>
                  </a:cubicBezTo>
                  <a:cubicBezTo>
                    <a:pt x="30" y="18"/>
                    <a:pt x="10" y="44"/>
                    <a:pt x="9" y="55"/>
                  </a:cubicBezTo>
                  <a:cubicBezTo>
                    <a:pt x="5" y="63"/>
                    <a:pt x="8" y="70"/>
                    <a:pt x="8" y="74"/>
                  </a:cubicBezTo>
                  <a:cubicBezTo>
                    <a:pt x="8" y="78"/>
                    <a:pt x="0" y="81"/>
                    <a:pt x="4" y="8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2" name="Freeform 430">
              <a:extLst>
                <a:ext uri="{FF2B5EF4-FFF2-40B4-BE49-F238E27FC236}">
                  <a16:creationId xmlns:a16="http://schemas.microsoft.com/office/drawing/2014/main" id="{C9FFD63D-1A79-44AB-949B-2D3129983513}"/>
                </a:ext>
              </a:extLst>
            </p:cNvPr>
            <p:cNvSpPr>
              <a:spLocks/>
            </p:cNvSpPr>
            <p:nvPr/>
          </p:nvSpPr>
          <p:spPr bwMode="gray">
            <a:xfrm>
              <a:off x="5705076" y="2458098"/>
              <a:ext cx="27112" cy="17543"/>
            </a:xfrm>
            <a:custGeom>
              <a:avLst/>
              <a:gdLst>
                <a:gd name="T0" fmla="*/ 30 w 52"/>
                <a:gd name="T1" fmla="*/ 19 h 34"/>
                <a:gd name="T2" fmla="*/ 26 w 52"/>
                <a:gd name="T3" fmla="*/ 26 h 34"/>
                <a:gd name="T4" fmla="*/ 33 w 52"/>
                <a:gd name="T5" fmla="*/ 34 h 34"/>
                <a:gd name="T6" fmla="*/ 52 w 52"/>
                <a:gd name="T7" fmla="*/ 20 h 34"/>
                <a:gd name="T8" fmla="*/ 27 w 52"/>
                <a:gd name="T9" fmla="*/ 3 h 34"/>
                <a:gd name="T10" fmla="*/ 0 w 52"/>
                <a:gd name="T11" fmla="*/ 21 h 34"/>
                <a:gd name="T12" fmla="*/ 11 w 52"/>
                <a:gd name="T13" fmla="*/ 29 h 34"/>
                <a:gd name="T14" fmla="*/ 30 w 52"/>
                <a:gd name="T15" fmla="*/ 19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30" y="19"/>
                  </a:moveTo>
                  <a:cubicBezTo>
                    <a:pt x="34" y="19"/>
                    <a:pt x="26" y="26"/>
                    <a:pt x="26" y="26"/>
                  </a:cubicBezTo>
                  <a:cubicBezTo>
                    <a:pt x="33" y="34"/>
                    <a:pt x="33" y="34"/>
                    <a:pt x="33" y="34"/>
                  </a:cubicBezTo>
                  <a:cubicBezTo>
                    <a:pt x="52" y="20"/>
                    <a:pt x="52" y="20"/>
                    <a:pt x="52" y="20"/>
                  </a:cubicBezTo>
                  <a:cubicBezTo>
                    <a:pt x="52" y="20"/>
                    <a:pt x="46" y="0"/>
                    <a:pt x="27" y="3"/>
                  </a:cubicBezTo>
                  <a:cubicBezTo>
                    <a:pt x="12" y="6"/>
                    <a:pt x="0" y="21"/>
                    <a:pt x="0" y="21"/>
                  </a:cubicBezTo>
                  <a:cubicBezTo>
                    <a:pt x="11" y="29"/>
                    <a:pt x="11" y="29"/>
                    <a:pt x="11" y="29"/>
                  </a:cubicBezTo>
                  <a:cubicBezTo>
                    <a:pt x="11" y="29"/>
                    <a:pt x="26" y="15"/>
                    <a:pt x="30"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3" name="Freeform 431">
              <a:extLst>
                <a:ext uri="{FF2B5EF4-FFF2-40B4-BE49-F238E27FC236}">
                  <a16:creationId xmlns:a16="http://schemas.microsoft.com/office/drawing/2014/main" id="{001317BA-D76D-4985-BD19-8996DC5B2031}"/>
                </a:ext>
              </a:extLst>
            </p:cNvPr>
            <p:cNvSpPr>
              <a:spLocks/>
            </p:cNvSpPr>
            <p:nvPr/>
          </p:nvSpPr>
          <p:spPr bwMode="gray">
            <a:xfrm>
              <a:off x="5896453" y="2038663"/>
              <a:ext cx="41465" cy="35086"/>
            </a:xfrm>
            <a:custGeom>
              <a:avLst/>
              <a:gdLst>
                <a:gd name="T0" fmla="*/ 0 w 78"/>
                <a:gd name="T1" fmla="*/ 66 h 66"/>
                <a:gd name="T2" fmla="*/ 35 w 78"/>
                <a:gd name="T3" fmla="*/ 52 h 66"/>
                <a:gd name="T4" fmla="*/ 39 w 78"/>
                <a:gd name="T5" fmla="*/ 29 h 66"/>
                <a:gd name="T6" fmla="*/ 46 w 78"/>
                <a:gd name="T7" fmla="*/ 45 h 66"/>
                <a:gd name="T8" fmla="*/ 78 w 78"/>
                <a:gd name="T9" fmla="*/ 0 h 66"/>
                <a:gd name="T10" fmla="*/ 59 w 78"/>
                <a:gd name="T11" fmla="*/ 0 h 66"/>
                <a:gd name="T12" fmla="*/ 59 w 78"/>
                <a:gd name="T13" fmla="*/ 19 h 66"/>
                <a:gd name="T14" fmla="*/ 44 w 78"/>
                <a:gd name="T15" fmla="*/ 6 h 66"/>
                <a:gd name="T16" fmla="*/ 18 w 78"/>
                <a:gd name="T17" fmla="*/ 17 h 66"/>
                <a:gd name="T18" fmla="*/ 21 w 78"/>
                <a:gd name="T19" fmla="*/ 32 h 66"/>
                <a:gd name="T20" fmla="*/ 10 w 78"/>
                <a:gd name="T21" fmla="*/ 28 h 66"/>
                <a:gd name="T22" fmla="*/ 9 w 78"/>
                <a:gd name="T23" fmla="*/ 47 h 66"/>
                <a:gd name="T24" fmla="*/ 0 w 78"/>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66">
                  <a:moveTo>
                    <a:pt x="0" y="66"/>
                  </a:moveTo>
                  <a:cubicBezTo>
                    <a:pt x="35" y="52"/>
                    <a:pt x="35" y="52"/>
                    <a:pt x="35" y="52"/>
                  </a:cubicBezTo>
                  <a:cubicBezTo>
                    <a:pt x="39" y="29"/>
                    <a:pt x="39" y="29"/>
                    <a:pt x="39" y="29"/>
                  </a:cubicBezTo>
                  <a:cubicBezTo>
                    <a:pt x="46" y="45"/>
                    <a:pt x="46" y="45"/>
                    <a:pt x="46" y="45"/>
                  </a:cubicBezTo>
                  <a:cubicBezTo>
                    <a:pt x="78" y="0"/>
                    <a:pt x="78" y="0"/>
                    <a:pt x="78" y="0"/>
                  </a:cubicBezTo>
                  <a:cubicBezTo>
                    <a:pt x="78" y="0"/>
                    <a:pt x="59" y="3"/>
                    <a:pt x="59" y="0"/>
                  </a:cubicBezTo>
                  <a:cubicBezTo>
                    <a:pt x="59" y="19"/>
                    <a:pt x="59" y="19"/>
                    <a:pt x="59" y="19"/>
                  </a:cubicBezTo>
                  <a:cubicBezTo>
                    <a:pt x="44" y="6"/>
                    <a:pt x="44" y="6"/>
                    <a:pt x="44" y="6"/>
                  </a:cubicBezTo>
                  <a:cubicBezTo>
                    <a:pt x="18" y="17"/>
                    <a:pt x="18" y="17"/>
                    <a:pt x="18" y="17"/>
                  </a:cubicBezTo>
                  <a:cubicBezTo>
                    <a:pt x="21" y="32"/>
                    <a:pt x="21" y="32"/>
                    <a:pt x="21" y="32"/>
                  </a:cubicBezTo>
                  <a:cubicBezTo>
                    <a:pt x="10" y="28"/>
                    <a:pt x="10" y="28"/>
                    <a:pt x="10" y="28"/>
                  </a:cubicBezTo>
                  <a:cubicBezTo>
                    <a:pt x="10" y="28"/>
                    <a:pt x="13" y="39"/>
                    <a:pt x="9" y="47"/>
                  </a:cubicBezTo>
                  <a:cubicBezTo>
                    <a:pt x="8" y="54"/>
                    <a:pt x="0" y="66"/>
                    <a:pt x="0" y="6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4" name="Freeform 432">
              <a:extLst>
                <a:ext uri="{FF2B5EF4-FFF2-40B4-BE49-F238E27FC236}">
                  <a16:creationId xmlns:a16="http://schemas.microsoft.com/office/drawing/2014/main" id="{B48250C0-CAF6-471D-AC9B-6258211779B1}"/>
                </a:ext>
              </a:extLst>
            </p:cNvPr>
            <p:cNvSpPr>
              <a:spLocks/>
            </p:cNvSpPr>
            <p:nvPr/>
          </p:nvSpPr>
          <p:spPr bwMode="gray">
            <a:xfrm>
              <a:off x="5818308" y="2132757"/>
              <a:ext cx="11164" cy="11164"/>
            </a:xfrm>
            <a:custGeom>
              <a:avLst/>
              <a:gdLst>
                <a:gd name="T0" fmla="*/ 3 w 7"/>
                <a:gd name="T1" fmla="*/ 0 h 7"/>
                <a:gd name="T2" fmla="*/ 0 w 7"/>
                <a:gd name="T3" fmla="*/ 7 h 7"/>
                <a:gd name="T4" fmla="*/ 7 w 7"/>
                <a:gd name="T5" fmla="*/ 4 h 7"/>
                <a:gd name="T6" fmla="*/ 3 w 7"/>
                <a:gd name="T7" fmla="*/ 0 h 7"/>
              </a:gdLst>
              <a:ahLst/>
              <a:cxnLst>
                <a:cxn ang="0">
                  <a:pos x="T0" y="T1"/>
                </a:cxn>
                <a:cxn ang="0">
                  <a:pos x="T2" y="T3"/>
                </a:cxn>
                <a:cxn ang="0">
                  <a:pos x="T4" y="T5"/>
                </a:cxn>
                <a:cxn ang="0">
                  <a:pos x="T6" y="T7"/>
                </a:cxn>
              </a:cxnLst>
              <a:rect l="0" t="0" r="r" b="b"/>
              <a:pathLst>
                <a:path w="7" h="7">
                  <a:moveTo>
                    <a:pt x="3" y="0"/>
                  </a:moveTo>
                  <a:lnTo>
                    <a:pt x="0" y="7"/>
                  </a:lnTo>
                  <a:lnTo>
                    <a:pt x="7"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5" name="Freeform 433">
              <a:extLst>
                <a:ext uri="{FF2B5EF4-FFF2-40B4-BE49-F238E27FC236}">
                  <a16:creationId xmlns:a16="http://schemas.microsoft.com/office/drawing/2014/main" id="{513BCF05-6C2A-4D72-B927-7520404B6E44}"/>
                </a:ext>
              </a:extLst>
            </p:cNvPr>
            <p:cNvSpPr>
              <a:spLocks/>
            </p:cNvSpPr>
            <p:nvPr/>
          </p:nvSpPr>
          <p:spPr bwMode="gray">
            <a:xfrm>
              <a:off x="5909211" y="2027500"/>
              <a:ext cx="28707" cy="9569"/>
            </a:xfrm>
            <a:custGeom>
              <a:avLst/>
              <a:gdLst>
                <a:gd name="T0" fmla="*/ 26 w 56"/>
                <a:gd name="T1" fmla="*/ 16 h 18"/>
                <a:gd name="T2" fmla="*/ 27 w 56"/>
                <a:gd name="T3" fmla="*/ 1 h 18"/>
                <a:gd name="T4" fmla="*/ 26 w 56"/>
                <a:gd name="T5" fmla="*/ 16 h 18"/>
              </a:gdLst>
              <a:ahLst/>
              <a:cxnLst>
                <a:cxn ang="0">
                  <a:pos x="T0" y="T1"/>
                </a:cxn>
                <a:cxn ang="0">
                  <a:pos x="T2" y="T3"/>
                </a:cxn>
                <a:cxn ang="0">
                  <a:pos x="T4" y="T5"/>
                </a:cxn>
              </a:cxnLst>
              <a:rect l="0" t="0" r="r" b="b"/>
              <a:pathLst>
                <a:path w="56" h="18">
                  <a:moveTo>
                    <a:pt x="26" y="16"/>
                  </a:moveTo>
                  <a:cubicBezTo>
                    <a:pt x="56" y="18"/>
                    <a:pt x="46" y="2"/>
                    <a:pt x="27" y="1"/>
                  </a:cubicBezTo>
                  <a:cubicBezTo>
                    <a:pt x="5" y="0"/>
                    <a:pt x="0" y="15"/>
                    <a:pt x="26"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6" name="Freeform 434">
              <a:extLst>
                <a:ext uri="{FF2B5EF4-FFF2-40B4-BE49-F238E27FC236}">
                  <a16:creationId xmlns:a16="http://schemas.microsoft.com/office/drawing/2014/main" id="{2E037CD4-3787-498A-83A7-9022C390A3E5}"/>
                </a:ext>
              </a:extLst>
            </p:cNvPr>
            <p:cNvSpPr>
              <a:spLocks/>
            </p:cNvSpPr>
            <p:nvPr/>
          </p:nvSpPr>
          <p:spPr bwMode="gray">
            <a:xfrm>
              <a:off x="5743351" y="2440555"/>
              <a:ext cx="14354" cy="12758"/>
            </a:xfrm>
            <a:custGeom>
              <a:avLst/>
              <a:gdLst>
                <a:gd name="T0" fmla="*/ 26 w 26"/>
                <a:gd name="T1" fmla="*/ 4 h 23"/>
                <a:gd name="T2" fmla="*/ 11 w 26"/>
                <a:gd name="T3" fmla="*/ 4 h 23"/>
                <a:gd name="T4" fmla="*/ 7 w 26"/>
                <a:gd name="T5" fmla="*/ 23 h 23"/>
                <a:gd name="T6" fmla="*/ 26 w 26"/>
                <a:gd name="T7" fmla="*/ 4 h 23"/>
              </a:gdLst>
              <a:ahLst/>
              <a:cxnLst>
                <a:cxn ang="0">
                  <a:pos x="T0" y="T1"/>
                </a:cxn>
                <a:cxn ang="0">
                  <a:pos x="T2" y="T3"/>
                </a:cxn>
                <a:cxn ang="0">
                  <a:pos x="T4" y="T5"/>
                </a:cxn>
                <a:cxn ang="0">
                  <a:pos x="T6" y="T7"/>
                </a:cxn>
              </a:cxnLst>
              <a:rect l="0" t="0" r="r" b="b"/>
              <a:pathLst>
                <a:path w="26" h="23">
                  <a:moveTo>
                    <a:pt x="26" y="4"/>
                  </a:moveTo>
                  <a:cubicBezTo>
                    <a:pt x="26" y="4"/>
                    <a:pt x="19" y="0"/>
                    <a:pt x="11" y="4"/>
                  </a:cubicBezTo>
                  <a:cubicBezTo>
                    <a:pt x="0" y="11"/>
                    <a:pt x="7" y="23"/>
                    <a:pt x="7" y="23"/>
                  </a:cubicBezTo>
                  <a:lnTo>
                    <a:pt x="26"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7" name="Freeform 435">
              <a:extLst>
                <a:ext uri="{FF2B5EF4-FFF2-40B4-BE49-F238E27FC236}">
                  <a16:creationId xmlns:a16="http://schemas.microsoft.com/office/drawing/2014/main" id="{7FB26B5C-ACCB-4335-8201-619C22743E2D}"/>
                </a:ext>
              </a:extLst>
            </p:cNvPr>
            <p:cNvSpPr>
              <a:spLocks/>
            </p:cNvSpPr>
            <p:nvPr/>
          </p:nvSpPr>
          <p:spPr bwMode="gray">
            <a:xfrm>
              <a:off x="5815118" y="2301807"/>
              <a:ext cx="9569" cy="9569"/>
            </a:xfrm>
            <a:custGeom>
              <a:avLst/>
              <a:gdLst>
                <a:gd name="T0" fmla="*/ 6 w 6"/>
                <a:gd name="T1" fmla="*/ 2 h 6"/>
                <a:gd name="T2" fmla="*/ 1 w 6"/>
                <a:gd name="T3" fmla="*/ 0 h 6"/>
                <a:gd name="T4" fmla="*/ 0 w 6"/>
                <a:gd name="T5" fmla="*/ 4 h 6"/>
                <a:gd name="T6" fmla="*/ 2 w 6"/>
                <a:gd name="T7" fmla="*/ 6 h 6"/>
                <a:gd name="T8" fmla="*/ 6 w 6"/>
                <a:gd name="T9" fmla="*/ 2 h 6"/>
              </a:gdLst>
              <a:ahLst/>
              <a:cxnLst>
                <a:cxn ang="0">
                  <a:pos x="T0" y="T1"/>
                </a:cxn>
                <a:cxn ang="0">
                  <a:pos x="T2" y="T3"/>
                </a:cxn>
                <a:cxn ang="0">
                  <a:pos x="T4" y="T5"/>
                </a:cxn>
                <a:cxn ang="0">
                  <a:pos x="T6" y="T7"/>
                </a:cxn>
                <a:cxn ang="0">
                  <a:pos x="T8" y="T9"/>
                </a:cxn>
              </a:cxnLst>
              <a:rect l="0" t="0" r="r" b="b"/>
              <a:pathLst>
                <a:path w="6" h="6">
                  <a:moveTo>
                    <a:pt x="6" y="2"/>
                  </a:moveTo>
                  <a:lnTo>
                    <a:pt x="1" y="0"/>
                  </a:lnTo>
                  <a:lnTo>
                    <a:pt x="0" y="4"/>
                  </a:lnTo>
                  <a:lnTo>
                    <a:pt x="2" y="6"/>
                  </a:lnTo>
                  <a:lnTo>
                    <a:pt x="6"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8" name="Freeform 436">
              <a:extLst>
                <a:ext uri="{FF2B5EF4-FFF2-40B4-BE49-F238E27FC236}">
                  <a16:creationId xmlns:a16="http://schemas.microsoft.com/office/drawing/2014/main" id="{EDAD7DC1-0FFB-47C7-B027-818EB3848C13}"/>
                </a:ext>
              </a:extLst>
            </p:cNvPr>
            <p:cNvSpPr>
              <a:spLocks/>
            </p:cNvSpPr>
            <p:nvPr/>
          </p:nvSpPr>
          <p:spPr bwMode="gray">
            <a:xfrm>
              <a:off x="5902832" y="1970087"/>
              <a:ext cx="47844" cy="55819"/>
            </a:xfrm>
            <a:custGeom>
              <a:avLst/>
              <a:gdLst>
                <a:gd name="T0" fmla="*/ 34 w 88"/>
                <a:gd name="T1" fmla="*/ 90 h 106"/>
                <a:gd name="T2" fmla="*/ 57 w 88"/>
                <a:gd name="T3" fmla="*/ 75 h 106"/>
                <a:gd name="T4" fmla="*/ 38 w 88"/>
                <a:gd name="T5" fmla="*/ 97 h 106"/>
                <a:gd name="T6" fmla="*/ 49 w 88"/>
                <a:gd name="T7" fmla="*/ 106 h 106"/>
                <a:gd name="T8" fmla="*/ 87 w 88"/>
                <a:gd name="T9" fmla="*/ 73 h 106"/>
                <a:gd name="T10" fmla="*/ 81 w 88"/>
                <a:gd name="T11" fmla="*/ 57 h 106"/>
                <a:gd name="T12" fmla="*/ 88 w 88"/>
                <a:gd name="T13" fmla="*/ 50 h 106"/>
                <a:gd name="T14" fmla="*/ 72 w 88"/>
                <a:gd name="T15" fmla="*/ 0 h 106"/>
                <a:gd name="T16" fmla="*/ 50 w 88"/>
                <a:gd name="T17" fmla="*/ 2 h 106"/>
                <a:gd name="T18" fmla="*/ 63 w 88"/>
                <a:gd name="T19" fmla="*/ 41 h 106"/>
                <a:gd name="T20" fmla="*/ 51 w 88"/>
                <a:gd name="T21" fmla="*/ 41 h 106"/>
                <a:gd name="T22" fmla="*/ 51 w 88"/>
                <a:gd name="T23" fmla="*/ 60 h 106"/>
                <a:gd name="T24" fmla="*/ 25 w 88"/>
                <a:gd name="T25" fmla="*/ 51 h 106"/>
                <a:gd name="T26" fmla="*/ 8 w 88"/>
                <a:gd name="T27" fmla="*/ 81 h 106"/>
                <a:gd name="T28" fmla="*/ 34 w 88"/>
                <a:gd name="T2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06">
                  <a:moveTo>
                    <a:pt x="34" y="90"/>
                  </a:moveTo>
                  <a:cubicBezTo>
                    <a:pt x="46" y="83"/>
                    <a:pt x="57" y="75"/>
                    <a:pt x="57" y="75"/>
                  </a:cubicBezTo>
                  <a:cubicBezTo>
                    <a:pt x="38" y="97"/>
                    <a:pt x="38" y="97"/>
                    <a:pt x="38" y="97"/>
                  </a:cubicBezTo>
                  <a:cubicBezTo>
                    <a:pt x="49" y="106"/>
                    <a:pt x="49" y="106"/>
                    <a:pt x="49" y="106"/>
                  </a:cubicBezTo>
                  <a:cubicBezTo>
                    <a:pt x="87" y="73"/>
                    <a:pt x="87" y="73"/>
                    <a:pt x="87" y="73"/>
                  </a:cubicBezTo>
                  <a:cubicBezTo>
                    <a:pt x="81" y="57"/>
                    <a:pt x="81" y="57"/>
                    <a:pt x="81" y="57"/>
                  </a:cubicBezTo>
                  <a:cubicBezTo>
                    <a:pt x="88" y="50"/>
                    <a:pt x="88" y="50"/>
                    <a:pt x="88" y="50"/>
                  </a:cubicBezTo>
                  <a:cubicBezTo>
                    <a:pt x="72" y="0"/>
                    <a:pt x="72" y="0"/>
                    <a:pt x="72" y="0"/>
                  </a:cubicBezTo>
                  <a:cubicBezTo>
                    <a:pt x="50" y="2"/>
                    <a:pt x="50" y="2"/>
                    <a:pt x="50" y="2"/>
                  </a:cubicBezTo>
                  <a:cubicBezTo>
                    <a:pt x="63" y="41"/>
                    <a:pt x="63" y="41"/>
                    <a:pt x="63" y="41"/>
                  </a:cubicBezTo>
                  <a:cubicBezTo>
                    <a:pt x="51" y="41"/>
                    <a:pt x="51" y="41"/>
                    <a:pt x="51" y="41"/>
                  </a:cubicBezTo>
                  <a:cubicBezTo>
                    <a:pt x="51" y="60"/>
                    <a:pt x="51" y="60"/>
                    <a:pt x="51" y="60"/>
                  </a:cubicBezTo>
                  <a:cubicBezTo>
                    <a:pt x="25" y="51"/>
                    <a:pt x="25" y="51"/>
                    <a:pt x="25" y="51"/>
                  </a:cubicBezTo>
                  <a:cubicBezTo>
                    <a:pt x="25" y="51"/>
                    <a:pt x="13" y="69"/>
                    <a:pt x="8" y="81"/>
                  </a:cubicBezTo>
                  <a:cubicBezTo>
                    <a:pt x="0" y="96"/>
                    <a:pt x="19" y="93"/>
                    <a:pt x="34" y="9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9" name="Freeform 437">
              <a:extLst>
                <a:ext uri="{FF2B5EF4-FFF2-40B4-BE49-F238E27FC236}">
                  <a16:creationId xmlns:a16="http://schemas.microsoft.com/office/drawing/2014/main" id="{4C07E11D-BF89-4DA6-ACCC-40DEA6D4C111}"/>
                </a:ext>
              </a:extLst>
            </p:cNvPr>
            <p:cNvSpPr>
              <a:spLocks/>
            </p:cNvSpPr>
            <p:nvPr/>
          </p:nvSpPr>
          <p:spPr bwMode="gray">
            <a:xfrm>
              <a:off x="5772058" y="2399090"/>
              <a:ext cx="6379" cy="12758"/>
            </a:xfrm>
            <a:custGeom>
              <a:avLst/>
              <a:gdLst>
                <a:gd name="T0" fmla="*/ 0 w 4"/>
                <a:gd name="T1" fmla="*/ 8 h 8"/>
                <a:gd name="T2" fmla="*/ 3 w 4"/>
                <a:gd name="T3" fmla="*/ 8 h 8"/>
                <a:gd name="T4" fmla="*/ 4 w 4"/>
                <a:gd name="T5" fmla="*/ 5 h 8"/>
                <a:gd name="T6" fmla="*/ 3 w 4"/>
                <a:gd name="T7" fmla="*/ 0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3" y="8"/>
                  </a:lnTo>
                  <a:lnTo>
                    <a:pt x="4" y="5"/>
                  </a:lnTo>
                  <a:lnTo>
                    <a:pt x="3" y="0"/>
                  </a:ln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0" name="Freeform 438">
              <a:extLst>
                <a:ext uri="{FF2B5EF4-FFF2-40B4-BE49-F238E27FC236}">
                  <a16:creationId xmlns:a16="http://schemas.microsoft.com/office/drawing/2014/main" id="{E2552627-17A6-423D-B54B-679978F52BD7}"/>
                </a:ext>
              </a:extLst>
            </p:cNvPr>
            <p:cNvSpPr>
              <a:spLocks/>
            </p:cNvSpPr>
            <p:nvPr/>
          </p:nvSpPr>
          <p:spPr bwMode="gray">
            <a:xfrm>
              <a:off x="5794385" y="2309781"/>
              <a:ext cx="15948" cy="23923"/>
            </a:xfrm>
            <a:custGeom>
              <a:avLst/>
              <a:gdLst>
                <a:gd name="T0" fmla="*/ 9 w 10"/>
                <a:gd name="T1" fmla="*/ 11 h 15"/>
                <a:gd name="T2" fmla="*/ 10 w 10"/>
                <a:gd name="T3" fmla="*/ 8 h 15"/>
                <a:gd name="T4" fmla="*/ 8 w 10"/>
                <a:gd name="T5" fmla="*/ 6 h 15"/>
                <a:gd name="T6" fmla="*/ 10 w 10"/>
                <a:gd name="T7" fmla="*/ 4 h 15"/>
                <a:gd name="T8" fmla="*/ 9 w 10"/>
                <a:gd name="T9" fmla="*/ 0 h 15"/>
                <a:gd name="T10" fmla="*/ 4 w 10"/>
                <a:gd name="T11" fmla="*/ 2 h 15"/>
                <a:gd name="T12" fmla="*/ 4 w 10"/>
                <a:gd name="T13" fmla="*/ 5 h 15"/>
                <a:gd name="T14" fmla="*/ 0 w 10"/>
                <a:gd name="T15" fmla="*/ 11 h 15"/>
                <a:gd name="T16" fmla="*/ 1 w 10"/>
                <a:gd name="T17" fmla="*/ 15 h 15"/>
                <a:gd name="T18" fmla="*/ 9 w 1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9" y="11"/>
                  </a:moveTo>
                  <a:lnTo>
                    <a:pt x="10" y="8"/>
                  </a:lnTo>
                  <a:lnTo>
                    <a:pt x="8" y="6"/>
                  </a:lnTo>
                  <a:lnTo>
                    <a:pt x="10" y="4"/>
                  </a:lnTo>
                  <a:lnTo>
                    <a:pt x="9" y="0"/>
                  </a:lnTo>
                  <a:lnTo>
                    <a:pt x="4" y="2"/>
                  </a:lnTo>
                  <a:lnTo>
                    <a:pt x="4" y="5"/>
                  </a:lnTo>
                  <a:lnTo>
                    <a:pt x="0" y="11"/>
                  </a:lnTo>
                  <a:lnTo>
                    <a:pt x="1" y="15"/>
                  </a:lnTo>
                  <a:lnTo>
                    <a:pt x="9"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1" name="Freeform 439">
              <a:extLst>
                <a:ext uri="{FF2B5EF4-FFF2-40B4-BE49-F238E27FC236}">
                  <a16:creationId xmlns:a16="http://schemas.microsoft.com/office/drawing/2014/main" id="{76C53CFE-0908-4A81-9FB4-C6BF23F3799C}"/>
                </a:ext>
              </a:extLst>
            </p:cNvPr>
            <p:cNvSpPr>
              <a:spLocks/>
            </p:cNvSpPr>
            <p:nvPr/>
          </p:nvSpPr>
          <p:spPr bwMode="gray">
            <a:xfrm>
              <a:off x="5807143" y="2263532"/>
              <a:ext cx="7975" cy="7975"/>
            </a:xfrm>
            <a:custGeom>
              <a:avLst/>
              <a:gdLst>
                <a:gd name="T0" fmla="*/ 5 w 5"/>
                <a:gd name="T1" fmla="*/ 1 h 5"/>
                <a:gd name="T2" fmla="*/ 1 w 5"/>
                <a:gd name="T3" fmla="*/ 0 h 5"/>
                <a:gd name="T4" fmla="*/ 0 w 5"/>
                <a:gd name="T5" fmla="*/ 5 h 5"/>
                <a:gd name="T6" fmla="*/ 4 w 5"/>
                <a:gd name="T7" fmla="*/ 4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lnTo>
                    <a:pt x="1" y="0"/>
                  </a:lnTo>
                  <a:lnTo>
                    <a:pt x="0" y="5"/>
                  </a:lnTo>
                  <a:lnTo>
                    <a:pt x="4" y="4"/>
                  </a:lnTo>
                  <a:lnTo>
                    <a:pt x="5"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2" name="Freeform 440">
              <a:extLst>
                <a:ext uri="{FF2B5EF4-FFF2-40B4-BE49-F238E27FC236}">
                  <a16:creationId xmlns:a16="http://schemas.microsoft.com/office/drawing/2014/main" id="{0982F53A-31F6-48D9-B224-BACF08D97A65}"/>
                </a:ext>
              </a:extLst>
            </p:cNvPr>
            <p:cNvSpPr>
              <a:spLocks/>
            </p:cNvSpPr>
            <p:nvPr/>
          </p:nvSpPr>
          <p:spPr bwMode="gray">
            <a:xfrm>
              <a:off x="5596629" y="2609605"/>
              <a:ext cx="12758" cy="4785"/>
            </a:xfrm>
            <a:custGeom>
              <a:avLst/>
              <a:gdLst>
                <a:gd name="T0" fmla="*/ 8 w 8"/>
                <a:gd name="T1" fmla="*/ 0 h 3"/>
                <a:gd name="T2" fmla="*/ 2 w 8"/>
                <a:gd name="T3" fmla="*/ 1 h 3"/>
                <a:gd name="T4" fmla="*/ 0 w 8"/>
                <a:gd name="T5" fmla="*/ 2 h 3"/>
                <a:gd name="T6" fmla="*/ 8 w 8"/>
                <a:gd name="T7" fmla="*/ 3 h 3"/>
                <a:gd name="T8" fmla="*/ 8 w 8"/>
                <a:gd name="T9" fmla="*/ 0 h 3"/>
              </a:gdLst>
              <a:ahLst/>
              <a:cxnLst>
                <a:cxn ang="0">
                  <a:pos x="T0" y="T1"/>
                </a:cxn>
                <a:cxn ang="0">
                  <a:pos x="T2" y="T3"/>
                </a:cxn>
                <a:cxn ang="0">
                  <a:pos x="T4" y="T5"/>
                </a:cxn>
                <a:cxn ang="0">
                  <a:pos x="T6" y="T7"/>
                </a:cxn>
                <a:cxn ang="0">
                  <a:pos x="T8" y="T9"/>
                </a:cxn>
              </a:cxnLst>
              <a:rect l="0" t="0" r="r" b="b"/>
              <a:pathLst>
                <a:path w="8" h="3">
                  <a:moveTo>
                    <a:pt x="8" y="0"/>
                  </a:moveTo>
                  <a:lnTo>
                    <a:pt x="2" y="1"/>
                  </a:lnTo>
                  <a:lnTo>
                    <a:pt x="0" y="2"/>
                  </a:lnTo>
                  <a:lnTo>
                    <a:pt x="8" y="3"/>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3" name="Freeform 441">
              <a:extLst>
                <a:ext uri="{FF2B5EF4-FFF2-40B4-BE49-F238E27FC236}">
                  <a16:creationId xmlns:a16="http://schemas.microsoft.com/office/drawing/2014/main" id="{F8738529-A721-4DA0-B3CA-38F04BAD0842}"/>
                </a:ext>
              </a:extLst>
            </p:cNvPr>
            <p:cNvSpPr>
              <a:spLocks/>
            </p:cNvSpPr>
            <p:nvPr/>
          </p:nvSpPr>
          <p:spPr bwMode="gray">
            <a:xfrm>
              <a:off x="5556759" y="2611200"/>
              <a:ext cx="49440" cy="27112"/>
            </a:xfrm>
            <a:custGeom>
              <a:avLst/>
              <a:gdLst>
                <a:gd name="T0" fmla="*/ 50 w 95"/>
                <a:gd name="T1" fmla="*/ 38 h 51"/>
                <a:gd name="T2" fmla="*/ 88 w 95"/>
                <a:gd name="T3" fmla="*/ 17 h 51"/>
                <a:gd name="T4" fmla="*/ 70 w 95"/>
                <a:gd name="T5" fmla="*/ 12 h 51"/>
                <a:gd name="T6" fmla="*/ 70 w 95"/>
                <a:gd name="T7" fmla="*/ 0 h 51"/>
                <a:gd name="T8" fmla="*/ 44 w 95"/>
                <a:gd name="T9" fmla="*/ 3 h 51"/>
                <a:gd name="T10" fmla="*/ 25 w 95"/>
                <a:gd name="T11" fmla="*/ 13 h 51"/>
                <a:gd name="T12" fmla="*/ 1 w 95"/>
                <a:gd name="T13" fmla="*/ 31 h 51"/>
                <a:gd name="T14" fmla="*/ 50 w 95"/>
                <a:gd name="T15" fmla="*/ 3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1">
                  <a:moveTo>
                    <a:pt x="50" y="38"/>
                  </a:moveTo>
                  <a:cubicBezTo>
                    <a:pt x="80" y="31"/>
                    <a:pt x="95" y="21"/>
                    <a:pt x="88" y="17"/>
                  </a:cubicBezTo>
                  <a:cubicBezTo>
                    <a:pt x="81" y="12"/>
                    <a:pt x="70" y="12"/>
                    <a:pt x="70" y="12"/>
                  </a:cubicBezTo>
                  <a:cubicBezTo>
                    <a:pt x="70" y="0"/>
                    <a:pt x="70" y="0"/>
                    <a:pt x="70" y="0"/>
                  </a:cubicBezTo>
                  <a:cubicBezTo>
                    <a:pt x="70" y="0"/>
                    <a:pt x="59" y="0"/>
                    <a:pt x="44" y="3"/>
                  </a:cubicBezTo>
                  <a:cubicBezTo>
                    <a:pt x="29" y="2"/>
                    <a:pt x="25" y="13"/>
                    <a:pt x="25" y="13"/>
                  </a:cubicBezTo>
                  <a:cubicBezTo>
                    <a:pt x="25" y="13"/>
                    <a:pt x="2" y="20"/>
                    <a:pt x="1" y="31"/>
                  </a:cubicBezTo>
                  <a:cubicBezTo>
                    <a:pt x="0" y="51"/>
                    <a:pt x="23" y="40"/>
                    <a:pt x="50" y="3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4" name="Freeform 442">
              <a:extLst>
                <a:ext uri="{FF2B5EF4-FFF2-40B4-BE49-F238E27FC236}">
                  <a16:creationId xmlns:a16="http://schemas.microsoft.com/office/drawing/2014/main" id="{36F06452-F67E-4CA4-BF07-3B647A7F0C5F}"/>
                </a:ext>
              </a:extLst>
            </p:cNvPr>
            <p:cNvSpPr>
              <a:spLocks/>
            </p:cNvSpPr>
            <p:nvPr/>
          </p:nvSpPr>
          <p:spPr bwMode="gray">
            <a:xfrm>
              <a:off x="5931538" y="1974871"/>
              <a:ext cx="78146" cy="84525"/>
            </a:xfrm>
            <a:custGeom>
              <a:avLst/>
              <a:gdLst>
                <a:gd name="T0" fmla="*/ 110 w 148"/>
                <a:gd name="T1" fmla="*/ 56 h 159"/>
                <a:gd name="T2" fmla="*/ 94 w 148"/>
                <a:gd name="T3" fmla="*/ 59 h 159"/>
                <a:gd name="T4" fmla="*/ 66 w 148"/>
                <a:gd name="T5" fmla="*/ 100 h 159"/>
                <a:gd name="T6" fmla="*/ 91 w 148"/>
                <a:gd name="T7" fmla="*/ 44 h 159"/>
                <a:gd name="T8" fmla="*/ 84 w 148"/>
                <a:gd name="T9" fmla="*/ 40 h 159"/>
                <a:gd name="T10" fmla="*/ 74 w 148"/>
                <a:gd name="T11" fmla="*/ 9 h 159"/>
                <a:gd name="T12" fmla="*/ 54 w 148"/>
                <a:gd name="T13" fmla="*/ 42 h 159"/>
                <a:gd name="T14" fmla="*/ 47 w 148"/>
                <a:gd name="T15" fmla="*/ 46 h 159"/>
                <a:gd name="T16" fmla="*/ 49 w 148"/>
                <a:gd name="T17" fmla="*/ 84 h 159"/>
                <a:gd name="T18" fmla="*/ 21 w 148"/>
                <a:gd name="T19" fmla="*/ 102 h 159"/>
                <a:gd name="T20" fmla="*/ 24 w 148"/>
                <a:gd name="T21" fmla="*/ 117 h 159"/>
                <a:gd name="T22" fmla="*/ 0 w 148"/>
                <a:gd name="T23" fmla="*/ 158 h 159"/>
                <a:gd name="T24" fmla="*/ 11 w 148"/>
                <a:gd name="T25" fmla="*/ 159 h 159"/>
                <a:gd name="T26" fmla="*/ 47 w 148"/>
                <a:gd name="T27" fmla="*/ 126 h 159"/>
                <a:gd name="T28" fmla="*/ 34 w 148"/>
                <a:gd name="T29" fmla="*/ 144 h 159"/>
                <a:gd name="T30" fmla="*/ 57 w 148"/>
                <a:gd name="T31" fmla="*/ 149 h 159"/>
                <a:gd name="T32" fmla="*/ 65 w 148"/>
                <a:gd name="T33" fmla="*/ 131 h 159"/>
                <a:gd name="T34" fmla="*/ 76 w 148"/>
                <a:gd name="T35" fmla="*/ 139 h 159"/>
                <a:gd name="T36" fmla="*/ 100 w 148"/>
                <a:gd name="T37" fmla="*/ 98 h 159"/>
                <a:gd name="T38" fmla="*/ 127 w 148"/>
                <a:gd name="T39" fmla="*/ 91 h 159"/>
                <a:gd name="T40" fmla="*/ 143 w 148"/>
                <a:gd name="T41" fmla="*/ 58 h 159"/>
                <a:gd name="T42" fmla="*/ 111 w 148"/>
                <a:gd name="T43" fmla="*/ 22 h 159"/>
                <a:gd name="T44" fmla="*/ 96 w 148"/>
                <a:gd name="T45" fmla="*/ 36 h 159"/>
                <a:gd name="T46" fmla="*/ 110 w 148"/>
                <a:gd name="T47"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59">
                  <a:moveTo>
                    <a:pt x="110" y="56"/>
                  </a:moveTo>
                  <a:cubicBezTo>
                    <a:pt x="94" y="59"/>
                    <a:pt x="94" y="59"/>
                    <a:pt x="94" y="59"/>
                  </a:cubicBezTo>
                  <a:cubicBezTo>
                    <a:pt x="66" y="100"/>
                    <a:pt x="66" y="100"/>
                    <a:pt x="66" y="100"/>
                  </a:cubicBezTo>
                  <a:cubicBezTo>
                    <a:pt x="91" y="44"/>
                    <a:pt x="91" y="44"/>
                    <a:pt x="91" y="44"/>
                  </a:cubicBezTo>
                  <a:cubicBezTo>
                    <a:pt x="84" y="40"/>
                    <a:pt x="84" y="40"/>
                    <a:pt x="84" y="40"/>
                  </a:cubicBezTo>
                  <a:cubicBezTo>
                    <a:pt x="84" y="40"/>
                    <a:pt x="89" y="17"/>
                    <a:pt x="74" y="9"/>
                  </a:cubicBezTo>
                  <a:cubicBezTo>
                    <a:pt x="56" y="0"/>
                    <a:pt x="54" y="42"/>
                    <a:pt x="54" y="42"/>
                  </a:cubicBezTo>
                  <a:cubicBezTo>
                    <a:pt x="47" y="46"/>
                    <a:pt x="47" y="46"/>
                    <a:pt x="47" y="46"/>
                  </a:cubicBezTo>
                  <a:cubicBezTo>
                    <a:pt x="49" y="84"/>
                    <a:pt x="49" y="84"/>
                    <a:pt x="49" y="84"/>
                  </a:cubicBezTo>
                  <a:cubicBezTo>
                    <a:pt x="21" y="102"/>
                    <a:pt x="21" y="102"/>
                    <a:pt x="21" y="102"/>
                  </a:cubicBezTo>
                  <a:cubicBezTo>
                    <a:pt x="24" y="117"/>
                    <a:pt x="24" y="117"/>
                    <a:pt x="24" y="117"/>
                  </a:cubicBezTo>
                  <a:cubicBezTo>
                    <a:pt x="0" y="158"/>
                    <a:pt x="0" y="158"/>
                    <a:pt x="0" y="158"/>
                  </a:cubicBezTo>
                  <a:cubicBezTo>
                    <a:pt x="11" y="159"/>
                    <a:pt x="11" y="159"/>
                    <a:pt x="11" y="159"/>
                  </a:cubicBezTo>
                  <a:cubicBezTo>
                    <a:pt x="47" y="126"/>
                    <a:pt x="47" y="126"/>
                    <a:pt x="47" y="126"/>
                  </a:cubicBezTo>
                  <a:cubicBezTo>
                    <a:pt x="34" y="144"/>
                    <a:pt x="34" y="144"/>
                    <a:pt x="34" y="144"/>
                  </a:cubicBezTo>
                  <a:cubicBezTo>
                    <a:pt x="57" y="149"/>
                    <a:pt x="57" y="149"/>
                    <a:pt x="57" y="149"/>
                  </a:cubicBezTo>
                  <a:cubicBezTo>
                    <a:pt x="60" y="149"/>
                    <a:pt x="65" y="131"/>
                    <a:pt x="65" y="131"/>
                  </a:cubicBezTo>
                  <a:cubicBezTo>
                    <a:pt x="76" y="139"/>
                    <a:pt x="76" y="139"/>
                    <a:pt x="76" y="139"/>
                  </a:cubicBezTo>
                  <a:cubicBezTo>
                    <a:pt x="76" y="139"/>
                    <a:pt x="96" y="105"/>
                    <a:pt x="100" y="98"/>
                  </a:cubicBezTo>
                  <a:cubicBezTo>
                    <a:pt x="104" y="90"/>
                    <a:pt x="127" y="91"/>
                    <a:pt x="127" y="91"/>
                  </a:cubicBezTo>
                  <a:cubicBezTo>
                    <a:pt x="127" y="91"/>
                    <a:pt x="139" y="77"/>
                    <a:pt x="143" y="58"/>
                  </a:cubicBezTo>
                  <a:cubicBezTo>
                    <a:pt x="148" y="43"/>
                    <a:pt x="111" y="22"/>
                    <a:pt x="111" y="22"/>
                  </a:cubicBezTo>
                  <a:cubicBezTo>
                    <a:pt x="96" y="36"/>
                    <a:pt x="96" y="36"/>
                    <a:pt x="96" y="36"/>
                  </a:cubicBezTo>
                  <a:lnTo>
                    <a:pt x="110" y="5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5" name="Freeform 443">
              <a:extLst>
                <a:ext uri="{FF2B5EF4-FFF2-40B4-BE49-F238E27FC236}">
                  <a16:creationId xmlns:a16="http://schemas.microsoft.com/office/drawing/2014/main" id="{724BFC81-1D47-40B3-8A33-638B8243D11C}"/>
                </a:ext>
              </a:extLst>
            </p:cNvPr>
            <p:cNvSpPr>
              <a:spLocks/>
            </p:cNvSpPr>
            <p:nvPr/>
          </p:nvSpPr>
          <p:spPr bwMode="gray">
            <a:xfrm>
              <a:off x="5949082" y="1927027"/>
              <a:ext cx="47844" cy="62198"/>
            </a:xfrm>
            <a:custGeom>
              <a:avLst/>
              <a:gdLst>
                <a:gd name="T0" fmla="*/ 15 w 91"/>
                <a:gd name="T1" fmla="*/ 115 h 118"/>
                <a:gd name="T2" fmla="*/ 15 w 91"/>
                <a:gd name="T3" fmla="*/ 96 h 118"/>
                <a:gd name="T4" fmla="*/ 30 w 91"/>
                <a:gd name="T5" fmla="*/ 96 h 118"/>
                <a:gd name="T6" fmla="*/ 62 w 91"/>
                <a:gd name="T7" fmla="*/ 56 h 118"/>
                <a:gd name="T8" fmla="*/ 56 w 91"/>
                <a:gd name="T9" fmla="*/ 29 h 118"/>
                <a:gd name="T10" fmla="*/ 4 w 91"/>
                <a:gd name="T11" fmla="*/ 106 h 118"/>
                <a:gd name="T12" fmla="*/ 15 w 91"/>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91" h="118">
                  <a:moveTo>
                    <a:pt x="15" y="115"/>
                  </a:moveTo>
                  <a:cubicBezTo>
                    <a:pt x="15" y="96"/>
                    <a:pt x="15" y="96"/>
                    <a:pt x="15" y="96"/>
                  </a:cubicBezTo>
                  <a:cubicBezTo>
                    <a:pt x="30" y="96"/>
                    <a:pt x="30" y="96"/>
                    <a:pt x="30" y="96"/>
                  </a:cubicBezTo>
                  <a:cubicBezTo>
                    <a:pt x="62" y="56"/>
                    <a:pt x="62" y="56"/>
                    <a:pt x="62" y="56"/>
                  </a:cubicBezTo>
                  <a:cubicBezTo>
                    <a:pt x="62" y="56"/>
                    <a:pt x="91" y="0"/>
                    <a:pt x="56" y="29"/>
                  </a:cubicBezTo>
                  <a:cubicBezTo>
                    <a:pt x="21" y="54"/>
                    <a:pt x="0" y="95"/>
                    <a:pt x="4" y="106"/>
                  </a:cubicBezTo>
                  <a:cubicBezTo>
                    <a:pt x="7" y="118"/>
                    <a:pt x="15" y="115"/>
                    <a:pt x="15" y="1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6" name="Freeform 444">
              <a:extLst>
                <a:ext uri="{FF2B5EF4-FFF2-40B4-BE49-F238E27FC236}">
                  <a16:creationId xmlns:a16="http://schemas.microsoft.com/office/drawing/2014/main" id="{87524164-C4C1-4497-8039-053D3BA6643B}"/>
                </a:ext>
              </a:extLst>
            </p:cNvPr>
            <p:cNvSpPr>
              <a:spLocks/>
            </p:cNvSpPr>
            <p:nvPr/>
          </p:nvSpPr>
          <p:spPr bwMode="gray">
            <a:xfrm>
              <a:off x="5516888" y="2663828"/>
              <a:ext cx="7975" cy="7975"/>
            </a:xfrm>
            <a:custGeom>
              <a:avLst/>
              <a:gdLst>
                <a:gd name="T0" fmla="*/ 3 w 5"/>
                <a:gd name="T1" fmla="*/ 0 h 5"/>
                <a:gd name="T2" fmla="*/ 0 w 5"/>
                <a:gd name="T3" fmla="*/ 5 h 5"/>
                <a:gd name="T4" fmla="*/ 5 w 5"/>
                <a:gd name="T5" fmla="*/ 4 h 5"/>
                <a:gd name="T6" fmla="*/ 3 w 5"/>
                <a:gd name="T7" fmla="*/ 0 h 5"/>
              </a:gdLst>
              <a:ahLst/>
              <a:cxnLst>
                <a:cxn ang="0">
                  <a:pos x="T0" y="T1"/>
                </a:cxn>
                <a:cxn ang="0">
                  <a:pos x="T2" y="T3"/>
                </a:cxn>
                <a:cxn ang="0">
                  <a:pos x="T4" y="T5"/>
                </a:cxn>
                <a:cxn ang="0">
                  <a:pos x="T6" y="T7"/>
                </a:cxn>
              </a:cxnLst>
              <a:rect l="0" t="0" r="r" b="b"/>
              <a:pathLst>
                <a:path w="5" h="5">
                  <a:moveTo>
                    <a:pt x="3" y="0"/>
                  </a:moveTo>
                  <a:lnTo>
                    <a:pt x="0" y="5"/>
                  </a:lnTo>
                  <a:lnTo>
                    <a:pt x="5"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7" name="Freeform 445">
              <a:extLst>
                <a:ext uri="{FF2B5EF4-FFF2-40B4-BE49-F238E27FC236}">
                  <a16:creationId xmlns:a16="http://schemas.microsoft.com/office/drawing/2014/main" id="{21EBFC4B-73A7-44C0-806D-F2DFAA7E969A}"/>
                </a:ext>
              </a:extLst>
            </p:cNvPr>
            <p:cNvSpPr>
              <a:spLocks/>
            </p:cNvSpPr>
            <p:nvPr/>
          </p:nvSpPr>
          <p:spPr bwMode="gray">
            <a:xfrm>
              <a:off x="5548785" y="2654259"/>
              <a:ext cx="14354" cy="14354"/>
            </a:xfrm>
            <a:custGeom>
              <a:avLst/>
              <a:gdLst>
                <a:gd name="T0" fmla="*/ 5 w 9"/>
                <a:gd name="T1" fmla="*/ 9 h 9"/>
                <a:gd name="T2" fmla="*/ 9 w 9"/>
                <a:gd name="T3" fmla="*/ 6 h 9"/>
                <a:gd name="T4" fmla="*/ 7 w 9"/>
                <a:gd name="T5" fmla="*/ 1 h 9"/>
                <a:gd name="T6" fmla="*/ 5 w 9"/>
                <a:gd name="T7" fmla="*/ 2 h 9"/>
                <a:gd name="T8" fmla="*/ 2 w 9"/>
                <a:gd name="T9" fmla="*/ 0 h 9"/>
                <a:gd name="T10" fmla="*/ 0 w 9"/>
                <a:gd name="T11" fmla="*/ 1 h 9"/>
                <a:gd name="T12" fmla="*/ 5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5" y="9"/>
                  </a:moveTo>
                  <a:lnTo>
                    <a:pt x="9" y="6"/>
                  </a:lnTo>
                  <a:lnTo>
                    <a:pt x="7" y="1"/>
                  </a:lnTo>
                  <a:lnTo>
                    <a:pt x="5" y="2"/>
                  </a:lnTo>
                  <a:lnTo>
                    <a:pt x="2" y="0"/>
                  </a:lnTo>
                  <a:lnTo>
                    <a:pt x="0" y="1"/>
                  </a:lnTo>
                  <a:lnTo>
                    <a:pt x="5"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8" name="Freeform 446">
              <a:extLst>
                <a:ext uri="{FF2B5EF4-FFF2-40B4-BE49-F238E27FC236}">
                  <a16:creationId xmlns:a16="http://schemas.microsoft.com/office/drawing/2014/main" id="{5705E4BD-6892-4257-9A29-F827E046FB65}"/>
                </a:ext>
              </a:extLst>
            </p:cNvPr>
            <p:cNvSpPr>
              <a:spLocks/>
            </p:cNvSpPr>
            <p:nvPr/>
          </p:nvSpPr>
          <p:spPr bwMode="gray">
            <a:xfrm>
              <a:off x="5309563" y="1671857"/>
              <a:ext cx="1323691" cy="1617136"/>
            </a:xfrm>
            <a:custGeom>
              <a:avLst/>
              <a:gdLst>
                <a:gd name="T0" fmla="*/ 916 w 2502"/>
                <a:gd name="T1" fmla="*/ 2303 h 3059"/>
                <a:gd name="T2" fmla="*/ 1108 w 2502"/>
                <a:gd name="T3" fmla="*/ 1471 h 3059"/>
                <a:gd name="T4" fmla="*/ 1383 w 2502"/>
                <a:gd name="T5" fmla="*/ 773 h 3059"/>
                <a:gd name="T6" fmla="*/ 1748 w 2502"/>
                <a:gd name="T7" fmla="*/ 488 h 3059"/>
                <a:gd name="T8" fmla="*/ 2120 w 2502"/>
                <a:gd name="T9" fmla="*/ 280 h 3059"/>
                <a:gd name="T10" fmla="*/ 2490 w 2502"/>
                <a:gd name="T11" fmla="*/ 301 h 3059"/>
                <a:gd name="T12" fmla="*/ 2377 w 2502"/>
                <a:gd name="T13" fmla="*/ 300 h 3059"/>
                <a:gd name="T14" fmla="*/ 2461 w 2502"/>
                <a:gd name="T15" fmla="*/ 120 h 3059"/>
                <a:gd name="T16" fmla="*/ 2257 w 2502"/>
                <a:gd name="T17" fmla="*/ 141 h 3059"/>
                <a:gd name="T18" fmla="*/ 2223 w 2502"/>
                <a:gd name="T19" fmla="*/ 67 h 3059"/>
                <a:gd name="T20" fmla="*/ 2132 w 2502"/>
                <a:gd name="T21" fmla="*/ 93 h 3059"/>
                <a:gd name="T22" fmla="*/ 2044 w 2502"/>
                <a:gd name="T23" fmla="*/ 154 h 3059"/>
                <a:gd name="T24" fmla="*/ 1984 w 2502"/>
                <a:gd name="T25" fmla="*/ 71 h 3059"/>
                <a:gd name="T26" fmla="*/ 1907 w 2502"/>
                <a:gd name="T27" fmla="*/ 124 h 3059"/>
                <a:gd name="T28" fmla="*/ 1876 w 2502"/>
                <a:gd name="T29" fmla="*/ 306 h 3059"/>
                <a:gd name="T30" fmla="*/ 1700 w 2502"/>
                <a:gd name="T31" fmla="*/ 298 h 3059"/>
                <a:gd name="T32" fmla="*/ 1683 w 2502"/>
                <a:gd name="T33" fmla="*/ 355 h 3059"/>
                <a:gd name="T34" fmla="*/ 1616 w 2502"/>
                <a:gd name="T35" fmla="*/ 432 h 3059"/>
                <a:gd name="T36" fmla="*/ 1510 w 2502"/>
                <a:gd name="T37" fmla="*/ 442 h 3059"/>
                <a:gd name="T38" fmla="*/ 1445 w 2502"/>
                <a:gd name="T39" fmla="*/ 485 h 3059"/>
                <a:gd name="T40" fmla="*/ 1363 w 2502"/>
                <a:gd name="T41" fmla="*/ 642 h 3059"/>
                <a:gd name="T42" fmla="*/ 1379 w 2502"/>
                <a:gd name="T43" fmla="*/ 703 h 3059"/>
                <a:gd name="T44" fmla="*/ 1283 w 2502"/>
                <a:gd name="T45" fmla="*/ 749 h 3059"/>
                <a:gd name="T46" fmla="*/ 1209 w 2502"/>
                <a:gd name="T47" fmla="*/ 806 h 3059"/>
                <a:gd name="T48" fmla="*/ 1167 w 2502"/>
                <a:gd name="T49" fmla="*/ 839 h 3059"/>
                <a:gd name="T50" fmla="*/ 1226 w 2502"/>
                <a:gd name="T51" fmla="*/ 937 h 3059"/>
                <a:gd name="T52" fmla="*/ 1220 w 2502"/>
                <a:gd name="T53" fmla="*/ 975 h 3059"/>
                <a:gd name="T54" fmla="*/ 1020 w 2502"/>
                <a:gd name="T55" fmla="*/ 1096 h 3059"/>
                <a:gd name="T56" fmla="*/ 995 w 2502"/>
                <a:gd name="T57" fmla="*/ 1159 h 3059"/>
                <a:gd name="T58" fmla="*/ 999 w 2502"/>
                <a:gd name="T59" fmla="*/ 1221 h 3059"/>
                <a:gd name="T60" fmla="*/ 895 w 2502"/>
                <a:gd name="T61" fmla="*/ 1384 h 3059"/>
                <a:gd name="T62" fmla="*/ 906 w 2502"/>
                <a:gd name="T63" fmla="*/ 1473 h 3059"/>
                <a:gd name="T64" fmla="*/ 785 w 2502"/>
                <a:gd name="T65" fmla="*/ 1563 h 3059"/>
                <a:gd name="T66" fmla="*/ 651 w 2502"/>
                <a:gd name="T67" fmla="*/ 1709 h 3059"/>
                <a:gd name="T68" fmla="*/ 786 w 2502"/>
                <a:gd name="T69" fmla="*/ 1704 h 3059"/>
                <a:gd name="T70" fmla="*/ 622 w 2502"/>
                <a:gd name="T71" fmla="*/ 1780 h 3059"/>
                <a:gd name="T72" fmla="*/ 488 w 2502"/>
                <a:gd name="T73" fmla="*/ 1847 h 3059"/>
                <a:gd name="T74" fmla="*/ 433 w 2502"/>
                <a:gd name="T75" fmla="*/ 1894 h 3059"/>
                <a:gd name="T76" fmla="*/ 339 w 2502"/>
                <a:gd name="T77" fmla="*/ 1908 h 3059"/>
                <a:gd name="T78" fmla="*/ 376 w 2502"/>
                <a:gd name="T79" fmla="*/ 2013 h 3059"/>
                <a:gd name="T80" fmla="*/ 324 w 2502"/>
                <a:gd name="T81" fmla="*/ 2072 h 3059"/>
                <a:gd name="T82" fmla="*/ 234 w 2502"/>
                <a:gd name="T83" fmla="*/ 2079 h 3059"/>
                <a:gd name="T84" fmla="*/ 128 w 2502"/>
                <a:gd name="T85" fmla="*/ 2105 h 3059"/>
                <a:gd name="T86" fmla="*/ 241 w 2502"/>
                <a:gd name="T87" fmla="*/ 2168 h 3059"/>
                <a:gd name="T88" fmla="*/ 66 w 2502"/>
                <a:gd name="T89" fmla="*/ 2228 h 3059"/>
                <a:gd name="T90" fmla="*/ 174 w 2502"/>
                <a:gd name="T91" fmla="*/ 2318 h 3059"/>
                <a:gd name="T92" fmla="*/ 331 w 2502"/>
                <a:gd name="T93" fmla="*/ 2260 h 3059"/>
                <a:gd name="T94" fmla="*/ 247 w 2502"/>
                <a:gd name="T95" fmla="*/ 2378 h 3059"/>
                <a:gd name="T96" fmla="*/ 35 w 2502"/>
                <a:gd name="T97" fmla="*/ 2341 h 3059"/>
                <a:gd name="T98" fmla="*/ 96 w 2502"/>
                <a:gd name="T99" fmla="*/ 2474 h 3059"/>
                <a:gd name="T100" fmla="*/ 77 w 2502"/>
                <a:gd name="T101" fmla="*/ 2573 h 3059"/>
                <a:gd name="T102" fmla="*/ 203 w 2502"/>
                <a:gd name="T103" fmla="*/ 2506 h 3059"/>
                <a:gd name="T104" fmla="*/ 107 w 2502"/>
                <a:gd name="T105" fmla="*/ 2639 h 3059"/>
                <a:gd name="T106" fmla="*/ 9 w 2502"/>
                <a:gd name="T107" fmla="*/ 2738 h 3059"/>
                <a:gd name="T108" fmla="*/ 100 w 2502"/>
                <a:gd name="T109" fmla="*/ 2708 h 3059"/>
                <a:gd name="T110" fmla="*/ 106 w 2502"/>
                <a:gd name="T111" fmla="*/ 2750 h 3059"/>
                <a:gd name="T112" fmla="*/ 29 w 2502"/>
                <a:gd name="T113" fmla="*/ 2804 h 3059"/>
                <a:gd name="T114" fmla="*/ 179 w 2502"/>
                <a:gd name="T115" fmla="*/ 3033 h 3059"/>
                <a:gd name="T116" fmla="*/ 507 w 2502"/>
                <a:gd name="T117" fmla="*/ 2823 h 3059"/>
                <a:gd name="T118" fmla="*/ 618 w 2502"/>
                <a:gd name="T119" fmla="*/ 2694 h 3059"/>
                <a:gd name="T120" fmla="*/ 701 w 2502"/>
                <a:gd name="T121" fmla="*/ 2825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2" h="3059">
                  <a:moveTo>
                    <a:pt x="734" y="2845"/>
                  </a:moveTo>
                  <a:cubicBezTo>
                    <a:pt x="737" y="2864"/>
                    <a:pt x="724" y="2894"/>
                    <a:pt x="739" y="2895"/>
                  </a:cubicBezTo>
                  <a:cubicBezTo>
                    <a:pt x="754" y="2896"/>
                    <a:pt x="759" y="2877"/>
                    <a:pt x="767" y="2851"/>
                  </a:cubicBezTo>
                  <a:cubicBezTo>
                    <a:pt x="776" y="2828"/>
                    <a:pt x="789" y="2798"/>
                    <a:pt x="789" y="2798"/>
                  </a:cubicBezTo>
                  <a:cubicBezTo>
                    <a:pt x="789" y="2798"/>
                    <a:pt x="762" y="2732"/>
                    <a:pt x="773" y="2725"/>
                  </a:cubicBezTo>
                  <a:cubicBezTo>
                    <a:pt x="781" y="2714"/>
                    <a:pt x="800" y="2718"/>
                    <a:pt x="800" y="2703"/>
                  </a:cubicBezTo>
                  <a:cubicBezTo>
                    <a:pt x="805" y="2684"/>
                    <a:pt x="783" y="2679"/>
                    <a:pt x="798" y="2669"/>
                  </a:cubicBezTo>
                  <a:cubicBezTo>
                    <a:pt x="814" y="2658"/>
                    <a:pt x="850" y="2679"/>
                    <a:pt x="867" y="2637"/>
                  </a:cubicBezTo>
                  <a:cubicBezTo>
                    <a:pt x="880" y="2592"/>
                    <a:pt x="866" y="2580"/>
                    <a:pt x="870" y="2565"/>
                  </a:cubicBezTo>
                  <a:cubicBezTo>
                    <a:pt x="875" y="2550"/>
                    <a:pt x="904" y="2563"/>
                    <a:pt x="894" y="2535"/>
                  </a:cubicBezTo>
                  <a:cubicBezTo>
                    <a:pt x="888" y="2508"/>
                    <a:pt x="868" y="2458"/>
                    <a:pt x="868" y="2458"/>
                  </a:cubicBezTo>
                  <a:cubicBezTo>
                    <a:pt x="862" y="2427"/>
                    <a:pt x="862" y="2427"/>
                    <a:pt x="862" y="2427"/>
                  </a:cubicBezTo>
                  <a:cubicBezTo>
                    <a:pt x="848" y="2403"/>
                    <a:pt x="848" y="2403"/>
                    <a:pt x="848" y="2403"/>
                  </a:cubicBezTo>
                  <a:cubicBezTo>
                    <a:pt x="878" y="2393"/>
                    <a:pt x="878" y="2393"/>
                    <a:pt x="878" y="2393"/>
                  </a:cubicBezTo>
                  <a:cubicBezTo>
                    <a:pt x="878" y="2393"/>
                    <a:pt x="907" y="2417"/>
                    <a:pt x="916" y="2376"/>
                  </a:cubicBezTo>
                  <a:cubicBezTo>
                    <a:pt x="930" y="2334"/>
                    <a:pt x="927" y="2319"/>
                    <a:pt x="916" y="2303"/>
                  </a:cubicBezTo>
                  <a:cubicBezTo>
                    <a:pt x="902" y="2291"/>
                    <a:pt x="884" y="2279"/>
                    <a:pt x="884" y="2279"/>
                  </a:cubicBezTo>
                  <a:cubicBezTo>
                    <a:pt x="851" y="2243"/>
                    <a:pt x="851" y="2243"/>
                    <a:pt x="851" y="2243"/>
                  </a:cubicBezTo>
                  <a:cubicBezTo>
                    <a:pt x="876" y="2118"/>
                    <a:pt x="876" y="2118"/>
                    <a:pt x="876" y="2118"/>
                  </a:cubicBezTo>
                  <a:cubicBezTo>
                    <a:pt x="853" y="2036"/>
                    <a:pt x="853" y="2036"/>
                    <a:pt x="853" y="2036"/>
                  </a:cubicBezTo>
                  <a:cubicBezTo>
                    <a:pt x="866" y="2006"/>
                    <a:pt x="866" y="2006"/>
                    <a:pt x="866" y="2006"/>
                  </a:cubicBezTo>
                  <a:cubicBezTo>
                    <a:pt x="857" y="1968"/>
                    <a:pt x="857" y="1968"/>
                    <a:pt x="857" y="1968"/>
                  </a:cubicBezTo>
                  <a:cubicBezTo>
                    <a:pt x="873" y="1945"/>
                    <a:pt x="873" y="1945"/>
                    <a:pt x="873" y="1945"/>
                  </a:cubicBezTo>
                  <a:cubicBezTo>
                    <a:pt x="849" y="1879"/>
                    <a:pt x="849" y="1879"/>
                    <a:pt x="849" y="1879"/>
                  </a:cubicBezTo>
                  <a:cubicBezTo>
                    <a:pt x="881" y="1839"/>
                    <a:pt x="881" y="1839"/>
                    <a:pt x="881" y="1839"/>
                  </a:cubicBezTo>
                  <a:cubicBezTo>
                    <a:pt x="871" y="1808"/>
                    <a:pt x="871" y="1808"/>
                    <a:pt x="871" y="1808"/>
                  </a:cubicBezTo>
                  <a:cubicBezTo>
                    <a:pt x="871" y="1808"/>
                    <a:pt x="917" y="1710"/>
                    <a:pt x="959" y="1701"/>
                  </a:cubicBezTo>
                  <a:cubicBezTo>
                    <a:pt x="997" y="1691"/>
                    <a:pt x="1063" y="1717"/>
                    <a:pt x="1063" y="1717"/>
                  </a:cubicBezTo>
                  <a:cubicBezTo>
                    <a:pt x="1083" y="1672"/>
                    <a:pt x="1083" y="1672"/>
                    <a:pt x="1083" y="1672"/>
                  </a:cubicBezTo>
                  <a:cubicBezTo>
                    <a:pt x="1082" y="1619"/>
                    <a:pt x="1082" y="1619"/>
                    <a:pt x="1082" y="1619"/>
                  </a:cubicBezTo>
                  <a:cubicBezTo>
                    <a:pt x="1035" y="1582"/>
                    <a:pt x="1035" y="1582"/>
                    <a:pt x="1035" y="1582"/>
                  </a:cubicBezTo>
                  <a:cubicBezTo>
                    <a:pt x="1108" y="1471"/>
                    <a:pt x="1108" y="1471"/>
                    <a:pt x="1108" y="1471"/>
                  </a:cubicBezTo>
                  <a:cubicBezTo>
                    <a:pt x="1113" y="1437"/>
                    <a:pt x="1113" y="1437"/>
                    <a:pt x="1113" y="1437"/>
                  </a:cubicBezTo>
                  <a:cubicBezTo>
                    <a:pt x="1129" y="1418"/>
                    <a:pt x="1129" y="1418"/>
                    <a:pt x="1129" y="1418"/>
                  </a:cubicBezTo>
                  <a:cubicBezTo>
                    <a:pt x="1128" y="1346"/>
                    <a:pt x="1128" y="1346"/>
                    <a:pt x="1128" y="1346"/>
                  </a:cubicBezTo>
                  <a:cubicBezTo>
                    <a:pt x="1138" y="1304"/>
                    <a:pt x="1138" y="1304"/>
                    <a:pt x="1138" y="1304"/>
                  </a:cubicBezTo>
                  <a:cubicBezTo>
                    <a:pt x="1126" y="1231"/>
                    <a:pt x="1126" y="1231"/>
                    <a:pt x="1126" y="1231"/>
                  </a:cubicBezTo>
                  <a:cubicBezTo>
                    <a:pt x="1171" y="1225"/>
                    <a:pt x="1171" y="1225"/>
                    <a:pt x="1171" y="1225"/>
                  </a:cubicBezTo>
                  <a:cubicBezTo>
                    <a:pt x="1218" y="1193"/>
                    <a:pt x="1218" y="1193"/>
                    <a:pt x="1218" y="1193"/>
                  </a:cubicBezTo>
                  <a:cubicBezTo>
                    <a:pt x="1209" y="1147"/>
                    <a:pt x="1209" y="1147"/>
                    <a:pt x="1209" y="1147"/>
                  </a:cubicBezTo>
                  <a:cubicBezTo>
                    <a:pt x="1209" y="1147"/>
                    <a:pt x="1227" y="1144"/>
                    <a:pt x="1236" y="1121"/>
                  </a:cubicBezTo>
                  <a:cubicBezTo>
                    <a:pt x="1244" y="1099"/>
                    <a:pt x="1238" y="1079"/>
                    <a:pt x="1261" y="1057"/>
                  </a:cubicBezTo>
                  <a:cubicBezTo>
                    <a:pt x="1289" y="1032"/>
                    <a:pt x="1311" y="1025"/>
                    <a:pt x="1305" y="1002"/>
                  </a:cubicBezTo>
                  <a:cubicBezTo>
                    <a:pt x="1302" y="975"/>
                    <a:pt x="1278" y="936"/>
                    <a:pt x="1278" y="936"/>
                  </a:cubicBezTo>
                  <a:cubicBezTo>
                    <a:pt x="1279" y="909"/>
                    <a:pt x="1279" y="909"/>
                    <a:pt x="1279" y="909"/>
                  </a:cubicBezTo>
                  <a:cubicBezTo>
                    <a:pt x="1279" y="909"/>
                    <a:pt x="1309" y="918"/>
                    <a:pt x="1313" y="899"/>
                  </a:cubicBezTo>
                  <a:cubicBezTo>
                    <a:pt x="1314" y="884"/>
                    <a:pt x="1332" y="824"/>
                    <a:pt x="1332" y="824"/>
                  </a:cubicBezTo>
                  <a:cubicBezTo>
                    <a:pt x="1383" y="773"/>
                    <a:pt x="1383" y="773"/>
                    <a:pt x="1383" y="773"/>
                  </a:cubicBezTo>
                  <a:cubicBezTo>
                    <a:pt x="1438" y="802"/>
                    <a:pt x="1438" y="802"/>
                    <a:pt x="1438" y="802"/>
                  </a:cubicBezTo>
                  <a:cubicBezTo>
                    <a:pt x="1438" y="802"/>
                    <a:pt x="1451" y="764"/>
                    <a:pt x="1455" y="745"/>
                  </a:cubicBezTo>
                  <a:cubicBezTo>
                    <a:pt x="1460" y="726"/>
                    <a:pt x="1455" y="673"/>
                    <a:pt x="1455" y="673"/>
                  </a:cubicBezTo>
                  <a:cubicBezTo>
                    <a:pt x="1482" y="659"/>
                    <a:pt x="1482" y="659"/>
                    <a:pt x="1482" y="659"/>
                  </a:cubicBezTo>
                  <a:cubicBezTo>
                    <a:pt x="1496" y="675"/>
                    <a:pt x="1496" y="675"/>
                    <a:pt x="1496" y="675"/>
                  </a:cubicBezTo>
                  <a:cubicBezTo>
                    <a:pt x="1537" y="669"/>
                    <a:pt x="1537" y="669"/>
                    <a:pt x="1537" y="669"/>
                  </a:cubicBezTo>
                  <a:cubicBezTo>
                    <a:pt x="1614" y="707"/>
                    <a:pt x="1614" y="707"/>
                    <a:pt x="1614" y="707"/>
                  </a:cubicBezTo>
                  <a:cubicBezTo>
                    <a:pt x="1638" y="674"/>
                    <a:pt x="1638" y="674"/>
                    <a:pt x="1638" y="674"/>
                  </a:cubicBezTo>
                  <a:cubicBezTo>
                    <a:pt x="1613" y="657"/>
                    <a:pt x="1613" y="657"/>
                    <a:pt x="1613" y="657"/>
                  </a:cubicBezTo>
                  <a:cubicBezTo>
                    <a:pt x="1613" y="657"/>
                    <a:pt x="1640" y="624"/>
                    <a:pt x="1638" y="597"/>
                  </a:cubicBezTo>
                  <a:cubicBezTo>
                    <a:pt x="1635" y="574"/>
                    <a:pt x="1614" y="543"/>
                    <a:pt x="1614" y="543"/>
                  </a:cubicBezTo>
                  <a:cubicBezTo>
                    <a:pt x="1656" y="537"/>
                    <a:pt x="1656" y="537"/>
                    <a:pt x="1656" y="537"/>
                  </a:cubicBezTo>
                  <a:cubicBezTo>
                    <a:pt x="1664" y="526"/>
                    <a:pt x="1664" y="526"/>
                    <a:pt x="1664" y="526"/>
                  </a:cubicBezTo>
                  <a:cubicBezTo>
                    <a:pt x="1664" y="526"/>
                    <a:pt x="1693" y="546"/>
                    <a:pt x="1700" y="539"/>
                  </a:cubicBezTo>
                  <a:cubicBezTo>
                    <a:pt x="1704" y="532"/>
                    <a:pt x="1679" y="507"/>
                    <a:pt x="1699" y="493"/>
                  </a:cubicBezTo>
                  <a:cubicBezTo>
                    <a:pt x="1715" y="475"/>
                    <a:pt x="1748" y="488"/>
                    <a:pt x="1748" y="488"/>
                  </a:cubicBezTo>
                  <a:cubicBezTo>
                    <a:pt x="1748" y="488"/>
                    <a:pt x="1768" y="523"/>
                    <a:pt x="1786" y="543"/>
                  </a:cubicBezTo>
                  <a:cubicBezTo>
                    <a:pt x="1808" y="567"/>
                    <a:pt x="1814" y="598"/>
                    <a:pt x="1814" y="598"/>
                  </a:cubicBezTo>
                  <a:cubicBezTo>
                    <a:pt x="1833" y="595"/>
                    <a:pt x="1833" y="595"/>
                    <a:pt x="1833" y="595"/>
                  </a:cubicBezTo>
                  <a:cubicBezTo>
                    <a:pt x="1870" y="597"/>
                    <a:pt x="1870" y="597"/>
                    <a:pt x="1870" y="597"/>
                  </a:cubicBezTo>
                  <a:cubicBezTo>
                    <a:pt x="1895" y="613"/>
                    <a:pt x="1895" y="613"/>
                    <a:pt x="1895" y="613"/>
                  </a:cubicBezTo>
                  <a:cubicBezTo>
                    <a:pt x="1926" y="592"/>
                    <a:pt x="1926" y="592"/>
                    <a:pt x="1926" y="592"/>
                  </a:cubicBezTo>
                  <a:cubicBezTo>
                    <a:pt x="1926" y="592"/>
                    <a:pt x="1935" y="566"/>
                    <a:pt x="1957" y="567"/>
                  </a:cubicBezTo>
                  <a:cubicBezTo>
                    <a:pt x="1976" y="567"/>
                    <a:pt x="1979" y="583"/>
                    <a:pt x="1979" y="583"/>
                  </a:cubicBezTo>
                  <a:cubicBezTo>
                    <a:pt x="2024" y="589"/>
                    <a:pt x="2024" y="589"/>
                    <a:pt x="2024" y="589"/>
                  </a:cubicBezTo>
                  <a:cubicBezTo>
                    <a:pt x="2045" y="617"/>
                    <a:pt x="2045" y="617"/>
                    <a:pt x="2045" y="617"/>
                  </a:cubicBezTo>
                  <a:cubicBezTo>
                    <a:pt x="2045" y="617"/>
                    <a:pt x="2054" y="571"/>
                    <a:pt x="2066" y="556"/>
                  </a:cubicBezTo>
                  <a:cubicBezTo>
                    <a:pt x="2074" y="545"/>
                    <a:pt x="2086" y="531"/>
                    <a:pt x="2087" y="512"/>
                  </a:cubicBezTo>
                  <a:cubicBezTo>
                    <a:pt x="2084" y="492"/>
                    <a:pt x="2078" y="461"/>
                    <a:pt x="2078" y="461"/>
                  </a:cubicBezTo>
                  <a:cubicBezTo>
                    <a:pt x="2091" y="343"/>
                    <a:pt x="2091" y="343"/>
                    <a:pt x="2091" y="343"/>
                  </a:cubicBezTo>
                  <a:cubicBezTo>
                    <a:pt x="2103" y="329"/>
                    <a:pt x="2103" y="329"/>
                    <a:pt x="2103" y="329"/>
                  </a:cubicBezTo>
                  <a:cubicBezTo>
                    <a:pt x="2103" y="329"/>
                    <a:pt x="2101" y="287"/>
                    <a:pt x="2120" y="280"/>
                  </a:cubicBezTo>
                  <a:cubicBezTo>
                    <a:pt x="2143" y="269"/>
                    <a:pt x="2165" y="278"/>
                    <a:pt x="2165" y="278"/>
                  </a:cubicBezTo>
                  <a:cubicBezTo>
                    <a:pt x="2165" y="278"/>
                    <a:pt x="2201" y="238"/>
                    <a:pt x="2223" y="235"/>
                  </a:cubicBezTo>
                  <a:cubicBezTo>
                    <a:pt x="2242" y="232"/>
                    <a:pt x="2274" y="280"/>
                    <a:pt x="2274" y="280"/>
                  </a:cubicBezTo>
                  <a:cubicBezTo>
                    <a:pt x="2351" y="295"/>
                    <a:pt x="2351" y="295"/>
                    <a:pt x="2351" y="295"/>
                  </a:cubicBezTo>
                  <a:cubicBezTo>
                    <a:pt x="2376" y="334"/>
                    <a:pt x="2376" y="334"/>
                    <a:pt x="2376" y="334"/>
                  </a:cubicBezTo>
                  <a:cubicBezTo>
                    <a:pt x="2376" y="334"/>
                    <a:pt x="2344" y="382"/>
                    <a:pt x="2343" y="401"/>
                  </a:cubicBezTo>
                  <a:cubicBezTo>
                    <a:pt x="2342" y="424"/>
                    <a:pt x="2352" y="440"/>
                    <a:pt x="2352" y="440"/>
                  </a:cubicBezTo>
                  <a:cubicBezTo>
                    <a:pt x="2352" y="440"/>
                    <a:pt x="2367" y="456"/>
                    <a:pt x="2374" y="449"/>
                  </a:cubicBezTo>
                  <a:cubicBezTo>
                    <a:pt x="2386" y="442"/>
                    <a:pt x="2384" y="392"/>
                    <a:pt x="2384" y="392"/>
                  </a:cubicBezTo>
                  <a:cubicBezTo>
                    <a:pt x="2384" y="392"/>
                    <a:pt x="2373" y="395"/>
                    <a:pt x="2377" y="384"/>
                  </a:cubicBezTo>
                  <a:cubicBezTo>
                    <a:pt x="2382" y="373"/>
                    <a:pt x="2393" y="373"/>
                    <a:pt x="2400" y="370"/>
                  </a:cubicBezTo>
                  <a:cubicBezTo>
                    <a:pt x="2412" y="363"/>
                    <a:pt x="2409" y="343"/>
                    <a:pt x="2413" y="343"/>
                  </a:cubicBezTo>
                  <a:cubicBezTo>
                    <a:pt x="2421" y="340"/>
                    <a:pt x="2443" y="349"/>
                    <a:pt x="2443" y="333"/>
                  </a:cubicBezTo>
                  <a:cubicBezTo>
                    <a:pt x="2444" y="318"/>
                    <a:pt x="2426" y="291"/>
                    <a:pt x="2426" y="291"/>
                  </a:cubicBezTo>
                  <a:cubicBezTo>
                    <a:pt x="2426" y="291"/>
                    <a:pt x="2441" y="291"/>
                    <a:pt x="2449" y="296"/>
                  </a:cubicBezTo>
                  <a:cubicBezTo>
                    <a:pt x="2456" y="296"/>
                    <a:pt x="2481" y="324"/>
                    <a:pt x="2490" y="301"/>
                  </a:cubicBezTo>
                  <a:cubicBezTo>
                    <a:pt x="2502" y="279"/>
                    <a:pt x="2484" y="267"/>
                    <a:pt x="2484" y="267"/>
                  </a:cubicBezTo>
                  <a:cubicBezTo>
                    <a:pt x="2484" y="259"/>
                    <a:pt x="2484" y="259"/>
                    <a:pt x="2484" y="259"/>
                  </a:cubicBezTo>
                  <a:cubicBezTo>
                    <a:pt x="2469" y="258"/>
                    <a:pt x="2469" y="258"/>
                    <a:pt x="2469" y="258"/>
                  </a:cubicBezTo>
                  <a:cubicBezTo>
                    <a:pt x="2469" y="258"/>
                    <a:pt x="2469" y="251"/>
                    <a:pt x="2458" y="250"/>
                  </a:cubicBezTo>
                  <a:cubicBezTo>
                    <a:pt x="2443" y="249"/>
                    <a:pt x="2443" y="249"/>
                    <a:pt x="2443" y="249"/>
                  </a:cubicBezTo>
                  <a:cubicBezTo>
                    <a:pt x="2449" y="280"/>
                    <a:pt x="2449" y="280"/>
                    <a:pt x="2449" y="280"/>
                  </a:cubicBezTo>
                  <a:cubicBezTo>
                    <a:pt x="2442" y="284"/>
                    <a:pt x="2442" y="284"/>
                    <a:pt x="2442" y="284"/>
                  </a:cubicBezTo>
                  <a:cubicBezTo>
                    <a:pt x="2442" y="268"/>
                    <a:pt x="2442" y="268"/>
                    <a:pt x="2442" y="268"/>
                  </a:cubicBezTo>
                  <a:cubicBezTo>
                    <a:pt x="2425" y="241"/>
                    <a:pt x="2425" y="241"/>
                    <a:pt x="2425" y="241"/>
                  </a:cubicBezTo>
                  <a:cubicBezTo>
                    <a:pt x="2418" y="240"/>
                    <a:pt x="2418" y="240"/>
                    <a:pt x="2418" y="240"/>
                  </a:cubicBezTo>
                  <a:cubicBezTo>
                    <a:pt x="2424" y="268"/>
                    <a:pt x="2424" y="268"/>
                    <a:pt x="2424" y="268"/>
                  </a:cubicBezTo>
                  <a:cubicBezTo>
                    <a:pt x="2416" y="282"/>
                    <a:pt x="2416" y="282"/>
                    <a:pt x="2416" y="282"/>
                  </a:cubicBezTo>
                  <a:cubicBezTo>
                    <a:pt x="2409" y="271"/>
                    <a:pt x="2409" y="271"/>
                    <a:pt x="2409" y="271"/>
                  </a:cubicBezTo>
                  <a:cubicBezTo>
                    <a:pt x="2401" y="282"/>
                    <a:pt x="2401" y="282"/>
                    <a:pt x="2401" y="282"/>
                  </a:cubicBezTo>
                  <a:cubicBezTo>
                    <a:pt x="2393" y="285"/>
                    <a:pt x="2393" y="285"/>
                    <a:pt x="2393" y="285"/>
                  </a:cubicBezTo>
                  <a:cubicBezTo>
                    <a:pt x="2393" y="285"/>
                    <a:pt x="2381" y="300"/>
                    <a:pt x="2377" y="300"/>
                  </a:cubicBezTo>
                  <a:cubicBezTo>
                    <a:pt x="2374" y="296"/>
                    <a:pt x="2378" y="284"/>
                    <a:pt x="2382" y="277"/>
                  </a:cubicBezTo>
                  <a:cubicBezTo>
                    <a:pt x="2386" y="273"/>
                    <a:pt x="2387" y="250"/>
                    <a:pt x="2376" y="246"/>
                  </a:cubicBezTo>
                  <a:cubicBezTo>
                    <a:pt x="2369" y="238"/>
                    <a:pt x="2357" y="261"/>
                    <a:pt x="2357" y="261"/>
                  </a:cubicBezTo>
                  <a:cubicBezTo>
                    <a:pt x="2349" y="260"/>
                    <a:pt x="2349" y="260"/>
                    <a:pt x="2349" y="260"/>
                  </a:cubicBezTo>
                  <a:cubicBezTo>
                    <a:pt x="2349" y="260"/>
                    <a:pt x="2373" y="238"/>
                    <a:pt x="2358" y="230"/>
                  </a:cubicBezTo>
                  <a:cubicBezTo>
                    <a:pt x="2344" y="218"/>
                    <a:pt x="2332" y="229"/>
                    <a:pt x="2332" y="229"/>
                  </a:cubicBezTo>
                  <a:cubicBezTo>
                    <a:pt x="2318" y="217"/>
                    <a:pt x="2318" y="217"/>
                    <a:pt x="2318" y="217"/>
                  </a:cubicBezTo>
                  <a:cubicBezTo>
                    <a:pt x="2302" y="224"/>
                    <a:pt x="2302" y="224"/>
                    <a:pt x="2302" y="224"/>
                  </a:cubicBezTo>
                  <a:cubicBezTo>
                    <a:pt x="2299" y="216"/>
                    <a:pt x="2299" y="216"/>
                    <a:pt x="2299" y="216"/>
                  </a:cubicBezTo>
                  <a:cubicBezTo>
                    <a:pt x="2299" y="216"/>
                    <a:pt x="2287" y="227"/>
                    <a:pt x="2280" y="222"/>
                  </a:cubicBezTo>
                  <a:cubicBezTo>
                    <a:pt x="2273" y="218"/>
                    <a:pt x="2280" y="211"/>
                    <a:pt x="2280" y="211"/>
                  </a:cubicBezTo>
                  <a:cubicBezTo>
                    <a:pt x="2281" y="207"/>
                    <a:pt x="2273" y="203"/>
                    <a:pt x="2277" y="196"/>
                  </a:cubicBezTo>
                  <a:cubicBezTo>
                    <a:pt x="2278" y="188"/>
                    <a:pt x="2348" y="210"/>
                    <a:pt x="2348" y="210"/>
                  </a:cubicBezTo>
                  <a:cubicBezTo>
                    <a:pt x="2348" y="210"/>
                    <a:pt x="2381" y="212"/>
                    <a:pt x="2405" y="198"/>
                  </a:cubicBezTo>
                  <a:cubicBezTo>
                    <a:pt x="2428" y="180"/>
                    <a:pt x="2421" y="156"/>
                    <a:pt x="2421" y="156"/>
                  </a:cubicBezTo>
                  <a:cubicBezTo>
                    <a:pt x="2421" y="156"/>
                    <a:pt x="2463" y="139"/>
                    <a:pt x="2461" y="120"/>
                  </a:cubicBezTo>
                  <a:cubicBezTo>
                    <a:pt x="2457" y="105"/>
                    <a:pt x="2427" y="111"/>
                    <a:pt x="2427" y="111"/>
                  </a:cubicBezTo>
                  <a:cubicBezTo>
                    <a:pt x="2427" y="111"/>
                    <a:pt x="2417" y="95"/>
                    <a:pt x="2406" y="95"/>
                  </a:cubicBezTo>
                  <a:cubicBezTo>
                    <a:pt x="2391" y="94"/>
                    <a:pt x="2375" y="105"/>
                    <a:pt x="2375" y="105"/>
                  </a:cubicBezTo>
                  <a:cubicBezTo>
                    <a:pt x="2388" y="78"/>
                    <a:pt x="2388" y="78"/>
                    <a:pt x="2388" y="78"/>
                  </a:cubicBezTo>
                  <a:cubicBezTo>
                    <a:pt x="2373" y="78"/>
                    <a:pt x="2373" y="78"/>
                    <a:pt x="2373" y="78"/>
                  </a:cubicBezTo>
                  <a:cubicBezTo>
                    <a:pt x="2373" y="78"/>
                    <a:pt x="2377" y="66"/>
                    <a:pt x="2362" y="66"/>
                  </a:cubicBezTo>
                  <a:cubicBezTo>
                    <a:pt x="2347" y="61"/>
                    <a:pt x="2350" y="84"/>
                    <a:pt x="2342" y="84"/>
                  </a:cubicBezTo>
                  <a:cubicBezTo>
                    <a:pt x="2335" y="87"/>
                    <a:pt x="2343" y="65"/>
                    <a:pt x="2336" y="64"/>
                  </a:cubicBezTo>
                  <a:cubicBezTo>
                    <a:pt x="2332" y="64"/>
                    <a:pt x="2305" y="86"/>
                    <a:pt x="2305" y="86"/>
                  </a:cubicBezTo>
                  <a:cubicBezTo>
                    <a:pt x="2306" y="59"/>
                    <a:pt x="2306" y="59"/>
                    <a:pt x="2306" y="59"/>
                  </a:cubicBezTo>
                  <a:cubicBezTo>
                    <a:pt x="2306" y="59"/>
                    <a:pt x="2296" y="40"/>
                    <a:pt x="2273" y="42"/>
                  </a:cubicBezTo>
                  <a:cubicBezTo>
                    <a:pt x="2247" y="41"/>
                    <a:pt x="2249" y="83"/>
                    <a:pt x="2249" y="83"/>
                  </a:cubicBezTo>
                  <a:cubicBezTo>
                    <a:pt x="2252" y="91"/>
                    <a:pt x="2252" y="91"/>
                    <a:pt x="2252" y="91"/>
                  </a:cubicBezTo>
                  <a:cubicBezTo>
                    <a:pt x="2247" y="133"/>
                    <a:pt x="2247" y="133"/>
                    <a:pt x="2247" y="133"/>
                  </a:cubicBezTo>
                  <a:cubicBezTo>
                    <a:pt x="2258" y="133"/>
                    <a:pt x="2258" y="133"/>
                    <a:pt x="2258" y="133"/>
                  </a:cubicBezTo>
                  <a:cubicBezTo>
                    <a:pt x="2257" y="141"/>
                    <a:pt x="2257" y="141"/>
                    <a:pt x="2257" y="141"/>
                  </a:cubicBezTo>
                  <a:cubicBezTo>
                    <a:pt x="2239" y="140"/>
                    <a:pt x="2239" y="140"/>
                    <a:pt x="2239" y="140"/>
                  </a:cubicBezTo>
                  <a:cubicBezTo>
                    <a:pt x="2236" y="129"/>
                    <a:pt x="2236" y="129"/>
                    <a:pt x="2236" y="129"/>
                  </a:cubicBezTo>
                  <a:cubicBezTo>
                    <a:pt x="2220" y="143"/>
                    <a:pt x="2220" y="143"/>
                    <a:pt x="2220" y="143"/>
                  </a:cubicBezTo>
                  <a:cubicBezTo>
                    <a:pt x="2209" y="143"/>
                    <a:pt x="2209" y="143"/>
                    <a:pt x="2209" y="143"/>
                  </a:cubicBezTo>
                  <a:cubicBezTo>
                    <a:pt x="2208" y="150"/>
                    <a:pt x="2208" y="150"/>
                    <a:pt x="2208" y="150"/>
                  </a:cubicBezTo>
                  <a:cubicBezTo>
                    <a:pt x="2202" y="135"/>
                    <a:pt x="2202" y="135"/>
                    <a:pt x="2202" y="135"/>
                  </a:cubicBezTo>
                  <a:cubicBezTo>
                    <a:pt x="2202" y="135"/>
                    <a:pt x="2213" y="124"/>
                    <a:pt x="2221" y="120"/>
                  </a:cubicBezTo>
                  <a:cubicBezTo>
                    <a:pt x="2229" y="113"/>
                    <a:pt x="2234" y="90"/>
                    <a:pt x="2230" y="82"/>
                  </a:cubicBezTo>
                  <a:cubicBezTo>
                    <a:pt x="2227" y="78"/>
                    <a:pt x="2211" y="93"/>
                    <a:pt x="2207" y="100"/>
                  </a:cubicBezTo>
                  <a:cubicBezTo>
                    <a:pt x="2207" y="108"/>
                    <a:pt x="2188" y="115"/>
                    <a:pt x="2188" y="115"/>
                  </a:cubicBezTo>
                  <a:cubicBezTo>
                    <a:pt x="2188" y="115"/>
                    <a:pt x="2196" y="104"/>
                    <a:pt x="2200" y="100"/>
                  </a:cubicBezTo>
                  <a:cubicBezTo>
                    <a:pt x="2203" y="96"/>
                    <a:pt x="2215" y="78"/>
                    <a:pt x="2215" y="78"/>
                  </a:cubicBezTo>
                  <a:cubicBezTo>
                    <a:pt x="2201" y="77"/>
                    <a:pt x="2201" y="77"/>
                    <a:pt x="2201" y="77"/>
                  </a:cubicBezTo>
                  <a:cubicBezTo>
                    <a:pt x="2197" y="77"/>
                    <a:pt x="2185" y="88"/>
                    <a:pt x="2185" y="88"/>
                  </a:cubicBezTo>
                  <a:cubicBezTo>
                    <a:pt x="2185" y="88"/>
                    <a:pt x="2185" y="80"/>
                    <a:pt x="2189" y="77"/>
                  </a:cubicBezTo>
                  <a:cubicBezTo>
                    <a:pt x="2190" y="69"/>
                    <a:pt x="2208" y="70"/>
                    <a:pt x="2223" y="67"/>
                  </a:cubicBezTo>
                  <a:cubicBezTo>
                    <a:pt x="2239" y="64"/>
                    <a:pt x="2237" y="21"/>
                    <a:pt x="2237" y="21"/>
                  </a:cubicBezTo>
                  <a:cubicBezTo>
                    <a:pt x="2218" y="21"/>
                    <a:pt x="2218" y="21"/>
                    <a:pt x="2218" y="21"/>
                  </a:cubicBezTo>
                  <a:cubicBezTo>
                    <a:pt x="2218" y="21"/>
                    <a:pt x="2210" y="28"/>
                    <a:pt x="2207" y="24"/>
                  </a:cubicBezTo>
                  <a:cubicBezTo>
                    <a:pt x="2199" y="24"/>
                    <a:pt x="2211" y="9"/>
                    <a:pt x="2204" y="5"/>
                  </a:cubicBezTo>
                  <a:cubicBezTo>
                    <a:pt x="2197" y="0"/>
                    <a:pt x="2188" y="19"/>
                    <a:pt x="2181" y="19"/>
                  </a:cubicBezTo>
                  <a:cubicBezTo>
                    <a:pt x="2173" y="22"/>
                    <a:pt x="2167" y="3"/>
                    <a:pt x="2151" y="6"/>
                  </a:cubicBezTo>
                  <a:cubicBezTo>
                    <a:pt x="2140" y="13"/>
                    <a:pt x="2165" y="37"/>
                    <a:pt x="2157" y="37"/>
                  </a:cubicBezTo>
                  <a:cubicBezTo>
                    <a:pt x="2150" y="40"/>
                    <a:pt x="2143" y="29"/>
                    <a:pt x="2128" y="24"/>
                  </a:cubicBezTo>
                  <a:cubicBezTo>
                    <a:pt x="2117" y="23"/>
                    <a:pt x="2138" y="44"/>
                    <a:pt x="2138" y="44"/>
                  </a:cubicBezTo>
                  <a:cubicBezTo>
                    <a:pt x="2127" y="47"/>
                    <a:pt x="2127" y="47"/>
                    <a:pt x="2127" y="47"/>
                  </a:cubicBezTo>
                  <a:cubicBezTo>
                    <a:pt x="2134" y="59"/>
                    <a:pt x="2134" y="59"/>
                    <a:pt x="2134" y="59"/>
                  </a:cubicBezTo>
                  <a:cubicBezTo>
                    <a:pt x="2145" y="59"/>
                    <a:pt x="2145" y="59"/>
                    <a:pt x="2145" y="59"/>
                  </a:cubicBezTo>
                  <a:cubicBezTo>
                    <a:pt x="2171" y="76"/>
                    <a:pt x="2171" y="76"/>
                    <a:pt x="2171" y="76"/>
                  </a:cubicBezTo>
                  <a:cubicBezTo>
                    <a:pt x="2144" y="78"/>
                    <a:pt x="2144" y="78"/>
                    <a:pt x="2144" y="78"/>
                  </a:cubicBezTo>
                  <a:cubicBezTo>
                    <a:pt x="2147" y="94"/>
                    <a:pt x="2147" y="94"/>
                    <a:pt x="2147" y="94"/>
                  </a:cubicBezTo>
                  <a:cubicBezTo>
                    <a:pt x="2132" y="93"/>
                    <a:pt x="2132" y="93"/>
                    <a:pt x="2132" y="93"/>
                  </a:cubicBezTo>
                  <a:cubicBezTo>
                    <a:pt x="2132" y="104"/>
                    <a:pt x="2132" y="104"/>
                    <a:pt x="2132" y="104"/>
                  </a:cubicBezTo>
                  <a:cubicBezTo>
                    <a:pt x="2139" y="109"/>
                    <a:pt x="2139" y="109"/>
                    <a:pt x="2139" y="109"/>
                  </a:cubicBezTo>
                  <a:cubicBezTo>
                    <a:pt x="2139" y="124"/>
                    <a:pt x="2139" y="124"/>
                    <a:pt x="2139" y="124"/>
                  </a:cubicBezTo>
                  <a:cubicBezTo>
                    <a:pt x="2146" y="128"/>
                    <a:pt x="2146" y="128"/>
                    <a:pt x="2146" y="128"/>
                  </a:cubicBezTo>
                  <a:cubicBezTo>
                    <a:pt x="2127" y="131"/>
                    <a:pt x="2127" y="131"/>
                    <a:pt x="2127" y="131"/>
                  </a:cubicBezTo>
                  <a:cubicBezTo>
                    <a:pt x="2144" y="159"/>
                    <a:pt x="2144" y="159"/>
                    <a:pt x="2144" y="159"/>
                  </a:cubicBezTo>
                  <a:cubicBezTo>
                    <a:pt x="2118" y="157"/>
                    <a:pt x="2118" y="157"/>
                    <a:pt x="2118" y="157"/>
                  </a:cubicBezTo>
                  <a:cubicBezTo>
                    <a:pt x="2106" y="191"/>
                    <a:pt x="2106" y="191"/>
                    <a:pt x="2106" y="191"/>
                  </a:cubicBezTo>
                  <a:cubicBezTo>
                    <a:pt x="2101" y="122"/>
                    <a:pt x="2101" y="122"/>
                    <a:pt x="2101" y="122"/>
                  </a:cubicBezTo>
                  <a:cubicBezTo>
                    <a:pt x="2082" y="129"/>
                    <a:pt x="2082" y="129"/>
                    <a:pt x="2082" y="129"/>
                  </a:cubicBezTo>
                  <a:cubicBezTo>
                    <a:pt x="2106" y="88"/>
                    <a:pt x="2106" y="88"/>
                    <a:pt x="2106" y="88"/>
                  </a:cubicBezTo>
                  <a:cubicBezTo>
                    <a:pt x="2099" y="80"/>
                    <a:pt x="2099" y="80"/>
                    <a:pt x="2099" y="80"/>
                  </a:cubicBezTo>
                  <a:cubicBezTo>
                    <a:pt x="2099" y="80"/>
                    <a:pt x="2104" y="57"/>
                    <a:pt x="2086" y="56"/>
                  </a:cubicBezTo>
                  <a:cubicBezTo>
                    <a:pt x="2067" y="59"/>
                    <a:pt x="2064" y="109"/>
                    <a:pt x="2064" y="109"/>
                  </a:cubicBezTo>
                  <a:cubicBezTo>
                    <a:pt x="2053" y="112"/>
                    <a:pt x="2053" y="112"/>
                    <a:pt x="2053" y="112"/>
                  </a:cubicBezTo>
                  <a:cubicBezTo>
                    <a:pt x="2053" y="112"/>
                    <a:pt x="2056" y="139"/>
                    <a:pt x="2044" y="154"/>
                  </a:cubicBezTo>
                  <a:cubicBezTo>
                    <a:pt x="2035" y="173"/>
                    <a:pt x="2011" y="206"/>
                    <a:pt x="2011" y="206"/>
                  </a:cubicBezTo>
                  <a:cubicBezTo>
                    <a:pt x="2011" y="206"/>
                    <a:pt x="2030" y="214"/>
                    <a:pt x="2025" y="226"/>
                  </a:cubicBezTo>
                  <a:cubicBezTo>
                    <a:pt x="2021" y="237"/>
                    <a:pt x="2013" y="252"/>
                    <a:pt x="2013" y="252"/>
                  </a:cubicBezTo>
                  <a:cubicBezTo>
                    <a:pt x="2005" y="270"/>
                    <a:pt x="2005" y="270"/>
                    <a:pt x="2005" y="270"/>
                  </a:cubicBezTo>
                  <a:cubicBezTo>
                    <a:pt x="1994" y="255"/>
                    <a:pt x="1994" y="255"/>
                    <a:pt x="1994" y="255"/>
                  </a:cubicBezTo>
                  <a:cubicBezTo>
                    <a:pt x="1990" y="266"/>
                    <a:pt x="1990" y="266"/>
                    <a:pt x="1990" y="266"/>
                  </a:cubicBezTo>
                  <a:cubicBezTo>
                    <a:pt x="1980" y="243"/>
                    <a:pt x="1980" y="243"/>
                    <a:pt x="1980" y="243"/>
                  </a:cubicBezTo>
                  <a:cubicBezTo>
                    <a:pt x="2001" y="186"/>
                    <a:pt x="2001" y="186"/>
                    <a:pt x="2001" y="186"/>
                  </a:cubicBezTo>
                  <a:cubicBezTo>
                    <a:pt x="1986" y="185"/>
                    <a:pt x="1986" y="185"/>
                    <a:pt x="1986" y="185"/>
                  </a:cubicBezTo>
                  <a:cubicBezTo>
                    <a:pt x="1983" y="178"/>
                    <a:pt x="1983" y="178"/>
                    <a:pt x="1983" y="178"/>
                  </a:cubicBezTo>
                  <a:cubicBezTo>
                    <a:pt x="2027" y="115"/>
                    <a:pt x="2027" y="115"/>
                    <a:pt x="2027" y="115"/>
                  </a:cubicBezTo>
                  <a:cubicBezTo>
                    <a:pt x="2020" y="107"/>
                    <a:pt x="2020" y="107"/>
                    <a:pt x="2020" y="107"/>
                  </a:cubicBezTo>
                  <a:cubicBezTo>
                    <a:pt x="2020" y="107"/>
                    <a:pt x="2039" y="81"/>
                    <a:pt x="2032" y="77"/>
                  </a:cubicBezTo>
                  <a:cubicBezTo>
                    <a:pt x="2025" y="73"/>
                    <a:pt x="2001" y="94"/>
                    <a:pt x="2001" y="94"/>
                  </a:cubicBezTo>
                  <a:cubicBezTo>
                    <a:pt x="2002" y="72"/>
                    <a:pt x="2002" y="72"/>
                    <a:pt x="2002" y="72"/>
                  </a:cubicBezTo>
                  <a:cubicBezTo>
                    <a:pt x="1984" y="71"/>
                    <a:pt x="1984" y="71"/>
                    <a:pt x="1984" y="71"/>
                  </a:cubicBezTo>
                  <a:cubicBezTo>
                    <a:pt x="1991" y="82"/>
                    <a:pt x="1991" y="82"/>
                    <a:pt x="1991" y="82"/>
                  </a:cubicBezTo>
                  <a:cubicBezTo>
                    <a:pt x="1986" y="101"/>
                    <a:pt x="1986" y="101"/>
                    <a:pt x="1986" y="101"/>
                  </a:cubicBezTo>
                  <a:cubicBezTo>
                    <a:pt x="1972" y="82"/>
                    <a:pt x="1972" y="82"/>
                    <a:pt x="1972" y="82"/>
                  </a:cubicBezTo>
                  <a:cubicBezTo>
                    <a:pt x="1960" y="92"/>
                    <a:pt x="1960" y="92"/>
                    <a:pt x="1960" y="92"/>
                  </a:cubicBezTo>
                  <a:cubicBezTo>
                    <a:pt x="1965" y="74"/>
                    <a:pt x="1965" y="74"/>
                    <a:pt x="1965" y="74"/>
                  </a:cubicBezTo>
                  <a:cubicBezTo>
                    <a:pt x="1961" y="70"/>
                    <a:pt x="1961" y="70"/>
                    <a:pt x="1961" y="70"/>
                  </a:cubicBezTo>
                  <a:cubicBezTo>
                    <a:pt x="1953" y="81"/>
                    <a:pt x="1953" y="81"/>
                    <a:pt x="1953" y="81"/>
                  </a:cubicBezTo>
                  <a:cubicBezTo>
                    <a:pt x="1932" y="64"/>
                    <a:pt x="1932" y="64"/>
                    <a:pt x="1932" y="64"/>
                  </a:cubicBezTo>
                  <a:cubicBezTo>
                    <a:pt x="1923" y="83"/>
                    <a:pt x="1923" y="83"/>
                    <a:pt x="1923" y="83"/>
                  </a:cubicBezTo>
                  <a:cubicBezTo>
                    <a:pt x="1945" y="96"/>
                    <a:pt x="1945" y="96"/>
                    <a:pt x="1945" y="96"/>
                  </a:cubicBezTo>
                  <a:cubicBezTo>
                    <a:pt x="1934" y="99"/>
                    <a:pt x="1934" y="99"/>
                    <a:pt x="1934" y="99"/>
                  </a:cubicBezTo>
                  <a:cubicBezTo>
                    <a:pt x="1933" y="114"/>
                    <a:pt x="1933" y="114"/>
                    <a:pt x="1933" y="114"/>
                  </a:cubicBezTo>
                  <a:cubicBezTo>
                    <a:pt x="1922" y="110"/>
                    <a:pt x="1922" y="110"/>
                    <a:pt x="1922" y="110"/>
                  </a:cubicBezTo>
                  <a:cubicBezTo>
                    <a:pt x="1919" y="102"/>
                    <a:pt x="1919" y="102"/>
                    <a:pt x="1919" y="102"/>
                  </a:cubicBezTo>
                  <a:cubicBezTo>
                    <a:pt x="1908" y="101"/>
                    <a:pt x="1908" y="101"/>
                    <a:pt x="1908" y="101"/>
                  </a:cubicBezTo>
                  <a:cubicBezTo>
                    <a:pt x="1907" y="124"/>
                    <a:pt x="1907" y="124"/>
                    <a:pt x="1907" y="124"/>
                  </a:cubicBezTo>
                  <a:cubicBezTo>
                    <a:pt x="1932" y="129"/>
                    <a:pt x="1932" y="129"/>
                    <a:pt x="1932" y="129"/>
                  </a:cubicBezTo>
                  <a:cubicBezTo>
                    <a:pt x="1950" y="153"/>
                    <a:pt x="1950" y="153"/>
                    <a:pt x="1950" y="153"/>
                  </a:cubicBezTo>
                  <a:cubicBezTo>
                    <a:pt x="1950" y="161"/>
                    <a:pt x="1950" y="161"/>
                    <a:pt x="1950" y="161"/>
                  </a:cubicBezTo>
                  <a:cubicBezTo>
                    <a:pt x="1950" y="161"/>
                    <a:pt x="1943" y="153"/>
                    <a:pt x="1935" y="149"/>
                  </a:cubicBezTo>
                  <a:cubicBezTo>
                    <a:pt x="1928" y="141"/>
                    <a:pt x="1913" y="140"/>
                    <a:pt x="1913" y="140"/>
                  </a:cubicBezTo>
                  <a:cubicBezTo>
                    <a:pt x="1908" y="178"/>
                    <a:pt x="1908" y="178"/>
                    <a:pt x="1908" y="178"/>
                  </a:cubicBezTo>
                  <a:cubicBezTo>
                    <a:pt x="1915" y="174"/>
                    <a:pt x="1915" y="174"/>
                    <a:pt x="1915" y="174"/>
                  </a:cubicBezTo>
                  <a:cubicBezTo>
                    <a:pt x="1926" y="194"/>
                    <a:pt x="1926" y="194"/>
                    <a:pt x="1926" y="194"/>
                  </a:cubicBezTo>
                  <a:cubicBezTo>
                    <a:pt x="1926" y="194"/>
                    <a:pt x="1915" y="190"/>
                    <a:pt x="1904" y="185"/>
                  </a:cubicBezTo>
                  <a:cubicBezTo>
                    <a:pt x="1889" y="185"/>
                    <a:pt x="1885" y="196"/>
                    <a:pt x="1885" y="196"/>
                  </a:cubicBezTo>
                  <a:cubicBezTo>
                    <a:pt x="1852" y="252"/>
                    <a:pt x="1852" y="252"/>
                    <a:pt x="1852" y="252"/>
                  </a:cubicBezTo>
                  <a:cubicBezTo>
                    <a:pt x="1859" y="252"/>
                    <a:pt x="1859" y="252"/>
                    <a:pt x="1859" y="252"/>
                  </a:cubicBezTo>
                  <a:cubicBezTo>
                    <a:pt x="1848" y="263"/>
                    <a:pt x="1848" y="263"/>
                    <a:pt x="1848" y="263"/>
                  </a:cubicBezTo>
                  <a:cubicBezTo>
                    <a:pt x="1862" y="283"/>
                    <a:pt x="1862" y="283"/>
                    <a:pt x="1862" y="283"/>
                  </a:cubicBezTo>
                  <a:cubicBezTo>
                    <a:pt x="1850" y="290"/>
                    <a:pt x="1850" y="290"/>
                    <a:pt x="1850" y="290"/>
                  </a:cubicBezTo>
                  <a:cubicBezTo>
                    <a:pt x="1876" y="306"/>
                    <a:pt x="1876" y="306"/>
                    <a:pt x="1876" y="306"/>
                  </a:cubicBezTo>
                  <a:cubicBezTo>
                    <a:pt x="1845" y="313"/>
                    <a:pt x="1845" y="313"/>
                    <a:pt x="1845" y="313"/>
                  </a:cubicBezTo>
                  <a:cubicBezTo>
                    <a:pt x="1828" y="281"/>
                    <a:pt x="1828" y="281"/>
                    <a:pt x="1828" y="281"/>
                  </a:cubicBezTo>
                  <a:cubicBezTo>
                    <a:pt x="1782" y="306"/>
                    <a:pt x="1782" y="306"/>
                    <a:pt x="1782" y="306"/>
                  </a:cubicBezTo>
                  <a:cubicBezTo>
                    <a:pt x="1783" y="298"/>
                    <a:pt x="1783" y="298"/>
                    <a:pt x="1783" y="298"/>
                  </a:cubicBezTo>
                  <a:cubicBezTo>
                    <a:pt x="1783" y="298"/>
                    <a:pt x="1821" y="281"/>
                    <a:pt x="1825" y="266"/>
                  </a:cubicBezTo>
                  <a:cubicBezTo>
                    <a:pt x="1829" y="255"/>
                    <a:pt x="1795" y="261"/>
                    <a:pt x="1795" y="261"/>
                  </a:cubicBezTo>
                  <a:cubicBezTo>
                    <a:pt x="1795" y="261"/>
                    <a:pt x="1785" y="249"/>
                    <a:pt x="1777" y="260"/>
                  </a:cubicBezTo>
                  <a:cubicBezTo>
                    <a:pt x="1765" y="271"/>
                    <a:pt x="1787" y="283"/>
                    <a:pt x="1787" y="283"/>
                  </a:cubicBezTo>
                  <a:cubicBezTo>
                    <a:pt x="1772" y="282"/>
                    <a:pt x="1772" y="282"/>
                    <a:pt x="1772" y="282"/>
                  </a:cubicBezTo>
                  <a:cubicBezTo>
                    <a:pt x="1772" y="282"/>
                    <a:pt x="1766" y="251"/>
                    <a:pt x="1751" y="251"/>
                  </a:cubicBezTo>
                  <a:cubicBezTo>
                    <a:pt x="1736" y="250"/>
                    <a:pt x="1735" y="273"/>
                    <a:pt x="1735" y="273"/>
                  </a:cubicBezTo>
                  <a:cubicBezTo>
                    <a:pt x="1710" y="253"/>
                    <a:pt x="1710" y="253"/>
                    <a:pt x="1710" y="253"/>
                  </a:cubicBezTo>
                  <a:cubicBezTo>
                    <a:pt x="1706" y="264"/>
                    <a:pt x="1706" y="264"/>
                    <a:pt x="1706" y="264"/>
                  </a:cubicBezTo>
                  <a:cubicBezTo>
                    <a:pt x="1706" y="264"/>
                    <a:pt x="1694" y="260"/>
                    <a:pt x="1686" y="271"/>
                  </a:cubicBezTo>
                  <a:cubicBezTo>
                    <a:pt x="1678" y="286"/>
                    <a:pt x="1708" y="287"/>
                    <a:pt x="1708" y="287"/>
                  </a:cubicBezTo>
                  <a:cubicBezTo>
                    <a:pt x="1700" y="298"/>
                    <a:pt x="1700" y="298"/>
                    <a:pt x="1700" y="298"/>
                  </a:cubicBezTo>
                  <a:cubicBezTo>
                    <a:pt x="1733" y="307"/>
                    <a:pt x="1733" y="307"/>
                    <a:pt x="1733" y="307"/>
                  </a:cubicBezTo>
                  <a:cubicBezTo>
                    <a:pt x="1752" y="304"/>
                    <a:pt x="1752" y="304"/>
                    <a:pt x="1752" y="304"/>
                  </a:cubicBezTo>
                  <a:cubicBezTo>
                    <a:pt x="1737" y="315"/>
                    <a:pt x="1737" y="315"/>
                    <a:pt x="1737" y="315"/>
                  </a:cubicBezTo>
                  <a:cubicBezTo>
                    <a:pt x="1740" y="319"/>
                    <a:pt x="1740" y="319"/>
                    <a:pt x="1740" y="319"/>
                  </a:cubicBezTo>
                  <a:cubicBezTo>
                    <a:pt x="1756" y="316"/>
                    <a:pt x="1756" y="316"/>
                    <a:pt x="1756" y="316"/>
                  </a:cubicBezTo>
                  <a:cubicBezTo>
                    <a:pt x="1755" y="327"/>
                    <a:pt x="1755" y="327"/>
                    <a:pt x="1755" y="327"/>
                  </a:cubicBezTo>
                  <a:cubicBezTo>
                    <a:pt x="1744" y="327"/>
                    <a:pt x="1744" y="327"/>
                    <a:pt x="1744" y="327"/>
                  </a:cubicBezTo>
                  <a:cubicBezTo>
                    <a:pt x="1754" y="347"/>
                    <a:pt x="1754" y="347"/>
                    <a:pt x="1754" y="347"/>
                  </a:cubicBezTo>
                  <a:cubicBezTo>
                    <a:pt x="1754" y="358"/>
                    <a:pt x="1754" y="358"/>
                    <a:pt x="1754" y="358"/>
                  </a:cubicBezTo>
                  <a:cubicBezTo>
                    <a:pt x="1754" y="358"/>
                    <a:pt x="1772" y="374"/>
                    <a:pt x="1764" y="378"/>
                  </a:cubicBezTo>
                  <a:cubicBezTo>
                    <a:pt x="1756" y="381"/>
                    <a:pt x="1739" y="346"/>
                    <a:pt x="1739" y="346"/>
                  </a:cubicBezTo>
                  <a:cubicBezTo>
                    <a:pt x="1721" y="337"/>
                    <a:pt x="1721" y="337"/>
                    <a:pt x="1721" y="337"/>
                  </a:cubicBezTo>
                  <a:cubicBezTo>
                    <a:pt x="1721" y="337"/>
                    <a:pt x="1707" y="314"/>
                    <a:pt x="1692" y="313"/>
                  </a:cubicBezTo>
                  <a:cubicBezTo>
                    <a:pt x="1681" y="312"/>
                    <a:pt x="1687" y="336"/>
                    <a:pt x="1687" y="336"/>
                  </a:cubicBezTo>
                  <a:cubicBezTo>
                    <a:pt x="1694" y="348"/>
                    <a:pt x="1694" y="348"/>
                    <a:pt x="1694" y="348"/>
                  </a:cubicBezTo>
                  <a:cubicBezTo>
                    <a:pt x="1683" y="355"/>
                    <a:pt x="1683" y="355"/>
                    <a:pt x="1683" y="355"/>
                  </a:cubicBezTo>
                  <a:cubicBezTo>
                    <a:pt x="1674" y="373"/>
                    <a:pt x="1674" y="373"/>
                    <a:pt x="1674" y="373"/>
                  </a:cubicBezTo>
                  <a:cubicBezTo>
                    <a:pt x="1668" y="354"/>
                    <a:pt x="1668" y="354"/>
                    <a:pt x="1668" y="354"/>
                  </a:cubicBezTo>
                  <a:cubicBezTo>
                    <a:pt x="1680" y="339"/>
                    <a:pt x="1680" y="339"/>
                    <a:pt x="1680" y="339"/>
                  </a:cubicBezTo>
                  <a:cubicBezTo>
                    <a:pt x="1680" y="335"/>
                    <a:pt x="1680" y="335"/>
                    <a:pt x="1680" y="335"/>
                  </a:cubicBezTo>
                  <a:cubicBezTo>
                    <a:pt x="1657" y="353"/>
                    <a:pt x="1657" y="353"/>
                    <a:pt x="1657" y="353"/>
                  </a:cubicBezTo>
                  <a:cubicBezTo>
                    <a:pt x="1636" y="391"/>
                    <a:pt x="1636" y="391"/>
                    <a:pt x="1636" y="391"/>
                  </a:cubicBezTo>
                  <a:cubicBezTo>
                    <a:pt x="1642" y="418"/>
                    <a:pt x="1642" y="418"/>
                    <a:pt x="1642" y="418"/>
                  </a:cubicBezTo>
                  <a:cubicBezTo>
                    <a:pt x="1656" y="438"/>
                    <a:pt x="1656" y="438"/>
                    <a:pt x="1656" y="438"/>
                  </a:cubicBezTo>
                  <a:cubicBezTo>
                    <a:pt x="1631" y="425"/>
                    <a:pt x="1631" y="425"/>
                    <a:pt x="1631" y="425"/>
                  </a:cubicBezTo>
                  <a:cubicBezTo>
                    <a:pt x="1621" y="474"/>
                    <a:pt x="1621" y="474"/>
                    <a:pt x="1621" y="474"/>
                  </a:cubicBezTo>
                  <a:cubicBezTo>
                    <a:pt x="1614" y="474"/>
                    <a:pt x="1614" y="474"/>
                    <a:pt x="1614" y="474"/>
                  </a:cubicBezTo>
                  <a:cubicBezTo>
                    <a:pt x="1597" y="500"/>
                    <a:pt x="1597" y="500"/>
                    <a:pt x="1597" y="500"/>
                  </a:cubicBezTo>
                  <a:cubicBezTo>
                    <a:pt x="1590" y="488"/>
                    <a:pt x="1590" y="488"/>
                    <a:pt x="1590" y="488"/>
                  </a:cubicBezTo>
                  <a:cubicBezTo>
                    <a:pt x="1610" y="466"/>
                    <a:pt x="1610" y="466"/>
                    <a:pt x="1610" y="466"/>
                  </a:cubicBezTo>
                  <a:cubicBezTo>
                    <a:pt x="1619" y="436"/>
                    <a:pt x="1619" y="436"/>
                    <a:pt x="1619" y="436"/>
                  </a:cubicBezTo>
                  <a:cubicBezTo>
                    <a:pt x="1616" y="432"/>
                    <a:pt x="1616" y="432"/>
                    <a:pt x="1616" y="432"/>
                  </a:cubicBezTo>
                  <a:cubicBezTo>
                    <a:pt x="1627" y="421"/>
                    <a:pt x="1627" y="421"/>
                    <a:pt x="1627" y="421"/>
                  </a:cubicBezTo>
                  <a:cubicBezTo>
                    <a:pt x="1621" y="401"/>
                    <a:pt x="1621" y="401"/>
                    <a:pt x="1621" y="401"/>
                  </a:cubicBezTo>
                  <a:cubicBezTo>
                    <a:pt x="1622" y="375"/>
                    <a:pt x="1622" y="375"/>
                    <a:pt x="1622" y="375"/>
                  </a:cubicBezTo>
                  <a:cubicBezTo>
                    <a:pt x="1622" y="363"/>
                    <a:pt x="1616" y="336"/>
                    <a:pt x="1616" y="336"/>
                  </a:cubicBezTo>
                  <a:cubicBezTo>
                    <a:pt x="1597" y="351"/>
                    <a:pt x="1597" y="351"/>
                    <a:pt x="1597" y="351"/>
                  </a:cubicBezTo>
                  <a:cubicBezTo>
                    <a:pt x="1597" y="351"/>
                    <a:pt x="1599" y="374"/>
                    <a:pt x="1588" y="385"/>
                  </a:cubicBezTo>
                  <a:cubicBezTo>
                    <a:pt x="1576" y="392"/>
                    <a:pt x="1583" y="415"/>
                    <a:pt x="1583" y="415"/>
                  </a:cubicBezTo>
                  <a:cubicBezTo>
                    <a:pt x="1593" y="423"/>
                    <a:pt x="1593" y="423"/>
                    <a:pt x="1593" y="423"/>
                  </a:cubicBezTo>
                  <a:cubicBezTo>
                    <a:pt x="1578" y="430"/>
                    <a:pt x="1578" y="430"/>
                    <a:pt x="1578" y="430"/>
                  </a:cubicBezTo>
                  <a:cubicBezTo>
                    <a:pt x="1577" y="460"/>
                    <a:pt x="1577" y="460"/>
                    <a:pt x="1577" y="460"/>
                  </a:cubicBezTo>
                  <a:cubicBezTo>
                    <a:pt x="1558" y="463"/>
                    <a:pt x="1558" y="463"/>
                    <a:pt x="1558" y="463"/>
                  </a:cubicBezTo>
                  <a:cubicBezTo>
                    <a:pt x="1571" y="414"/>
                    <a:pt x="1571" y="414"/>
                    <a:pt x="1571" y="414"/>
                  </a:cubicBezTo>
                  <a:cubicBezTo>
                    <a:pt x="1568" y="414"/>
                    <a:pt x="1568" y="414"/>
                    <a:pt x="1568" y="414"/>
                  </a:cubicBezTo>
                  <a:cubicBezTo>
                    <a:pt x="1569" y="376"/>
                    <a:pt x="1569" y="376"/>
                    <a:pt x="1569" y="376"/>
                  </a:cubicBezTo>
                  <a:cubicBezTo>
                    <a:pt x="1569" y="376"/>
                    <a:pt x="1550" y="383"/>
                    <a:pt x="1524" y="393"/>
                  </a:cubicBezTo>
                  <a:cubicBezTo>
                    <a:pt x="1493" y="399"/>
                    <a:pt x="1510" y="442"/>
                    <a:pt x="1510" y="442"/>
                  </a:cubicBezTo>
                  <a:cubicBezTo>
                    <a:pt x="1521" y="443"/>
                    <a:pt x="1521" y="443"/>
                    <a:pt x="1521" y="443"/>
                  </a:cubicBezTo>
                  <a:cubicBezTo>
                    <a:pt x="1521" y="443"/>
                    <a:pt x="1521" y="446"/>
                    <a:pt x="1517" y="458"/>
                  </a:cubicBezTo>
                  <a:cubicBezTo>
                    <a:pt x="1513" y="465"/>
                    <a:pt x="1527" y="477"/>
                    <a:pt x="1542" y="478"/>
                  </a:cubicBezTo>
                  <a:cubicBezTo>
                    <a:pt x="1557" y="483"/>
                    <a:pt x="1556" y="505"/>
                    <a:pt x="1556" y="505"/>
                  </a:cubicBezTo>
                  <a:cubicBezTo>
                    <a:pt x="1567" y="510"/>
                    <a:pt x="1567" y="510"/>
                    <a:pt x="1567" y="510"/>
                  </a:cubicBezTo>
                  <a:cubicBezTo>
                    <a:pt x="1559" y="513"/>
                    <a:pt x="1559" y="513"/>
                    <a:pt x="1559" y="513"/>
                  </a:cubicBezTo>
                  <a:cubicBezTo>
                    <a:pt x="1559" y="513"/>
                    <a:pt x="1545" y="505"/>
                    <a:pt x="1545" y="497"/>
                  </a:cubicBezTo>
                  <a:cubicBezTo>
                    <a:pt x="1546" y="486"/>
                    <a:pt x="1527" y="485"/>
                    <a:pt x="1516" y="481"/>
                  </a:cubicBezTo>
                  <a:cubicBezTo>
                    <a:pt x="1509" y="480"/>
                    <a:pt x="1499" y="445"/>
                    <a:pt x="1499" y="445"/>
                  </a:cubicBezTo>
                  <a:cubicBezTo>
                    <a:pt x="1469" y="452"/>
                    <a:pt x="1469" y="452"/>
                    <a:pt x="1469" y="452"/>
                  </a:cubicBezTo>
                  <a:cubicBezTo>
                    <a:pt x="1469" y="452"/>
                    <a:pt x="1472" y="467"/>
                    <a:pt x="1479" y="479"/>
                  </a:cubicBezTo>
                  <a:cubicBezTo>
                    <a:pt x="1489" y="491"/>
                    <a:pt x="1504" y="495"/>
                    <a:pt x="1504" y="495"/>
                  </a:cubicBezTo>
                  <a:cubicBezTo>
                    <a:pt x="1504" y="495"/>
                    <a:pt x="1489" y="498"/>
                    <a:pt x="1478" y="490"/>
                  </a:cubicBezTo>
                  <a:cubicBezTo>
                    <a:pt x="1467" y="486"/>
                    <a:pt x="1453" y="458"/>
                    <a:pt x="1453" y="458"/>
                  </a:cubicBezTo>
                  <a:cubicBezTo>
                    <a:pt x="1438" y="462"/>
                    <a:pt x="1438" y="462"/>
                    <a:pt x="1438" y="462"/>
                  </a:cubicBezTo>
                  <a:cubicBezTo>
                    <a:pt x="1445" y="485"/>
                    <a:pt x="1445" y="485"/>
                    <a:pt x="1445" y="485"/>
                  </a:cubicBezTo>
                  <a:cubicBezTo>
                    <a:pt x="1429" y="503"/>
                    <a:pt x="1429" y="503"/>
                    <a:pt x="1429" y="503"/>
                  </a:cubicBezTo>
                  <a:cubicBezTo>
                    <a:pt x="1442" y="534"/>
                    <a:pt x="1442" y="534"/>
                    <a:pt x="1442" y="534"/>
                  </a:cubicBezTo>
                  <a:cubicBezTo>
                    <a:pt x="1401" y="536"/>
                    <a:pt x="1401" y="536"/>
                    <a:pt x="1401" y="536"/>
                  </a:cubicBezTo>
                  <a:cubicBezTo>
                    <a:pt x="1412" y="552"/>
                    <a:pt x="1412" y="552"/>
                    <a:pt x="1412" y="552"/>
                  </a:cubicBezTo>
                  <a:cubicBezTo>
                    <a:pt x="1396" y="567"/>
                    <a:pt x="1396" y="567"/>
                    <a:pt x="1396" y="567"/>
                  </a:cubicBezTo>
                  <a:cubicBezTo>
                    <a:pt x="1395" y="590"/>
                    <a:pt x="1395" y="590"/>
                    <a:pt x="1395" y="590"/>
                  </a:cubicBezTo>
                  <a:cubicBezTo>
                    <a:pt x="1410" y="586"/>
                    <a:pt x="1410" y="586"/>
                    <a:pt x="1410" y="586"/>
                  </a:cubicBezTo>
                  <a:cubicBezTo>
                    <a:pt x="1421" y="595"/>
                    <a:pt x="1421" y="595"/>
                    <a:pt x="1421" y="595"/>
                  </a:cubicBezTo>
                  <a:cubicBezTo>
                    <a:pt x="1406" y="594"/>
                    <a:pt x="1406" y="594"/>
                    <a:pt x="1406" y="594"/>
                  </a:cubicBezTo>
                  <a:cubicBezTo>
                    <a:pt x="1398" y="609"/>
                    <a:pt x="1398" y="609"/>
                    <a:pt x="1398" y="609"/>
                  </a:cubicBezTo>
                  <a:cubicBezTo>
                    <a:pt x="1412" y="617"/>
                    <a:pt x="1412" y="617"/>
                    <a:pt x="1412" y="617"/>
                  </a:cubicBezTo>
                  <a:cubicBezTo>
                    <a:pt x="1386" y="616"/>
                    <a:pt x="1386" y="616"/>
                    <a:pt x="1386" y="616"/>
                  </a:cubicBezTo>
                  <a:cubicBezTo>
                    <a:pt x="1364" y="619"/>
                    <a:pt x="1386" y="631"/>
                    <a:pt x="1386" y="631"/>
                  </a:cubicBezTo>
                  <a:cubicBezTo>
                    <a:pt x="1400" y="640"/>
                    <a:pt x="1400" y="640"/>
                    <a:pt x="1400" y="640"/>
                  </a:cubicBezTo>
                  <a:cubicBezTo>
                    <a:pt x="1400" y="640"/>
                    <a:pt x="1378" y="631"/>
                    <a:pt x="1367" y="634"/>
                  </a:cubicBezTo>
                  <a:cubicBezTo>
                    <a:pt x="1359" y="634"/>
                    <a:pt x="1363" y="642"/>
                    <a:pt x="1363" y="642"/>
                  </a:cubicBezTo>
                  <a:cubicBezTo>
                    <a:pt x="1377" y="646"/>
                    <a:pt x="1377" y="646"/>
                    <a:pt x="1377" y="646"/>
                  </a:cubicBezTo>
                  <a:cubicBezTo>
                    <a:pt x="1373" y="661"/>
                    <a:pt x="1373" y="661"/>
                    <a:pt x="1373" y="661"/>
                  </a:cubicBezTo>
                  <a:cubicBezTo>
                    <a:pt x="1374" y="650"/>
                    <a:pt x="1374" y="650"/>
                    <a:pt x="1374" y="650"/>
                  </a:cubicBezTo>
                  <a:cubicBezTo>
                    <a:pt x="1359" y="645"/>
                    <a:pt x="1359" y="645"/>
                    <a:pt x="1359" y="645"/>
                  </a:cubicBezTo>
                  <a:cubicBezTo>
                    <a:pt x="1352" y="633"/>
                    <a:pt x="1352" y="633"/>
                    <a:pt x="1352" y="633"/>
                  </a:cubicBezTo>
                  <a:cubicBezTo>
                    <a:pt x="1348" y="645"/>
                    <a:pt x="1348" y="645"/>
                    <a:pt x="1348" y="645"/>
                  </a:cubicBezTo>
                  <a:cubicBezTo>
                    <a:pt x="1348" y="645"/>
                    <a:pt x="1344" y="648"/>
                    <a:pt x="1329" y="648"/>
                  </a:cubicBezTo>
                  <a:cubicBezTo>
                    <a:pt x="1314" y="647"/>
                    <a:pt x="1313" y="674"/>
                    <a:pt x="1313" y="674"/>
                  </a:cubicBezTo>
                  <a:cubicBezTo>
                    <a:pt x="1305" y="681"/>
                    <a:pt x="1305" y="681"/>
                    <a:pt x="1305" y="681"/>
                  </a:cubicBezTo>
                  <a:cubicBezTo>
                    <a:pt x="1312" y="696"/>
                    <a:pt x="1312" y="696"/>
                    <a:pt x="1312" y="696"/>
                  </a:cubicBezTo>
                  <a:cubicBezTo>
                    <a:pt x="1349" y="687"/>
                    <a:pt x="1349" y="687"/>
                    <a:pt x="1349" y="687"/>
                  </a:cubicBezTo>
                  <a:cubicBezTo>
                    <a:pt x="1349" y="687"/>
                    <a:pt x="1353" y="695"/>
                    <a:pt x="1364" y="695"/>
                  </a:cubicBezTo>
                  <a:cubicBezTo>
                    <a:pt x="1375" y="696"/>
                    <a:pt x="1399" y="674"/>
                    <a:pt x="1399" y="674"/>
                  </a:cubicBezTo>
                  <a:cubicBezTo>
                    <a:pt x="1394" y="689"/>
                    <a:pt x="1394" y="689"/>
                    <a:pt x="1394" y="689"/>
                  </a:cubicBezTo>
                  <a:cubicBezTo>
                    <a:pt x="1409" y="693"/>
                    <a:pt x="1409" y="693"/>
                    <a:pt x="1409" y="693"/>
                  </a:cubicBezTo>
                  <a:cubicBezTo>
                    <a:pt x="1379" y="703"/>
                    <a:pt x="1379" y="703"/>
                    <a:pt x="1379" y="703"/>
                  </a:cubicBezTo>
                  <a:cubicBezTo>
                    <a:pt x="1378" y="723"/>
                    <a:pt x="1378" y="723"/>
                    <a:pt x="1378" y="723"/>
                  </a:cubicBezTo>
                  <a:cubicBezTo>
                    <a:pt x="1388" y="738"/>
                    <a:pt x="1388" y="738"/>
                    <a:pt x="1388" y="738"/>
                  </a:cubicBezTo>
                  <a:cubicBezTo>
                    <a:pt x="1384" y="742"/>
                    <a:pt x="1384" y="742"/>
                    <a:pt x="1384" y="742"/>
                  </a:cubicBezTo>
                  <a:cubicBezTo>
                    <a:pt x="1371" y="711"/>
                    <a:pt x="1371" y="711"/>
                    <a:pt x="1371" y="711"/>
                  </a:cubicBezTo>
                  <a:cubicBezTo>
                    <a:pt x="1344" y="717"/>
                    <a:pt x="1344" y="717"/>
                    <a:pt x="1344" y="717"/>
                  </a:cubicBezTo>
                  <a:cubicBezTo>
                    <a:pt x="1344" y="717"/>
                    <a:pt x="1337" y="705"/>
                    <a:pt x="1326" y="705"/>
                  </a:cubicBezTo>
                  <a:cubicBezTo>
                    <a:pt x="1315" y="700"/>
                    <a:pt x="1296" y="707"/>
                    <a:pt x="1288" y="718"/>
                  </a:cubicBezTo>
                  <a:cubicBezTo>
                    <a:pt x="1280" y="726"/>
                    <a:pt x="1303" y="727"/>
                    <a:pt x="1314" y="731"/>
                  </a:cubicBezTo>
                  <a:cubicBezTo>
                    <a:pt x="1328" y="736"/>
                    <a:pt x="1324" y="751"/>
                    <a:pt x="1324" y="751"/>
                  </a:cubicBezTo>
                  <a:cubicBezTo>
                    <a:pt x="1335" y="759"/>
                    <a:pt x="1335" y="759"/>
                    <a:pt x="1335" y="759"/>
                  </a:cubicBezTo>
                  <a:cubicBezTo>
                    <a:pt x="1331" y="762"/>
                    <a:pt x="1331" y="762"/>
                    <a:pt x="1331" y="762"/>
                  </a:cubicBezTo>
                  <a:cubicBezTo>
                    <a:pt x="1331" y="762"/>
                    <a:pt x="1317" y="750"/>
                    <a:pt x="1309" y="742"/>
                  </a:cubicBezTo>
                  <a:cubicBezTo>
                    <a:pt x="1302" y="734"/>
                    <a:pt x="1280" y="729"/>
                    <a:pt x="1280" y="729"/>
                  </a:cubicBezTo>
                  <a:cubicBezTo>
                    <a:pt x="1276" y="737"/>
                    <a:pt x="1276" y="737"/>
                    <a:pt x="1276" y="737"/>
                  </a:cubicBezTo>
                  <a:cubicBezTo>
                    <a:pt x="1294" y="742"/>
                    <a:pt x="1294" y="742"/>
                    <a:pt x="1294" y="742"/>
                  </a:cubicBezTo>
                  <a:cubicBezTo>
                    <a:pt x="1283" y="749"/>
                    <a:pt x="1283" y="749"/>
                    <a:pt x="1283" y="749"/>
                  </a:cubicBezTo>
                  <a:cubicBezTo>
                    <a:pt x="1290" y="757"/>
                    <a:pt x="1290" y="757"/>
                    <a:pt x="1290" y="757"/>
                  </a:cubicBezTo>
                  <a:cubicBezTo>
                    <a:pt x="1301" y="753"/>
                    <a:pt x="1301" y="753"/>
                    <a:pt x="1301" y="753"/>
                  </a:cubicBezTo>
                  <a:cubicBezTo>
                    <a:pt x="1312" y="758"/>
                    <a:pt x="1312" y="758"/>
                    <a:pt x="1312" y="758"/>
                  </a:cubicBezTo>
                  <a:cubicBezTo>
                    <a:pt x="1286" y="768"/>
                    <a:pt x="1286" y="768"/>
                    <a:pt x="1286" y="768"/>
                  </a:cubicBezTo>
                  <a:cubicBezTo>
                    <a:pt x="1289" y="780"/>
                    <a:pt x="1289" y="780"/>
                    <a:pt x="1289" y="780"/>
                  </a:cubicBezTo>
                  <a:cubicBezTo>
                    <a:pt x="1289" y="780"/>
                    <a:pt x="1297" y="776"/>
                    <a:pt x="1304" y="784"/>
                  </a:cubicBezTo>
                  <a:cubicBezTo>
                    <a:pt x="1307" y="792"/>
                    <a:pt x="1288" y="802"/>
                    <a:pt x="1277" y="798"/>
                  </a:cubicBezTo>
                  <a:cubicBezTo>
                    <a:pt x="1266" y="790"/>
                    <a:pt x="1272" y="748"/>
                    <a:pt x="1272" y="748"/>
                  </a:cubicBezTo>
                  <a:cubicBezTo>
                    <a:pt x="1261" y="748"/>
                    <a:pt x="1261" y="748"/>
                    <a:pt x="1261" y="748"/>
                  </a:cubicBezTo>
                  <a:cubicBezTo>
                    <a:pt x="1240" y="777"/>
                    <a:pt x="1240" y="777"/>
                    <a:pt x="1240" y="777"/>
                  </a:cubicBezTo>
                  <a:cubicBezTo>
                    <a:pt x="1238" y="758"/>
                    <a:pt x="1238" y="758"/>
                    <a:pt x="1238" y="758"/>
                  </a:cubicBezTo>
                  <a:cubicBezTo>
                    <a:pt x="1230" y="758"/>
                    <a:pt x="1230" y="758"/>
                    <a:pt x="1230" y="758"/>
                  </a:cubicBezTo>
                  <a:cubicBezTo>
                    <a:pt x="1226" y="773"/>
                    <a:pt x="1226" y="773"/>
                    <a:pt x="1226" y="773"/>
                  </a:cubicBezTo>
                  <a:cubicBezTo>
                    <a:pt x="1215" y="768"/>
                    <a:pt x="1215" y="768"/>
                    <a:pt x="1215" y="768"/>
                  </a:cubicBezTo>
                  <a:cubicBezTo>
                    <a:pt x="1202" y="795"/>
                    <a:pt x="1202" y="795"/>
                    <a:pt x="1202" y="795"/>
                  </a:cubicBezTo>
                  <a:cubicBezTo>
                    <a:pt x="1209" y="806"/>
                    <a:pt x="1209" y="806"/>
                    <a:pt x="1209" y="806"/>
                  </a:cubicBezTo>
                  <a:cubicBezTo>
                    <a:pt x="1217" y="803"/>
                    <a:pt x="1217" y="803"/>
                    <a:pt x="1217" y="803"/>
                  </a:cubicBezTo>
                  <a:cubicBezTo>
                    <a:pt x="1217" y="791"/>
                    <a:pt x="1217" y="791"/>
                    <a:pt x="1217" y="791"/>
                  </a:cubicBezTo>
                  <a:cubicBezTo>
                    <a:pt x="1229" y="784"/>
                    <a:pt x="1229" y="784"/>
                    <a:pt x="1229" y="784"/>
                  </a:cubicBezTo>
                  <a:cubicBezTo>
                    <a:pt x="1236" y="792"/>
                    <a:pt x="1236" y="792"/>
                    <a:pt x="1236" y="792"/>
                  </a:cubicBezTo>
                  <a:cubicBezTo>
                    <a:pt x="1221" y="803"/>
                    <a:pt x="1221" y="803"/>
                    <a:pt x="1221" y="803"/>
                  </a:cubicBezTo>
                  <a:cubicBezTo>
                    <a:pt x="1228" y="807"/>
                    <a:pt x="1228" y="807"/>
                    <a:pt x="1228" y="807"/>
                  </a:cubicBezTo>
                  <a:cubicBezTo>
                    <a:pt x="1228" y="807"/>
                    <a:pt x="1243" y="808"/>
                    <a:pt x="1250" y="812"/>
                  </a:cubicBezTo>
                  <a:cubicBezTo>
                    <a:pt x="1258" y="812"/>
                    <a:pt x="1247" y="800"/>
                    <a:pt x="1247" y="793"/>
                  </a:cubicBezTo>
                  <a:cubicBezTo>
                    <a:pt x="1247" y="789"/>
                    <a:pt x="1262" y="794"/>
                    <a:pt x="1266" y="801"/>
                  </a:cubicBezTo>
                  <a:cubicBezTo>
                    <a:pt x="1269" y="809"/>
                    <a:pt x="1261" y="824"/>
                    <a:pt x="1257" y="824"/>
                  </a:cubicBezTo>
                  <a:cubicBezTo>
                    <a:pt x="1249" y="827"/>
                    <a:pt x="1253" y="824"/>
                    <a:pt x="1242" y="816"/>
                  </a:cubicBezTo>
                  <a:cubicBezTo>
                    <a:pt x="1231" y="811"/>
                    <a:pt x="1223" y="826"/>
                    <a:pt x="1212" y="826"/>
                  </a:cubicBezTo>
                  <a:cubicBezTo>
                    <a:pt x="1201" y="825"/>
                    <a:pt x="1182" y="828"/>
                    <a:pt x="1182" y="828"/>
                  </a:cubicBezTo>
                  <a:cubicBezTo>
                    <a:pt x="1174" y="831"/>
                    <a:pt x="1174" y="831"/>
                    <a:pt x="1174" y="831"/>
                  </a:cubicBezTo>
                  <a:cubicBezTo>
                    <a:pt x="1181" y="839"/>
                    <a:pt x="1181" y="839"/>
                    <a:pt x="1181" y="839"/>
                  </a:cubicBezTo>
                  <a:cubicBezTo>
                    <a:pt x="1167" y="839"/>
                    <a:pt x="1167" y="839"/>
                    <a:pt x="1167" y="839"/>
                  </a:cubicBezTo>
                  <a:cubicBezTo>
                    <a:pt x="1158" y="854"/>
                    <a:pt x="1158" y="854"/>
                    <a:pt x="1158" y="854"/>
                  </a:cubicBezTo>
                  <a:cubicBezTo>
                    <a:pt x="1177" y="858"/>
                    <a:pt x="1177" y="858"/>
                    <a:pt x="1177" y="858"/>
                  </a:cubicBezTo>
                  <a:cubicBezTo>
                    <a:pt x="1158" y="869"/>
                    <a:pt x="1158" y="869"/>
                    <a:pt x="1158" y="869"/>
                  </a:cubicBezTo>
                  <a:cubicBezTo>
                    <a:pt x="1158" y="869"/>
                    <a:pt x="1165" y="881"/>
                    <a:pt x="1180" y="878"/>
                  </a:cubicBezTo>
                  <a:cubicBezTo>
                    <a:pt x="1199" y="871"/>
                    <a:pt x="1215" y="845"/>
                    <a:pt x="1215" y="845"/>
                  </a:cubicBezTo>
                  <a:cubicBezTo>
                    <a:pt x="1251" y="873"/>
                    <a:pt x="1251" y="873"/>
                    <a:pt x="1251" y="873"/>
                  </a:cubicBezTo>
                  <a:cubicBezTo>
                    <a:pt x="1222" y="860"/>
                    <a:pt x="1222" y="860"/>
                    <a:pt x="1222" y="860"/>
                  </a:cubicBezTo>
                  <a:cubicBezTo>
                    <a:pt x="1214" y="864"/>
                    <a:pt x="1214" y="864"/>
                    <a:pt x="1214" y="864"/>
                  </a:cubicBezTo>
                  <a:cubicBezTo>
                    <a:pt x="1232" y="876"/>
                    <a:pt x="1232" y="876"/>
                    <a:pt x="1232" y="876"/>
                  </a:cubicBezTo>
                  <a:cubicBezTo>
                    <a:pt x="1206" y="871"/>
                    <a:pt x="1206" y="871"/>
                    <a:pt x="1206" y="871"/>
                  </a:cubicBezTo>
                  <a:cubicBezTo>
                    <a:pt x="1194" y="890"/>
                    <a:pt x="1194" y="890"/>
                    <a:pt x="1194" y="890"/>
                  </a:cubicBezTo>
                  <a:cubicBezTo>
                    <a:pt x="1209" y="894"/>
                    <a:pt x="1209" y="894"/>
                    <a:pt x="1209" y="894"/>
                  </a:cubicBezTo>
                  <a:cubicBezTo>
                    <a:pt x="1201" y="909"/>
                    <a:pt x="1201" y="909"/>
                    <a:pt x="1201" y="909"/>
                  </a:cubicBezTo>
                  <a:cubicBezTo>
                    <a:pt x="1204" y="917"/>
                    <a:pt x="1223" y="910"/>
                    <a:pt x="1223" y="910"/>
                  </a:cubicBezTo>
                  <a:cubicBezTo>
                    <a:pt x="1238" y="903"/>
                    <a:pt x="1238" y="903"/>
                    <a:pt x="1238" y="903"/>
                  </a:cubicBezTo>
                  <a:cubicBezTo>
                    <a:pt x="1226" y="937"/>
                    <a:pt x="1226" y="937"/>
                    <a:pt x="1226" y="937"/>
                  </a:cubicBezTo>
                  <a:cubicBezTo>
                    <a:pt x="1240" y="946"/>
                    <a:pt x="1240" y="946"/>
                    <a:pt x="1240" y="946"/>
                  </a:cubicBezTo>
                  <a:cubicBezTo>
                    <a:pt x="1229" y="949"/>
                    <a:pt x="1229" y="949"/>
                    <a:pt x="1229" y="949"/>
                  </a:cubicBezTo>
                  <a:cubicBezTo>
                    <a:pt x="1240" y="961"/>
                    <a:pt x="1240" y="961"/>
                    <a:pt x="1240" y="961"/>
                  </a:cubicBezTo>
                  <a:cubicBezTo>
                    <a:pt x="1240" y="961"/>
                    <a:pt x="1236" y="961"/>
                    <a:pt x="1228" y="956"/>
                  </a:cubicBezTo>
                  <a:cubicBezTo>
                    <a:pt x="1221" y="956"/>
                    <a:pt x="1215" y="925"/>
                    <a:pt x="1211" y="921"/>
                  </a:cubicBezTo>
                  <a:cubicBezTo>
                    <a:pt x="1204" y="921"/>
                    <a:pt x="1196" y="924"/>
                    <a:pt x="1196" y="924"/>
                  </a:cubicBezTo>
                  <a:cubicBezTo>
                    <a:pt x="1196" y="924"/>
                    <a:pt x="1190" y="909"/>
                    <a:pt x="1179" y="904"/>
                  </a:cubicBezTo>
                  <a:cubicBezTo>
                    <a:pt x="1167" y="904"/>
                    <a:pt x="1147" y="930"/>
                    <a:pt x="1147" y="930"/>
                  </a:cubicBezTo>
                  <a:cubicBezTo>
                    <a:pt x="1173" y="935"/>
                    <a:pt x="1173" y="935"/>
                    <a:pt x="1173" y="935"/>
                  </a:cubicBezTo>
                  <a:cubicBezTo>
                    <a:pt x="1173" y="935"/>
                    <a:pt x="1162" y="938"/>
                    <a:pt x="1151" y="937"/>
                  </a:cubicBezTo>
                  <a:cubicBezTo>
                    <a:pt x="1143" y="937"/>
                    <a:pt x="1147" y="949"/>
                    <a:pt x="1142" y="956"/>
                  </a:cubicBezTo>
                  <a:cubicBezTo>
                    <a:pt x="1135" y="963"/>
                    <a:pt x="1119" y="970"/>
                    <a:pt x="1119" y="970"/>
                  </a:cubicBezTo>
                  <a:cubicBezTo>
                    <a:pt x="1157" y="972"/>
                    <a:pt x="1157" y="972"/>
                    <a:pt x="1157" y="972"/>
                  </a:cubicBezTo>
                  <a:cubicBezTo>
                    <a:pt x="1175" y="973"/>
                    <a:pt x="1195" y="962"/>
                    <a:pt x="1195" y="962"/>
                  </a:cubicBezTo>
                  <a:cubicBezTo>
                    <a:pt x="1186" y="977"/>
                    <a:pt x="1186" y="977"/>
                    <a:pt x="1186" y="977"/>
                  </a:cubicBezTo>
                  <a:cubicBezTo>
                    <a:pt x="1220" y="975"/>
                    <a:pt x="1220" y="975"/>
                    <a:pt x="1220" y="975"/>
                  </a:cubicBezTo>
                  <a:cubicBezTo>
                    <a:pt x="1215" y="1009"/>
                    <a:pt x="1215" y="1009"/>
                    <a:pt x="1215" y="1009"/>
                  </a:cubicBezTo>
                  <a:cubicBezTo>
                    <a:pt x="1208" y="994"/>
                    <a:pt x="1208" y="994"/>
                    <a:pt x="1208" y="994"/>
                  </a:cubicBezTo>
                  <a:cubicBezTo>
                    <a:pt x="1179" y="981"/>
                    <a:pt x="1179" y="981"/>
                    <a:pt x="1179" y="981"/>
                  </a:cubicBezTo>
                  <a:cubicBezTo>
                    <a:pt x="1159" y="1003"/>
                    <a:pt x="1159" y="1003"/>
                    <a:pt x="1159" y="1003"/>
                  </a:cubicBezTo>
                  <a:cubicBezTo>
                    <a:pt x="1171" y="980"/>
                    <a:pt x="1171" y="980"/>
                    <a:pt x="1171" y="980"/>
                  </a:cubicBezTo>
                  <a:cubicBezTo>
                    <a:pt x="1126" y="982"/>
                    <a:pt x="1126" y="982"/>
                    <a:pt x="1126" y="982"/>
                  </a:cubicBezTo>
                  <a:cubicBezTo>
                    <a:pt x="1105" y="1031"/>
                    <a:pt x="1105" y="1031"/>
                    <a:pt x="1105" y="1031"/>
                  </a:cubicBezTo>
                  <a:cubicBezTo>
                    <a:pt x="1087" y="1026"/>
                    <a:pt x="1087" y="1026"/>
                    <a:pt x="1087" y="1026"/>
                  </a:cubicBezTo>
                  <a:cubicBezTo>
                    <a:pt x="1083" y="1037"/>
                    <a:pt x="1083" y="1037"/>
                    <a:pt x="1083" y="1037"/>
                  </a:cubicBezTo>
                  <a:cubicBezTo>
                    <a:pt x="1083" y="1037"/>
                    <a:pt x="1079" y="1033"/>
                    <a:pt x="1060" y="1040"/>
                  </a:cubicBezTo>
                  <a:cubicBezTo>
                    <a:pt x="1037" y="1047"/>
                    <a:pt x="1037" y="1058"/>
                    <a:pt x="1037" y="1058"/>
                  </a:cubicBezTo>
                  <a:cubicBezTo>
                    <a:pt x="1069" y="1079"/>
                    <a:pt x="1069" y="1079"/>
                    <a:pt x="1069" y="1079"/>
                  </a:cubicBezTo>
                  <a:cubicBezTo>
                    <a:pt x="1043" y="1078"/>
                    <a:pt x="1043" y="1078"/>
                    <a:pt x="1043" y="1078"/>
                  </a:cubicBezTo>
                  <a:cubicBezTo>
                    <a:pt x="1028" y="1081"/>
                    <a:pt x="1028" y="1081"/>
                    <a:pt x="1028" y="1081"/>
                  </a:cubicBezTo>
                  <a:cubicBezTo>
                    <a:pt x="1050" y="1105"/>
                    <a:pt x="1050" y="1105"/>
                    <a:pt x="1050" y="1105"/>
                  </a:cubicBezTo>
                  <a:cubicBezTo>
                    <a:pt x="1020" y="1096"/>
                    <a:pt x="1020" y="1096"/>
                    <a:pt x="1020" y="1096"/>
                  </a:cubicBezTo>
                  <a:cubicBezTo>
                    <a:pt x="1009" y="1095"/>
                    <a:pt x="1009" y="1095"/>
                    <a:pt x="1009" y="1095"/>
                  </a:cubicBezTo>
                  <a:cubicBezTo>
                    <a:pt x="1030" y="1115"/>
                    <a:pt x="1030" y="1115"/>
                    <a:pt x="1030" y="1115"/>
                  </a:cubicBezTo>
                  <a:cubicBezTo>
                    <a:pt x="1004" y="1110"/>
                    <a:pt x="1004" y="1110"/>
                    <a:pt x="1004" y="1110"/>
                  </a:cubicBezTo>
                  <a:cubicBezTo>
                    <a:pt x="1004" y="1118"/>
                    <a:pt x="1004" y="1118"/>
                    <a:pt x="1004" y="1118"/>
                  </a:cubicBezTo>
                  <a:cubicBezTo>
                    <a:pt x="1015" y="1126"/>
                    <a:pt x="1015" y="1126"/>
                    <a:pt x="1015" y="1126"/>
                  </a:cubicBezTo>
                  <a:cubicBezTo>
                    <a:pt x="1004" y="1129"/>
                    <a:pt x="1004" y="1129"/>
                    <a:pt x="1004" y="1129"/>
                  </a:cubicBezTo>
                  <a:cubicBezTo>
                    <a:pt x="1011" y="1137"/>
                    <a:pt x="1011" y="1137"/>
                    <a:pt x="1011" y="1137"/>
                  </a:cubicBezTo>
                  <a:cubicBezTo>
                    <a:pt x="1026" y="1134"/>
                    <a:pt x="1026" y="1134"/>
                    <a:pt x="1026" y="1134"/>
                  </a:cubicBezTo>
                  <a:cubicBezTo>
                    <a:pt x="1044" y="1147"/>
                    <a:pt x="1044" y="1147"/>
                    <a:pt x="1044" y="1147"/>
                  </a:cubicBezTo>
                  <a:cubicBezTo>
                    <a:pt x="1044" y="1147"/>
                    <a:pt x="1029" y="1142"/>
                    <a:pt x="1018" y="1145"/>
                  </a:cubicBezTo>
                  <a:cubicBezTo>
                    <a:pt x="1006" y="1149"/>
                    <a:pt x="1014" y="1157"/>
                    <a:pt x="1014" y="1157"/>
                  </a:cubicBezTo>
                  <a:cubicBezTo>
                    <a:pt x="1002" y="1156"/>
                    <a:pt x="1002" y="1156"/>
                    <a:pt x="1002" y="1156"/>
                  </a:cubicBezTo>
                  <a:cubicBezTo>
                    <a:pt x="1003" y="1145"/>
                    <a:pt x="1003" y="1145"/>
                    <a:pt x="1003" y="1145"/>
                  </a:cubicBezTo>
                  <a:cubicBezTo>
                    <a:pt x="988" y="1140"/>
                    <a:pt x="988" y="1140"/>
                    <a:pt x="988" y="1140"/>
                  </a:cubicBezTo>
                  <a:cubicBezTo>
                    <a:pt x="984" y="1147"/>
                    <a:pt x="984" y="1147"/>
                    <a:pt x="984" y="1147"/>
                  </a:cubicBezTo>
                  <a:cubicBezTo>
                    <a:pt x="995" y="1159"/>
                    <a:pt x="995" y="1159"/>
                    <a:pt x="995" y="1159"/>
                  </a:cubicBezTo>
                  <a:cubicBezTo>
                    <a:pt x="995" y="1159"/>
                    <a:pt x="982" y="1182"/>
                    <a:pt x="990" y="1190"/>
                  </a:cubicBezTo>
                  <a:cubicBezTo>
                    <a:pt x="1000" y="1198"/>
                    <a:pt x="1031" y="1188"/>
                    <a:pt x="1031" y="1192"/>
                  </a:cubicBezTo>
                  <a:cubicBezTo>
                    <a:pt x="1030" y="1196"/>
                    <a:pt x="1000" y="1198"/>
                    <a:pt x="1000" y="1198"/>
                  </a:cubicBezTo>
                  <a:cubicBezTo>
                    <a:pt x="985" y="1216"/>
                    <a:pt x="985" y="1216"/>
                    <a:pt x="985" y="1216"/>
                  </a:cubicBezTo>
                  <a:cubicBezTo>
                    <a:pt x="992" y="1217"/>
                    <a:pt x="992" y="1217"/>
                    <a:pt x="992" y="1217"/>
                  </a:cubicBezTo>
                  <a:cubicBezTo>
                    <a:pt x="1004" y="1210"/>
                    <a:pt x="1004" y="1210"/>
                    <a:pt x="1004" y="1210"/>
                  </a:cubicBezTo>
                  <a:cubicBezTo>
                    <a:pt x="1034" y="1203"/>
                    <a:pt x="1034" y="1203"/>
                    <a:pt x="1034" y="1203"/>
                  </a:cubicBezTo>
                  <a:cubicBezTo>
                    <a:pt x="1041" y="1204"/>
                    <a:pt x="1041" y="1204"/>
                    <a:pt x="1041" y="1204"/>
                  </a:cubicBezTo>
                  <a:cubicBezTo>
                    <a:pt x="1087" y="1191"/>
                    <a:pt x="1087" y="1191"/>
                    <a:pt x="1087" y="1191"/>
                  </a:cubicBezTo>
                  <a:cubicBezTo>
                    <a:pt x="1060" y="1212"/>
                    <a:pt x="1060" y="1212"/>
                    <a:pt x="1060" y="1212"/>
                  </a:cubicBezTo>
                  <a:cubicBezTo>
                    <a:pt x="1052" y="1212"/>
                    <a:pt x="1052" y="1212"/>
                    <a:pt x="1052" y="1212"/>
                  </a:cubicBezTo>
                  <a:cubicBezTo>
                    <a:pt x="1045" y="1215"/>
                    <a:pt x="1045" y="1215"/>
                    <a:pt x="1045" y="1215"/>
                  </a:cubicBezTo>
                  <a:cubicBezTo>
                    <a:pt x="1059" y="1228"/>
                    <a:pt x="1059" y="1228"/>
                    <a:pt x="1059" y="1228"/>
                  </a:cubicBezTo>
                  <a:cubicBezTo>
                    <a:pt x="1032" y="1234"/>
                    <a:pt x="1032" y="1234"/>
                    <a:pt x="1032" y="1234"/>
                  </a:cubicBezTo>
                  <a:cubicBezTo>
                    <a:pt x="1032" y="1234"/>
                    <a:pt x="1037" y="1215"/>
                    <a:pt x="1033" y="1211"/>
                  </a:cubicBezTo>
                  <a:cubicBezTo>
                    <a:pt x="1026" y="1203"/>
                    <a:pt x="1007" y="1217"/>
                    <a:pt x="999" y="1221"/>
                  </a:cubicBezTo>
                  <a:cubicBezTo>
                    <a:pt x="992" y="1228"/>
                    <a:pt x="958" y="1230"/>
                    <a:pt x="953" y="1242"/>
                  </a:cubicBezTo>
                  <a:cubicBezTo>
                    <a:pt x="946" y="1253"/>
                    <a:pt x="976" y="1247"/>
                    <a:pt x="976" y="1247"/>
                  </a:cubicBezTo>
                  <a:cubicBezTo>
                    <a:pt x="971" y="1269"/>
                    <a:pt x="971" y="1269"/>
                    <a:pt x="971" y="1269"/>
                  </a:cubicBezTo>
                  <a:cubicBezTo>
                    <a:pt x="993" y="1286"/>
                    <a:pt x="993" y="1286"/>
                    <a:pt x="993" y="1286"/>
                  </a:cubicBezTo>
                  <a:cubicBezTo>
                    <a:pt x="993" y="1286"/>
                    <a:pt x="952" y="1272"/>
                    <a:pt x="948" y="1283"/>
                  </a:cubicBezTo>
                  <a:cubicBezTo>
                    <a:pt x="940" y="1295"/>
                    <a:pt x="947" y="1306"/>
                    <a:pt x="947" y="1306"/>
                  </a:cubicBezTo>
                  <a:cubicBezTo>
                    <a:pt x="939" y="1306"/>
                    <a:pt x="939" y="1306"/>
                    <a:pt x="939" y="1306"/>
                  </a:cubicBezTo>
                  <a:cubicBezTo>
                    <a:pt x="931" y="1313"/>
                    <a:pt x="931" y="1313"/>
                    <a:pt x="931" y="1313"/>
                  </a:cubicBezTo>
                  <a:cubicBezTo>
                    <a:pt x="938" y="1325"/>
                    <a:pt x="938" y="1325"/>
                    <a:pt x="938" y="1325"/>
                  </a:cubicBezTo>
                  <a:cubicBezTo>
                    <a:pt x="938" y="1325"/>
                    <a:pt x="927" y="1321"/>
                    <a:pt x="916" y="1332"/>
                  </a:cubicBezTo>
                  <a:cubicBezTo>
                    <a:pt x="904" y="1339"/>
                    <a:pt x="918" y="1366"/>
                    <a:pt x="918" y="1366"/>
                  </a:cubicBezTo>
                  <a:cubicBezTo>
                    <a:pt x="933" y="1371"/>
                    <a:pt x="933" y="1371"/>
                    <a:pt x="933" y="1371"/>
                  </a:cubicBezTo>
                  <a:cubicBezTo>
                    <a:pt x="935" y="1390"/>
                    <a:pt x="935" y="1390"/>
                    <a:pt x="935" y="1390"/>
                  </a:cubicBezTo>
                  <a:cubicBezTo>
                    <a:pt x="924" y="1393"/>
                    <a:pt x="924" y="1393"/>
                    <a:pt x="924" y="1393"/>
                  </a:cubicBezTo>
                  <a:cubicBezTo>
                    <a:pt x="903" y="1358"/>
                    <a:pt x="903" y="1358"/>
                    <a:pt x="903" y="1358"/>
                  </a:cubicBezTo>
                  <a:cubicBezTo>
                    <a:pt x="895" y="1384"/>
                    <a:pt x="895" y="1384"/>
                    <a:pt x="895" y="1384"/>
                  </a:cubicBezTo>
                  <a:cubicBezTo>
                    <a:pt x="910" y="1385"/>
                    <a:pt x="910" y="1385"/>
                    <a:pt x="910" y="1385"/>
                  </a:cubicBezTo>
                  <a:cubicBezTo>
                    <a:pt x="910" y="1385"/>
                    <a:pt x="898" y="1392"/>
                    <a:pt x="890" y="1403"/>
                  </a:cubicBezTo>
                  <a:cubicBezTo>
                    <a:pt x="882" y="1410"/>
                    <a:pt x="889" y="1430"/>
                    <a:pt x="889" y="1430"/>
                  </a:cubicBezTo>
                  <a:cubicBezTo>
                    <a:pt x="870" y="1433"/>
                    <a:pt x="870" y="1433"/>
                    <a:pt x="870" y="1433"/>
                  </a:cubicBezTo>
                  <a:cubicBezTo>
                    <a:pt x="877" y="1441"/>
                    <a:pt x="877" y="1441"/>
                    <a:pt x="877" y="1441"/>
                  </a:cubicBezTo>
                  <a:cubicBezTo>
                    <a:pt x="896" y="1430"/>
                    <a:pt x="896" y="1430"/>
                    <a:pt x="896" y="1430"/>
                  </a:cubicBezTo>
                  <a:cubicBezTo>
                    <a:pt x="897" y="1419"/>
                    <a:pt x="897" y="1419"/>
                    <a:pt x="897" y="1419"/>
                  </a:cubicBezTo>
                  <a:cubicBezTo>
                    <a:pt x="912" y="1412"/>
                    <a:pt x="912" y="1412"/>
                    <a:pt x="912" y="1412"/>
                  </a:cubicBezTo>
                  <a:cubicBezTo>
                    <a:pt x="900" y="1426"/>
                    <a:pt x="900" y="1426"/>
                    <a:pt x="900" y="1426"/>
                  </a:cubicBezTo>
                  <a:cubicBezTo>
                    <a:pt x="915" y="1439"/>
                    <a:pt x="915" y="1439"/>
                    <a:pt x="915" y="1439"/>
                  </a:cubicBezTo>
                  <a:cubicBezTo>
                    <a:pt x="910" y="1454"/>
                    <a:pt x="910" y="1454"/>
                    <a:pt x="910" y="1454"/>
                  </a:cubicBezTo>
                  <a:cubicBezTo>
                    <a:pt x="921" y="1462"/>
                    <a:pt x="921" y="1462"/>
                    <a:pt x="921" y="1462"/>
                  </a:cubicBezTo>
                  <a:cubicBezTo>
                    <a:pt x="964" y="1418"/>
                    <a:pt x="964" y="1418"/>
                    <a:pt x="964" y="1418"/>
                  </a:cubicBezTo>
                  <a:cubicBezTo>
                    <a:pt x="975" y="1426"/>
                    <a:pt x="975" y="1426"/>
                    <a:pt x="975" y="1426"/>
                  </a:cubicBezTo>
                  <a:cubicBezTo>
                    <a:pt x="921" y="1470"/>
                    <a:pt x="921" y="1470"/>
                    <a:pt x="921" y="1470"/>
                  </a:cubicBezTo>
                  <a:cubicBezTo>
                    <a:pt x="906" y="1473"/>
                    <a:pt x="906" y="1473"/>
                    <a:pt x="906" y="1473"/>
                  </a:cubicBezTo>
                  <a:cubicBezTo>
                    <a:pt x="899" y="1446"/>
                    <a:pt x="899" y="1446"/>
                    <a:pt x="899" y="1446"/>
                  </a:cubicBezTo>
                  <a:cubicBezTo>
                    <a:pt x="880" y="1449"/>
                    <a:pt x="880" y="1449"/>
                    <a:pt x="880" y="1449"/>
                  </a:cubicBezTo>
                  <a:cubicBezTo>
                    <a:pt x="876" y="1456"/>
                    <a:pt x="876" y="1456"/>
                    <a:pt x="876" y="1456"/>
                  </a:cubicBezTo>
                  <a:cubicBezTo>
                    <a:pt x="876" y="1456"/>
                    <a:pt x="861" y="1455"/>
                    <a:pt x="861" y="1463"/>
                  </a:cubicBezTo>
                  <a:cubicBezTo>
                    <a:pt x="861" y="1467"/>
                    <a:pt x="845" y="1493"/>
                    <a:pt x="833" y="1492"/>
                  </a:cubicBezTo>
                  <a:cubicBezTo>
                    <a:pt x="822" y="1495"/>
                    <a:pt x="799" y="1510"/>
                    <a:pt x="799" y="1510"/>
                  </a:cubicBezTo>
                  <a:cubicBezTo>
                    <a:pt x="806" y="1518"/>
                    <a:pt x="806" y="1518"/>
                    <a:pt x="806" y="1518"/>
                  </a:cubicBezTo>
                  <a:cubicBezTo>
                    <a:pt x="806" y="1518"/>
                    <a:pt x="779" y="1532"/>
                    <a:pt x="794" y="1544"/>
                  </a:cubicBezTo>
                  <a:cubicBezTo>
                    <a:pt x="805" y="1552"/>
                    <a:pt x="832" y="1515"/>
                    <a:pt x="832" y="1515"/>
                  </a:cubicBezTo>
                  <a:cubicBezTo>
                    <a:pt x="871" y="1498"/>
                    <a:pt x="871" y="1498"/>
                    <a:pt x="871" y="1498"/>
                  </a:cubicBezTo>
                  <a:cubicBezTo>
                    <a:pt x="840" y="1523"/>
                    <a:pt x="840" y="1523"/>
                    <a:pt x="840" y="1523"/>
                  </a:cubicBezTo>
                  <a:cubicBezTo>
                    <a:pt x="854" y="1535"/>
                    <a:pt x="854" y="1535"/>
                    <a:pt x="854" y="1535"/>
                  </a:cubicBezTo>
                  <a:cubicBezTo>
                    <a:pt x="854" y="1535"/>
                    <a:pt x="835" y="1538"/>
                    <a:pt x="820" y="1545"/>
                  </a:cubicBezTo>
                  <a:cubicBezTo>
                    <a:pt x="801" y="1552"/>
                    <a:pt x="811" y="1571"/>
                    <a:pt x="811" y="1571"/>
                  </a:cubicBezTo>
                  <a:cubicBezTo>
                    <a:pt x="800" y="1575"/>
                    <a:pt x="800" y="1575"/>
                    <a:pt x="800" y="1575"/>
                  </a:cubicBezTo>
                  <a:cubicBezTo>
                    <a:pt x="785" y="1563"/>
                    <a:pt x="785" y="1563"/>
                    <a:pt x="785" y="1563"/>
                  </a:cubicBezTo>
                  <a:cubicBezTo>
                    <a:pt x="774" y="1570"/>
                    <a:pt x="774" y="1570"/>
                    <a:pt x="774" y="1570"/>
                  </a:cubicBezTo>
                  <a:cubicBezTo>
                    <a:pt x="774" y="1570"/>
                    <a:pt x="784" y="1593"/>
                    <a:pt x="791" y="1597"/>
                  </a:cubicBezTo>
                  <a:cubicBezTo>
                    <a:pt x="795" y="1605"/>
                    <a:pt x="829" y="1580"/>
                    <a:pt x="829" y="1580"/>
                  </a:cubicBezTo>
                  <a:cubicBezTo>
                    <a:pt x="809" y="1610"/>
                    <a:pt x="809" y="1610"/>
                    <a:pt x="809" y="1610"/>
                  </a:cubicBezTo>
                  <a:cubicBezTo>
                    <a:pt x="790" y="1620"/>
                    <a:pt x="790" y="1620"/>
                    <a:pt x="790" y="1620"/>
                  </a:cubicBezTo>
                  <a:cubicBezTo>
                    <a:pt x="766" y="1577"/>
                    <a:pt x="766" y="1577"/>
                    <a:pt x="766" y="1577"/>
                  </a:cubicBezTo>
                  <a:cubicBezTo>
                    <a:pt x="731" y="1602"/>
                    <a:pt x="731" y="1602"/>
                    <a:pt x="731" y="1602"/>
                  </a:cubicBezTo>
                  <a:cubicBezTo>
                    <a:pt x="742" y="1614"/>
                    <a:pt x="742" y="1614"/>
                    <a:pt x="742" y="1614"/>
                  </a:cubicBezTo>
                  <a:cubicBezTo>
                    <a:pt x="720" y="1605"/>
                    <a:pt x="720" y="1605"/>
                    <a:pt x="720" y="1605"/>
                  </a:cubicBezTo>
                  <a:cubicBezTo>
                    <a:pt x="712" y="1616"/>
                    <a:pt x="712" y="1616"/>
                    <a:pt x="712" y="1616"/>
                  </a:cubicBezTo>
                  <a:cubicBezTo>
                    <a:pt x="726" y="1629"/>
                    <a:pt x="726" y="1629"/>
                    <a:pt x="726" y="1629"/>
                  </a:cubicBezTo>
                  <a:cubicBezTo>
                    <a:pt x="711" y="1632"/>
                    <a:pt x="711" y="1632"/>
                    <a:pt x="711" y="1632"/>
                  </a:cubicBezTo>
                  <a:cubicBezTo>
                    <a:pt x="711" y="1632"/>
                    <a:pt x="676" y="1664"/>
                    <a:pt x="672" y="1668"/>
                  </a:cubicBezTo>
                  <a:cubicBezTo>
                    <a:pt x="672" y="1672"/>
                    <a:pt x="683" y="1684"/>
                    <a:pt x="683" y="1684"/>
                  </a:cubicBezTo>
                  <a:cubicBezTo>
                    <a:pt x="660" y="1679"/>
                    <a:pt x="660" y="1679"/>
                    <a:pt x="660" y="1679"/>
                  </a:cubicBezTo>
                  <a:cubicBezTo>
                    <a:pt x="651" y="1709"/>
                    <a:pt x="651" y="1709"/>
                    <a:pt x="651" y="1709"/>
                  </a:cubicBezTo>
                  <a:cubicBezTo>
                    <a:pt x="651" y="1709"/>
                    <a:pt x="670" y="1710"/>
                    <a:pt x="670" y="1718"/>
                  </a:cubicBezTo>
                  <a:cubicBezTo>
                    <a:pt x="669" y="1725"/>
                    <a:pt x="639" y="1732"/>
                    <a:pt x="620" y="1734"/>
                  </a:cubicBezTo>
                  <a:cubicBezTo>
                    <a:pt x="601" y="1741"/>
                    <a:pt x="600" y="1776"/>
                    <a:pt x="600" y="1776"/>
                  </a:cubicBezTo>
                  <a:cubicBezTo>
                    <a:pt x="600" y="1776"/>
                    <a:pt x="657" y="1751"/>
                    <a:pt x="653" y="1767"/>
                  </a:cubicBezTo>
                  <a:cubicBezTo>
                    <a:pt x="652" y="1782"/>
                    <a:pt x="626" y="1777"/>
                    <a:pt x="626" y="1777"/>
                  </a:cubicBezTo>
                  <a:cubicBezTo>
                    <a:pt x="629" y="1788"/>
                    <a:pt x="629" y="1788"/>
                    <a:pt x="629" y="1788"/>
                  </a:cubicBezTo>
                  <a:cubicBezTo>
                    <a:pt x="647" y="1797"/>
                    <a:pt x="647" y="1797"/>
                    <a:pt x="647" y="1797"/>
                  </a:cubicBezTo>
                  <a:cubicBezTo>
                    <a:pt x="636" y="1808"/>
                    <a:pt x="636" y="1808"/>
                    <a:pt x="636" y="1808"/>
                  </a:cubicBezTo>
                  <a:cubicBezTo>
                    <a:pt x="643" y="1820"/>
                    <a:pt x="643" y="1820"/>
                    <a:pt x="643" y="1820"/>
                  </a:cubicBezTo>
                  <a:cubicBezTo>
                    <a:pt x="704" y="1792"/>
                    <a:pt x="704" y="1792"/>
                    <a:pt x="704" y="1792"/>
                  </a:cubicBezTo>
                  <a:cubicBezTo>
                    <a:pt x="704" y="1792"/>
                    <a:pt x="715" y="1781"/>
                    <a:pt x="719" y="1777"/>
                  </a:cubicBezTo>
                  <a:cubicBezTo>
                    <a:pt x="727" y="1774"/>
                    <a:pt x="731" y="1766"/>
                    <a:pt x="742" y="1763"/>
                  </a:cubicBezTo>
                  <a:cubicBezTo>
                    <a:pt x="750" y="1764"/>
                    <a:pt x="758" y="1752"/>
                    <a:pt x="758" y="1741"/>
                  </a:cubicBezTo>
                  <a:cubicBezTo>
                    <a:pt x="759" y="1730"/>
                    <a:pt x="717" y="1747"/>
                    <a:pt x="717" y="1747"/>
                  </a:cubicBezTo>
                  <a:cubicBezTo>
                    <a:pt x="717" y="1747"/>
                    <a:pt x="744" y="1729"/>
                    <a:pt x="756" y="1722"/>
                  </a:cubicBezTo>
                  <a:cubicBezTo>
                    <a:pt x="763" y="1718"/>
                    <a:pt x="768" y="1703"/>
                    <a:pt x="786" y="1704"/>
                  </a:cubicBezTo>
                  <a:cubicBezTo>
                    <a:pt x="801" y="1705"/>
                    <a:pt x="804" y="1716"/>
                    <a:pt x="804" y="1716"/>
                  </a:cubicBezTo>
                  <a:cubicBezTo>
                    <a:pt x="766" y="1734"/>
                    <a:pt x="766" y="1734"/>
                    <a:pt x="766" y="1734"/>
                  </a:cubicBezTo>
                  <a:cubicBezTo>
                    <a:pt x="762" y="1745"/>
                    <a:pt x="762" y="1745"/>
                    <a:pt x="762" y="1745"/>
                  </a:cubicBezTo>
                  <a:cubicBezTo>
                    <a:pt x="762" y="1745"/>
                    <a:pt x="792" y="1746"/>
                    <a:pt x="795" y="1758"/>
                  </a:cubicBezTo>
                  <a:cubicBezTo>
                    <a:pt x="795" y="1770"/>
                    <a:pt x="761" y="1776"/>
                    <a:pt x="749" y="1779"/>
                  </a:cubicBezTo>
                  <a:cubicBezTo>
                    <a:pt x="738" y="1778"/>
                    <a:pt x="719" y="1797"/>
                    <a:pt x="714" y="1808"/>
                  </a:cubicBezTo>
                  <a:cubicBezTo>
                    <a:pt x="714" y="1819"/>
                    <a:pt x="730" y="1801"/>
                    <a:pt x="737" y="1805"/>
                  </a:cubicBezTo>
                  <a:cubicBezTo>
                    <a:pt x="740" y="1813"/>
                    <a:pt x="729" y="1816"/>
                    <a:pt x="725" y="1820"/>
                  </a:cubicBezTo>
                  <a:cubicBezTo>
                    <a:pt x="717" y="1827"/>
                    <a:pt x="736" y="1832"/>
                    <a:pt x="736" y="1832"/>
                  </a:cubicBezTo>
                  <a:cubicBezTo>
                    <a:pt x="724" y="1839"/>
                    <a:pt x="724" y="1839"/>
                    <a:pt x="724" y="1839"/>
                  </a:cubicBezTo>
                  <a:cubicBezTo>
                    <a:pt x="724" y="1839"/>
                    <a:pt x="687" y="1826"/>
                    <a:pt x="665" y="1832"/>
                  </a:cubicBezTo>
                  <a:cubicBezTo>
                    <a:pt x="642" y="1839"/>
                    <a:pt x="660" y="1859"/>
                    <a:pt x="660" y="1859"/>
                  </a:cubicBezTo>
                  <a:cubicBezTo>
                    <a:pt x="637" y="1854"/>
                    <a:pt x="637" y="1854"/>
                    <a:pt x="637" y="1854"/>
                  </a:cubicBezTo>
                  <a:cubicBezTo>
                    <a:pt x="618" y="1861"/>
                    <a:pt x="618" y="1861"/>
                    <a:pt x="618" y="1861"/>
                  </a:cubicBezTo>
                  <a:cubicBezTo>
                    <a:pt x="638" y="1831"/>
                    <a:pt x="638" y="1831"/>
                    <a:pt x="638" y="1831"/>
                  </a:cubicBezTo>
                  <a:cubicBezTo>
                    <a:pt x="622" y="1780"/>
                    <a:pt x="622" y="1780"/>
                    <a:pt x="622" y="1780"/>
                  </a:cubicBezTo>
                  <a:cubicBezTo>
                    <a:pt x="595" y="1791"/>
                    <a:pt x="595" y="1791"/>
                    <a:pt x="595" y="1791"/>
                  </a:cubicBezTo>
                  <a:cubicBezTo>
                    <a:pt x="591" y="1798"/>
                    <a:pt x="591" y="1798"/>
                    <a:pt x="591" y="1798"/>
                  </a:cubicBezTo>
                  <a:cubicBezTo>
                    <a:pt x="561" y="1808"/>
                    <a:pt x="561" y="1808"/>
                    <a:pt x="561" y="1808"/>
                  </a:cubicBezTo>
                  <a:cubicBezTo>
                    <a:pt x="557" y="1819"/>
                    <a:pt x="557" y="1819"/>
                    <a:pt x="557" y="1819"/>
                  </a:cubicBezTo>
                  <a:cubicBezTo>
                    <a:pt x="583" y="1824"/>
                    <a:pt x="583" y="1824"/>
                    <a:pt x="583" y="1824"/>
                  </a:cubicBezTo>
                  <a:cubicBezTo>
                    <a:pt x="556" y="1827"/>
                    <a:pt x="556" y="1827"/>
                    <a:pt x="556" y="1827"/>
                  </a:cubicBezTo>
                  <a:cubicBezTo>
                    <a:pt x="552" y="1842"/>
                    <a:pt x="552" y="1842"/>
                    <a:pt x="552" y="1842"/>
                  </a:cubicBezTo>
                  <a:cubicBezTo>
                    <a:pt x="574" y="1847"/>
                    <a:pt x="574" y="1847"/>
                    <a:pt x="574" y="1847"/>
                  </a:cubicBezTo>
                  <a:cubicBezTo>
                    <a:pt x="533" y="1853"/>
                    <a:pt x="533" y="1853"/>
                    <a:pt x="533" y="1853"/>
                  </a:cubicBezTo>
                  <a:cubicBezTo>
                    <a:pt x="549" y="1827"/>
                    <a:pt x="549" y="1827"/>
                    <a:pt x="549" y="1827"/>
                  </a:cubicBezTo>
                  <a:cubicBezTo>
                    <a:pt x="542" y="1819"/>
                    <a:pt x="542" y="1819"/>
                    <a:pt x="542" y="1819"/>
                  </a:cubicBezTo>
                  <a:cubicBezTo>
                    <a:pt x="522" y="1833"/>
                    <a:pt x="522" y="1833"/>
                    <a:pt x="522" y="1833"/>
                  </a:cubicBezTo>
                  <a:cubicBezTo>
                    <a:pt x="515" y="1825"/>
                    <a:pt x="515" y="1825"/>
                    <a:pt x="515" y="1825"/>
                  </a:cubicBezTo>
                  <a:cubicBezTo>
                    <a:pt x="500" y="1832"/>
                    <a:pt x="500" y="1832"/>
                    <a:pt x="500" y="1832"/>
                  </a:cubicBezTo>
                  <a:cubicBezTo>
                    <a:pt x="514" y="1848"/>
                    <a:pt x="514" y="1848"/>
                    <a:pt x="514" y="1848"/>
                  </a:cubicBezTo>
                  <a:cubicBezTo>
                    <a:pt x="488" y="1847"/>
                    <a:pt x="488" y="1847"/>
                    <a:pt x="488" y="1847"/>
                  </a:cubicBezTo>
                  <a:cubicBezTo>
                    <a:pt x="476" y="1858"/>
                    <a:pt x="476" y="1858"/>
                    <a:pt x="476" y="1858"/>
                  </a:cubicBezTo>
                  <a:cubicBezTo>
                    <a:pt x="490" y="1877"/>
                    <a:pt x="490" y="1877"/>
                    <a:pt x="490" y="1877"/>
                  </a:cubicBezTo>
                  <a:cubicBezTo>
                    <a:pt x="505" y="1882"/>
                    <a:pt x="505" y="1882"/>
                    <a:pt x="505" y="1882"/>
                  </a:cubicBezTo>
                  <a:cubicBezTo>
                    <a:pt x="486" y="1885"/>
                    <a:pt x="486" y="1885"/>
                    <a:pt x="486" y="1885"/>
                  </a:cubicBezTo>
                  <a:cubicBezTo>
                    <a:pt x="478" y="1896"/>
                    <a:pt x="478" y="1896"/>
                    <a:pt x="478" y="1896"/>
                  </a:cubicBezTo>
                  <a:cubicBezTo>
                    <a:pt x="445" y="1891"/>
                    <a:pt x="445" y="1891"/>
                    <a:pt x="445" y="1891"/>
                  </a:cubicBezTo>
                  <a:cubicBezTo>
                    <a:pt x="444" y="1906"/>
                    <a:pt x="444" y="1906"/>
                    <a:pt x="444" y="1906"/>
                  </a:cubicBezTo>
                  <a:cubicBezTo>
                    <a:pt x="465" y="1934"/>
                    <a:pt x="465" y="1934"/>
                    <a:pt x="465" y="1934"/>
                  </a:cubicBezTo>
                  <a:cubicBezTo>
                    <a:pt x="484" y="1927"/>
                    <a:pt x="484" y="1927"/>
                    <a:pt x="484" y="1927"/>
                  </a:cubicBezTo>
                  <a:cubicBezTo>
                    <a:pt x="488" y="1931"/>
                    <a:pt x="488" y="1931"/>
                    <a:pt x="488" y="1931"/>
                  </a:cubicBezTo>
                  <a:cubicBezTo>
                    <a:pt x="465" y="1945"/>
                    <a:pt x="465" y="1945"/>
                    <a:pt x="465" y="1945"/>
                  </a:cubicBezTo>
                  <a:cubicBezTo>
                    <a:pt x="479" y="1953"/>
                    <a:pt x="479" y="1953"/>
                    <a:pt x="479" y="1953"/>
                  </a:cubicBezTo>
                  <a:cubicBezTo>
                    <a:pt x="475" y="1957"/>
                    <a:pt x="475" y="1957"/>
                    <a:pt x="475" y="1957"/>
                  </a:cubicBezTo>
                  <a:cubicBezTo>
                    <a:pt x="457" y="1949"/>
                    <a:pt x="457" y="1949"/>
                    <a:pt x="457" y="1949"/>
                  </a:cubicBezTo>
                  <a:cubicBezTo>
                    <a:pt x="454" y="1925"/>
                    <a:pt x="454" y="1925"/>
                    <a:pt x="454" y="1925"/>
                  </a:cubicBezTo>
                  <a:cubicBezTo>
                    <a:pt x="433" y="1894"/>
                    <a:pt x="433" y="1894"/>
                    <a:pt x="433" y="1894"/>
                  </a:cubicBezTo>
                  <a:cubicBezTo>
                    <a:pt x="403" y="1912"/>
                    <a:pt x="403" y="1912"/>
                    <a:pt x="403" y="1912"/>
                  </a:cubicBezTo>
                  <a:cubicBezTo>
                    <a:pt x="410" y="1916"/>
                    <a:pt x="410" y="1916"/>
                    <a:pt x="410" y="1916"/>
                  </a:cubicBezTo>
                  <a:cubicBezTo>
                    <a:pt x="417" y="1916"/>
                    <a:pt x="417" y="1916"/>
                    <a:pt x="417" y="1916"/>
                  </a:cubicBezTo>
                  <a:cubicBezTo>
                    <a:pt x="432" y="1932"/>
                    <a:pt x="432" y="1932"/>
                    <a:pt x="432" y="1932"/>
                  </a:cubicBezTo>
                  <a:cubicBezTo>
                    <a:pt x="430" y="1959"/>
                    <a:pt x="430" y="1959"/>
                    <a:pt x="430" y="1959"/>
                  </a:cubicBezTo>
                  <a:cubicBezTo>
                    <a:pt x="463" y="1983"/>
                    <a:pt x="463" y="1983"/>
                    <a:pt x="463" y="1983"/>
                  </a:cubicBezTo>
                  <a:cubicBezTo>
                    <a:pt x="466" y="1991"/>
                    <a:pt x="466" y="1991"/>
                    <a:pt x="466" y="1991"/>
                  </a:cubicBezTo>
                  <a:cubicBezTo>
                    <a:pt x="427" y="1962"/>
                    <a:pt x="427" y="1962"/>
                    <a:pt x="427" y="1962"/>
                  </a:cubicBezTo>
                  <a:cubicBezTo>
                    <a:pt x="428" y="1928"/>
                    <a:pt x="428" y="1928"/>
                    <a:pt x="428" y="1928"/>
                  </a:cubicBezTo>
                  <a:cubicBezTo>
                    <a:pt x="398" y="1927"/>
                    <a:pt x="398" y="1927"/>
                    <a:pt x="398" y="1927"/>
                  </a:cubicBezTo>
                  <a:cubicBezTo>
                    <a:pt x="390" y="1938"/>
                    <a:pt x="390" y="1938"/>
                    <a:pt x="390" y="1938"/>
                  </a:cubicBezTo>
                  <a:cubicBezTo>
                    <a:pt x="395" y="1919"/>
                    <a:pt x="395" y="1919"/>
                    <a:pt x="395" y="1919"/>
                  </a:cubicBezTo>
                  <a:cubicBezTo>
                    <a:pt x="380" y="1918"/>
                    <a:pt x="380" y="1918"/>
                    <a:pt x="380" y="1918"/>
                  </a:cubicBezTo>
                  <a:cubicBezTo>
                    <a:pt x="376" y="1929"/>
                    <a:pt x="376" y="1929"/>
                    <a:pt x="376" y="1929"/>
                  </a:cubicBezTo>
                  <a:cubicBezTo>
                    <a:pt x="357" y="1932"/>
                    <a:pt x="357" y="1932"/>
                    <a:pt x="357" y="1932"/>
                  </a:cubicBezTo>
                  <a:cubicBezTo>
                    <a:pt x="339" y="1908"/>
                    <a:pt x="339" y="1908"/>
                    <a:pt x="339" y="1908"/>
                  </a:cubicBezTo>
                  <a:cubicBezTo>
                    <a:pt x="339" y="1908"/>
                    <a:pt x="324" y="1908"/>
                    <a:pt x="301" y="1922"/>
                  </a:cubicBezTo>
                  <a:cubicBezTo>
                    <a:pt x="282" y="1940"/>
                    <a:pt x="326" y="1942"/>
                    <a:pt x="330" y="1950"/>
                  </a:cubicBezTo>
                  <a:cubicBezTo>
                    <a:pt x="329" y="1958"/>
                    <a:pt x="318" y="1953"/>
                    <a:pt x="307" y="1953"/>
                  </a:cubicBezTo>
                  <a:cubicBezTo>
                    <a:pt x="292" y="1956"/>
                    <a:pt x="302" y="1976"/>
                    <a:pt x="302" y="1976"/>
                  </a:cubicBezTo>
                  <a:cubicBezTo>
                    <a:pt x="302" y="1976"/>
                    <a:pt x="363" y="1959"/>
                    <a:pt x="366" y="1967"/>
                  </a:cubicBezTo>
                  <a:cubicBezTo>
                    <a:pt x="370" y="1971"/>
                    <a:pt x="348" y="1970"/>
                    <a:pt x="348" y="1970"/>
                  </a:cubicBezTo>
                  <a:cubicBezTo>
                    <a:pt x="347" y="1982"/>
                    <a:pt x="347" y="1982"/>
                    <a:pt x="347" y="1982"/>
                  </a:cubicBezTo>
                  <a:cubicBezTo>
                    <a:pt x="347" y="1982"/>
                    <a:pt x="377" y="1972"/>
                    <a:pt x="396" y="1969"/>
                  </a:cubicBezTo>
                  <a:cubicBezTo>
                    <a:pt x="415" y="1969"/>
                    <a:pt x="425" y="1989"/>
                    <a:pt x="425" y="1989"/>
                  </a:cubicBezTo>
                  <a:cubicBezTo>
                    <a:pt x="425" y="1989"/>
                    <a:pt x="411" y="1977"/>
                    <a:pt x="400" y="1973"/>
                  </a:cubicBezTo>
                  <a:cubicBezTo>
                    <a:pt x="392" y="1972"/>
                    <a:pt x="362" y="1982"/>
                    <a:pt x="362" y="1982"/>
                  </a:cubicBezTo>
                  <a:cubicBezTo>
                    <a:pt x="361" y="2001"/>
                    <a:pt x="361" y="2001"/>
                    <a:pt x="361" y="2001"/>
                  </a:cubicBezTo>
                  <a:cubicBezTo>
                    <a:pt x="358" y="1994"/>
                    <a:pt x="358" y="1994"/>
                    <a:pt x="358" y="1994"/>
                  </a:cubicBezTo>
                  <a:cubicBezTo>
                    <a:pt x="350" y="1997"/>
                    <a:pt x="350" y="1997"/>
                    <a:pt x="350" y="1997"/>
                  </a:cubicBezTo>
                  <a:cubicBezTo>
                    <a:pt x="357" y="2013"/>
                    <a:pt x="357" y="2013"/>
                    <a:pt x="357" y="2013"/>
                  </a:cubicBezTo>
                  <a:cubicBezTo>
                    <a:pt x="376" y="2013"/>
                    <a:pt x="376" y="2013"/>
                    <a:pt x="376" y="2013"/>
                  </a:cubicBezTo>
                  <a:cubicBezTo>
                    <a:pt x="360" y="2028"/>
                    <a:pt x="360" y="2028"/>
                    <a:pt x="360" y="2028"/>
                  </a:cubicBezTo>
                  <a:cubicBezTo>
                    <a:pt x="335" y="2004"/>
                    <a:pt x="335" y="2004"/>
                    <a:pt x="335" y="2004"/>
                  </a:cubicBezTo>
                  <a:cubicBezTo>
                    <a:pt x="320" y="1996"/>
                    <a:pt x="320" y="1996"/>
                    <a:pt x="320" y="1996"/>
                  </a:cubicBezTo>
                  <a:cubicBezTo>
                    <a:pt x="320" y="2007"/>
                    <a:pt x="320" y="2007"/>
                    <a:pt x="320" y="2007"/>
                  </a:cubicBezTo>
                  <a:cubicBezTo>
                    <a:pt x="320" y="2007"/>
                    <a:pt x="313" y="1991"/>
                    <a:pt x="302" y="1987"/>
                  </a:cubicBezTo>
                  <a:cubicBezTo>
                    <a:pt x="291" y="1983"/>
                    <a:pt x="290" y="1998"/>
                    <a:pt x="290" y="1998"/>
                  </a:cubicBezTo>
                  <a:cubicBezTo>
                    <a:pt x="290" y="1998"/>
                    <a:pt x="283" y="1990"/>
                    <a:pt x="280" y="1986"/>
                  </a:cubicBezTo>
                  <a:cubicBezTo>
                    <a:pt x="272" y="1986"/>
                    <a:pt x="257" y="1996"/>
                    <a:pt x="257" y="1996"/>
                  </a:cubicBezTo>
                  <a:cubicBezTo>
                    <a:pt x="257" y="1996"/>
                    <a:pt x="249" y="1992"/>
                    <a:pt x="242" y="1988"/>
                  </a:cubicBezTo>
                  <a:cubicBezTo>
                    <a:pt x="231" y="1987"/>
                    <a:pt x="227" y="1999"/>
                    <a:pt x="219" y="2010"/>
                  </a:cubicBezTo>
                  <a:cubicBezTo>
                    <a:pt x="214" y="2017"/>
                    <a:pt x="256" y="2008"/>
                    <a:pt x="256" y="2008"/>
                  </a:cubicBezTo>
                  <a:cubicBezTo>
                    <a:pt x="256" y="2008"/>
                    <a:pt x="285" y="2028"/>
                    <a:pt x="292" y="2036"/>
                  </a:cubicBezTo>
                  <a:cubicBezTo>
                    <a:pt x="296" y="2040"/>
                    <a:pt x="291" y="2059"/>
                    <a:pt x="291" y="2059"/>
                  </a:cubicBezTo>
                  <a:cubicBezTo>
                    <a:pt x="298" y="2071"/>
                    <a:pt x="298" y="2071"/>
                    <a:pt x="298" y="2071"/>
                  </a:cubicBezTo>
                  <a:cubicBezTo>
                    <a:pt x="317" y="2076"/>
                    <a:pt x="317" y="2076"/>
                    <a:pt x="317" y="2076"/>
                  </a:cubicBezTo>
                  <a:cubicBezTo>
                    <a:pt x="324" y="2072"/>
                    <a:pt x="324" y="2072"/>
                    <a:pt x="324" y="2072"/>
                  </a:cubicBezTo>
                  <a:cubicBezTo>
                    <a:pt x="320" y="2080"/>
                    <a:pt x="320" y="2080"/>
                    <a:pt x="320" y="2080"/>
                  </a:cubicBezTo>
                  <a:cubicBezTo>
                    <a:pt x="294" y="2078"/>
                    <a:pt x="294" y="2078"/>
                    <a:pt x="294" y="2078"/>
                  </a:cubicBezTo>
                  <a:cubicBezTo>
                    <a:pt x="297" y="2086"/>
                    <a:pt x="297" y="2086"/>
                    <a:pt x="297" y="2086"/>
                  </a:cubicBezTo>
                  <a:cubicBezTo>
                    <a:pt x="285" y="2109"/>
                    <a:pt x="285" y="2109"/>
                    <a:pt x="285" y="2109"/>
                  </a:cubicBezTo>
                  <a:cubicBezTo>
                    <a:pt x="292" y="2117"/>
                    <a:pt x="292" y="2117"/>
                    <a:pt x="292" y="2117"/>
                  </a:cubicBezTo>
                  <a:cubicBezTo>
                    <a:pt x="274" y="2112"/>
                    <a:pt x="274" y="2112"/>
                    <a:pt x="274" y="2112"/>
                  </a:cubicBezTo>
                  <a:cubicBezTo>
                    <a:pt x="290" y="2082"/>
                    <a:pt x="290" y="2082"/>
                    <a:pt x="290" y="2082"/>
                  </a:cubicBezTo>
                  <a:cubicBezTo>
                    <a:pt x="283" y="2066"/>
                    <a:pt x="283" y="2066"/>
                    <a:pt x="283" y="2066"/>
                  </a:cubicBezTo>
                  <a:cubicBezTo>
                    <a:pt x="285" y="2036"/>
                    <a:pt x="285" y="2036"/>
                    <a:pt x="285" y="2036"/>
                  </a:cubicBezTo>
                  <a:cubicBezTo>
                    <a:pt x="251" y="2031"/>
                    <a:pt x="251" y="2031"/>
                    <a:pt x="251" y="2031"/>
                  </a:cubicBezTo>
                  <a:cubicBezTo>
                    <a:pt x="251" y="2046"/>
                    <a:pt x="251" y="2046"/>
                    <a:pt x="251" y="2046"/>
                  </a:cubicBezTo>
                  <a:cubicBezTo>
                    <a:pt x="240" y="2038"/>
                    <a:pt x="240" y="2038"/>
                    <a:pt x="240" y="2038"/>
                  </a:cubicBezTo>
                  <a:cubicBezTo>
                    <a:pt x="229" y="2037"/>
                    <a:pt x="229" y="2037"/>
                    <a:pt x="229" y="2037"/>
                  </a:cubicBezTo>
                  <a:cubicBezTo>
                    <a:pt x="245" y="2095"/>
                    <a:pt x="245" y="2095"/>
                    <a:pt x="245" y="2095"/>
                  </a:cubicBezTo>
                  <a:cubicBezTo>
                    <a:pt x="240" y="2103"/>
                    <a:pt x="240" y="2103"/>
                    <a:pt x="240" y="2103"/>
                  </a:cubicBezTo>
                  <a:cubicBezTo>
                    <a:pt x="234" y="2079"/>
                    <a:pt x="234" y="2079"/>
                    <a:pt x="234" y="2079"/>
                  </a:cubicBezTo>
                  <a:cubicBezTo>
                    <a:pt x="224" y="2064"/>
                    <a:pt x="224" y="2064"/>
                    <a:pt x="224" y="2064"/>
                  </a:cubicBezTo>
                  <a:cubicBezTo>
                    <a:pt x="224" y="2064"/>
                    <a:pt x="228" y="2049"/>
                    <a:pt x="217" y="2044"/>
                  </a:cubicBezTo>
                  <a:cubicBezTo>
                    <a:pt x="210" y="2040"/>
                    <a:pt x="179" y="2065"/>
                    <a:pt x="179" y="2065"/>
                  </a:cubicBezTo>
                  <a:cubicBezTo>
                    <a:pt x="189" y="2077"/>
                    <a:pt x="189" y="2077"/>
                    <a:pt x="189" y="2077"/>
                  </a:cubicBezTo>
                  <a:cubicBezTo>
                    <a:pt x="171" y="2076"/>
                    <a:pt x="171" y="2076"/>
                    <a:pt x="171" y="2076"/>
                  </a:cubicBezTo>
                  <a:cubicBezTo>
                    <a:pt x="171" y="2076"/>
                    <a:pt x="178" y="2081"/>
                    <a:pt x="185" y="2089"/>
                  </a:cubicBezTo>
                  <a:cubicBezTo>
                    <a:pt x="192" y="2100"/>
                    <a:pt x="206" y="2112"/>
                    <a:pt x="206" y="2112"/>
                  </a:cubicBezTo>
                  <a:cubicBezTo>
                    <a:pt x="184" y="2108"/>
                    <a:pt x="184" y="2108"/>
                    <a:pt x="184" y="2108"/>
                  </a:cubicBezTo>
                  <a:cubicBezTo>
                    <a:pt x="177" y="2100"/>
                    <a:pt x="177" y="2100"/>
                    <a:pt x="177" y="2100"/>
                  </a:cubicBezTo>
                  <a:cubicBezTo>
                    <a:pt x="161" y="2114"/>
                    <a:pt x="161" y="2114"/>
                    <a:pt x="161" y="2114"/>
                  </a:cubicBezTo>
                  <a:cubicBezTo>
                    <a:pt x="174" y="2088"/>
                    <a:pt x="174" y="2088"/>
                    <a:pt x="174" y="2088"/>
                  </a:cubicBezTo>
                  <a:cubicBezTo>
                    <a:pt x="174" y="2088"/>
                    <a:pt x="170" y="2080"/>
                    <a:pt x="155" y="2080"/>
                  </a:cubicBezTo>
                  <a:cubicBezTo>
                    <a:pt x="141" y="2079"/>
                    <a:pt x="144" y="2094"/>
                    <a:pt x="144" y="2094"/>
                  </a:cubicBezTo>
                  <a:cubicBezTo>
                    <a:pt x="144" y="2094"/>
                    <a:pt x="133" y="2078"/>
                    <a:pt x="126" y="2078"/>
                  </a:cubicBezTo>
                  <a:cubicBezTo>
                    <a:pt x="114" y="2078"/>
                    <a:pt x="110" y="2093"/>
                    <a:pt x="110" y="2093"/>
                  </a:cubicBezTo>
                  <a:cubicBezTo>
                    <a:pt x="128" y="2105"/>
                    <a:pt x="128" y="2105"/>
                    <a:pt x="128" y="2105"/>
                  </a:cubicBezTo>
                  <a:cubicBezTo>
                    <a:pt x="124" y="2109"/>
                    <a:pt x="124" y="2109"/>
                    <a:pt x="124" y="2109"/>
                  </a:cubicBezTo>
                  <a:cubicBezTo>
                    <a:pt x="103" y="2088"/>
                    <a:pt x="103" y="2088"/>
                    <a:pt x="103" y="2088"/>
                  </a:cubicBezTo>
                  <a:cubicBezTo>
                    <a:pt x="107" y="2081"/>
                    <a:pt x="107" y="2081"/>
                    <a:pt x="107" y="2081"/>
                  </a:cubicBezTo>
                  <a:cubicBezTo>
                    <a:pt x="92" y="2069"/>
                    <a:pt x="92" y="2069"/>
                    <a:pt x="92" y="2069"/>
                  </a:cubicBezTo>
                  <a:cubicBezTo>
                    <a:pt x="81" y="2080"/>
                    <a:pt x="81" y="2080"/>
                    <a:pt x="81" y="2080"/>
                  </a:cubicBezTo>
                  <a:cubicBezTo>
                    <a:pt x="84" y="2088"/>
                    <a:pt x="84" y="2088"/>
                    <a:pt x="84" y="2088"/>
                  </a:cubicBezTo>
                  <a:cubicBezTo>
                    <a:pt x="84" y="2088"/>
                    <a:pt x="106" y="2108"/>
                    <a:pt x="105" y="2115"/>
                  </a:cubicBezTo>
                  <a:cubicBezTo>
                    <a:pt x="101" y="2127"/>
                    <a:pt x="79" y="2122"/>
                    <a:pt x="78" y="2133"/>
                  </a:cubicBezTo>
                  <a:cubicBezTo>
                    <a:pt x="78" y="2145"/>
                    <a:pt x="112" y="2131"/>
                    <a:pt x="112" y="2131"/>
                  </a:cubicBezTo>
                  <a:cubicBezTo>
                    <a:pt x="167" y="2149"/>
                    <a:pt x="167" y="2149"/>
                    <a:pt x="167" y="2149"/>
                  </a:cubicBezTo>
                  <a:cubicBezTo>
                    <a:pt x="163" y="2153"/>
                    <a:pt x="163" y="2153"/>
                    <a:pt x="163" y="2153"/>
                  </a:cubicBezTo>
                  <a:cubicBezTo>
                    <a:pt x="215" y="2170"/>
                    <a:pt x="215" y="2170"/>
                    <a:pt x="215" y="2170"/>
                  </a:cubicBezTo>
                  <a:cubicBezTo>
                    <a:pt x="238" y="2160"/>
                    <a:pt x="238" y="2160"/>
                    <a:pt x="238" y="2160"/>
                  </a:cubicBezTo>
                  <a:cubicBezTo>
                    <a:pt x="264" y="2169"/>
                    <a:pt x="264" y="2169"/>
                    <a:pt x="264" y="2169"/>
                  </a:cubicBezTo>
                  <a:cubicBezTo>
                    <a:pt x="263" y="2173"/>
                    <a:pt x="263" y="2173"/>
                    <a:pt x="263" y="2173"/>
                  </a:cubicBezTo>
                  <a:cubicBezTo>
                    <a:pt x="241" y="2168"/>
                    <a:pt x="241" y="2168"/>
                    <a:pt x="241" y="2168"/>
                  </a:cubicBezTo>
                  <a:cubicBezTo>
                    <a:pt x="219" y="2174"/>
                    <a:pt x="219" y="2174"/>
                    <a:pt x="219" y="2174"/>
                  </a:cubicBezTo>
                  <a:cubicBezTo>
                    <a:pt x="185" y="2165"/>
                    <a:pt x="185" y="2165"/>
                    <a:pt x="185" y="2165"/>
                  </a:cubicBezTo>
                  <a:cubicBezTo>
                    <a:pt x="181" y="2172"/>
                    <a:pt x="181" y="2172"/>
                    <a:pt x="181" y="2172"/>
                  </a:cubicBezTo>
                  <a:cubicBezTo>
                    <a:pt x="181" y="2172"/>
                    <a:pt x="138" y="2144"/>
                    <a:pt x="115" y="2143"/>
                  </a:cubicBezTo>
                  <a:cubicBezTo>
                    <a:pt x="89" y="2141"/>
                    <a:pt x="92" y="2153"/>
                    <a:pt x="92" y="2153"/>
                  </a:cubicBezTo>
                  <a:cubicBezTo>
                    <a:pt x="92" y="2153"/>
                    <a:pt x="89" y="2153"/>
                    <a:pt x="77" y="2160"/>
                  </a:cubicBezTo>
                  <a:cubicBezTo>
                    <a:pt x="69" y="2163"/>
                    <a:pt x="76" y="2175"/>
                    <a:pt x="76" y="2175"/>
                  </a:cubicBezTo>
                  <a:cubicBezTo>
                    <a:pt x="76" y="2175"/>
                    <a:pt x="58" y="2170"/>
                    <a:pt x="50" y="2182"/>
                  </a:cubicBezTo>
                  <a:cubicBezTo>
                    <a:pt x="45" y="2193"/>
                    <a:pt x="57" y="2197"/>
                    <a:pt x="57" y="2197"/>
                  </a:cubicBezTo>
                  <a:cubicBezTo>
                    <a:pt x="83" y="2198"/>
                    <a:pt x="83" y="2198"/>
                    <a:pt x="83" y="2198"/>
                  </a:cubicBezTo>
                  <a:cubicBezTo>
                    <a:pt x="101" y="2215"/>
                    <a:pt x="101" y="2215"/>
                    <a:pt x="101" y="2215"/>
                  </a:cubicBezTo>
                  <a:cubicBezTo>
                    <a:pt x="79" y="2206"/>
                    <a:pt x="79" y="2206"/>
                    <a:pt x="79" y="2206"/>
                  </a:cubicBezTo>
                  <a:cubicBezTo>
                    <a:pt x="71" y="2213"/>
                    <a:pt x="71" y="2213"/>
                    <a:pt x="71" y="2213"/>
                  </a:cubicBezTo>
                  <a:cubicBezTo>
                    <a:pt x="85" y="2221"/>
                    <a:pt x="85" y="2221"/>
                    <a:pt x="85" y="2221"/>
                  </a:cubicBezTo>
                  <a:cubicBezTo>
                    <a:pt x="67" y="2221"/>
                    <a:pt x="67" y="2221"/>
                    <a:pt x="67" y="2221"/>
                  </a:cubicBezTo>
                  <a:cubicBezTo>
                    <a:pt x="66" y="2228"/>
                    <a:pt x="66" y="2228"/>
                    <a:pt x="66" y="2228"/>
                  </a:cubicBezTo>
                  <a:cubicBezTo>
                    <a:pt x="100" y="2237"/>
                    <a:pt x="100" y="2237"/>
                    <a:pt x="100" y="2237"/>
                  </a:cubicBezTo>
                  <a:cubicBezTo>
                    <a:pt x="47" y="2243"/>
                    <a:pt x="47" y="2243"/>
                    <a:pt x="47" y="2243"/>
                  </a:cubicBezTo>
                  <a:cubicBezTo>
                    <a:pt x="47" y="2250"/>
                    <a:pt x="47" y="2250"/>
                    <a:pt x="47" y="2250"/>
                  </a:cubicBezTo>
                  <a:cubicBezTo>
                    <a:pt x="58" y="2251"/>
                    <a:pt x="58" y="2251"/>
                    <a:pt x="58" y="2251"/>
                  </a:cubicBezTo>
                  <a:cubicBezTo>
                    <a:pt x="57" y="2262"/>
                    <a:pt x="57" y="2262"/>
                    <a:pt x="57" y="2262"/>
                  </a:cubicBezTo>
                  <a:cubicBezTo>
                    <a:pt x="91" y="2264"/>
                    <a:pt x="91" y="2264"/>
                    <a:pt x="91" y="2264"/>
                  </a:cubicBezTo>
                  <a:cubicBezTo>
                    <a:pt x="46" y="2273"/>
                    <a:pt x="46" y="2273"/>
                    <a:pt x="46" y="2273"/>
                  </a:cubicBezTo>
                  <a:cubicBezTo>
                    <a:pt x="37" y="2288"/>
                    <a:pt x="37" y="2288"/>
                    <a:pt x="37" y="2288"/>
                  </a:cubicBezTo>
                  <a:cubicBezTo>
                    <a:pt x="59" y="2297"/>
                    <a:pt x="59" y="2297"/>
                    <a:pt x="59" y="2297"/>
                  </a:cubicBezTo>
                  <a:cubicBezTo>
                    <a:pt x="48" y="2296"/>
                    <a:pt x="48" y="2296"/>
                    <a:pt x="48" y="2296"/>
                  </a:cubicBezTo>
                  <a:cubicBezTo>
                    <a:pt x="62" y="2316"/>
                    <a:pt x="62" y="2316"/>
                    <a:pt x="62" y="2316"/>
                  </a:cubicBezTo>
                  <a:cubicBezTo>
                    <a:pt x="74" y="2317"/>
                    <a:pt x="74" y="2317"/>
                    <a:pt x="74" y="2317"/>
                  </a:cubicBezTo>
                  <a:cubicBezTo>
                    <a:pt x="81" y="2325"/>
                    <a:pt x="81" y="2325"/>
                    <a:pt x="81" y="2325"/>
                  </a:cubicBezTo>
                  <a:cubicBezTo>
                    <a:pt x="152" y="2309"/>
                    <a:pt x="152" y="2309"/>
                    <a:pt x="152" y="2309"/>
                  </a:cubicBezTo>
                  <a:cubicBezTo>
                    <a:pt x="144" y="2320"/>
                    <a:pt x="144" y="2320"/>
                    <a:pt x="144" y="2320"/>
                  </a:cubicBezTo>
                  <a:cubicBezTo>
                    <a:pt x="174" y="2318"/>
                    <a:pt x="174" y="2318"/>
                    <a:pt x="174" y="2318"/>
                  </a:cubicBezTo>
                  <a:cubicBezTo>
                    <a:pt x="174" y="2318"/>
                    <a:pt x="178" y="2329"/>
                    <a:pt x="196" y="2330"/>
                  </a:cubicBezTo>
                  <a:cubicBezTo>
                    <a:pt x="211" y="2331"/>
                    <a:pt x="205" y="2300"/>
                    <a:pt x="205" y="2300"/>
                  </a:cubicBezTo>
                  <a:cubicBezTo>
                    <a:pt x="217" y="2297"/>
                    <a:pt x="217" y="2297"/>
                    <a:pt x="217" y="2297"/>
                  </a:cubicBezTo>
                  <a:cubicBezTo>
                    <a:pt x="233" y="2274"/>
                    <a:pt x="233" y="2274"/>
                    <a:pt x="233" y="2274"/>
                  </a:cubicBezTo>
                  <a:cubicBezTo>
                    <a:pt x="236" y="2278"/>
                    <a:pt x="236" y="2278"/>
                    <a:pt x="236" y="2278"/>
                  </a:cubicBezTo>
                  <a:cubicBezTo>
                    <a:pt x="220" y="2304"/>
                    <a:pt x="220" y="2304"/>
                    <a:pt x="220" y="2304"/>
                  </a:cubicBezTo>
                  <a:cubicBezTo>
                    <a:pt x="227" y="2320"/>
                    <a:pt x="227" y="2320"/>
                    <a:pt x="227" y="2320"/>
                  </a:cubicBezTo>
                  <a:cubicBezTo>
                    <a:pt x="260" y="2325"/>
                    <a:pt x="260" y="2325"/>
                    <a:pt x="260" y="2325"/>
                  </a:cubicBezTo>
                  <a:cubicBezTo>
                    <a:pt x="276" y="2311"/>
                    <a:pt x="276" y="2311"/>
                    <a:pt x="276" y="2311"/>
                  </a:cubicBezTo>
                  <a:cubicBezTo>
                    <a:pt x="275" y="2326"/>
                    <a:pt x="275" y="2326"/>
                    <a:pt x="275" y="2326"/>
                  </a:cubicBezTo>
                  <a:cubicBezTo>
                    <a:pt x="249" y="2333"/>
                    <a:pt x="249" y="2333"/>
                    <a:pt x="249" y="2333"/>
                  </a:cubicBezTo>
                  <a:cubicBezTo>
                    <a:pt x="256" y="2341"/>
                    <a:pt x="256" y="2341"/>
                    <a:pt x="256" y="2341"/>
                  </a:cubicBezTo>
                  <a:cubicBezTo>
                    <a:pt x="298" y="2327"/>
                    <a:pt x="298" y="2327"/>
                    <a:pt x="298" y="2327"/>
                  </a:cubicBezTo>
                  <a:cubicBezTo>
                    <a:pt x="295" y="2304"/>
                    <a:pt x="295" y="2304"/>
                    <a:pt x="295" y="2304"/>
                  </a:cubicBezTo>
                  <a:cubicBezTo>
                    <a:pt x="295" y="2304"/>
                    <a:pt x="303" y="2289"/>
                    <a:pt x="311" y="2278"/>
                  </a:cubicBezTo>
                  <a:cubicBezTo>
                    <a:pt x="315" y="2271"/>
                    <a:pt x="331" y="2260"/>
                    <a:pt x="331" y="2260"/>
                  </a:cubicBezTo>
                  <a:cubicBezTo>
                    <a:pt x="334" y="2268"/>
                    <a:pt x="334" y="2268"/>
                    <a:pt x="334" y="2268"/>
                  </a:cubicBezTo>
                  <a:cubicBezTo>
                    <a:pt x="334" y="2268"/>
                    <a:pt x="326" y="2275"/>
                    <a:pt x="318" y="2282"/>
                  </a:cubicBezTo>
                  <a:cubicBezTo>
                    <a:pt x="311" y="2286"/>
                    <a:pt x="299" y="2304"/>
                    <a:pt x="299" y="2304"/>
                  </a:cubicBezTo>
                  <a:cubicBezTo>
                    <a:pt x="306" y="2312"/>
                    <a:pt x="306" y="2312"/>
                    <a:pt x="306" y="2312"/>
                  </a:cubicBezTo>
                  <a:cubicBezTo>
                    <a:pt x="309" y="2328"/>
                    <a:pt x="309" y="2328"/>
                    <a:pt x="309" y="2328"/>
                  </a:cubicBezTo>
                  <a:cubicBezTo>
                    <a:pt x="343" y="2322"/>
                    <a:pt x="343" y="2322"/>
                    <a:pt x="343" y="2322"/>
                  </a:cubicBezTo>
                  <a:cubicBezTo>
                    <a:pt x="327" y="2332"/>
                    <a:pt x="327" y="2332"/>
                    <a:pt x="327" y="2332"/>
                  </a:cubicBezTo>
                  <a:cubicBezTo>
                    <a:pt x="320" y="2332"/>
                    <a:pt x="320" y="2332"/>
                    <a:pt x="320" y="2332"/>
                  </a:cubicBezTo>
                  <a:cubicBezTo>
                    <a:pt x="305" y="2335"/>
                    <a:pt x="305" y="2335"/>
                    <a:pt x="305" y="2335"/>
                  </a:cubicBezTo>
                  <a:cubicBezTo>
                    <a:pt x="304" y="2347"/>
                    <a:pt x="304" y="2347"/>
                    <a:pt x="304" y="2347"/>
                  </a:cubicBezTo>
                  <a:cubicBezTo>
                    <a:pt x="290" y="2338"/>
                    <a:pt x="290" y="2338"/>
                    <a:pt x="290" y="2338"/>
                  </a:cubicBezTo>
                  <a:cubicBezTo>
                    <a:pt x="263" y="2345"/>
                    <a:pt x="263" y="2345"/>
                    <a:pt x="263" y="2345"/>
                  </a:cubicBezTo>
                  <a:cubicBezTo>
                    <a:pt x="262" y="2364"/>
                    <a:pt x="262" y="2364"/>
                    <a:pt x="262" y="2364"/>
                  </a:cubicBezTo>
                  <a:cubicBezTo>
                    <a:pt x="269" y="2383"/>
                    <a:pt x="269" y="2383"/>
                    <a:pt x="269" y="2383"/>
                  </a:cubicBezTo>
                  <a:cubicBezTo>
                    <a:pt x="258" y="2371"/>
                    <a:pt x="258" y="2371"/>
                    <a:pt x="258" y="2371"/>
                  </a:cubicBezTo>
                  <a:cubicBezTo>
                    <a:pt x="247" y="2378"/>
                    <a:pt x="247" y="2378"/>
                    <a:pt x="247" y="2378"/>
                  </a:cubicBezTo>
                  <a:cubicBezTo>
                    <a:pt x="255" y="2363"/>
                    <a:pt x="255" y="2363"/>
                    <a:pt x="255" y="2363"/>
                  </a:cubicBezTo>
                  <a:cubicBezTo>
                    <a:pt x="252" y="2348"/>
                    <a:pt x="252" y="2348"/>
                    <a:pt x="252" y="2348"/>
                  </a:cubicBezTo>
                  <a:cubicBezTo>
                    <a:pt x="244" y="2348"/>
                    <a:pt x="244" y="2348"/>
                    <a:pt x="244" y="2348"/>
                  </a:cubicBezTo>
                  <a:cubicBezTo>
                    <a:pt x="241" y="2336"/>
                    <a:pt x="241" y="2336"/>
                    <a:pt x="241" y="2336"/>
                  </a:cubicBezTo>
                  <a:cubicBezTo>
                    <a:pt x="241" y="2336"/>
                    <a:pt x="219" y="2327"/>
                    <a:pt x="215" y="2323"/>
                  </a:cubicBezTo>
                  <a:cubicBezTo>
                    <a:pt x="212" y="2323"/>
                    <a:pt x="207" y="2338"/>
                    <a:pt x="207" y="2338"/>
                  </a:cubicBezTo>
                  <a:cubicBezTo>
                    <a:pt x="177" y="2341"/>
                    <a:pt x="177" y="2341"/>
                    <a:pt x="177" y="2341"/>
                  </a:cubicBezTo>
                  <a:cubicBezTo>
                    <a:pt x="178" y="2333"/>
                    <a:pt x="178" y="2333"/>
                    <a:pt x="178" y="2333"/>
                  </a:cubicBezTo>
                  <a:cubicBezTo>
                    <a:pt x="129" y="2323"/>
                    <a:pt x="129" y="2323"/>
                    <a:pt x="129" y="2323"/>
                  </a:cubicBezTo>
                  <a:cubicBezTo>
                    <a:pt x="125" y="2330"/>
                    <a:pt x="125" y="2330"/>
                    <a:pt x="125" y="2330"/>
                  </a:cubicBezTo>
                  <a:cubicBezTo>
                    <a:pt x="118" y="2323"/>
                    <a:pt x="118" y="2323"/>
                    <a:pt x="118" y="2323"/>
                  </a:cubicBezTo>
                  <a:cubicBezTo>
                    <a:pt x="99" y="2329"/>
                    <a:pt x="99" y="2329"/>
                    <a:pt x="99" y="2329"/>
                  </a:cubicBezTo>
                  <a:cubicBezTo>
                    <a:pt x="91" y="2340"/>
                    <a:pt x="91" y="2340"/>
                    <a:pt x="91" y="2340"/>
                  </a:cubicBezTo>
                  <a:cubicBezTo>
                    <a:pt x="65" y="2335"/>
                    <a:pt x="65" y="2335"/>
                    <a:pt x="65" y="2335"/>
                  </a:cubicBezTo>
                  <a:cubicBezTo>
                    <a:pt x="65" y="2335"/>
                    <a:pt x="62" y="2327"/>
                    <a:pt x="51" y="2327"/>
                  </a:cubicBezTo>
                  <a:cubicBezTo>
                    <a:pt x="39" y="2326"/>
                    <a:pt x="35" y="2341"/>
                    <a:pt x="35" y="2341"/>
                  </a:cubicBezTo>
                  <a:cubicBezTo>
                    <a:pt x="46" y="2353"/>
                    <a:pt x="46" y="2353"/>
                    <a:pt x="46" y="2353"/>
                  </a:cubicBezTo>
                  <a:cubicBezTo>
                    <a:pt x="31" y="2357"/>
                    <a:pt x="31" y="2357"/>
                    <a:pt x="31" y="2357"/>
                  </a:cubicBezTo>
                  <a:cubicBezTo>
                    <a:pt x="31" y="2357"/>
                    <a:pt x="30" y="2376"/>
                    <a:pt x="44" y="2380"/>
                  </a:cubicBezTo>
                  <a:cubicBezTo>
                    <a:pt x="55" y="2388"/>
                    <a:pt x="63" y="2373"/>
                    <a:pt x="63" y="2373"/>
                  </a:cubicBezTo>
                  <a:cubicBezTo>
                    <a:pt x="78" y="2374"/>
                    <a:pt x="78" y="2374"/>
                    <a:pt x="78" y="2374"/>
                  </a:cubicBezTo>
                  <a:cubicBezTo>
                    <a:pt x="74" y="2378"/>
                    <a:pt x="74" y="2378"/>
                    <a:pt x="74" y="2378"/>
                  </a:cubicBezTo>
                  <a:cubicBezTo>
                    <a:pt x="74" y="2378"/>
                    <a:pt x="60" y="2377"/>
                    <a:pt x="55" y="2396"/>
                  </a:cubicBezTo>
                  <a:cubicBezTo>
                    <a:pt x="50" y="2415"/>
                    <a:pt x="73" y="2420"/>
                    <a:pt x="73" y="2420"/>
                  </a:cubicBezTo>
                  <a:cubicBezTo>
                    <a:pt x="65" y="2423"/>
                    <a:pt x="65" y="2423"/>
                    <a:pt x="65" y="2423"/>
                  </a:cubicBezTo>
                  <a:cubicBezTo>
                    <a:pt x="72" y="2431"/>
                    <a:pt x="72" y="2431"/>
                    <a:pt x="72" y="2431"/>
                  </a:cubicBezTo>
                  <a:cubicBezTo>
                    <a:pt x="83" y="2432"/>
                    <a:pt x="83" y="2432"/>
                    <a:pt x="83" y="2432"/>
                  </a:cubicBezTo>
                  <a:cubicBezTo>
                    <a:pt x="83" y="2432"/>
                    <a:pt x="80" y="2424"/>
                    <a:pt x="80" y="2416"/>
                  </a:cubicBezTo>
                  <a:cubicBezTo>
                    <a:pt x="80" y="2412"/>
                    <a:pt x="92" y="2409"/>
                    <a:pt x="92" y="2409"/>
                  </a:cubicBezTo>
                  <a:cubicBezTo>
                    <a:pt x="110" y="2422"/>
                    <a:pt x="110" y="2422"/>
                    <a:pt x="110" y="2422"/>
                  </a:cubicBezTo>
                  <a:cubicBezTo>
                    <a:pt x="110" y="2422"/>
                    <a:pt x="105" y="2437"/>
                    <a:pt x="101" y="2448"/>
                  </a:cubicBezTo>
                  <a:cubicBezTo>
                    <a:pt x="97" y="2459"/>
                    <a:pt x="96" y="2474"/>
                    <a:pt x="96" y="2474"/>
                  </a:cubicBezTo>
                  <a:cubicBezTo>
                    <a:pt x="62" y="2477"/>
                    <a:pt x="62" y="2477"/>
                    <a:pt x="62" y="2477"/>
                  </a:cubicBezTo>
                  <a:cubicBezTo>
                    <a:pt x="62" y="2477"/>
                    <a:pt x="60" y="2454"/>
                    <a:pt x="45" y="2457"/>
                  </a:cubicBezTo>
                  <a:cubicBezTo>
                    <a:pt x="30" y="2460"/>
                    <a:pt x="43" y="2487"/>
                    <a:pt x="43" y="2487"/>
                  </a:cubicBezTo>
                  <a:cubicBezTo>
                    <a:pt x="43" y="2487"/>
                    <a:pt x="28" y="2487"/>
                    <a:pt x="28" y="2502"/>
                  </a:cubicBezTo>
                  <a:cubicBezTo>
                    <a:pt x="27" y="2517"/>
                    <a:pt x="38" y="2514"/>
                    <a:pt x="38" y="2514"/>
                  </a:cubicBezTo>
                  <a:cubicBezTo>
                    <a:pt x="34" y="2521"/>
                    <a:pt x="34" y="2521"/>
                    <a:pt x="34" y="2521"/>
                  </a:cubicBezTo>
                  <a:cubicBezTo>
                    <a:pt x="48" y="2541"/>
                    <a:pt x="48" y="2541"/>
                    <a:pt x="48" y="2541"/>
                  </a:cubicBezTo>
                  <a:cubicBezTo>
                    <a:pt x="64" y="2530"/>
                    <a:pt x="64" y="2530"/>
                    <a:pt x="64" y="2530"/>
                  </a:cubicBezTo>
                  <a:cubicBezTo>
                    <a:pt x="76" y="2504"/>
                    <a:pt x="76" y="2504"/>
                    <a:pt x="76" y="2504"/>
                  </a:cubicBezTo>
                  <a:cubicBezTo>
                    <a:pt x="68" y="2527"/>
                    <a:pt x="68" y="2527"/>
                    <a:pt x="68" y="2527"/>
                  </a:cubicBezTo>
                  <a:cubicBezTo>
                    <a:pt x="67" y="2542"/>
                    <a:pt x="67" y="2542"/>
                    <a:pt x="67" y="2542"/>
                  </a:cubicBezTo>
                  <a:cubicBezTo>
                    <a:pt x="86" y="2543"/>
                    <a:pt x="86" y="2543"/>
                    <a:pt x="86" y="2543"/>
                  </a:cubicBezTo>
                  <a:cubicBezTo>
                    <a:pt x="89" y="2547"/>
                    <a:pt x="81" y="2562"/>
                    <a:pt x="81" y="2562"/>
                  </a:cubicBezTo>
                  <a:cubicBezTo>
                    <a:pt x="85" y="2566"/>
                    <a:pt x="85" y="2566"/>
                    <a:pt x="85" y="2566"/>
                  </a:cubicBezTo>
                  <a:cubicBezTo>
                    <a:pt x="77" y="2565"/>
                    <a:pt x="77" y="2565"/>
                    <a:pt x="77" y="2565"/>
                  </a:cubicBezTo>
                  <a:cubicBezTo>
                    <a:pt x="77" y="2573"/>
                    <a:pt x="77" y="2573"/>
                    <a:pt x="77" y="2573"/>
                  </a:cubicBezTo>
                  <a:cubicBezTo>
                    <a:pt x="91" y="2585"/>
                    <a:pt x="91" y="2585"/>
                    <a:pt x="91" y="2585"/>
                  </a:cubicBezTo>
                  <a:cubicBezTo>
                    <a:pt x="103" y="2570"/>
                    <a:pt x="103" y="2570"/>
                    <a:pt x="103" y="2570"/>
                  </a:cubicBezTo>
                  <a:cubicBezTo>
                    <a:pt x="104" y="2544"/>
                    <a:pt x="104" y="2544"/>
                    <a:pt x="104" y="2544"/>
                  </a:cubicBezTo>
                  <a:cubicBezTo>
                    <a:pt x="112" y="2540"/>
                    <a:pt x="112" y="2540"/>
                    <a:pt x="112" y="2540"/>
                  </a:cubicBezTo>
                  <a:cubicBezTo>
                    <a:pt x="120" y="2521"/>
                    <a:pt x="120" y="2521"/>
                    <a:pt x="120" y="2521"/>
                  </a:cubicBezTo>
                  <a:cubicBezTo>
                    <a:pt x="120" y="2521"/>
                    <a:pt x="131" y="2530"/>
                    <a:pt x="139" y="2522"/>
                  </a:cubicBezTo>
                  <a:cubicBezTo>
                    <a:pt x="143" y="2519"/>
                    <a:pt x="140" y="2503"/>
                    <a:pt x="140" y="2503"/>
                  </a:cubicBezTo>
                  <a:cubicBezTo>
                    <a:pt x="140" y="2503"/>
                    <a:pt x="147" y="2500"/>
                    <a:pt x="166" y="2493"/>
                  </a:cubicBezTo>
                  <a:cubicBezTo>
                    <a:pt x="182" y="2482"/>
                    <a:pt x="201" y="2483"/>
                    <a:pt x="201" y="2483"/>
                  </a:cubicBezTo>
                  <a:cubicBezTo>
                    <a:pt x="200" y="2491"/>
                    <a:pt x="200" y="2491"/>
                    <a:pt x="200" y="2491"/>
                  </a:cubicBezTo>
                  <a:cubicBezTo>
                    <a:pt x="223" y="2480"/>
                    <a:pt x="223" y="2480"/>
                    <a:pt x="223" y="2480"/>
                  </a:cubicBezTo>
                  <a:cubicBezTo>
                    <a:pt x="227" y="2469"/>
                    <a:pt x="227" y="2469"/>
                    <a:pt x="227" y="2469"/>
                  </a:cubicBezTo>
                  <a:cubicBezTo>
                    <a:pt x="235" y="2470"/>
                    <a:pt x="235" y="2470"/>
                    <a:pt x="235" y="2470"/>
                  </a:cubicBezTo>
                  <a:cubicBezTo>
                    <a:pt x="231" y="2481"/>
                    <a:pt x="231" y="2481"/>
                    <a:pt x="231" y="2481"/>
                  </a:cubicBezTo>
                  <a:cubicBezTo>
                    <a:pt x="245" y="2485"/>
                    <a:pt x="245" y="2485"/>
                    <a:pt x="245" y="2485"/>
                  </a:cubicBezTo>
                  <a:cubicBezTo>
                    <a:pt x="245" y="2485"/>
                    <a:pt x="215" y="2488"/>
                    <a:pt x="203" y="2506"/>
                  </a:cubicBezTo>
                  <a:cubicBezTo>
                    <a:pt x="191" y="2525"/>
                    <a:pt x="194" y="2537"/>
                    <a:pt x="190" y="2548"/>
                  </a:cubicBezTo>
                  <a:cubicBezTo>
                    <a:pt x="190" y="2555"/>
                    <a:pt x="174" y="2566"/>
                    <a:pt x="174" y="2566"/>
                  </a:cubicBezTo>
                  <a:cubicBezTo>
                    <a:pt x="192" y="2506"/>
                    <a:pt x="192" y="2506"/>
                    <a:pt x="192" y="2506"/>
                  </a:cubicBezTo>
                  <a:cubicBezTo>
                    <a:pt x="193" y="2494"/>
                    <a:pt x="193" y="2494"/>
                    <a:pt x="193" y="2494"/>
                  </a:cubicBezTo>
                  <a:cubicBezTo>
                    <a:pt x="193" y="2494"/>
                    <a:pt x="178" y="2497"/>
                    <a:pt x="170" y="2505"/>
                  </a:cubicBezTo>
                  <a:cubicBezTo>
                    <a:pt x="158" y="2508"/>
                    <a:pt x="138" y="2534"/>
                    <a:pt x="138" y="2534"/>
                  </a:cubicBezTo>
                  <a:cubicBezTo>
                    <a:pt x="138" y="2534"/>
                    <a:pt x="127" y="2537"/>
                    <a:pt x="126" y="2549"/>
                  </a:cubicBezTo>
                  <a:cubicBezTo>
                    <a:pt x="130" y="2560"/>
                    <a:pt x="149" y="2553"/>
                    <a:pt x="141" y="2561"/>
                  </a:cubicBezTo>
                  <a:cubicBezTo>
                    <a:pt x="137" y="2564"/>
                    <a:pt x="122" y="2564"/>
                    <a:pt x="114" y="2571"/>
                  </a:cubicBezTo>
                  <a:cubicBezTo>
                    <a:pt x="106" y="2578"/>
                    <a:pt x="106" y="2593"/>
                    <a:pt x="106" y="2593"/>
                  </a:cubicBezTo>
                  <a:cubicBezTo>
                    <a:pt x="83" y="2592"/>
                    <a:pt x="83" y="2592"/>
                    <a:pt x="83" y="2592"/>
                  </a:cubicBezTo>
                  <a:cubicBezTo>
                    <a:pt x="68" y="2611"/>
                    <a:pt x="68" y="2611"/>
                    <a:pt x="68" y="2611"/>
                  </a:cubicBezTo>
                  <a:cubicBezTo>
                    <a:pt x="85" y="2631"/>
                    <a:pt x="85" y="2631"/>
                    <a:pt x="85" y="2631"/>
                  </a:cubicBezTo>
                  <a:cubicBezTo>
                    <a:pt x="105" y="2620"/>
                    <a:pt x="105" y="2620"/>
                    <a:pt x="105" y="2620"/>
                  </a:cubicBezTo>
                  <a:cubicBezTo>
                    <a:pt x="100" y="2635"/>
                    <a:pt x="100" y="2635"/>
                    <a:pt x="100" y="2635"/>
                  </a:cubicBezTo>
                  <a:cubicBezTo>
                    <a:pt x="107" y="2639"/>
                    <a:pt x="107" y="2639"/>
                    <a:pt x="107" y="2639"/>
                  </a:cubicBezTo>
                  <a:cubicBezTo>
                    <a:pt x="130" y="2625"/>
                    <a:pt x="130" y="2625"/>
                    <a:pt x="130" y="2625"/>
                  </a:cubicBezTo>
                  <a:cubicBezTo>
                    <a:pt x="115" y="2644"/>
                    <a:pt x="115" y="2644"/>
                    <a:pt x="115" y="2644"/>
                  </a:cubicBezTo>
                  <a:cubicBezTo>
                    <a:pt x="122" y="2652"/>
                    <a:pt x="122" y="2652"/>
                    <a:pt x="122" y="2652"/>
                  </a:cubicBezTo>
                  <a:cubicBezTo>
                    <a:pt x="89" y="2639"/>
                    <a:pt x="89" y="2639"/>
                    <a:pt x="89" y="2639"/>
                  </a:cubicBezTo>
                  <a:cubicBezTo>
                    <a:pt x="77" y="2653"/>
                    <a:pt x="77" y="2653"/>
                    <a:pt x="77" y="2653"/>
                  </a:cubicBezTo>
                  <a:cubicBezTo>
                    <a:pt x="87" y="2665"/>
                    <a:pt x="87" y="2665"/>
                    <a:pt x="87" y="2665"/>
                  </a:cubicBezTo>
                  <a:cubicBezTo>
                    <a:pt x="58" y="2649"/>
                    <a:pt x="58" y="2649"/>
                    <a:pt x="58" y="2649"/>
                  </a:cubicBezTo>
                  <a:cubicBezTo>
                    <a:pt x="47" y="2656"/>
                    <a:pt x="47" y="2656"/>
                    <a:pt x="47" y="2656"/>
                  </a:cubicBezTo>
                  <a:cubicBezTo>
                    <a:pt x="38" y="2686"/>
                    <a:pt x="38" y="2686"/>
                    <a:pt x="38" y="2686"/>
                  </a:cubicBezTo>
                  <a:cubicBezTo>
                    <a:pt x="30" y="2689"/>
                    <a:pt x="30" y="2689"/>
                    <a:pt x="30" y="2689"/>
                  </a:cubicBezTo>
                  <a:cubicBezTo>
                    <a:pt x="44" y="2640"/>
                    <a:pt x="44" y="2640"/>
                    <a:pt x="44" y="2640"/>
                  </a:cubicBezTo>
                  <a:cubicBezTo>
                    <a:pt x="36" y="2644"/>
                    <a:pt x="36" y="2644"/>
                    <a:pt x="36" y="2644"/>
                  </a:cubicBezTo>
                  <a:cubicBezTo>
                    <a:pt x="32" y="2659"/>
                    <a:pt x="32" y="2659"/>
                    <a:pt x="32" y="2659"/>
                  </a:cubicBezTo>
                  <a:cubicBezTo>
                    <a:pt x="20" y="2658"/>
                    <a:pt x="20" y="2658"/>
                    <a:pt x="20" y="2658"/>
                  </a:cubicBezTo>
                  <a:cubicBezTo>
                    <a:pt x="0" y="2688"/>
                    <a:pt x="0" y="2688"/>
                    <a:pt x="0" y="2688"/>
                  </a:cubicBezTo>
                  <a:cubicBezTo>
                    <a:pt x="9" y="2738"/>
                    <a:pt x="9" y="2738"/>
                    <a:pt x="9" y="2738"/>
                  </a:cubicBezTo>
                  <a:cubicBezTo>
                    <a:pt x="13" y="2734"/>
                    <a:pt x="13" y="2734"/>
                    <a:pt x="13" y="2734"/>
                  </a:cubicBezTo>
                  <a:cubicBezTo>
                    <a:pt x="12" y="2761"/>
                    <a:pt x="12" y="2761"/>
                    <a:pt x="12" y="2761"/>
                  </a:cubicBezTo>
                  <a:cubicBezTo>
                    <a:pt x="23" y="2762"/>
                    <a:pt x="23" y="2762"/>
                    <a:pt x="23" y="2762"/>
                  </a:cubicBezTo>
                  <a:cubicBezTo>
                    <a:pt x="24" y="2739"/>
                    <a:pt x="24" y="2739"/>
                    <a:pt x="24" y="2739"/>
                  </a:cubicBezTo>
                  <a:cubicBezTo>
                    <a:pt x="39" y="2736"/>
                    <a:pt x="39" y="2736"/>
                    <a:pt x="39" y="2736"/>
                  </a:cubicBezTo>
                  <a:cubicBezTo>
                    <a:pt x="40" y="2724"/>
                    <a:pt x="40" y="2724"/>
                    <a:pt x="40" y="2724"/>
                  </a:cubicBezTo>
                  <a:cubicBezTo>
                    <a:pt x="51" y="2732"/>
                    <a:pt x="51" y="2732"/>
                    <a:pt x="51" y="2732"/>
                  </a:cubicBezTo>
                  <a:cubicBezTo>
                    <a:pt x="43" y="2743"/>
                    <a:pt x="43" y="2743"/>
                    <a:pt x="43" y="2743"/>
                  </a:cubicBezTo>
                  <a:cubicBezTo>
                    <a:pt x="46" y="2747"/>
                    <a:pt x="46" y="2747"/>
                    <a:pt x="46" y="2747"/>
                  </a:cubicBezTo>
                  <a:cubicBezTo>
                    <a:pt x="77" y="2722"/>
                    <a:pt x="77" y="2722"/>
                    <a:pt x="77" y="2722"/>
                  </a:cubicBezTo>
                  <a:cubicBezTo>
                    <a:pt x="71" y="2707"/>
                    <a:pt x="71" y="2707"/>
                    <a:pt x="71" y="2707"/>
                  </a:cubicBezTo>
                  <a:cubicBezTo>
                    <a:pt x="56" y="2710"/>
                    <a:pt x="56" y="2710"/>
                    <a:pt x="56" y="2710"/>
                  </a:cubicBezTo>
                  <a:cubicBezTo>
                    <a:pt x="75" y="2699"/>
                    <a:pt x="75" y="2699"/>
                    <a:pt x="75" y="2699"/>
                  </a:cubicBezTo>
                  <a:cubicBezTo>
                    <a:pt x="79" y="2688"/>
                    <a:pt x="79" y="2688"/>
                    <a:pt x="79" y="2688"/>
                  </a:cubicBezTo>
                  <a:cubicBezTo>
                    <a:pt x="86" y="2703"/>
                    <a:pt x="86" y="2703"/>
                    <a:pt x="86" y="2703"/>
                  </a:cubicBezTo>
                  <a:cubicBezTo>
                    <a:pt x="100" y="2708"/>
                    <a:pt x="100" y="2708"/>
                    <a:pt x="100" y="2708"/>
                  </a:cubicBezTo>
                  <a:cubicBezTo>
                    <a:pt x="89" y="2711"/>
                    <a:pt x="89" y="2711"/>
                    <a:pt x="89" y="2711"/>
                  </a:cubicBezTo>
                  <a:cubicBezTo>
                    <a:pt x="92" y="2723"/>
                    <a:pt x="92" y="2723"/>
                    <a:pt x="92" y="2723"/>
                  </a:cubicBezTo>
                  <a:cubicBezTo>
                    <a:pt x="108" y="2716"/>
                    <a:pt x="108" y="2716"/>
                    <a:pt x="108" y="2716"/>
                  </a:cubicBezTo>
                  <a:cubicBezTo>
                    <a:pt x="116" y="2693"/>
                    <a:pt x="116" y="2693"/>
                    <a:pt x="116" y="2693"/>
                  </a:cubicBezTo>
                  <a:cubicBezTo>
                    <a:pt x="124" y="2690"/>
                    <a:pt x="124" y="2690"/>
                    <a:pt x="124" y="2690"/>
                  </a:cubicBezTo>
                  <a:cubicBezTo>
                    <a:pt x="132" y="2671"/>
                    <a:pt x="132" y="2671"/>
                    <a:pt x="132" y="2671"/>
                  </a:cubicBezTo>
                  <a:cubicBezTo>
                    <a:pt x="136" y="2675"/>
                    <a:pt x="136" y="2675"/>
                    <a:pt x="136" y="2675"/>
                  </a:cubicBezTo>
                  <a:cubicBezTo>
                    <a:pt x="131" y="2694"/>
                    <a:pt x="131" y="2694"/>
                    <a:pt x="131" y="2694"/>
                  </a:cubicBezTo>
                  <a:cubicBezTo>
                    <a:pt x="150" y="2687"/>
                    <a:pt x="150" y="2687"/>
                    <a:pt x="150" y="2687"/>
                  </a:cubicBezTo>
                  <a:cubicBezTo>
                    <a:pt x="150" y="2691"/>
                    <a:pt x="150" y="2691"/>
                    <a:pt x="150" y="2691"/>
                  </a:cubicBezTo>
                  <a:cubicBezTo>
                    <a:pt x="123" y="2701"/>
                    <a:pt x="123" y="2701"/>
                    <a:pt x="123" y="2701"/>
                  </a:cubicBezTo>
                  <a:cubicBezTo>
                    <a:pt x="118" y="2724"/>
                    <a:pt x="118" y="2724"/>
                    <a:pt x="118" y="2724"/>
                  </a:cubicBezTo>
                  <a:cubicBezTo>
                    <a:pt x="96" y="2731"/>
                    <a:pt x="96" y="2731"/>
                    <a:pt x="96" y="2731"/>
                  </a:cubicBezTo>
                  <a:cubicBezTo>
                    <a:pt x="103" y="2739"/>
                    <a:pt x="103" y="2739"/>
                    <a:pt x="103" y="2739"/>
                  </a:cubicBezTo>
                  <a:cubicBezTo>
                    <a:pt x="103" y="2739"/>
                    <a:pt x="107" y="2731"/>
                    <a:pt x="118" y="2736"/>
                  </a:cubicBezTo>
                  <a:cubicBezTo>
                    <a:pt x="125" y="2740"/>
                    <a:pt x="106" y="2750"/>
                    <a:pt x="106" y="2750"/>
                  </a:cubicBezTo>
                  <a:cubicBezTo>
                    <a:pt x="136" y="2744"/>
                    <a:pt x="136" y="2744"/>
                    <a:pt x="136" y="2744"/>
                  </a:cubicBezTo>
                  <a:cubicBezTo>
                    <a:pt x="136" y="2744"/>
                    <a:pt x="110" y="2754"/>
                    <a:pt x="106" y="2758"/>
                  </a:cubicBezTo>
                  <a:cubicBezTo>
                    <a:pt x="98" y="2761"/>
                    <a:pt x="90" y="2776"/>
                    <a:pt x="90" y="2776"/>
                  </a:cubicBezTo>
                  <a:cubicBezTo>
                    <a:pt x="93" y="2784"/>
                    <a:pt x="93" y="2784"/>
                    <a:pt x="93" y="2784"/>
                  </a:cubicBezTo>
                  <a:cubicBezTo>
                    <a:pt x="70" y="2791"/>
                    <a:pt x="70" y="2791"/>
                    <a:pt x="70" y="2791"/>
                  </a:cubicBezTo>
                  <a:cubicBezTo>
                    <a:pt x="81" y="2810"/>
                    <a:pt x="81" y="2810"/>
                    <a:pt x="81" y="2810"/>
                  </a:cubicBezTo>
                  <a:cubicBezTo>
                    <a:pt x="84" y="2826"/>
                    <a:pt x="84" y="2826"/>
                    <a:pt x="84" y="2826"/>
                  </a:cubicBezTo>
                  <a:cubicBezTo>
                    <a:pt x="111" y="2812"/>
                    <a:pt x="111" y="2812"/>
                    <a:pt x="111" y="2812"/>
                  </a:cubicBezTo>
                  <a:cubicBezTo>
                    <a:pt x="137" y="2817"/>
                    <a:pt x="137" y="2817"/>
                    <a:pt x="137" y="2817"/>
                  </a:cubicBezTo>
                  <a:cubicBezTo>
                    <a:pt x="114" y="2820"/>
                    <a:pt x="114" y="2820"/>
                    <a:pt x="114" y="2820"/>
                  </a:cubicBezTo>
                  <a:cubicBezTo>
                    <a:pt x="91" y="2834"/>
                    <a:pt x="91" y="2834"/>
                    <a:pt x="91" y="2834"/>
                  </a:cubicBezTo>
                  <a:cubicBezTo>
                    <a:pt x="90" y="2845"/>
                    <a:pt x="90" y="2845"/>
                    <a:pt x="90" y="2845"/>
                  </a:cubicBezTo>
                  <a:cubicBezTo>
                    <a:pt x="65" y="2821"/>
                    <a:pt x="65" y="2821"/>
                    <a:pt x="65" y="2821"/>
                  </a:cubicBezTo>
                  <a:cubicBezTo>
                    <a:pt x="46" y="2835"/>
                    <a:pt x="46" y="2835"/>
                    <a:pt x="46" y="2835"/>
                  </a:cubicBezTo>
                  <a:cubicBezTo>
                    <a:pt x="47" y="2813"/>
                    <a:pt x="47" y="2813"/>
                    <a:pt x="47" y="2813"/>
                  </a:cubicBezTo>
                  <a:cubicBezTo>
                    <a:pt x="29" y="2804"/>
                    <a:pt x="29" y="2804"/>
                    <a:pt x="29" y="2804"/>
                  </a:cubicBezTo>
                  <a:cubicBezTo>
                    <a:pt x="31" y="2835"/>
                    <a:pt x="31" y="2835"/>
                    <a:pt x="31" y="2835"/>
                  </a:cubicBezTo>
                  <a:cubicBezTo>
                    <a:pt x="23" y="2838"/>
                    <a:pt x="23" y="2838"/>
                    <a:pt x="23" y="2838"/>
                  </a:cubicBezTo>
                  <a:cubicBezTo>
                    <a:pt x="19" y="2849"/>
                    <a:pt x="19" y="2849"/>
                    <a:pt x="19" y="2849"/>
                  </a:cubicBezTo>
                  <a:cubicBezTo>
                    <a:pt x="7" y="2864"/>
                    <a:pt x="7" y="2864"/>
                    <a:pt x="7" y="2864"/>
                  </a:cubicBezTo>
                  <a:cubicBezTo>
                    <a:pt x="7" y="2864"/>
                    <a:pt x="20" y="2911"/>
                    <a:pt x="35" y="2919"/>
                  </a:cubicBezTo>
                  <a:cubicBezTo>
                    <a:pt x="45" y="2931"/>
                    <a:pt x="56" y="2939"/>
                    <a:pt x="63" y="2955"/>
                  </a:cubicBezTo>
                  <a:cubicBezTo>
                    <a:pt x="70" y="2970"/>
                    <a:pt x="125" y="2992"/>
                    <a:pt x="125" y="2992"/>
                  </a:cubicBezTo>
                  <a:cubicBezTo>
                    <a:pt x="128" y="3004"/>
                    <a:pt x="128" y="3004"/>
                    <a:pt x="128" y="3004"/>
                  </a:cubicBezTo>
                  <a:cubicBezTo>
                    <a:pt x="140" y="2989"/>
                    <a:pt x="140" y="2989"/>
                    <a:pt x="140" y="2989"/>
                  </a:cubicBezTo>
                  <a:cubicBezTo>
                    <a:pt x="154" y="3001"/>
                    <a:pt x="154" y="3001"/>
                    <a:pt x="154" y="3001"/>
                  </a:cubicBezTo>
                  <a:cubicBezTo>
                    <a:pt x="120" y="3026"/>
                    <a:pt x="120" y="3026"/>
                    <a:pt x="120" y="3026"/>
                  </a:cubicBezTo>
                  <a:cubicBezTo>
                    <a:pt x="127" y="3038"/>
                    <a:pt x="127" y="3038"/>
                    <a:pt x="127" y="3038"/>
                  </a:cubicBezTo>
                  <a:cubicBezTo>
                    <a:pt x="153" y="3039"/>
                    <a:pt x="153" y="3039"/>
                    <a:pt x="153" y="3039"/>
                  </a:cubicBezTo>
                  <a:cubicBezTo>
                    <a:pt x="146" y="3031"/>
                    <a:pt x="146" y="3031"/>
                    <a:pt x="146" y="3031"/>
                  </a:cubicBezTo>
                  <a:cubicBezTo>
                    <a:pt x="161" y="3024"/>
                    <a:pt x="161" y="3024"/>
                    <a:pt x="161" y="3024"/>
                  </a:cubicBezTo>
                  <a:cubicBezTo>
                    <a:pt x="179" y="3033"/>
                    <a:pt x="179" y="3033"/>
                    <a:pt x="179" y="3033"/>
                  </a:cubicBezTo>
                  <a:cubicBezTo>
                    <a:pt x="160" y="3036"/>
                    <a:pt x="160" y="3036"/>
                    <a:pt x="160" y="3036"/>
                  </a:cubicBezTo>
                  <a:cubicBezTo>
                    <a:pt x="175" y="3052"/>
                    <a:pt x="175" y="3052"/>
                    <a:pt x="175" y="3052"/>
                  </a:cubicBezTo>
                  <a:cubicBezTo>
                    <a:pt x="190" y="3045"/>
                    <a:pt x="190" y="3045"/>
                    <a:pt x="190" y="3045"/>
                  </a:cubicBezTo>
                  <a:cubicBezTo>
                    <a:pt x="190" y="3045"/>
                    <a:pt x="208" y="3057"/>
                    <a:pt x="230" y="3058"/>
                  </a:cubicBezTo>
                  <a:cubicBezTo>
                    <a:pt x="249" y="3059"/>
                    <a:pt x="257" y="3052"/>
                    <a:pt x="272" y="3049"/>
                  </a:cubicBezTo>
                  <a:cubicBezTo>
                    <a:pt x="287" y="3046"/>
                    <a:pt x="307" y="3028"/>
                    <a:pt x="307" y="3028"/>
                  </a:cubicBezTo>
                  <a:cubicBezTo>
                    <a:pt x="306" y="3050"/>
                    <a:pt x="306" y="3050"/>
                    <a:pt x="306" y="3050"/>
                  </a:cubicBezTo>
                  <a:cubicBezTo>
                    <a:pt x="387" y="2986"/>
                    <a:pt x="387" y="2986"/>
                    <a:pt x="387" y="2986"/>
                  </a:cubicBezTo>
                  <a:cubicBezTo>
                    <a:pt x="388" y="2970"/>
                    <a:pt x="388" y="2970"/>
                    <a:pt x="388" y="2970"/>
                  </a:cubicBezTo>
                  <a:cubicBezTo>
                    <a:pt x="454" y="2924"/>
                    <a:pt x="454" y="2924"/>
                    <a:pt x="454" y="2924"/>
                  </a:cubicBezTo>
                  <a:cubicBezTo>
                    <a:pt x="451" y="2908"/>
                    <a:pt x="451" y="2908"/>
                    <a:pt x="451" y="2908"/>
                  </a:cubicBezTo>
                  <a:cubicBezTo>
                    <a:pt x="465" y="2913"/>
                    <a:pt x="465" y="2913"/>
                    <a:pt x="465" y="2913"/>
                  </a:cubicBezTo>
                  <a:cubicBezTo>
                    <a:pt x="485" y="2891"/>
                    <a:pt x="485" y="2891"/>
                    <a:pt x="485" y="2891"/>
                  </a:cubicBezTo>
                  <a:cubicBezTo>
                    <a:pt x="470" y="2882"/>
                    <a:pt x="470" y="2882"/>
                    <a:pt x="470" y="2882"/>
                  </a:cubicBezTo>
                  <a:cubicBezTo>
                    <a:pt x="524" y="2847"/>
                    <a:pt x="524" y="2847"/>
                    <a:pt x="524" y="2847"/>
                  </a:cubicBezTo>
                  <a:cubicBezTo>
                    <a:pt x="507" y="2823"/>
                    <a:pt x="507" y="2823"/>
                    <a:pt x="507" y="2823"/>
                  </a:cubicBezTo>
                  <a:cubicBezTo>
                    <a:pt x="518" y="2827"/>
                    <a:pt x="518" y="2827"/>
                    <a:pt x="518" y="2827"/>
                  </a:cubicBezTo>
                  <a:cubicBezTo>
                    <a:pt x="546" y="2863"/>
                    <a:pt x="546" y="2863"/>
                    <a:pt x="546" y="2863"/>
                  </a:cubicBezTo>
                  <a:cubicBezTo>
                    <a:pt x="592" y="2850"/>
                    <a:pt x="592" y="2850"/>
                    <a:pt x="592" y="2850"/>
                  </a:cubicBezTo>
                  <a:cubicBezTo>
                    <a:pt x="597" y="2808"/>
                    <a:pt x="597" y="2808"/>
                    <a:pt x="597" y="2808"/>
                  </a:cubicBezTo>
                  <a:cubicBezTo>
                    <a:pt x="608" y="2820"/>
                    <a:pt x="608" y="2820"/>
                    <a:pt x="608" y="2820"/>
                  </a:cubicBezTo>
                  <a:cubicBezTo>
                    <a:pt x="620" y="2813"/>
                    <a:pt x="620" y="2813"/>
                    <a:pt x="620" y="2813"/>
                  </a:cubicBezTo>
                  <a:cubicBezTo>
                    <a:pt x="613" y="2801"/>
                    <a:pt x="613" y="2801"/>
                    <a:pt x="613" y="2801"/>
                  </a:cubicBezTo>
                  <a:cubicBezTo>
                    <a:pt x="624" y="2802"/>
                    <a:pt x="624" y="2802"/>
                    <a:pt x="624" y="2802"/>
                  </a:cubicBezTo>
                  <a:cubicBezTo>
                    <a:pt x="622" y="2760"/>
                    <a:pt x="622" y="2760"/>
                    <a:pt x="622" y="2760"/>
                  </a:cubicBezTo>
                  <a:cubicBezTo>
                    <a:pt x="604" y="2751"/>
                    <a:pt x="604" y="2751"/>
                    <a:pt x="604" y="2751"/>
                  </a:cubicBezTo>
                  <a:cubicBezTo>
                    <a:pt x="594" y="2724"/>
                    <a:pt x="594" y="2724"/>
                    <a:pt x="594" y="2724"/>
                  </a:cubicBezTo>
                  <a:cubicBezTo>
                    <a:pt x="608" y="2736"/>
                    <a:pt x="608" y="2736"/>
                    <a:pt x="608" y="2736"/>
                  </a:cubicBezTo>
                  <a:cubicBezTo>
                    <a:pt x="610" y="2705"/>
                    <a:pt x="610" y="2705"/>
                    <a:pt x="610" y="2705"/>
                  </a:cubicBezTo>
                  <a:cubicBezTo>
                    <a:pt x="592" y="2685"/>
                    <a:pt x="592" y="2685"/>
                    <a:pt x="592" y="2685"/>
                  </a:cubicBezTo>
                  <a:cubicBezTo>
                    <a:pt x="603" y="2682"/>
                    <a:pt x="603" y="2682"/>
                    <a:pt x="603" y="2682"/>
                  </a:cubicBezTo>
                  <a:cubicBezTo>
                    <a:pt x="618" y="2694"/>
                    <a:pt x="618" y="2694"/>
                    <a:pt x="618" y="2694"/>
                  </a:cubicBezTo>
                  <a:cubicBezTo>
                    <a:pt x="616" y="2736"/>
                    <a:pt x="616" y="2736"/>
                    <a:pt x="616" y="2736"/>
                  </a:cubicBezTo>
                  <a:cubicBezTo>
                    <a:pt x="616" y="2736"/>
                    <a:pt x="634" y="2733"/>
                    <a:pt x="639" y="2722"/>
                  </a:cubicBezTo>
                  <a:cubicBezTo>
                    <a:pt x="639" y="2707"/>
                    <a:pt x="629" y="2695"/>
                    <a:pt x="629" y="2695"/>
                  </a:cubicBezTo>
                  <a:cubicBezTo>
                    <a:pt x="629" y="2695"/>
                    <a:pt x="630" y="2672"/>
                    <a:pt x="634" y="2657"/>
                  </a:cubicBezTo>
                  <a:cubicBezTo>
                    <a:pt x="635" y="2642"/>
                    <a:pt x="661" y="2647"/>
                    <a:pt x="668" y="2658"/>
                  </a:cubicBezTo>
                  <a:cubicBezTo>
                    <a:pt x="671" y="2666"/>
                    <a:pt x="659" y="2681"/>
                    <a:pt x="659" y="2681"/>
                  </a:cubicBezTo>
                  <a:cubicBezTo>
                    <a:pt x="653" y="2662"/>
                    <a:pt x="653" y="2662"/>
                    <a:pt x="653" y="2662"/>
                  </a:cubicBezTo>
                  <a:cubicBezTo>
                    <a:pt x="644" y="2680"/>
                    <a:pt x="644" y="2680"/>
                    <a:pt x="644" y="2680"/>
                  </a:cubicBezTo>
                  <a:cubicBezTo>
                    <a:pt x="647" y="2707"/>
                    <a:pt x="647" y="2707"/>
                    <a:pt x="647" y="2707"/>
                  </a:cubicBezTo>
                  <a:cubicBezTo>
                    <a:pt x="645" y="2749"/>
                    <a:pt x="645" y="2749"/>
                    <a:pt x="645" y="2749"/>
                  </a:cubicBezTo>
                  <a:cubicBezTo>
                    <a:pt x="637" y="2753"/>
                    <a:pt x="637" y="2753"/>
                    <a:pt x="637" y="2753"/>
                  </a:cubicBezTo>
                  <a:cubicBezTo>
                    <a:pt x="647" y="2791"/>
                    <a:pt x="647" y="2791"/>
                    <a:pt x="647" y="2791"/>
                  </a:cubicBezTo>
                  <a:cubicBezTo>
                    <a:pt x="658" y="2784"/>
                    <a:pt x="658" y="2784"/>
                    <a:pt x="658" y="2784"/>
                  </a:cubicBezTo>
                  <a:cubicBezTo>
                    <a:pt x="660" y="2826"/>
                    <a:pt x="660" y="2826"/>
                    <a:pt x="660" y="2826"/>
                  </a:cubicBezTo>
                  <a:cubicBezTo>
                    <a:pt x="690" y="2832"/>
                    <a:pt x="690" y="2832"/>
                    <a:pt x="690" y="2832"/>
                  </a:cubicBezTo>
                  <a:cubicBezTo>
                    <a:pt x="701" y="2825"/>
                    <a:pt x="701" y="2825"/>
                    <a:pt x="701" y="2825"/>
                  </a:cubicBezTo>
                  <a:cubicBezTo>
                    <a:pt x="704" y="2844"/>
                    <a:pt x="704" y="2844"/>
                    <a:pt x="704" y="2844"/>
                  </a:cubicBezTo>
                  <a:cubicBezTo>
                    <a:pt x="704" y="2844"/>
                    <a:pt x="731" y="2830"/>
                    <a:pt x="734" y="2845"/>
                  </a:cubicBez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9" name="Freeform 447">
              <a:extLst>
                <a:ext uri="{FF2B5EF4-FFF2-40B4-BE49-F238E27FC236}">
                  <a16:creationId xmlns:a16="http://schemas.microsoft.com/office/drawing/2014/main" id="{7CA9BE10-7517-498A-87A3-D217A2D2BD5A}"/>
                </a:ext>
              </a:extLst>
            </p:cNvPr>
            <p:cNvSpPr>
              <a:spLocks/>
            </p:cNvSpPr>
            <p:nvPr/>
          </p:nvSpPr>
          <p:spPr bwMode="gray">
            <a:xfrm>
              <a:off x="5762489" y="2368789"/>
              <a:ext cx="15948" cy="19138"/>
            </a:xfrm>
            <a:custGeom>
              <a:avLst/>
              <a:gdLst>
                <a:gd name="T0" fmla="*/ 10 w 30"/>
                <a:gd name="T1" fmla="*/ 39 h 39"/>
                <a:gd name="T2" fmla="*/ 30 w 30"/>
                <a:gd name="T3" fmla="*/ 17 h 39"/>
                <a:gd name="T4" fmla="*/ 23 w 30"/>
                <a:gd name="T5" fmla="*/ 5 h 39"/>
                <a:gd name="T6" fmla="*/ 3 w 30"/>
                <a:gd name="T7" fmla="*/ 20 h 39"/>
                <a:gd name="T8" fmla="*/ 10 w 30"/>
                <a:gd name="T9" fmla="*/ 39 h 39"/>
              </a:gdLst>
              <a:ahLst/>
              <a:cxnLst>
                <a:cxn ang="0">
                  <a:pos x="T0" y="T1"/>
                </a:cxn>
                <a:cxn ang="0">
                  <a:pos x="T2" y="T3"/>
                </a:cxn>
                <a:cxn ang="0">
                  <a:pos x="T4" y="T5"/>
                </a:cxn>
                <a:cxn ang="0">
                  <a:pos x="T6" y="T7"/>
                </a:cxn>
                <a:cxn ang="0">
                  <a:pos x="T8" y="T9"/>
                </a:cxn>
              </a:cxnLst>
              <a:rect l="0" t="0" r="r" b="b"/>
              <a:pathLst>
                <a:path w="30" h="39">
                  <a:moveTo>
                    <a:pt x="10" y="39"/>
                  </a:moveTo>
                  <a:cubicBezTo>
                    <a:pt x="30" y="17"/>
                    <a:pt x="30" y="17"/>
                    <a:pt x="30" y="17"/>
                  </a:cubicBezTo>
                  <a:cubicBezTo>
                    <a:pt x="23" y="5"/>
                    <a:pt x="23" y="5"/>
                    <a:pt x="23" y="5"/>
                  </a:cubicBezTo>
                  <a:cubicBezTo>
                    <a:pt x="23" y="5"/>
                    <a:pt x="0" y="0"/>
                    <a:pt x="3" y="20"/>
                  </a:cubicBezTo>
                  <a:cubicBezTo>
                    <a:pt x="2" y="39"/>
                    <a:pt x="10" y="39"/>
                    <a:pt x="10" y="3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0" name="Freeform 448">
              <a:extLst>
                <a:ext uri="{FF2B5EF4-FFF2-40B4-BE49-F238E27FC236}">
                  <a16:creationId xmlns:a16="http://schemas.microsoft.com/office/drawing/2014/main" id="{86064926-E8A1-43EB-A9BC-F2CBE607A35F}"/>
                </a:ext>
              </a:extLst>
            </p:cNvPr>
            <p:cNvSpPr>
              <a:spLocks/>
            </p:cNvSpPr>
            <p:nvPr/>
          </p:nvSpPr>
          <p:spPr bwMode="gray">
            <a:xfrm>
              <a:off x="5529647" y="2659044"/>
              <a:ext cx="23923" cy="11164"/>
            </a:xfrm>
            <a:custGeom>
              <a:avLst/>
              <a:gdLst>
                <a:gd name="T0" fmla="*/ 22 w 45"/>
                <a:gd name="T1" fmla="*/ 1 h 21"/>
                <a:gd name="T2" fmla="*/ 18 w 45"/>
                <a:gd name="T3" fmla="*/ 16 h 21"/>
                <a:gd name="T4" fmla="*/ 22 w 45"/>
                <a:gd name="T5" fmla="*/ 1 h 21"/>
              </a:gdLst>
              <a:ahLst/>
              <a:cxnLst>
                <a:cxn ang="0">
                  <a:pos x="T0" y="T1"/>
                </a:cxn>
                <a:cxn ang="0">
                  <a:pos x="T2" y="T3"/>
                </a:cxn>
                <a:cxn ang="0">
                  <a:pos x="T4" y="T5"/>
                </a:cxn>
              </a:cxnLst>
              <a:rect l="0" t="0" r="r" b="b"/>
              <a:pathLst>
                <a:path w="45" h="21">
                  <a:moveTo>
                    <a:pt x="22" y="1"/>
                  </a:moveTo>
                  <a:cubicBezTo>
                    <a:pt x="0" y="0"/>
                    <a:pt x="10" y="16"/>
                    <a:pt x="18" y="16"/>
                  </a:cubicBezTo>
                  <a:cubicBezTo>
                    <a:pt x="29" y="21"/>
                    <a:pt x="45" y="2"/>
                    <a:pt x="2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1" name="Freeform 449">
              <a:extLst>
                <a:ext uri="{FF2B5EF4-FFF2-40B4-BE49-F238E27FC236}">
                  <a16:creationId xmlns:a16="http://schemas.microsoft.com/office/drawing/2014/main" id="{66E7B17D-56D0-4A5A-A1A7-604C9843BD05}"/>
                </a:ext>
              </a:extLst>
            </p:cNvPr>
            <p:cNvSpPr>
              <a:spLocks/>
            </p:cNvSpPr>
            <p:nvPr/>
          </p:nvSpPr>
          <p:spPr bwMode="gray">
            <a:xfrm>
              <a:off x="5615766" y="2606415"/>
              <a:ext cx="7975" cy="11164"/>
            </a:xfrm>
            <a:custGeom>
              <a:avLst/>
              <a:gdLst>
                <a:gd name="T0" fmla="*/ 0 w 5"/>
                <a:gd name="T1" fmla="*/ 0 h 7"/>
                <a:gd name="T2" fmla="*/ 0 w 5"/>
                <a:gd name="T3" fmla="*/ 7 h 7"/>
                <a:gd name="T4" fmla="*/ 5 w 5"/>
                <a:gd name="T5" fmla="*/ 5 h 7"/>
                <a:gd name="T6" fmla="*/ 0 w 5"/>
                <a:gd name="T7" fmla="*/ 0 h 7"/>
              </a:gdLst>
              <a:ahLst/>
              <a:cxnLst>
                <a:cxn ang="0">
                  <a:pos x="T0" y="T1"/>
                </a:cxn>
                <a:cxn ang="0">
                  <a:pos x="T2" y="T3"/>
                </a:cxn>
                <a:cxn ang="0">
                  <a:pos x="T4" y="T5"/>
                </a:cxn>
                <a:cxn ang="0">
                  <a:pos x="T6" y="T7"/>
                </a:cxn>
              </a:cxnLst>
              <a:rect l="0" t="0" r="r" b="b"/>
              <a:pathLst>
                <a:path w="5" h="7">
                  <a:moveTo>
                    <a:pt x="0" y="0"/>
                  </a:moveTo>
                  <a:lnTo>
                    <a:pt x="0" y="7"/>
                  </a:lnTo>
                  <a:lnTo>
                    <a:pt x="5" y="5"/>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2" name="Freeform 450">
              <a:extLst>
                <a:ext uri="{FF2B5EF4-FFF2-40B4-BE49-F238E27FC236}">
                  <a16:creationId xmlns:a16="http://schemas.microsoft.com/office/drawing/2014/main" id="{7935F806-B0D5-414E-A967-200C2763E433}"/>
                </a:ext>
              </a:extLst>
            </p:cNvPr>
            <p:cNvSpPr>
              <a:spLocks/>
            </p:cNvSpPr>
            <p:nvPr/>
          </p:nvSpPr>
          <p:spPr bwMode="gray">
            <a:xfrm>
              <a:off x="5558353" y="2592062"/>
              <a:ext cx="30302" cy="14354"/>
            </a:xfrm>
            <a:custGeom>
              <a:avLst/>
              <a:gdLst>
                <a:gd name="T0" fmla="*/ 26 w 57"/>
                <a:gd name="T1" fmla="*/ 26 h 26"/>
                <a:gd name="T2" fmla="*/ 57 w 57"/>
                <a:gd name="T3" fmla="*/ 20 h 26"/>
                <a:gd name="T4" fmla="*/ 54 w 57"/>
                <a:gd name="T5" fmla="*/ 0 h 26"/>
                <a:gd name="T6" fmla="*/ 27 w 57"/>
                <a:gd name="T7" fmla="*/ 14 h 26"/>
                <a:gd name="T8" fmla="*/ 0 w 57"/>
                <a:gd name="T9" fmla="*/ 21 h 26"/>
                <a:gd name="T10" fmla="*/ 4 w 57"/>
                <a:gd name="T11" fmla="*/ 25 h 26"/>
                <a:gd name="T12" fmla="*/ 26 w 5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7" h="26">
                  <a:moveTo>
                    <a:pt x="26" y="26"/>
                  </a:moveTo>
                  <a:cubicBezTo>
                    <a:pt x="57" y="20"/>
                    <a:pt x="57" y="20"/>
                    <a:pt x="57" y="20"/>
                  </a:cubicBezTo>
                  <a:cubicBezTo>
                    <a:pt x="54" y="0"/>
                    <a:pt x="54" y="0"/>
                    <a:pt x="54" y="0"/>
                  </a:cubicBezTo>
                  <a:cubicBezTo>
                    <a:pt x="54" y="0"/>
                    <a:pt x="38" y="15"/>
                    <a:pt x="27" y="14"/>
                  </a:cubicBezTo>
                  <a:cubicBezTo>
                    <a:pt x="19" y="18"/>
                    <a:pt x="0" y="21"/>
                    <a:pt x="0" y="21"/>
                  </a:cubicBezTo>
                  <a:cubicBezTo>
                    <a:pt x="4" y="25"/>
                    <a:pt x="4" y="25"/>
                    <a:pt x="4" y="25"/>
                  </a:cubicBezTo>
                  <a:lnTo>
                    <a:pt x="26" y="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3" name="Freeform 451">
              <a:extLst>
                <a:ext uri="{FF2B5EF4-FFF2-40B4-BE49-F238E27FC236}">
                  <a16:creationId xmlns:a16="http://schemas.microsoft.com/office/drawing/2014/main" id="{E0F0E5AB-DE7D-446D-86B2-2DF26AEAAA6B}"/>
                </a:ext>
              </a:extLst>
            </p:cNvPr>
            <p:cNvSpPr>
              <a:spLocks/>
            </p:cNvSpPr>
            <p:nvPr/>
          </p:nvSpPr>
          <p:spPr bwMode="gray">
            <a:xfrm>
              <a:off x="6076667" y="4333593"/>
              <a:ext cx="462494" cy="236032"/>
            </a:xfrm>
            <a:custGeom>
              <a:avLst/>
              <a:gdLst>
                <a:gd name="T0" fmla="*/ 743 w 875"/>
                <a:gd name="T1" fmla="*/ 25 h 446"/>
                <a:gd name="T2" fmla="*/ 687 w 875"/>
                <a:gd name="T3" fmla="*/ 11 h 446"/>
                <a:gd name="T4" fmla="*/ 618 w 875"/>
                <a:gd name="T5" fmla="*/ 54 h 446"/>
                <a:gd name="T6" fmla="*/ 552 w 875"/>
                <a:gd name="T7" fmla="*/ 32 h 446"/>
                <a:gd name="T8" fmla="*/ 493 w 875"/>
                <a:gd name="T9" fmla="*/ 90 h 446"/>
                <a:gd name="T10" fmla="*/ 444 w 875"/>
                <a:gd name="T11" fmla="*/ 88 h 446"/>
                <a:gd name="T12" fmla="*/ 439 w 875"/>
                <a:gd name="T13" fmla="*/ 38 h 446"/>
                <a:gd name="T14" fmla="*/ 424 w 875"/>
                <a:gd name="T15" fmla="*/ 33 h 446"/>
                <a:gd name="T16" fmla="*/ 392 w 875"/>
                <a:gd name="T17" fmla="*/ 1 h 446"/>
                <a:gd name="T18" fmla="*/ 361 w 875"/>
                <a:gd name="T19" fmla="*/ 23 h 446"/>
                <a:gd name="T20" fmla="*/ 315 w 875"/>
                <a:gd name="T21" fmla="*/ 51 h 446"/>
                <a:gd name="T22" fmla="*/ 305 w 875"/>
                <a:gd name="T23" fmla="*/ 24 h 446"/>
                <a:gd name="T24" fmla="*/ 256 w 875"/>
                <a:gd name="T25" fmla="*/ 29 h 446"/>
                <a:gd name="T26" fmla="*/ 202 w 875"/>
                <a:gd name="T27" fmla="*/ 80 h 446"/>
                <a:gd name="T28" fmla="*/ 161 w 875"/>
                <a:gd name="T29" fmla="*/ 147 h 446"/>
                <a:gd name="T30" fmla="*/ 110 w 875"/>
                <a:gd name="T31" fmla="*/ 198 h 446"/>
                <a:gd name="T32" fmla="*/ 19 w 875"/>
                <a:gd name="T33" fmla="*/ 232 h 446"/>
                <a:gd name="T34" fmla="*/ 17 w 875"/>
                <a:gd name="T35" fmla="*/ 270 h 446"/>
                <a:gd name="T36" fmla="*/ 22 w 875"/>
                <a:gd name="T37" fmla="*/ 328 h 446"/>
                <a:gd name="T38" fmla="*/ 46 w 875"/>
                <a:gd name="T39" fmla="*/ 378 h 446"/>
                <a:gd name="T40" fmla="*/ 47 w 875"/>
                <a:gd name="T41" fmla="*/ 390 h 446"/>
                <a:gd name="T42" fmla="*/ 82 w 875"/>
                <a:gd name="T43" fmla="*/ 396 h 446"/>
                <a:gd name="T44" fmla="*/ 155 w 875"/>
                <a:gd name="T45" fmla="*/ 445 h 446"/>
                <a:gd name="T46" fmla="*/ 215 w 875"/>
                <a:gd name="T47" fmla="*/ 444 h 446"/>
                <a:gd name="T48" fmla="*/ 298 w 875"/>
                <a:gd name="T49" fmla="*/ 436 h 446"/>
                <a:gd name="T50" fmla="*/ 312 w 875"/>
                <a:gd name="T51" fmla="*/ 368 h 446"/>
                <a:gd name="T52" fmla="*/ 418 w 875"/>
                <a:gd name="T53" fmla="*/ 343 h 446"/>
                <a:gd name="T54" fmla="*/ 482 w 875"/>
                <a:gd name="T55" fmla="*/ 334 h 446"/>
                <a:gd name="T56" fmla="*/ 576 w 875"/>
                <a:gd name="T57" fmla="*/ 235 h 446"/>
                <a:gd name="T58" fmla="*/ 712 w 875"/>
                <a:gd name="T59" fmla="*/ 215 h 446"/>
                <a:gd name="T60" fmla="*/ 762 w 875"/>
                <a:gd name="T61" fmla="*/ 267 h 446"/>
                <a:gd name="T62" fmla="*/ 826 w 875"/>
                <a:gd name="T63" fmla="*/ 247 h 446"/>
                <a:gd name="T64" fmla="*/ 849 w 875"/>
                <a:gd name="T65" fmla="*/ 168 h 446"/>
                <a:gd name="T66" fmla="*/ 875 w 875"/>
                <a:gd name="T67" fmla="*/ 78 h 446"/>
                <a:gd name="T68" fmla="*/ 787 w 875"/>
                <a:gd name="T69" fmla="*/ 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5" h="446">
                  <a:moveTo>
                    <a:pt x="787" y="35"/>
                  </a:moveTo>
                  <a:cubicBezTo>
                    <a:pt x="784" y="27"/>
                    <a:pt x="743" y="25"/>
                    <a:pt x="743" y="25"/>
                  </a:cubicBezTo>
                  <a:cubicBezTo>
                    <a:pt x="725" y="13"/>
                    <a:pt x="725" y="13"/>
                    <a:pt x="725" y="13"/>
                  </a:cubicBezTo>
                  <a:cubicBezTo>
                    <a:pt x="725" y="13"/>
                    <a:pt x="714" y="9"/>
                    <a:pt x="687" y="11"/>
                  </a:cubicBezTo>
                  <a:cubicBezTo>
                    <a:pt x="661" y="14"/>
                    <a:pt x="642" y="28"/>
                    <a:pt x="642" y="28"/>
                  </a:cubicBezTo>
                  <a:cubicBezTo>
                    <a:pt x="642" y="28"/>
                    <a:pt x="637" y="51"/>
                    <a:pt x="618" y="54"/>
                  </a:cubicBezTo>
                  <a:cubicBezTo>
                    <a:pt x="596" y="57"/>
                    <a:pt x="593" y="34"/>
                    <a:pt x="593" y="34"/>
                  </a:cubicBezTo>
                  <a:cubicBezTo>
                    <a:pt x="552" y="32"/>
                    <a:pt x="552" y="32"/>
                    <a:pt x="552" y="32"/>
                  </a:cubicBezTo>
                  <a:cubicBezTo>
                    <a:pt x="525" y="34"/>
                    <a:pt x="506" y="56"/>
                    <a:pt x="506" y="56"/>
                  </a:cubicBezTo>
                  <a:cubicBezTo>
                    <a:pt x="493" y="90"/>
                    <a:pt x="493" y="90"/>
                    <a:pt x="493" y="90"/>
                  </a:cubicBezTo>
                  <a:cubicBezTo>
                    <a:pt x="467" y="77"/>
                    <a:pt x="467" y="77"/>
                    <a:pt x="467" y="77"/>
                  </a:cubicBezTo>
                  <a:cubicBezTo>
                    <a:pt x="467" y="77"/>
                    <a:pt x="452" y="88"/>
                    <a:pt x="444" y="88"/>
                  </a:cubicBezTo>
                  <a:cubicBezTo>
                    <a:pt x="433" y="87"/>
                    <a:pt x="449" y="61"/>
                    <a:pt x="449" y="61"/>
                  </a:cubicBezTo>
                  <a:cubicBezTo>
                    <a:pt x="439" y="38"/>
                    <a:pt x="439" y="38"/>
                    <a:pt x="439" y="38"/>
                  </a:cubicBezTo>
                  <a:cubicBezTo>
                    <a:pt x="420" y="44"/>
                    <a:pt x="420" y="44"/>
                    <a:pt x="420" y="44"/>
                  </a:cubicBezTo>
                  <a:cubicBezTo>
                    <a:pt x="424" y="33"/>
                    <a:pt x="424" y="33"/>
                    <a:pt x="424" y="33"/>
                  </a:cubicBezTo>
                  <a:cubicBezTo>
                    <a:pt x="410" y="32"/>
                    <a:pt x="410" y="32"/>
                    <a:pt x="410" y="32"/>
                  </a:cubicBezTo>
                  <a:cubicBezTo>
                    <a:pt x="410" y="32"/>
                    <a:pt x="407" y="6"/>
                    <a:pt x="392" y="1"/>
                  </a:cubicBezTo>
                  <a:cubicBezTo>
                    <a:pt x="377" y="0"/>
                    <a:pt x="373" y="23"/>
                    <a:pt x="373" y="23"/>
                  </a:cubicBezTo>
                  <a:cubicBezTo>
                    <a:pt x="361" y="23"/>
                    <a:pt x="361" y="23"/>
                    <a:pt x="361" y="23"/>
                  </a:cubicBezTo>
                  <a:cubicBezTo>
                    <a:pt x="349" y="49"/>
                    <a:pt x="349" y="49"/>
                    <a:pt x="349" y="49"/>
                  </a:cubicBezTo>
                  <a:cubicBezTo>
                    <a:pt x="315" y="51"/>
                    <a:pt x="315" y="51"/>
                    <a:pt x="315" y="51"/>
                  </a:cubicBezTo>
                  <a:cubicBezTo>
                    <a:pt x="316" y="24"/>
                    <a:pt x="316" y="24"/>
                    <a:pt x="316" y="24"/>
                  </a:cubicBezTo>
                  <a:cubicBezTo>
                    <a:pt x="305" y="24"/>
                    <a:pt x="305" y="24"/>
                    <a:pt x="305" y="24"/>
                  </a:cubicBezTo>
                  <a:cubicBezTo>
                    <a:pt x="279" y="34"/>
                    <a:pt x="279" y="34"/>
                    <a:pt x="279" y="34"/>
                  </a:cubicBezTo>
                  <a:cubicBezTo>
                    <a:pt x="256" y="29"/>
                    <a:pt x="256" y="29"/>
                    <a:pt x="256" y="29"/>
                  </a:cubicBezTo>
                  <a:cubicBezTo>
                    <a:pt x="256" y="29"/>
                    <a:pt x="251" y="56"/>
                    <a:pt x="236" y="66"/>
                  </a:cubicBezTo>
                  <a:cubicBezTo>
                    <a:pt x="220" y="77"/>
                    <a:pt x="213" y="69"/>
                    <a:pt x="202" y="80"/>
                  </a:cubicBezTo>
                  <a:cubicBezTo>
                    <a:pt x="193" y="95"/>
                    <a:pt x="200" y="122"/>
                    <a:pt x="188" y="137"/>
                  </a:cubicBezTo>
                  <a:cubicBezTo>
                    <a:pt x="180" y="152"/>
                    <a:pt x="173" y="136"/>
                    <a:pt x="161" y="147"/>
                  </a:cubicBezTo>
                  <a:cubicBezTo>
                    <a:pt x="149" y="158"/>
                    <a:pt x="156" y="170"/>
                    <a:pt x="156" y="170"/>
                  </a:cubicBezTo>
                  <a:cubicBezTo>
                    <a:pt x="110" y="198"/>
                    <a:pt x="110" y="198"/>
                    <a:pt x="110" y="198"/>
                  </a:cubicBezTo>
                  <a:cubicBezTo>
                    <a:pt x="110" y="198"/>
                    <a:pt x="70" y="181"/>
                    <a:pt x="54" y="188"/>
                  </a:cubicBezTo>
                  <a:cubicBezTo>
                    <a:pt x="39" y="195"/>
                    <a:pt x="23" y="221"/>
                    <a:pt x="19" y="232"/>
                  </a:cubicBezTo>
                  <a:cubicBezTo>
                    <a:pt x="19" y="236"/>
                    <a:pt x="19" y="236"/>
                    <a:pt x="19" y="236"/>
                  </a:cubicBezTo>
                  <a:cubicBezTo>
                    <a:pt x="17" y="270"/>
                    <a:pt x="17" y="270"/>
                    <a:pt x="17" y="270"/>
                  </a:cubicBezTo>
                  <a:cubicBezTo>
                    <a:pt x="17" y="270"/>
                    <a:pt x="5" y="277"/>
                    <a:pt x="1" y="296"/>
                  </a:cubicBezTo>
                  <a:cubicBezTo>
                    <a:pt x="0" y="315"/>
                    <a:pt x="22" y="328"/>
                    <a:pt x="22" y="328"/>
                  </a:cubicBezTo>
                  <a:cubicBezTo>
                    <a:pt x="28" y="351"/>
                    <a:pt x="28" y="351"/>
                    <a:pt x="28" y="351"/>
                  </a:cubicBezTo>
                  <a:cubicBezTo>
                    <a:pt x="28" y="351"/>
                    <a:pt x="39" y="367"/>
                    <a:pt x="46" y="378"/>
                  </a:cubicBezTo>
                  <a:cubicBezTo>
                    <a:pt x="46" y="381"/>
                    <a:pt x="47" y="383"/>
                    <a:pt x="47" y="386"/>
                  </a:cubicBezTo>
                  <a:cubicBezTo>
                    <a:pt x="47" y="387"/>
                    <a:pt x="47" y="389"/>
                    <a:pt x="47" y="390"/>
                  </a:cubicBezTo>
                  <a:cubicBezTo>
                    <a:pt x="47" y="391"/>
                    <a:pt x="47" y="392"/>
                    <a:pt x="47" y="393"/>
                  </a:cubicBezTo>
                  <a:cubicBezTo>
                    <a:pt x="61" y="391"/>
                    <a:pt x="75" y="392"/>
                    <a:pt x="82" y="396"/>
                  </a:cubicBezTo>
                  <a:cubicBezTo>
                    <a:pt x="101" y="400"/>
                    <a:pt x="126" y="432"/>
                    <a:pt x="126" y="432"/>
                  </a:cubicBezTo>
                  <a:cubicBezTo>
                    <a:pt x="126" y="432"/>
                    <a:pt x="136" y="444"/>
                    <a:pt x="155" y="445"/>
                  </a:cubicBezTo>
                  <a:cubicBezTo>
                    <a:pt x="170" y="446"/>
                    <a:pt x="189" y="443"/>
                    <a:pt x="189" y="443"/>
                  </a:cubicBezTo>
                  <a:cubicBezTo>
                    <a:pt x="215" y="444"/>
                    <a:pt x="215" y="444"/>
                    <a:pt x="215" y="444"/>
                  </a:cubicBezTo>
                  <a:cubicBezTo>
                    <a:pt x="260" y="438"/>
                    <a:pt x="260" y="438"/>
                    <a:pt x="260" y="438"/>
                  </a:cubicBezTo>
                  <a:cubicBezTo>
                    <a:pt x="298" y="436"/>
                    <a:pt x="298" y="436"/>
                    <a:pt x="298" y="436"/>
                  </a:cubicBezTo>
                  <a:cubicBezTo>
                    <a:pt x="321" y="411"/>
                    <a:pt x="321" y="411"/>
                    <a:pt x="321" y="411"/>
                  </a:cubicBezTo>
                  <a:cubicBezTo>
                    <a:pt x="321" y="411"/>
                    <a:pt x="300" y="391"/>
                    <a:pt x="312" y="368"/>
                  </a:cubicBezTo>
                  <a:cubicBezTo>
                    <a:pt x="324" y="350"/>
                    <a:pt x="357" y="363"/>
                    <a:pt x="357" y="363"/>
                  </a:cubicBezTo>
                  <a:cubicBezTo>
                    <a:pt x="418" y="343"/>
                    <a:pt x="418" y="343"/>
                    <a:pt x="418" y="343"/>
                  </a:cubicBezTo>
                  <a:cubicBezTo>
                    <a:pt x="418" y="343"/>
                    <a:pt x="415" y="316"/>
                    <a:pt x="430" y="313"/>
                  </a:cubicBezTo>
                  <a:cubicBezTo>
                    <a:pt x="446" y="310"/>
                    <a:pt x="482" y="334"/>
                    <a:pt x="482" y="334"/>
                  </a:cubicBezTo>
                  <a:cubicBezTo>
                    <a:pt x="482" y="334"/>
                    <a:pt x="528" y="310"/>
                    <a:pt x="543" y="295"/>
                  </a:cubicBezTo>
                  <a:cubicBezTo>
                    <a:pt x="559" y="284"/>
                    <a:pt x="557" y="246"/>
                    <a:pt x="576" y="235"/>
                  </a:cubicBezTo>
                  <a:cubicBezTo>
                    <a:pt x="595" y="225"/>
                    <a:pt x="622" y="222"/>
                    <a:pt x="655" y="232"/>
                  </a:cubicBezTo>
                  <a:cubicBezTo>
                    <a:pt x="684" y="244"/>
                    <a:pt x="712" y="215"/>
                    <a:pt x="712" y="215"/>
                  </a:cubicBezTo>
                  <a:cubicBezTo>
                    <a:pt x="741" y="236"/>
                    <a:pt x="741" y="236"/>
                    <a:pt x="741" y="236"/>
                  </a:cubicBezTo>
                  <a:cubicBezTo>
                    <a:pt x="741" y="236"/>
                    <a:pt x="743" y="263"/>
                    <a:pt x="762" y="267"/>
                  </a:cubicBezTo>
                  <a:cubicBezTo>
                    <a:pt x="780" y="272"/>
                    <a:pt x="781" y="257"/>
                    <a:pt x="793" y="250"/>
                  </a:cubicBezTo>
                  <a:cubicBezTo>
                    <a:pt x="804" y="242"/>
                    <a:pt x="826" y="247"/>
                    <a:pt x="826" y="247"/>
                  </a:cubicBezTo>
                  <a:cubicBezTo>
                    <a:pt x="826" y="247"/>
                    <a:pt x="820" y="224"/>
                    <a:pt x="821" y="209"/>
                  </a:cubicBezTo>
                  <a:cubicBezTo>
                    <a:pt x="821" y="194"/>
                    <a:pt x="849" y="168"/>
                    <a:pt x="849" y="168"/>
                  </a:cubicBezTo>
                  <a:cubicBezTo>
                    <a:pt x="854" y="123"/>
                    <a:pt x="854" y="123"/>
                    <a:pt x="854" y="123"/>
                  </a:cubicBezTo>
                  <a:cubicBezTo>
                    <a:pt x="875" y="78"/>
                    <a:pt x="875" y="78"/>
                    <a:pt x="875" y="78"/>
                  </a:cubicBezTo>
                  <a:cubicBezTo>
                    <a:pt x="790" y="62"/>
                    <a:pt x="790" y="62"/>
                    <a:pt x="790" y="62"/>
                  </a:cubicBezTo>
                  <a:cubicBezTo>
                    <a:pt x="790" y="62"/>
                    <a:pt x="791" y="43"/>
                    <a:pt x="787" y="35"/>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4" name="Freeform 452">
              <a:extLst>
                <a:ext uri="{FF2B5EF4-FFF2-40B4-BE49-F238E27FC236}">
                  <a16:creationId xmlns:a16="http://schemas.microsoft.com/office/drawing/2014/main" id="{D2083D2F-2F42-4F50-8081-20B69F398941}"/>
                </a:ext>
              </a:extLst>
            </p:cNvPr>
            <p:cNvSpPr>
              <a:spLocks/>
            </p:cNvSpPr>
            <p:nvPr/>
          </p:nvSpPr>
          <p:spPr bwMode="gray">
            <a:xfrm>
              <a:off x="6100588" y="4540919"/>
              <a:ext cx="1595" cy="1595"/>
            </a:xfrm>
            <a:custGeom>
              <a:avLst/>
              <a:gdLst>
                <a:gd name="T0" fmla="*/ 2 w 2"/>
                <a:gd name="T1" fmla="*/ 3 h 4"/>
                <a:gd name="T2" fmla="*/ 2 w 2"/>
                <a:gd name="T3" fmla="*/ 0 h 4"/>
                <a:gd name="T4" fmla="*/ 0 w 2"/>
                <a:gd name="T5" fmla="*/ 4 h 4"/>
                <a:gd name="T6" fmla="*/ 2 w 2"/>
                <a:gd name="T7" fmla="*/ 3 h 4"/>
              </a:gdLst>
              <a:ahLst/>
              <a:cxnLst>
                <a:cxn ang="0">
                  <a:pos x="T0" y="T1"/>
                </a:cxn>
                <a:cxn ang="0">
                  <a:pos x="T2" y="T3"/>
                </a:cxn>
                <a:cxn ang="0">
                  <a:pos x="T4" y="T5"/>
                </a:cxn>
                <a:cxn ang="0">
                  <a:pos x="T6" y="T7"/>
                </a:cxn>
              </a:cxnLst>
              <a:rect l="0" t="0" r="r" b="b"/>
              <a:pathLst>
                <a:path w="2" h="4">
                  <a:moveTo>
                    <a:pt x="2" y="3"/>
                  </a:moveTo>
                  <a:cubicBezTo>
                    <a:pt x="2" y="2"/>
                    <a:pt x="2" y="1"/>
                    <a:pt x="2" y="0"/>
                  </a:cubicBezTo>
                  <a:cubicBezTo>
                    <a:pt x="2" y="1"/>
                    <a:pt x="1" y="3"/>
                    <a:pt x="0" y="4"/>
                  </a:cubicBezTo>
                  <a:cubicBezTo>
                    <a:pt x="1" y="4"/>
                    <a:pt x="1" y="4"/>
                    <a:pt x="2"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5" name="Freeform 453">
              <a:extLst>
                <a:ext uri="{FF2B5EF4-FFF2-40B4-BE49-F238E27FC236}">
                  <a16:creationId xmlns:a16="http://schemas.microsoft.com/office/drawing/2014/main" id="{767F66CF-7039-457A-AC87-B02A34D5797A}"/>
                </a:ext>
              </a:extLst>
            </p:cNvPr>
            <p:cNvSpPr>
              <a:spLocks/>
            </p:cNvSpPr>
            <p:nvPr/>
          </p:nvSpPr>
          <p:spPr bwMode="gray">
            <a:xfrm>
              <a:off x="6100588" y="4534539"/>
              <a:ext cx="1595" cy="3190"/>
            </a:xfrm>
            <a:custGeom>
              <a:avLst/>
              <a:gdLst>
                <a:gd name="T0" fmla="*/ 0 w 1"/>
                <a:gd name="T1" fmla="*/ 0 h 8"/>
                <a:gd name="T2" fmla="*/ 1 w 1"/>
                <a:gd name="T3" fmla="*/ 8 h 8"/>
                <a:gd name="T4" fmla="*/ 0 w 1"/>
                <a:gd name="T5" fmla="*/ 0 h 8"/>
              </a:gdLst>
              <a:ahLst/>
              <a:cxnLst>
                <a:cxn ang="0">
                  <a:pos x="T0" y="T1"/>
                </a:cxn>
                <a:cxn ang="0">
                  <a:pos x="T2" y="T3"/>
                </a:cxn>
                <a:cxn ang="0">
                  <a:pos x="T4" y="T5"/>
                </a:cxn>
              </a:cxnLst>
              <a:rect l="0" t="0" r="r" b="b"/>
              <a:pathLst>
                <a:path w="1" h="8">
                  <a:moveTo>
                    <a:pt x="0" y="0"/>
                  </a:moveTo>
                  <a:cubicBezTo>
                    <a:pt x="0" y="2"/>
                    <a:pt x="0" y="5"/>
                    <a:pt x="1" y="8"/>
                  </a:cubicBezTo>
                  <a:cubicBezTo>
                    <a:pt x="1" y="5"/>
                    <a:pt x="0" y="3"/>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6" name="Freeform 454">
              <a:extLst>
                <a:ext uri="{FF2B5EF4-FFF2-40B4-BE49-F238E27FC236}">
                  <a16:creationId xmlns:a16="http://schemas.microsoft.com/office/drawing/2014/main" id="{D0A13D30-304D-44A1-B30D-CC0771B80D28}"/>
                </a:ext>
              </a:extLst>
            </p:cNvPr>
            <p:cNvSpPr>
              <a:spLocks/>
            </p:cNvSpPr>
            <p:nvPr/>
          </p:nvSpPr>
          <p:spPr bwMode="gray">
            <a:xfrm>
              <a:off x="6020848" y="4448420"/>
              <a:ext cx="566157" cy="365212"/>
            </a:xfrm>
            <a:custGeom>
              <a:avLst/>
              <a:gdLst>
                <a:gd name="T0" fmla="*/ 867 w 1070"/>
                <a:gd name="T1" fmla="*/ 52 h 693"/>
                <a:gd name="T2" fmla="*/ 817 w 1070"/>
                <a:gd name="T3" fmla="*/ 0 h 693"/>
                <a:gd name="T4" fmla="*/ 681 w 1070"/>
                <a:gd name="T5" fmla="*/ 20 h 693"/>
                <a:gd name="T6" fmla="*/ 587 w 1070"/>
                <a:gd name="T7" fmla="*/ 119 h 693"/>
                <a:gd name="T8" fmla="*/ 523 w 1070"/>
                <a:gd name="T9" fmla="*/ 128 h 693"/>
                <a:gd name="T10" fmla="*/ 417 w 1070"/>
                <a:gd name="T11" fmla="*/ 153 h 693"/>
                <a:gd name="T12" fmla="*/ 403 w 1070"/>
                <a:gd name="T13" fmla="*/ 221 h 693"/>
                <a:gd name="T14" fmla="*/ 320 w 1070"/>
                <a:gd name="T15" fmla="*/ 229 h 693"/>
                <a:gd name="T16" fmla="*/ 260 w 1070"/>
                <a:gd name="T17" fmla="*/ 230 h 693"/>
                <a:gd name="T18" fmla="*/ 187 w 1070"/>
                <a:gd name="T19" fmla="*/ 181 h 693"/>
                <a:gd name="T20" fmla="*/ 149 w 1070"/>
                <a:gd name="T21" fmla="*/ 202 h 693"/>
                <a:gd name="T22" fmla="*/ 145 w 1070"/>
                <a:gd name="T23" fmla="*/ 213 h 693"/>
                <a:gd name="T24" fmla="*/ 98 w 1070"/>
                <a:gd name="T25" fmla="*/ 253 h 693"/>
                <a:gd name="T26" fmla="*/ 49 w 1070"/>
                <a:gd name="T27" fmla="*/ 254 h 693"/>
                <a:gd name="T28" fmla="*/ 75 w 1070"/>
                <a:gd name="T29" fmla="*/ 263 h 693"/>
                <a:gd name="T30" fmla="*/ 42 w 1070"/>
                <a:gd name="T31" fmla="*/ 327 h 693"/>
                <a:gd name="T32" fmla="*/ 48 w 1070"/>
                <a:gd name="T33" fmla="*/ 369 h 693"/>
                <a:gd name="T34" fmla="*/ 57 w 1070"/>
                <a:gd name="T35" fmla="*/ 411 h 693"/>
                <a:gd name="T36" fmla="*/ 0 w 1070"/>
                <a:gd name="T37" fmla="*/ 435 h 693"/>
                <a:gd name="T38" fmla="*/ 32 w 1070"/>
                <a:gd name="T39" fmla="*/ 468 h 693"/>
                <a:gd name="T40" fmla="*/ 46 w 1070"/>
                <a:gd name="T41" fmla="*/ 499 h 693"/>
                <a:gd name="T42" fmla="*/ 70 w 1070"/>
                <a:gd name="T43" fmla="*/ 527 h 693"/>
                <a:gd name="T44" fmla="*/ 99 w 1070"/>
                <a:gd name="T45" fmla="*/ 555 h 693"/>
                <a:gd name="T46" fmla="*/ 142 w 1070"/>
                <a:gd name="T47" fmla="*/ 591 h 693"/>
                <a:gd name="T48" fmla="*/ 240 w 1070"/>
                <a:gd name="T49" fmla="*/ 653 h 693"/>
                <a:gd name="T50" fmla="*/ 336 w 1070"/>
                <a:gd name="T51" fmla="*/ 692 h 693"/>
                <a:gd name="T52" fmla="*/ 420 w 1070"/>
                <a:gd name="T53" fmla="*/ 658 h 693"/>
                <a:gd name="T54" fmla="*/ 481 w 1070"/>
                <a:gd name="T55" fmla="*/ 638 h 693"/>
                <a:gd name="T56" fmla="*/ 503 w 1070"/>
                <a:gd name="T57" fmla="*/ 632 h 693"/>
                <a:gd name="T58" fmla="*/ 577 w 1070"/>
                <a:gd name="T59" fmla="*/ 578 h 693"/>
                <a:gd name="T60" fmla="*/ 641 w 1070"/>
                <a:gd name="T61" fmla="*/ 577 h 693"/>
                <a:gd name="T62" fmla="*/ 704 w 1070"/>
                <a:gd name="T63" fmla="*/ 580 h 693"/>
                <a:gd name="T64" fmla="*/ 742 w 1070"/>
                <a:gd name="T65" fmla="*/ 578 h 693"/>
                <a:gd name="T66" fmla="*/ 818 w 1070"/>
                <a:gd name="T67" fmla="*/ 543 h 693"/>
                <a:gd name="T68" fmla="*/ 839 w 1070"/>
                <a:gd name="T69" fmla="*/ 502 h 693"/>
                <a:gd name="T70" fmla="*/ 848 w 1070"/>
                <a:gd name="T71" fmla="*/ 457 h 693"/>
                <a:gd name="T72" fmla="*/ 862 w 1070"/>
                <a:gd name="T73" fmla="*/ 412 h 693"/>
                <a:gd name="T74" fmla="*/ 883 w 1070"/>
                <a:gd name="T75" fmla="*/ 355 h 693"/>
                <a:gd name="T76" fmla="*/ 920 w 1070"/>
                <a:gd name="T77" fmla="*/ 277 h 693"/>
                <a:gd name="T78" fmla="*/ 929 w 1070"/>
                <a:gd name="T79" fmla="*/ 243 h 693"/>
                <a:gd name="T80" fmla="*/ 985 w 1070"/>
                <a:gd name="T81" fmla="*/ 173 h 693"/>
                <a:gd name="T82" fmla="*/ 1058 w 1070"/>
                <a:gd name="T83" fmla="*/ 123 h 693"/>
                <a:gd name="T84" fmla="*/ 1045 w 1070"/>
                <a:gd name="T85" fmla="*/ 91 h 693"/>
                <a:gd name="T86" fmla="*/ 990 w 1070"/>
                <a:gd name="T87" fmla="*/ 62 h 693"/>
                <a:gd name="T88" fmla="*/ 950 w 1070"/>
                <a:gd name="T89" fmla="*/ 41 h 693"/>
                <a:gd name="T90" fmla="*/ 898 w 1070"/>
                <a:gd name="T91" fmla="*/ 3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0" h="693">
                  <a:moveTo>
                    <a:pt x="898" y="35"/>
                  </a:moveTo>
                  <a:cubicBezTo>
                    <a:pt x="886" y="42"/>
                    <a:pt x="885" y="57"/>
                    <a:pt x="867" y="52"/>
                  </a:cubicBezTo>
                  <a:cubicBezTo>
                    <a:pt x="848" y="48"/>
                    <a:pt x="846" y="21"/>
                    <a:pt x="846" y="21"/>
                  </a:cubicBezTo>
                  <a:cubicBezTo>
                    <a:pt x="817" y="0"/>
                    <a:pt x="817" y="0"/>
                    <a:pt x="817" y="0"/>
                  </a:cubicBezTo>
                  <a:cubicBezTo>
                    <a:pt x="817" y="0"/>
                    <a:pt x="789" y="29"/>
                    <a:pt x="760" y="17"/>
                  </a:cubicBezTo>
                  <a:cubicBezTo>
                    <a:pt x="727" y="7"/>
                    <a:pt x="700" y="10"/>
                    <a:pt x="681" y="20"/>
                  </a:cubicBezTo>
                  <a:cubicBezTo>
                    <a:pt x="662" y="31"/>
                    <a:pt x="664" y="69"/>
                    <a:pt x="648" y="80"/>
                  </a:cubicBezTo>
                  <a:cubicBezTo>
                    <a:pt x="633" y="95"/>
                    <a:pt x="587" y="119"/>
                    <a:pt x="587" y="119"/>
                  </a:cubicBezTo>
                  <a:cubicBezTo>
                    <a:pt x="587" y="119"/>
                    <a:pt x="551" y="95"/>
                    <a:pt x="535" y="98"/>
                  </a:cubicBezTo>
                  <a:cubicBezTo>
                    <a:pt x="520" y="101"/>
                    <a:pt x="523" y="128"/>
                    <a:pt x="523" y="128"/>
                  </a:cubicBezTo>
                  <a:cubicBezTo>
                    <a:pt x="462" y="148"/>
                    <a:pt x="462" y="148"/>
                    <a:pt x="462" y="148"/>
                  </a:cubicBezTo>
                  <a:cubicBezTo>
                    <a:pt x="462" y="148"/>
                    <a:pt x="429" y="135"/>
                    <a:pt x="417" y="153"/>
                  </a:cubicBezTo>
                  <a:cubicBezTo>
                    <a:pt x="405" y="176"/>
                    <a:pt x="426" y="196"/>
                    <a:pt x="426" y="196"/>
                  </a:cubicBezTo>
                  <a:cubicBezTo>
                    <a:pt x="403" y="221"/>
                    <a:pt x="403" y="221"/>
                    <a:pt x="403" y="221"/>
                  </a:cubicBezTo>
                  <a:cubicBezTo>
                    <a:pt x="365" y="223"/>
                    <a:pt x="365" y="223"/>
                    <a:pt x="365" y="223"/>
                  </a:cubicBezTo>
                  <a:cubicBezTo>
                    <a:pt x="320" y="229"/>
                    <a:pt x="320" y="229"/>
                    <a:pt x="320" y="229"/>
                  </a:cubicBezTo>
                  <a:cubicBezTo>
                    <a:pt x="294" y="228"/>
                    <a:pt x="294" y="228"/>
                    <a:pt x="294" y="228"/>
                  </a:cubicBezTo>
                  <a:cubicBezTo>
                    <a:pt x="294" y="228"/>
                    <a:pt x="275" y="231"/>
                    <a:pt x="260" y="230"/>
                  </a:cubicBezTo>
                  <a:cubicBezTo>
                    <a:pt x="241" y="229"/>
                    <a:pt x="231" y="217"/>
                    <a:pt x="231" y="217"/>
                  </a:cubicBezTo>
                  <a:cubicBezTo>
                    <a:pt x="231" y="217"/>
                    <a:pt x="206" y="185"/>
                    <a:pt x="187" y="181"/>
                  </a:cubicBezTo>
                  <a:cubicBezTo>
                    <a:pt x="180" y="177"/>
                    <a:pt x="166" y="176"/>
                    <a:pt x="152" y="178"/>
                  </a:cubicBezTo>
                  <a:cubicBezTo>
                    <a:pt x="151" y="190"/>
                    <a:pt x="149" y="202"/>
                    <a:pt x="149" y="202"/>
                  </a:cubicBezTo>
                  <a:cubicBezTo>
                    <a:pt x="137" y="209"/>
                    <a:pt x="137" y="209"/>
                    <a:pt x="137" y="209"/>
                  </a:cubicBezTo>
                  <a:cubicBezTo>
                    <a:pt x="145" y="213"/>
                    <a:pt x="145" y="213"/>
                    <a:pt x="145" y="213"/>
                  </a:cubicBezTo>
                  <a:cubicBezTo>
                    <a:pt x="143" y="240"/>
                    <a:pt x="143" y="240"/>
                    <a:pt x="143" y="240"/>
                  </a:cubicBezTo>
                  <a:cubicBezTo>
                    <a:pt x="98" y="253"/>
                    <a:pt x="98" y="253"/>
                    <a:pt x="98" y="253"/>
                  </a:cubicBezTo>
                  <a:cubicBezTo>
                    <a:pt x="98" y="253"/>
                    <a:pt x="84" y="233"/>
                    <a:pt x="76" y="233"/>
                  </a:cubicBezTo>
                  <a:cubicBezTo>
                    <a:pt x="69" y="236"/>
                    <a:pt x="54" y="239"/>
                    <a:pt x="49" y="254"/>
                  </a:cubicBezTo>
                  <a:cubicBezTo>
                    <a:pt x="41" y="269"/>
                    <a:pt x="60" y="266"/>
                    <a:pt x="60" y="266"/>
                  </a:cubicBezTo>
                  <a:cubicBezTo>
                    <a:pt x="75" y="263"/>
                    <a:pt x="75" y="263"/>
                    <a:pt x="75" y="263"/>
                  </a:cubicBezTo>
                  <a:cubicBezTo>
                    <a:pt x="75" y="263"/>
                    <a:pt x="83" y="264"/>
                    <a:pt x="89" y="287"/>
                  </a:cubicBezTo>
                  <a:cubicBezTo>
                    <a:pt x="95" y="310"/>
                    <a:pt x="46" y="319"/>
                    <a:pt x="42" y="327"/>
                  </a:cubicBezTo>
                  <a:cubicBezTo>
                    <a:pt x="42" y="338"/>
                    <a:pt x="57" y="339"/>
                    <a:pt x="56" y="346"/>
                  </a:cubicBezTo>
                  <a:cubicBezTo>
                    <a:pt x="56" y="350"/>
                    <a:pt x="45" y="357"/>
                    <a:pt x="48" y="369"/>
                  </a:cubicBezTo>
                  <a:cubicBezTo>
                    <a:pt x="47" y="377"/>
                    <a:pt x="62" y="381"/>
                    <a:pt x="62" y="381"/>
                  </a:cubicBezTo>
                  <a:cubicBezTo>
                    <a:pt x="57" y="411"/>
                    <a:pt x="57" y="411"/>
                    <a:pt x="57" y="411"/>
                  </a:cubicBezTo>
                  <a:cubicBezTo>
                    <a:pt x="23" y="414"/>
                    <a:pt x="23" y="414"/>
                    <a:pt x="23" y="414"/>
                  </a:cubicBezTo>
                  <a:cubicBezTo>
                    <a:pt x="0" y="435"/>
                    <a:pt x="0" y="435"/>
                    <a:pt x="0" y="435"/>
                  </a:cubicBezTo>
                  <a:cubicBezTo>
                    <a:pt x="15" y="440"/>
                    <a:pt x="29" y="445"/>
                    <a:pt x="33" y="445"/>
                  </a:cubicBezTo>
                  <a:cubicBezTo>
                    <a:pt x="48" y="453"/>
                    <a:pt x="36" y="460"/>
                    <a:pt x="32" y="468"/>
                  </a:cubicBezTo>
                  <a:cubicBezTo>
                    <a:pt x="31" y="479"/>
                    <a:pt x="47" y="476"/>
                    <a:pt x="47" y="476"/>
                  </a:cubicBezTo>
                  <a:cubicBezTo>
                    <a:pt x="46" y="499"/>
                    <a:pt x="46" y="499"/>
                    <a:pt x="46" y="499"/>
                  </a:cubicBezTo>
                  <a:cubicBezTo>
                    <a:pt x="45" y="510"/>
                    <a:pt x="71" y="508"/>
                    <a:pt x="71" y="508"/>
                  </a:cubicBezTo>
                  <a:cubicBezTo>
                    <a:pt x="70" y="527"/>
                    <a:pt x="70" y="527"/>
                    <a:pt x="70" y="527"/>
                  </a:cubicBezTo>
                  <a:cubicBezTo>
                    <a:pt x="92" y="539"/>
                    <a:pt x="92" y="539"/>
                    <a:pt x="92" y="539"/>
                  </a:cubicBezTo>
                  <a:cubicBezTo>
                    <a:pt x="99" y="555"/>
                    <a:pt x="99" y="555"/>
                    <a:pt x="99" y="555"/>
                  </a:cubicBezTo>
                  <a:cubicBezTo>
                    <a:pt x="99" y="555"/>
                    <a:pt x="122" y="552"/>
                    <a:pt x="129" y="560"/>
                  </a:cubicBezTo>
                  <a:cubicBezTo>
                    <a:pt x="136" y="572"/>
                    <a:pt x="142" y="591"/>
                    <a:pt x="142" y="591"/>
                  </a:cubicBezTo>
                  <a:cubicBezTo>
                    <a:pt x="203" y="648"/>
                    <a:pt x="203" y="648"/>
                    <a:pt x="203" y="648"/>
                  </a:cubicBezTo>
                  <a:cubicBezTo>
                    <a:pt x="203" y="648"/>
                    <a:pt x="226" y="645"/>
                    <a:pt x="240" y="653"/>
                  </a:cubicBezTo>
                  <a:cubicBezTo>
                    <a:pt x="255" y="662"/>
                    <a:pt x="258" y="681"/>
                    <a:pt x="258" y="681"/>
                  </a:cubicBezTo>
                  <a:cubicBezTo>
                    <a:pt x="258" y="681"/>
                    <a:pt x="321" y="692"/>
                    <a:pt x="336" y="692"/>
                  </a:cubicBezTo>
                  <a:cubicBezTo>
                    <a:pt x="355" y="693"/>
                    <a:pt x="392" y="691"/>
                    <a:pt x="392" y="691"/>
                  </a:cubicBezTo>
                  <a:cubicBezTo>
                    <a:pt x="420" y="658"/>
                    <a:pt x="420" y="658"/>
                    <a:pt x="420" y="658"/>
                  </a:cubicBezTo>
                  <a:cubicBezTo>
                    <a:pt x="446" y="656"/>
                    <a:pt x="446" y="656"/>
                    <a:pt x="446" y="656"/>
                  </a:cubicBezTo>
                  <a:cubicBezTo>
                    <a:pt x="481" y="638"/>
                    <a:pt x="481" y="638"/>
                    <a:pt x="481" y="638"/>
                  </a:cubicBezTo>
                  <a:cubicBezTo>
                    <a:pt x="485" y="627"/>
                    <a:pt x="485" y="627"/>
                    <a:pt x="485" y="627"/>
                  </a:cubicBezTo>
                  <a:cubicBezTo>
                    <a:pt x="503" y="632"/>
                    <a:pt x="503" y="632"/>
                    <a:pt x="503" y="632"/>
                  </a:cubicBezTo>
                  <a:cubicBezTo>
                    <a:pt x="503" y="632"/>
                    <a:pt x="534" y="618"/>
                    <a:pt x="546" y="607"/>
                  </a:cubicBezTo>
                  <a:cubicBezTo>
                    <a:pt x="554" y="596"/>
                    <a:pt x="570" y="577"/>
                    <a:pt x="577" y="578"/>
                  </a:cubicBezTo>
                  <a:cubicBezTo>
                    <a:pt x="588" y="578"/>
                    <a:pt x="603" y="590"/>
                    <a:pt x="603" y="590"/>
                  </a:cubicBezTo>
                  <a:cubicBezTo>
                    <a:pt x="603" y="590"/>
                    <a:pt x="611" y="572"/>
                    <a:pt x="641" y="577"/>
                  </a:cubicBezTo>
                  <a:cubicBezTo>
                    <a:pt x="671" y="578"/>
                    <a:pt x="671" y="578"/>
                    <a:pt x="671" y="578"/>
                  </a:cubicBezTo>
                  <a:cubicBezTo>
                    <a:pt x="704" y="580"/>
                    <a:pt x="704" y="580"/>
                    <a:pt x="704" y="580"/>
                  </a:cubicBezTo>
                  <a:cubicBezTo>
                    <a:pt x="712" y="569"/>
                    <a:pt x="712" y="569"/>
                    <a:pt x="712" y="569"/>
                  </a:cubicBezTo>
                  <a:cubicBezTo>
                    <a:pt x="712" y="569"/>
                    <a:pt x="730" y="581"/>
                    <a:pt x="742" y="578"/>
                  </a:cubicBezTo>
                  <a:cubicBezTo>
                    <a:pt x="753" y="575"/>
                    <a:pt x="747" y="548"/>
                    <a:pt x="766" y="545"/>
                  </a:cubicBezTo>
                  <a:cubicBezTo>
                    <a:pt x="788" y="542"/>
                    <a:pt x="806" y="558"/>
                    <a:pt x="818" y="543"/>
                  </a:cubicBezTo>
                  <a:cubicBezTo>
                    <a:pt x="830" y="532"/>
                    <a:pt x="823" y="513"/>
                    <a:pt x="823" y="513"/>
                  </a:cubicBezTo>
                  <a:cubicBezTo>
                    <a:pt x="839" y="502"/>
                    <a:pt x="839" y="502"/>
                    <a:pt x="839" y="502"/>
                  </a:cubicBezTo>
                  <a:cubicBezTo>
                    <a:pt x="833" y="456"/>
                    <a:pt x="833" y="456"/>
                    <a:pt x="833" y="456"/>
                  </a:cubicBezTo>
                  <a:cubicBezTo>
                    <a:pt x="848" y="457"/>
                    <a:pt x="848" y="457"/>
                    <a:pt x="848" y="457"/>
                  </a:cubicBezTo>
                  <a:cubicBezTo>
                    <a:pt x="868" y="427"/>
                    <a:pt x="868" y="427"/>
                    <a:pt x="868" y="427"/>
                  </a:cubicBezTo>
                  <a:cubicBezTo>
                    <a:pt x="862" y="412"/>
                    <a:pt x="862" y="412"/>
                    <a:pt x="862" y="412"/>
                  </a:cubicBezTo>
                  <a:cubicBezTo>
                    <a:pt x="886" y="374"/>
                    <a:pt x="886" y="374"/>
                    <a:pt x="886" y="374"/>
                  </a:cubicBezTo>
                  <a:cubicBezTo>
                    <a:pt x="883" y="355"/>
                    <a:pt x="883" y="355"/>
                    <a:pt x="883" y="355"/>
                  </a:cubicBezTo>
                  <a:cubicBezTo>
                    <a:pt x="911" y="314"/>
                    <a:pt x="911" y="314"/>
                    <a:pt x="911" y="314"/>
                  </a:cubicBezTo>
                  <a:cubicBezTo>
                    <a:pt x="920" y="277"/>
                    <a:pt x="920" y="277"/>
                    <a:pt x="920" y="277"/>
                  </a:cubicBezTo>
                  <a:cubicBezTo>
                    <a:pt x="932" y="266"/>
                    <a:pt x="932" y="266"/>
                    <a:pt x="932" y="266"/>
                  </a:cubicBezTo>
                  <a:cubicBezTo>
                    <a:pt x="929" y="243"/>
                    <a:pt x="929" y="243"/>
                    <a:pt x="929" y="243"/>
                  </a:cubicBezTo>
                  <a:cubicBezTo>
                    <a:pt x="973" y="184"/>
                    <a:pt x="973" y="184"/>
                    <a:pt x="973" y="184"/>
                  </a:cubicBezTo>
                  <a:cubicBezTo>
                    <a:pt x="985" y="173"/>
                    <a:pt x="985" y="173"/>
                    <a:pt x="985" y="173"/>
                  </a:cubicBezTo>
                  <a:cubicBezTo>
                    <a:pt x="1015" y="174"/>
                    <a:pt x="1015" y="174"/>
                    <a:pt x="1015" y="174"/>
                  </a:cubicBezTo>
                  <a:cubicBezTo>
                    <a:pt x="1058" y="123"/>
                    <a:pt x="1058" y="123"/>
                    <a:pt x="1058" y="123"/>
                  </a:cubicBezTo>
                  <a:cubicBezTo>
                    <a:pt x="1047" y="118"/>
                    <a:pt x="1047" y="118"/>
                    <a:pt x="1047" y="118"/>
                  </a:cubicBezTo>
                  <a:cubicBezTo>
                    <a:pt x="1047" y="118"/>
                    <a:pt x="1070" y="100"/>
                    <a:pt x="1045" y="91"/>
                  </a:cubicBezTo>
                  <a:cubicBezTo>
                    <a:pt x="1019" y="86"/>
                    <a:pt x="1011" y="97"/>
                    <a:pt x="1004" y="86"/>
                  </a:cubicBezTo>
                  <a:cubicBezTo>
                    <a:pt x="997" y="78"/>
                    <a:pt x="997" y="66"/>
                    <a:pt x="990" y="62"/>
                  </a:cubicBezTo>
                  <a:cubicBezTo>
                    <a:pt x="979" y="61"/>
                    <a:pt x="967" y="65"/>
                    <a:pt x="967" y="65"/>
                  </a:cubicBezTo>
                  <a:cubicBezTo>
                    <a:pt x="967" y="65"/>
                    <a:pt x="957" y="45"/>
                    <a:pt x="950" y="41"/>
                  </a:cubicBezTo>
                  <a:cubicBezTo>
                    <a:pt x="942" y="33"/>
                    <a:pt x="931" y="32"/>
                    <a:pt x="931" y="32"/>
                  </a:cubicBezTo>
                  <a:cubicBezTo>
                    <a:pt x="931" y="32"/>
                    <a:pt x="909" y="27"/>
                    <a:pt x="898" y="35"/>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7" name="Freeform 455">
              <a:extLst>
                <a:ext uri="{FF2B5EF4-FFF2-40B4-BE49-F238E27FC236}">
                  <a16:creationId xmlns:a16="http://schemas.microsoft.com/office/drawing/2014/main" id="{A648AE6C-59B8-4F89-9284-3EBAFA56F7E0}"/>
                </a:ext>
              </a:extLst>
            </p:cNvPr>
            <p:cNvSpPr>
              <a:spLocks/>
            </p:cNvSpPr>
            <p:nvPr/>
          </p:nvSpPr>
          <p:spPr bwMode="gray">
            <a:xfrm>
              <a:off x="6020848" y="4666908"/>
              <a:ext cx="12758" cy="11164"/>
            </a:xfrm>
            <a:custGeom>
              <a:avLst/>
              <a:gdLst>
                <a:gd name="T0" fmla="*/ 0 w 23"/>
                <a:gd name="T1" fmla="*/ 21 h 21"/>
                <a:gd name="T2" fmla="*/ 0 w 23"/>
                <a:gd name="T3" fmla="*/ 21 h 21"/>
                <a:gd name="T4" fmla="*/ 23 w 23"/>
                <a:gd name="T5" fmla="*/ 0 h 21"/>
                <a:gd name="T6" fmla="*/ 0 w 23"/>
                <a:gd name="T7" fmla="*/ 21 h 21"/>
              </a:gdLst>
              <a:ahLst/>
              <a:cxnLst>
                <a:cxn ang="0">
                  <a:pos x="T0" y="T1"/>
                </a:cxn>
                <a:cxn ang="0">
                  <a:pos x="T2" y="T3"/>
                </a:cxn>
                <a:cxn ang="0">
                  <a:pos x="T4" y="T5"/>
                </a:cxn>
                <a:cxn ang="0">
                  <a:pos x="T6" y="T7"/>
                </a:cxn>
              </a:cxnLst>
              <a:rect l="0" t="0" r="r" b="b"/>
              <a:pathLst>
                <a:path w="23" h="21">
                  <a:moveTo>
                    <a:pt x="0" y="21"/>
                  </a:moveTo>
                  <a:cubicBezTo>
                    <a:pt x="0" y="21"/>
                    <a:pt x="0" y="21"/>
                    <a:pt x="0" y="21"/>
                  </a:cubicBezTo>
                  <a:cubicBezTo>
                    <a:pt x="23" y="0"/>
                    <a:pt x="23" y="0"/>
                    <a:pt x="23" y="0"/>
                  </a:cubicBezTo>
                  <a:lnTo>
                    <a:pt x="0"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8" name="Freeform 456">
              <a:extLst>
                <a:ext uri="{FF2B5EF4-FFF2-40B4-BE49-F238E27FC236}">
                  <a16:creationId xmlns:a16="http://schemas.microsoft.com/office/drawing/2014/main" id="{5B6E57CA-3ED1-43BB-993F-23AC933B80EA}"/>
                </a:ext>
              </a:extLst>
            </p:cNvPr>
            <p:cNvSpPr>
              <a:spLocks/>
            </p:cNvSpPr>
            <p:nvPr/>
          </p:nvSpPr>
          <p:spPr bwMode="gray">
            <a:xfrm>
              <a:off x="6100588" y="4542513"/>
              <a:ext cx="1595" cy="12758"/>
            </a:xfrm>
            <a:custGeom>
              <a:avLst/>
              <a:gdLst>
                <a:gd name="T0" fmla="*/ 0 w 3"/>
                <a:gd name="T1" fmla="*/ 24 h 24"/>
                <a:gd name="T2" fmla="*/ 3 w 3"/>
                <a:gd name="T3" fmla="*/ 0 h 24"/>
                <a:gd name="T4" fmla="*/ 1 w 3"/>
                <a:gd name="T5" fmla="*/ 1 h 24"/>
                <a:gd name="T6" fmla="*/ 0 w 3"/>
                <a:gd name="T7" fmla="*/ 24 h 24"/>
              </a:gdLst>
              <a:ahLst/>
              <a:cxnLst>
                <a:cxn ang="0">
                  <a:pos x="T0" y="T1"/>
                </a:cxn>
                <a:cxn ang="0">
                  <a:pos x="T2" y="T3"/>
                </a:cxn>
                <a:cxn ang="0">
                  <a:pos x="T4" y="T5"/>
                </a:cxn>
                <a:cxn ang="0">
                  <a:pos x="T6" y="T7"/>
                </a:cxn>
              </a:cxnLst>
              <a:rect l="0" t="0" r="r" b="b"/>
              <a:pathLst>
                <a:path w="3" h="24">
                  <a:moveTo>
                    <a:pt x="0" y="24"/>
                  </a:moveTo>
                  <a:cubicBezTo>
                    <a:pt x="0" y="24"/>
                    <a:pt x="2" y="12"/>
                    <a:pt x="3" y="0"/>
                  </a:cubicBezTo>
                  <a:cubicBezTo>
                    <a:pt x="2" y="1"/>
                    <a:pt x="2" y="1"/>
                    <a:pt x="1" y="1"/>
                  </a:cubicBezTo>
                  <a:lnTo>
                    <a:pt x="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9" name="Freeform 457">
              <a:extLst>
                <a:ext uri="{FF2B5EF4-FFF2-40B4-BE49-F238E27FC236}">
                  <a16:creationId xmlns:a16="http://schemas.microsoft.com/office/drawing/2014/main" id="{D6F0208A-7A1C-4AAC-B04C-B7A85ABAE14E}"/>
                </a:ext>
              </a:extLst>
            </p:cNvPr>
            <p:cNvSpPr>
              <a:spLocks/>
            </p:cNvSpPr>
            <p:nvPr/>
          </p:nvSpPr>
          <p:spPr bwMode="gray">
            <a:xfrm>
              <a:off x="6464204" y="3059341"/>
              <a:ext cx="304609" cy="251980"/>
            </a:xfrm>
            <a:custGeom>
              <a:avLst/>
              <a:gdLst>
                <a:gd name="T0" fmla="*/ 177 w 575"/>
                <a:gd name="T1" fmla="*/ 410 h 476"/>
                <a:gd name="T2" fmla="*/ 200 w 575"/>
                <a:gd name="T3" fmla="*/ 399 h 476"/>
                <a:gd name="T4" fmla="*/ 238 w 575"/>
                <a:gd name="T5" fmla="*/ 374 h 476"/>
                <a:gd name="T6" fmla="*/ 260 w 575"/>
                <a:gd name="T7" fmla="*/ 394 h 476"/>
                <a:gd name="T8" fmla="*/ 286 w 575"/>
                <a:gd name="T9" fmla="*/ 392 h 476"/>
                <a:gd name="T10" fmla="*/ 311 w 575"/>
                <a:gd name="T11" fmla="*/ 408 h 476"/>
                <a:gd name="T12" fmla="*/ 337 w 575"/>
                <a:gd name="T13" fmla="*/ 417 h 476"/>
                <a:gd name="T14" fmla="*/ 359 w 575"/>
                <a:gd name="T15" fmla="*/ 426 h 476"/>
                <a:gd name="T16" fmla="*/ 391 w 575"/>
                <a:gd name="T17" fmla="*/ 466 h 476"/>
                <a:gd name="T18" fmla="*/ 436 w 575"/>
                <a:gd name="T19" fmla="*/ 476 h 476"/>
                <a:gd name="T20" fmla="*/ 515 w 575"/>
                <a:gd name="T21" fmla="*/ 460 h 476"/>
                <a:gd name="T22" fmla="*/ 530 w 575"/>
                <a:gd name="T23" fmla="*/ 457 h 476"/>
                <a:gd name="T24" fmla="*/ 532 w 575"/>
                <a:gd name="T25" fmla="*/ 419 h 476"/>
                <a:gd name="T26" fmla="*/ 541 w 575"/>
                <a:gd name="T27" fmla="*/ 389 h 476"/>
                <a:gd name="T28" fmla="*/ 542 w 575"/>
                <a:gd name="T29" fmla="*/ 347 h 476"/>
                <a:gd name="T30" fmla="*/ 522 w 575"/>
                <a:gd name="T31" fmla="*/ 296 h 476"/>
                <a:gd name="T32" fmla="*/ 483 w 575"/>
                <a:gd name="T33" fmla="*/ 168 h 476"/>
                <a:gd name="T34" fmla="*/ 523 w 575"/>
                <a:gd name="T35" fmla="*/ 109 h 476"/>
                <a:gd name="T36" fmla="*/ 530 w 575"/>
                <a:gd name="T37" fmla="*/ 40 h 476"/>
                <a:gd name="T38" fmla="*/ 532 w 575"/>
                <a:gd name="T39" fmla="*/ 2 h 476"/>
                <a:gd name="T40" fmla="*/ 460 w 575"/>
                <a:gd name="T41" fmla="*/ 18 h 476"/>
                <a:gd name="T42" fmla="*/ 363 w 575"/>
                <a:gd name="T43" fmla="*/ 13 h 476"/>
                <a:gd name="T44" fmla="*/ 326 w 575"/>
                <a:gd name="T45" fmla="*/ 11 h 476"/>
                <a:gd name="T46" fmla="*/ 296 w 575"/>
                <a:gd name="T47" fmla="*/ 2 h 476"/>
                <a:gd name="T48" fmla="*/ 288 w 575"/>
                <a:gd name="T49" fmla="*/ 17 h 476"/>
                <a:gd name="T50" fmla="*/ 277 w 575"/>
                <a:gd name="T51" fmla="*/ 13 h 476"/>
                <a:gd name="T52" fmla="*/ 273 w 575"/>
                <a:gd name="T53" fmla="*/ 24 h 476"/>
                <a:gd name="T54" fmla="*/ 252 w 575"/>
                <a:gd name="T55" fmla="*/ 0 h 476"/>
                <a:gd name="T56" fmla="*/ 250 w 575"/>
                <a:gd name="T57" fmla="*/ 27 h 476"/>
                <a:gd name="T58" fmla="*/ 235 w 575"/>
                <a:gd name="T59" fmla="*/ 38 h 476"/>
                <a:gd name="T60" fmla="*/ 197 w 575"/>
                <a:gd name="T61" fmla="*/ 47 h 476"/>
                <a:gd name="T62" fmla="*/ 149 w 575"/>
                <a:gd name="T63" fmla="*/ 41 h 476"/>
                <a:gd name="T64" fmla="*/ 140 w 575"/>
                <a:gd name="T65" fmla="*/ 75 h 476"/>
                <a:gd name="T66" fmla="*/ 98 w 575"/>
                <a:gd name="T67" fmla="*/ 88 h 476"/>
                <a:gd name="T68" fmla="*/ 90 w 575"/>
                <a:gd name="T69" fmla="*/ 100 h 476"/>
                <a:gd name="T70" fmla="*/ 64 w 575"/>
                <a:gd name="T71" fmla="*/ 98 h 476"/>
                <a:gd name="T72" fmla="*/ 67 w 575"/>
                <a:gd name="T73" fmla="*/ 118 h 476"/>
                <a:gd name="T74" fmla="*/ 33 w 575"/>
                <a:gd name="T75" fmla="*/ 124 h 476"/>
                <a:gd name="T76" fmla="*/ 25 w 575"/>
                <a:gd name="T77" fmla="*/ 135 h 476"/>
                <a:gd name="T78" fmla="*/ 9 w 575"/>
                <a:gd name="T79" fmla="*/ 138 h 476"/>
                <a:gd name="T80" fmla="*/ 5 w 575"/>
                <a:gd name="T81" fmla="*/ 149 h 476"/>
                <a:gd name="T82" fmla="*/ 8 w 575"/>
                <a:gd name="T83" fmla="*/ 172 h 476"/>
                <a:gd name="T84" fmla="*/ 11 w 575"/>
                <a:gd name="T85" fmla="*/ 195 h 476"/>
                <a:gd name="T86" fmla="*/ 26 w 575"/>
                <a:gd name="T87" fmla="*/ 192 h 476"/>
                <a:gd name="T88" fmla="*/ 16 w 575"/>
                <a:gd name="T89" fmla="*/ 230 h 476"/>
                <a:gd name="T90" fmla="*/ 31 w 575"/>
                <a:gd name="T91" fmla="*/ 234 h 476"/>
                <a:gd name="T92" fmla="*/ 45 w 575"/>
                <a:gd name="T93" fmla="*/ 250 h 476"/>
                <a:gd name="T94" fmla="*/ 26 w 575"/>
                <a:gd name="T95" fmla="*/ 257 h 476"/>
                <a:gd name="T96" fmla="*/ 25 w 575"/>
                <a:gd name="T97" fmla="*/ 291 h 476"/>
                <a:gd name="T98" fmla="*/ 57 w 575"/>
                <a:gd name="T99" fmla="*/ 324 h 476"/>
                <a:gd name="T100" fmla="*/ 72 w 575"/>
                <a:gd name="T101" fmla="*/ 336 h 476"/>
                <a:gd name="T102" fmla="*/ 94 w 575"/>
                <a:gd name="T103" fmla="*/ 337 h 476"/>
                <a:gd name="T104" fmla="*/ 124 w 575"/>
                <a:gd name="T105" fmla="*/ 342 h 476"/>
                <a:gd name="T106" fmla="*/ 158 w 575"/>
                <a:gd name="T107" fmla="*/ 328 h 476"/>
                <a:gd name="T108" fmla="*/ 159 w 575"/>
                <a:gd name="T109" fmla="*/ 386 h 476"/>
                <a:gd name="T110" fmla="*/ 153 w 575"/>
                <a:gd name="T111" fmla="*/ 435 h 476"/>
                <a:gd name="T112" fmla="*/ 165 w 575"/>
                <a:gd name="T113" fmla="*/ 4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 h="476">
                  <a:moveTo>
                    <a:pt x="165" y="421"/>
                  </a:moveTo>
                  <a:cubicBezTo>
                    <a:pt x="177" y="410"/>
                    <a:pt x="177" y="410"/>
                    <a:pt x="177" y="410"/>
                  </a:cubicBezTo>
                  <a:cubicBezTo>
                    <a:pt x="187" y="422"/>
                    <a:pt x="187" y="422"/>
                    <a:pt x="187" y="422"/>
                  </a:cubicBezTo>
                  <a:cubicBezTo>
                    <a:pt x="200" y="399"/>
                    <a:pt x="200" y="399"/>
                    <a:pt x="200" y="399"/>
                  </a:cubicBezTo>
                  <a:cubicBezTo>
                    <a:pt x="218" y="404"/>
                    <a:pt x="218" y="404"/>
                    <a:pt x="218" y="404"/>
                  </a:cubicBezTo>
                  <a:cubicBezTo>
                    <a:pt x="238" y="374"/>
                    <a:pt x="238" y="374"/>
                    <a:pt x="238" y="374"/>
                  </a:cubicBezTo>
                  <a:cubicBezTo>
                    <a:pt x="249" y="375"/>
                    <a:pt x="249" y="375"/>
                    <a:pt x="249" y="375"/>
                  </a:cubicBezTo>
                  <a:cubicBezTo>
                    <a:pt x="260" y="394"/>
                    <a:pt x="260" y="394"/>
                    <a:pt x="260" y="394"/>
                  </a:cubicBezTo>
                  <a:cubicBezTo>
                    <a:pt x="264" y="376"/>
                    <a:pt x="264" y="376"/>
                    <a:pt x="264" y="376"/>
                  </a:cubicBezTo>
                  <a:cubicBezTo>
                    <a:pt x="286" y="392"/>
                    <a:pt x="286" y="392"/>
                    <a:pt x="286" y="392"/>
                  </a:cubicBezTo>
                  <a:cubicBezTo>
                    <a:pt x="301" y="393"/>
                    <a:pt x="301" y="393"/>
                    <a:pt x="301" y="393"/>
                  </a:cubicBezTo>
                  <a:cubicBezTo>
                    <a:pt x="311" y="408"/>
                    <a:pt x="311" y="408"/>
                    <a:pt x="311" y="408"/>
                  </a:cubicBezTo>
                  <a:cubicBezTo>
                    <a:pt x="323" y="401"/>
                    <a:pt x="323" y="401"/>
                    <a:pt x="323" y="401"/>
                  </a:cubicBezTo>
                  <a:cubicBezTo>
                    <a:pt x="323" y="401"/>
                    <a:pt x="330" y="417"/>
                    <a:pt x="337" y="417"/>
                  </a:cubicBezTo>
                  <a:cubicBezTo>
                    <a:pt x="345" y="418"/>
                    <a:pt x="360" y="411"/>
                    <a:pt x="360" y="411"/>
                  </a:cubicBezTo>
                  <a:cubicBezTo>
                    <a:pt x="359" y="426"/>
                    <a:pt x="359" y="426"/>
                    <a:pt x="359" y="426"/>
                  </a:cubicBezTo>
                  <a:cubicBezTo>
                    <a:pt x="359" y="426"/>
                    <a:pt x="374" y="434"/>
                    <a:pt x="381" y="438"/>
                  </a:cubicBezTo>
                  <a:cubicBezTo>
                    <a:pt x="388" y="446"/>
                    <a:pt x="384" y="465"/>
                    <a:pt x="391" y="466"/>
                  </a:cubicBezTo>
                  <a:cubicBezTo>
                    <a:pt x="425" y="467"/>
                    <a:pt x="425" y="467"/>
                    <a:pt x="425" y="467"/>
                  </a:cubicBezTo>
                  <a:cubicBezTo>
                    <a:pt x="436" y="476"/>
                    <a:pt x="436" y="476"/>
                    <a:pt x="436" y="476"/>
                  </a:cubicBezTo>
                  <a:cubicBezTo>
                    <a:pt x="478" y="451"/>
                    <a:pt x="478" y="451"/>
                    <a:pt x="478" y="451"/>
                  </a:cubicBezTo>
                  <a:cubicBezTo>
                    <a:pt x="478" y="451"/>
                    <a:pt x="503" y="463"/>
                    <a:pt x="515" y="460"/>
                  </a:cubicBezTo>
                  <a:cubicBezTo>
                    <a:pt x="518" y="460"/>
                    <a:pt x="521" y="460"/>
                    <a:pt x="525" y="460"/>
                  </a:cubicBezTo>
                  <a:cubicBezTo>
                    <a:pt x="527" y="459"/>
                    <a:pt x="529" y="458"/>
                    <a:pt x="530" y="457"/>
                  </a:cubicBezTo>
                  <a:cubicBezTo>
                    <a:pt x="527" y="442"/>
                    <a:pt x="527" y="442"/>
                    <a:pt x="527" y="442"/>
                  </a:cubicBezTo>
                  <a:cubicBezTo>
                    <a:pt x="532" y="419"/>
                    <a:pt x="532" y="419"/>
                    <a:pt x="532" y="419"/>
                  </a:cubicBezTo>
                  <a:cubicBezTo>
                    <a:pt x="532" y="419"/>
                    <a:pt x="543" y="419"/>
                    <a:pt x="547" y="412"/>
                  </a:cubicBezTo>
                  <a:cubicBezTo>
                    <a:pt x="547" y="404"/>
                    <a:pt x="541" y="389"/>
                    <a:pt x="541" y="389"/>
                  </a:cubicBezTo>
                  <a:cubicBezTo>
                    <a:pt x="541" y="389"/>
                    <a:pt x="571" y="383"/>
                    <a:pt x="575" y="375"/>
                  </a:cubicBezTo>
                  <a:cubicBezTo>
                    <a:pt x="575" y="367"/>
                    <a:pt x="542" y="347"/>
                    <a:pt x="542" y="347"/>
                  </a:cubicBezTo>
                  <a:cubicBezTo>
                    <a:pt x="542" y="347"/>
                    <a:pt x="543" y="335"/>
                    <a:pt x="540" y="320"/>
                  </a:cubicBezTo>
                  <a:cubicBezTo>
                    <a:pt x="541" y="308"/>
                    <a:pt x="522" y="296"/>
                    <a:pt x="522" y="296"/>
                  </a:cubicBezTo>
                  <a:cubicBezTo>
                    <a:pt x="522" y="296"/>
                    <a:pt x="520" y="258"/>
                    <a:pt x="510" y="234"/>
                  </a:cubicBezTo>
                  <a:cubicBezTo>
                    <a:pt x="500" y="211"/>
                    <a:pt x="483" y="168"/>
                    <a:pt x="483" y="168"/>
                  </a:cubicBezTo>
                  <a:cubicBezTo>
                    <a:pt x="483" y="168"/>
                    <a:pt x="495" y="157"/>
                    <a:pt x="503" y="150"/>
                  </a:cubicBezTo>
                  <a:cubicBezTo>
                    <a:pt x="507" y="142"/>
                    <a:pt x="523" y="109"/>
                    <a:pt x="523" y="109"/>
                  </a:cubicBezTo>
                  <a:cubicBezTo>
                    <a:pt x="537" y="52"/>
                    <a:pt x="537" y="52"/>
                    <a:pt x="537" y="52"/>
                  </a:cubicBezTo>
                  <a:cubicBezTo>
                    <a:pt x="537" y="52"/>
                    <a:pt x="530" y="44"/>
                    <a:pt x="530" y="40"/>
                  </a:cubicBezTo>
                  <a:cubicBezTo>
                    <a:pt x="531" y="33"/>
                    <a:pt x="554" y="22"/>
                    <a:pt x="554" y="22"/>
                  </a:cubicBezTo>
                  <a:cubicBezTo>
                    <a:pt x="532" y="2"/>
                    <a:pt x="532" y="2"/>
                    <a:pt x="532" y="2"/>
                  </a:cubicBezTo>
                  <a:cubicBezTo>
                    <a:pt x="532" y="2"/>
                    <a:pt x="528" y="17"/>
                    <a:pt x="516" y="20"/>
                  </a:cubicBezTo>
                  <a:cubicBezTo>
                    <a:pt x="505" y="27"/>
                    <a:pt x="483" y="15"/>
                    <a:pt x="460" y="18"/>
                  </a:cubicBezTo>
                  <a:cubicBezTo>
                    <a:pt x="438" y="20"/>
                    <a:pt x="448" y="32"/>
                    <a:pt x="422" y="31"/>
                  </a:cubicBezTo>
                  <a:cubicBezTo>
                    <a:pt x="392" y="30"/>
                    <a:pt x="363" y="13"/>
                    <a:pt x="363" y="13"/>
                  </a:cubicBezTo>
                  <a:cubicBezTo>
                    <a:pt x="352" y="20"/>
                    <a:pt x="352" y="20"/>
                    <a:pt x="352" y="20"/>
                  </a:cubicBezTo>
                  <a:cubicBezTo>
                    <a:pt x="326" y="11"/>
                    <a:pt x="326" y="11"/>
                    <a:pt x="326" y="11"/>
                  </a:cubicBezTo>
                  <a:cubicBezTo>
                    <a:pt x="303" y="14"/>
                    <a:pt x="303" y="14"/>
                    <a:pt x="303" y="14"/>
                  </a:cubicBezTo>
                  <a:cubicBezTo>
                    <a:pt x="296" y="2"/>
                    <a:pt x="296" y="2"/>
                    <a:pt x="296" y="2"/>
                  </a:cubicBezTo>
                  <a:cubicBezTo>
                    <a:pt x="285" y="6"/>
                    <a:pt x="285" y="6"/>
                    <a:pt x="285" y="6"/>
                  </a:cubicBezTo>
                  <a:cubicBezTo>
                    <a:pt x="288" y="17"/>
                    <a:pt x="288" y="17"/>
                    <a:pt x="288" y="17"/>
                  </a:cubicBezTo>
                  <a:cubicBezTo>
                    <a:pt x="277" y="17"/>
                    <a:pt x="277" y="17"/>
                    <a:pt x="277" y="17"/>
                  </a:cubicBezTo>
                  <a:cubicBezTo>
                    <a:pt x="277" y="13"/>
                    <a:pt x="277" y="13"/>
                    <a:pt x="277" y="13"/>
                  </a:cubicBezTo>
                  <a:cubicBezTo>
                    <a:pt x="273" y="13"/>
                    <a:pt x="273" y="13"/>
                    <a:pt x="273" y="13"/>
                  </a:cubicBezTo>
                  <a:cubicBezTo>
                    <a:pt x="273" y="24"/>
                    <a:pt x="273" y="24"/>
                    <a:pt x="273" y="24"/>
                  </a:cubicBezTo>
                  <a:cubicBezTo>
                    <a:pt x="265" y="24"/>
                    <a:pt x="265" y="24"/>
                    <a:pt x="265" y="24"/>
                  </a:cubicBezTo>
                  <a:cubicBezTo>
                    <a:pt x="252" y="0"/>
                    <a:pt x="252" y="0"/>
                    <a:pt x="252" y="0"/>
                  </a:cubicBezTo>
                  <a:cubicBezTo>
                    <a:pt x="248" y="4"/>
                    <a:pt x="248" y="4"/>
                    <a:pt x="248" y="4"/>
                  </a:cubicBezTo>
                  <a:cubicBezTo>
                    <a:pt x="248" y="4"/>
                    <a:pt x="254" y="23"/>
                    <a:pt x="250" y="27"/>
                  </a:cubicBezTo>
                  <a:cubicBezTo>
                    <a:pt x="247" y="27"/>
                    <a:pt x="236" y="15"/>
                    <a:pt x="236" y="15"/>
                  </a:cubicBezTo>
                  <a:cubicBezTo>
                    <a:pt x="235" y="38"/>
                    <a:pt x="235" y="38"/>
                    <a:pt x="235" y="38"/>
                  </a:cubicBezTo>
                  <a:cubicBezTo>
                    <a:pt x="235" y="38"/>
                    <a:pt x="235" y="41"/>
                    <a:pt x="227" y="45"/>
                  </a:cubicBezTo>
                  <a:cubicBezTo>
                    <a:pt x="219" y="48"/>
                    <a:pt x="197" y="47"/>
                    <a:pt x="197" y="47"/>
                  </a:cubicBezTo>
                  <a:cubicBezTo>
                    <a:pt x="197" y="47"/>
                    <a:pt x="178" y="58"/>
                    <a:pt x="174" y="58"/>
                  </a:cubicBezTo>
                  <a:cubicBezTo>
                    <a:pt x="170" y="57"/>
                    <a:pt x="153" y="37"/>
                    <a:pt x="149" y="41"/>
                  </a:cubicBezTo>
                  <a:cubicBezTo>
                    <a:pt x="145" y="45"/>
                    <a:pt x="155" y="68"/>
                    <a:pt x="155" y="68"/>
                  </a:cubicBezTo>
                  <a:cubicBezTo>
                    <a:pt x="140" y="75"/>
                    <a:pt x="140" y="75"/>
                    <a:pt x="140" y="75"/>
                  </a:cubicBezTo>
                  <a:cubicBezTo>
                    <a:pt x="140" y="75"/>
                    <a:pt x="114" y="66"/>
                    <a:pt x="106" y="70"/>
                  </a:cubicBezTo>
                  <a:cubicBezTo>
                    <a:pt x="99" y="73"/>
                    <a:pt x="98" y="88"/>
                    <a:pt x="98" y="88"/>
                  </a:cubicBezTo>
                  <a:cubicBezTo>
                    <a:pt x="87" y="88"/>
                    <a:pt x="87" y="88"/>
                    <a:pt x="87" y="88"/>
                  </a:cubicBezTo>
                  <a:cubicBezTo>
                    <a:pt x="90" y="100"/>
                    <a:pt x="90" y="100"/>
                    <a:pt x="90" y="100"/>
                  </a:cubicBezTo>
                  <a:cubicBezTo>
                    <a:pt x="64" y="91"/>
                    <a:pt x="64" y="91"/>
                    <a:pt x="64" y="91"/>
                  </a:cubicBezTo>
                  <a:cubicBezTo>
                    <a:pt x="64" y="98"/>
                    <a:pt x="64" y="98"/>
                    <a:pt x="64" y="98"/>
                  </a:cubicBezTo>
                  <a:cubicBezTo>
                    <a:pt x="64" y="98"/>
                    <a:pt x="78" y="118"/>
                    <a:pt x="74" y="122"/>
                  </a:cubicBezTo>
                  <a:cubicBezTo>
                    <a:pt x="70" y="125"/>
                    <a:pt x="67" y="118"/>
                    <a:pt x="67" y="118"/>
                  </a:cubicBezTo>
                  <a:cubicBezTo>
                    <a:pt x="40" y="120"/>
                    <a:pt x="40" y="120"/>
                    <a:pt x="40" y="120"/>
                  </a:cubicBezTo>
                  <a:cubicBezTo>
                    <a:pt x="33" y="124"/>
                    <a:pt x="33" y="124"/>
                    <a:pt x="33" y="124"/>
                  </a:cubicBezTo>
                  <a:cubicBezTo>
                    <a:pt x="28" y="135"/>
                    <a:pt x="28" y="135"/>
                    <a:pt x="28" y="135"/>
                  </a:cubicBezTo>
                  <a:cubicBezTo>
                    <a:pt x="25" y="135"/>
                    <a:pt x="25" y="135"/>
                    <a:pt x="25" y="135"/>
                  </a:cubicBezTo>
                  <a:cubicBezTo>
                    <a:pt x="9" y="142"/>
                    <a:pt x="9" y="142"/>
                    <a:pt x="9" y="142"/>
                  </a:cubicBezTo>
                  <a:cubicBezTo>
                    <a:pt x="9" y="138"/>
                    <a:pt x="9" y="138"/>
                    <a:pt x="9" y="138"/>
                  </a:cubicBezTo>
                  <a:cubicBezTo>
                    <a:pt x="6" y="138"/>
                    <a:pt x="6" y="138"/>
                    <a:pt x="6" y="138"/>
                  </a:cubicBezTo>
                  <a:cubicBezTo>
                    <a:pt x="5" y="149"/>
                    <a:pt x="5" y="149"/>
                    <a:pt x="5" y="149"/>
                  </a:cubicBezTo>
                  <a:cubicBezTo>
                    <a:pt x="12" y="157"/>
                    <a:pt x="12" y="157"/>
                    <a:pt x="12" y="157"/>
                  </a:cubicBezTo>
                  <a:cubicBezTo>
                    <a:pt x="8" y="172"/>
                    <a:pt x="8" y="172"/>
                    <a:pt x="8" y="172"/>
                  </a:cubicBezTo>
                  <a:cubicBezTo>
                    <a:pt x="8" y="172"/>
                    <a:pt x="0" y="172"/>
                    <a:pt x="0" y="179"/>
                  </a:cubicBezTo>
                  <a:cubicBezTo>
                    <a:pt x="0" y="187"/>
                    <a:pt x="7" y="195"/>
                    <a:pt x="11" y="195"/>
                  </a:cubicBezTo>
                  <a:cubicBezTo>
                    <a:pt x="18" y="196"/>
                    <a:pt x="22" y="188"/>
                    <a:pt x="22" y="188"/>
                  </a:cubicBezTo>
                  <a:cubicBezTo>
                    <a:pt x="26" y="192"/>
                    <a:pt x="26" y="192"/>
                    <a:pt x="26" y="192"/>
                  </a:cubicBezTo>
                  <a:cubicBezTo>
                    <a:pt x="26" y="192"/>
                    <a:pt x="7" y="203"/>
                    <a:pt x="6" y="210"/>
                  </a:cubicBezTo>
                  <a:cubicBezTo>
                    <a:pt x="2" y="218"/>
                    <a:pt x="16" y="230"/>
                    <a:pt x="16" y="230"/>
                  </a:cubicBezTo>
                  <a:cubicBezTo>
                    <a:pt x="12" y="245"/>
                    <a:pt x="12" y="245"/>
                    <a:pt x="12" y="245"/>
                  </a:cubicBezTo>
                  <a:cubicBezTo>
                    <a:pt x="31" y="234"/>
                    <a:pt x="31" y="234"/>
                    <a:pt x="31" y="234"/>
                  </a:cubicBezTo>
                  <a:cubicBezTo>
                    <a:pt x="50" y="239"/>
                    <a:pt x="50" y="239"/>
                    <a:pt x="50" y="239"/>
                  </a:cubicBezTo>
                  <a:cubicBezTo>
                    <a:pt x="45" y="250"/>
                    <a:pt x="45" y="250"/>
                    <a:pt x="45" y="250"/>
                  </a:cubicBezTo>
                  <a:cubicBezTo>
                    <a:pt x="23" y="253"/>
                    <a:pt x="23" y="253"/>
                    <a:pt x="23" y="253"/>
                  </a:cubicBezTo>
                  <a:cubicBezTo>
                    <a:pt x="26" y="257"/>
                    <a:pt x="26" y="257"/>
                    <a:pt x="26" y="257"/>
                  </a:cubicBezTo>
                  <a:cubicBezTo>
                    <a:pt x="19" y="261"/>
                    <a:pt x="19" y="261"/>
                    <a:pt x="19" y="261"/>
                  </a:cubicBezTo>
                  <a:cubicBezTo>
                    <a:pt x="25" y="291"/>
                    <a:pt x="25" y="291"/>
                    <a:pt x="25" y="291"/>
                  </a:cubicBezTo>
                  <a:cubicBezTo>
                    <a:pt x="25" y="291"/>
                    <a:pt x="36" y="288"/>
                    <a:pt x="43" y="296"/>
                  </a:cubicBezTo>
                  <a:cubicBezTo>
                    <a:pt x="51" y="304"/>
                    <a:pt x="54" y="316"/>
                    <a:pt x="57" y="324"/>
                  </a:cubicBezTo>
                  <a:cubicBezTo>
                    <a:pt x="60" y="331"/>
                    <a:pt x="64" y="339"/>
                    <a:pt x="64" y="339"/>
                  </a:cubicBezTo>
                  <a:cubicBezTo>
                    <a:pt x="72" y="336"/>
                    <a:pt x="72" y="336"/>
                    <a:pt x="72" y="336"/>
                  </a:cubicBezTo>
                  <a:cubicBezTo>
                    <a:pt x="79" y="344"/>
                    <a:pt x="79" y="344"/>
                    <a:pt x="79" y="344"/>
                  </a:cubicBezTo>
                  <a:cubicBezTo>
                    <a:pt x="94" y="337"/>
                    <a:pt x="94" y="337"/>
                    <a:pt x="94" y="337"/>
                  </a:cubicBezTo>
                  <a:cubicBezTo>
                    <a:pt x="112" y="353"/>
                    <a:pt x="112" y="353"/>
                    <a:pt x="112" y="353"/>
                  </a:cubicBezTo>
                  <a:cubicBezTo>
                    <a:pt x="124" y="342"/>
                    <a:pt x="124" y="342"/>
                    <a:pt x="124" y="342"/>
                  </a:cubicBezTo>
                  <a:cubicBezTo>
                    <a:pt x="124" y="342"/>
                    <a:pt x="124" y="323"/>
                    <a:pt x="128" y="319"/>
                  </a:cubicBezTo>
                  <a:cubicBezTo>
                    <a:pt x="136" y="316"/>
                    <a:pt x="155" y="321"/>
                    <a:pt x="158" y="328"/>
                  </a:cubicBezTo>
                  <a:cubicBezTo>
                    <a:pt x="165" y="333"/>
                    <a:pt x="149" y="351"/>
                    <a:pt x="149" y="351"/>
                  </a:cubicBezTo>
                  <a:cubicBezTo>
                    <a:pt x="159" y="386"/>
                    <a:pt x="159" y="386"/>
                    <a:pt x="159" y="386"/>
                  </a:cubicBezTo>
                  <a:cubicBezTo>
                    <a:pt x="150" y="412"/>
                    <a:pt x="150" y="412"/>
                    <a:pt x="150" y="412"/>
                  </a:cubicBezTo>
                  <a:cubicBezTo>
                    <a:pt x="153" y="435"/>
                    <a:pt x="153" y="435"/>
                    <a:pt x="153" y="435"/>
                  </a:cubicBezTo>
                  <a:cubicBezTo>
                    <a:pt x="160" y="436"/>
                    <a:pt x="160" y="436"/>
                    <a:pt x="160" y="436"/>
                  </a:cubicBezTo>
                  <a:lnTo>
                    <a:pt x="165" y="421"/>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0" name="Freeform 458">
              <a:extLst>
                <a:ext uri="{FF2B5EF4-FFF2-40B4-BE49-F238E27FC236}">
                  <a16:creationId xmlns:a16="http://schemas.microsoft.com/office/drawing/2014/main" id="{52810C5B-ED3C-404F-9982-A115E8125089}"/>
                </a:ext>
              </a:extLst>
            </p:cNvPr>
            <p:cNvSpPr>
              <a:spLocks/>
            </p:cNvSpPr>
            <p:nvPr/>
          </p:nvSpPr>
          <p:spPr bwMode="gray">
            <a:xfrm>
              <a:off x="6376491" y="3151840"/>
              <a:ext cx="66982" cy="51034"/>
            </a:xfrm>
            <a:custGeom>
              <a:avLst/>
              <a:gdLst>
                <a:gd name="T0" fmla="*/ 41 w 127"/>
                <a:gd name="T1" fmla="*/ 53 h 97"/>
                <a:gd name="T2" fmla="*/ 60 w 127"/>
                <a:gd name="T3" fmla="*/ 65 h 97"/>
                <a:gd name="T4" fmla="*/ 56 w 127"/>
                <a:gd name="T5" fmla="*/ 73 h 97"/>
                <a:gd name="T6" fmla="*/ 66 w 127"/>
                <a:gd name="T7" fmla="*/ 96 h 97"/>
                <a:gd name="T8" fmla="*/ 77 w 127"/>
                <a:gd name="T9" fmla="*/ 97 h 97"/>
                <a:gd name="T10" fmla="*/ 85 w 127"/>
                <a:gd name="T11" fmla="*/ 86 h 97"/>
                <a:gd name="T12" fmla="*/ 89 w 127"/>
                <a:gd name="T13" fmla="*/ 78 h 97"/>
                <a:gd name="T14" fmla="*/ 96 w 127"/>
                <a:gd name="T15" fmla="*/ 79 h 97"/>
                <a:gd name="T16" fmla="*/ 104 w 127"/>
                <a:gd name="T17" fmla="*/ 71 h 97"/>
                <a:gd name="T18" fmla="*/ 101 w 127"/>
                <a:gd name="T19" fmla="*/ 60 h 97"/>
                <a:gd name="T20" fmla="*/ 127 w 127"/>
                <a:gd name="T21" fmla="*/ 57 h 97"/>
                <a:gd name="T22" fmla="*/ 106 w 127"/>
                <a:gd name="T23" fmla="*/ 33 h 97"/>
                <a:gd name="T24" fmla="*/ 88 w 127"/>
                <a:gd name="T25" fmla="*/ 25 h 97"/>
                <a:gd name="T26" fmla="*/ 73 w 127"/>
                <a:gd name="T27" fmla="*/ 9 h 97"/>
                <a:gd name="T28" fmla="*/ 63 w 127"/>
                <a:gd name="T29" fmla="*/ 0 h 97"/>
                <a:gd name="T30" fmla="*/ 65 w 127"/>
                <a:gd name="T31" fmla="*/ 20 h 97"/>
                <a:gd name="T32" fmla="*/ 49 w 127"/>
                <a:gd name="T33" fmla="*/ 42 h 97"/>
                <a:gd name="T34" fmla="*/ 23 w 127"/>
                <a:gd name="T35" fmla="*/ 48 h 97"/>
                <a:gd name="T36" fmla="*/ 16 w 127"/>
                <a:gd name="T37" fmla="*/ 44 h 97"/>
                <a:gd name="T38" fmla="*/ 0 w 127"/>
                <a:gd name="T39" fmla="*/ 51 h 97"/>
                <a:gd name="T40" fmla="*/ 26 w 127"/>
                <a:gd name="T41" fmla="*/ 64 h 97"/>
                <a:gd name="T42" fmla="*/ 41 w 127"/>
                <a:gd name="T43"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 h="97">
                  <a:moveTo>
                    <a:pt x="41" y="53"/>
                  </a:moveTo>
                  <a:cubicBezTo>
                    <a:pt x="60" y="65"/>
                    <a:pt x="60" y="65"/>
                    <a:pt x="60" y="65"/>
                  </a:cubicBezTo>
                  <a:cubicBezTo>
                    <a:pt x="56" y="73"/>
                    <a:pt x="56" y="73"/>
                    <a:pt x="56" y="73"/>
                  </a:cubicBezTo>
                  <a:cubicBezTo>
                    <a:pt x="66" y="96"/>
                    <a:pt x="66" y="96"/>
                    <a:pt x="66" y="96"/>
                  </a:cubicBezTo>
                  <a:cubicBezTo>
                    <a:pt x="77" y="97"/>
                    <a:pt x="77" y="97"/>
                    <a:pt x="77" y="97"/>
                  </a:cubicBezTo>
                  <a:cubicBezTo>
                    <a:pt x="85" y="86"/>
                    <a:pt x="85" y="86"/>
                    <a:pt x="85" y="86"/>
                  </a:cubicBezTo>
                  <a:cubicBezTo>
                    <a:pt x="89" y="78"/>
                    <a:pt x="89" y="78"/>
                    <a:pt x="89" y="78"/>
                  </a:cubicBezTo>
                  <a:cubicBezTo>
                    <a:pt x="96" y="79"/>
                    <a:pt x="96" y="79"/>
                    <a:pt x="96" y="79"/>
                  </a:cubicBezTo>
                  <a:cubicBezTo>
                    <a:pt x="104" y="71"/>
                    <a:pt x="104" y="71"/>
                    <a:pt x="104" y="71"/>
                  </a:cubicBezTo>
                  <a:cubicBezTo>
                    <a:pt x="101" y="60"/>
                    <a:pt x="101" y="60"/>
                    <a:pt x="101" y="60"/>
                  </a:cubicBezTo>
                  <a:cubicBezTo>
                    <a:pt x="127" y="57"/>
                    <a:pt x="127" y="57"/>
                    <a:pt x="127" y="57"/>
                  </a:cubicBezTo>
                  <a:cubicBezTo>
                    <a:pt x="127" y="57"/>
                    <a:pt x="113" y="41"/>
                    <a:pt x="106" y="33"/>
                  </a:cubicBezTo>
                  <a:cubicBezTo>
                    <a:pt x="95" y="25"/>
                    <a:pt x="88" y="25"/>
                    <a:pt x="88" y="25"/>
                  </a:cubicBezTo>
                  <a:cubicBezTo>
                    <a:pt x="73" y="9"/>
                    <a:pt x="73" y="9"/>
                    <a:pt x="73" y="9"/>
                  </a:cubicBezTo>
                  <a:cubicBezTo>
                    <a:pt x="63" y="0"/>
                    <a:pt x="63" y="0"/>
                    <a:pt x="63" y="0"/>
                  </a:cubicBezTo>
                  <a:cubicBezTo>
                    <a:pt x="65" y="20"/>
                    <a:pt x="65" y="20"/>
                    <a:pt x="65" y="20"/>
                  </a:cubicBezTo>
                  <a:cubicBezTo>
                    <a:pt x="49" y="42"/>
                    <a:pt x="49" y="42"/>
                    <a:pt x="49" y="42"/>
                  </a:cubicBezTo>
                  <a:cubicBezTo>
                    <a:pt x="23" y="48"/>
                    <a:pt x="23" y="48"/>
                    <a:pt x="23" y="48"/>
                  </a:cubicBezTo>
                  <a:cubicBezTo>
                    <a:pt x="16" y="44"/>
                    <a:pt x="16" y="44"/>
                    <a:pt x="16" y="44"/>
                  </a:cubicBezTo>
                  <a:cubicBezTo>
                    <a:pt x="0" y="51"/>
                    <a:pt x="0" y="51"/>
                    <a:pt x="0" y="51"/>
                  </a:cubicBezTo>
                  <a:cubicBezTo>
                    <a:pt x="26" y="64"/>
                    <a:pt x="26" y="64"/>
                    <a:pt x="26" y="64"/>
                  </a:cubicBezTo>
                  <a:lnTo>
                    <a:pt x="41" y="5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1" name="Freeform 459">
              <a:extLst>
                <a:ext uri="{FF2B5EF4-FFF2-40B4-BE49-F238E27FC236}">
                  <a16:creationId xmlns:a16="http://schemas.microsoft.com/office/drawing/2014/main" id="{1B25860A-A37E-4AE9-84A0-95914C2E624B}"/>
                </a:ext>
              </a:extLst>
            </p:cNvPr>
            <p:cNvSpPr>
              <a:spLocks/>
            </p:cNvSpPr>
            <p:nvPr/>
          </p:nvSpPr>
          <p:spPr bwMode="gray">
            <a:xfrm>
              <a:off x="6438688" y="3155029"/>
              <a:ext cx="33491" cy="15948"/>
            </a:xfrm>
            <a:custGeom>
              <a:avLst/>
              <a:gdLst>
                <a:gd name="T0" fmla="*/ 26 w 63"/>
                <a:gd name="T1" fmla="*/ 15 h 29"/>
                <a:gd name="T2" fmla="*/ 34 w 63"/>
                <a:gd name="T3" fmla="*/ 1 h 29"/>
                <a:gd name="T4" fmla="*/ 26 w 63"/>
                <a:gd name="T5" fmla="*/ 15 h 29"/>
              </a:gdLst>
              <a:ahLst/>
              <a:cxnLst>
                <a:cxn ang="0">
                  <a:pos x="T0" y="T1"/>
                </a:cxn>
                <a:cxn ang="0">
                  <a:pos x="T2" y="T3"/>
                </a:cxn>
                <a:cxn ang="0">
                  <a:pos x="T4" y="T5"/>
                </a:cxn>
              </a:cxnLst>
              <a:rect l="0" t="0" r="r" b="b"/>
              <a:pathLst>
                <a:path w="63" h="29">
                  <a:moveTo>
                    <a:pt x="26" y="15"/>
                  </a:moveTo>
                  <a:cubicBezTo>
                    <a:pt x="63" y="29"/>
                    <a:pt x="45" y="1"/>
                    <a:pt x="34" y="1"/>
                  </a:cubicBezTo>
                  <a:cubicBezTo>
                    <a:pt x="23" y="0"/>
                    <a:pt x="0" y="7"/>
                    <a:pt x="26"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2" name="Freeform 460">
              <a:extLst>
                <a:ext uri="{FF2B5EF4-FFF2-40B4-BE49-F238E27FC236}">
                  <a16:creationId xmlns:a16="http://schemas.microsoft.com/office/drawing/2014/main" id="{070EFEF0-1E51-4CA1-A1C0-C52A1489806F}"/>
                </a:ext>
              </a:extLst>
            </p:cNvPr>
            <p:cNvSpPr>
              <a:spLocks/>
            </p:cNvSpPr>
            <p:nvPr/>
          </p:nvSpPr>
          <p:spPr bwMode="gray">
            <a:xfrm>
              <a:off x="6448256" y="3198090"/>
              <a:ext cx="22327" cy="20733"/>
            </a:xfrm>
            <a:custGeom>
              <a:avLst/>
              <a:gdLst>
                <a:gd name="T0" fmla="*/ 4 w 14"/>
                <a:gd name="T1" fmla="*/ 4 h 13"/>
                <a:gd name="T2" fmla="*/ 0 w 14"/>
                <a:gd name="T3" fmla="*/ 6 h 13"/>
                <a:gd name="T4" fmla="*/ 3 w 14"/>
                <a:gd name="T5" fmla="*/ 9 h 13"/>
                <a:gd name="T6" fmla="*/ 4 w 14"/>
                <a:gd name="T7" fmla="*/ 9 h 13"/>
                <a:gd name="T8" fmla="*/ 7 w 14"/>
                <a:gd name="T9" fmla="*/ 13 h 13"/>
                <a:gd name="T10" fmla="*/ 14 w 14"/>
                <a:gd name="T11" fmla="*/ 11 h 13"/>
                <a:gd name="T12" fmla="*/ 11 w 14"/>
                <a:gd name="T13" fmla="*/ 4 h 13"/>
                <a:gd name="T14" fmla="*/ 4 w 14"/>
                <a:gd name="T15" fmla="*/ 0 h 13"/>
                <a:gd name="T16" fmla="*/ 4 w 14"/>
                <a:gd name="T1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4" y="4"/>
                  </a:moveTo>
                  <a:lnTo>
                    <a:pt x="0" y="6"/>
                  </a:lnTo>
                  <a:lnTo>
                    <a:pt x="3" y="9"/>
                  </a:lnTo>
                  <a:lnTo>
                    <a:pt x="4" y="9"/>
                  </a:lnTo>
                  <a:lnTo>
                    <a:pt x="7" y="13"/>
                  </a:lnTo>
                  <a:lnTo>
                    <a:pt x="14" y="11"/>
                  </a:lnTo>
                  <a:lnTo>
                    <a:pt x="11" y="4"/>
                  </a:lnTo>
                  <a:lnTo>
                    <a:pt x="4" y="0"/>
                  </a:lnTo>
                  <a:lnTo>
                    <a:pt x="4"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3" name="Freeform 461">
              <a:extLst>
                <a:ext uri="{FF2B5EF4-FFF2-40B4-BE49-F238E27FC236}">
                  <a16:creationId xmlns:a16="http://schemas.microsoft.com/office/drawing/2014/main" id="{B33149EA-9874-476C-BFF6-577CCB8817AD}"/>
                </a:ext>
              </a:extLst>
            </p:cNvPr>
            <p:cNvSpPr>
              <a:spLocks/>
            </p:cNvSpPr>
            <p:nvPr/>
          </p:nvSpPr>
          <p:spPr bwMode="gray">
            <a:xfrm>
              <a:off x="6370111" y="3209253"/>
              <a:ext cx="89309" cy="92499"/>
            </a:xfrm>
            <a:custGeom>
              <a:avLst/>
              <a:gdLst>
                <a:gd name="T0" fmla="*/ 21 w 169"/>
                <a:gd name="T1" fmla="*/ 72 h 177"/>
                <a:gd name="T2" fmla="*/ 5 w 169"/>
                <a:gd name="T3" fmla="*/ 95 h 177"/>
                <a:gd name="T4" fmla="*/ 31 w 169"/>
                <a:gd name="T5" fmla="*/ 107 h 177"/>
                <a:gd name="T6" fmla="*/ 53 w 169"/>
                <a:gd name="T7" fmla="*/ 112 h 177"/>
                <a:gd name="T8" fmla="*/ 56 w 169"/>
                <a:gd name="T9" fmla="*/ 128 h 177"/>
                <a:gd name="T10" fmla="*/ 52 w 169"/>
                <a:gd name="T11" fmla="*/ 139 h 177"/>
                <a:gd name="T12" fmla="*/ 41 w 169"/>
                <a:gd name="T13" fmla="*/ 135 h 177"/>
                <a:gd name="T14" fmla="*/ 40 w 169"/>
                <a:gd name="T15" fmla="*/ 150 h 177"/>
                <a:gd name="T16" fmla="*/ 28 w 169"/>
                <a:gd name="T17" fmla="*/ 165 h 177"/>
                <a:gd name="T18" fmla="*/ 39 w 169"/>
                <a:gd name="T19" fmla="*/ 177 h 177"/>
                <a:gd name="T20" fmla="*/ 59 w 169"/>
                <a:gd name="T21" fmla="*/ 155 h 177"/>
                <a:gd name="T22" fmla="*/ 68 w 169"/>
                <a:gd name="T23" fmla="*/ 109 h 177"/>
                <a:gd name="T24" fmla="*/ 84 w 169"/>
                <a:gd name="T25" fmla="*/ 98 h 177"/>
                <a:gd name="T26" fmla="*/ 110 w 169"/>
                <a:gd name="T27" fmla="*/ 92 h 177"/>
                <a:gd name="T28" fmla="*/ 145 w 169"/>
                <a:gd name="T29" fmla="*/ 59 h 177"/>
                <a:gd name="T30" fmla="*/ 153 w 169"/>
                <a:gd name="T31" fmla="*/ 48 h 177"/>
                <a:gd name="T32" fmla="*/ 169 w 169"/>
                <a:gd name="T33" fmla="*/ 26 h 177"/>
                <a:gd name="T34" fmla="*/ 122 w 169"/>
                <a:gd name="T35" fmla="*/ 1 h 177"/>
                <a:gd name="T36" fmla="*/ 99 w 169"/>
                <a:gd name="T37" fmla="*/ 15 h 177"/>
                <a:gd name="T38" fmla="*/ 88 w 169"/>
                <a:gd name="T39" fmla="*/ 3 h 177"/>
                <a:gd name="T40" fmla="*/ 76 w 169"/>
                <a:gd name="T41" fmla="*/ 14 h 177"/>
                <a:gd name="T42" fmla="*/ 54 w 169"/>
                <a:gd name="T43" fmla="*/ 20 h 177"/>
                <a:gd name="T44" fmla="*/ 56 w 169"/>
                <a:gd name="T45" fmla="*/ 44 h 177"/>
                <a:gd name="T46" fmla="*/ 42 w 169"/>
                <a:gd name="T47" fmla="*/ 24 h 177"/>
                <a:gd name="T48" fmla="*/ 37 w 169"/>
                <a:gd name="T49" fmla="*/ 58 h 177"/>
                <a:gd name="T50" fmla="*/ 22 w 169"/>
                <a:gd name="T51" fmla="*/ 50 h 177"/>
                <a:gd name="T52" fmla="*/ 23 w 169"/>
                <a:gd name="T53" fmla="*/ 42 h 177"/>
                <a:gd name="T54" fmla="*/ 0 w 169"/>
                <a:gd name="T55" fmla="*/ 41 h 177"/>
                <a:gd name="T56" fmla="*/ 0 w 169"/>
                <a:gd name="T57" fmla="*/ 49 h 177"/>
                <a:gd name="T58" fmla="*/ 14 w 169"/>
                <a:gd name="T59" fmla="*/ 61 h 177"/>
                <a:gd name="T60" fmla="*/ 21 w 169"/>
                <a:gd name="T61" fmla="*/ 7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21" y="72"/>
                  </a:moveTo>
                  <a:cubicBezTo>
                    <a:pt x="5" y="95"/>
                    <a:pt x="5" y="95"/>
                    <a:pt x="5" y="95"/>
                  </a:cubicBezTo>
                  <a:cubicBezTo>
                    <a:pt x="5" y="95"/>
                    <a:pt x="24" y="103"/>
                    <a:pt x="31" y="107"/>
                  </a:cubicBezTo>
                  <a:cubicBezTo>
                    <a:pt x="38" y="115"/>
                    <a:pt x="53" y="112"/>
                    <a:pt x="53" y="112"/>
                  </a:cubicBezTo>
                  <a:cubicBezTo>
                    <a:pt x="53" y="112"/>
                    <a:pt x="57" y="116"/>
                    <a:pt x="56" y="128"/>
                  </a:cubicBezTo>
                  <a:cubicBezTo>
                    <a:pt x="56" y="135"/>
                    <a:pt x="52" y="139"/>
                    <a:pt x="52" y="139"/>
                  </a:cubicBezTo>
                  <a:cubicBezTo>
                    <a:pt x="41" y="135"/>
                    <a:pt x="41" y="135"/>
                    <a:pt x="41" y="135"/>
                  </a:cubicBezTo>
                  <a:cubicBezTo>
                    <a:pt x="40" y="150"/>
                    <a:pt x="40" y="150"/>
                    <a:pt x="40" y="150"/>
                  </a:cubicBezTo>
                  <a:cubicBezTo>
                    <a:pt x="40" y="158"/>
                    <a:pt x="28" y="165"/>
                    <a:pt x="28" y="165"/>
                  </a:cubicBezTo>
                  <a:cubicBezTo>
                    <a:pt x="39" y="177"/>
                    <a:pt x="39" y="177"/>
                    <a:pt x="39" y="177"/>
                  </a:cubicBezTo>
                  <a:cubicBezTo>
                    <a:pt x="39" y="177"/>
                    <a:pt x="51" y="166"/>
                    <a:pt x="59" y="155"/>
                  </a:cubicBezTo>
                  <a:cubicBezTo>
                    <a:pt x="67" y="140"/>
                    <a:pt x="68" y="109"/>
                    <a:pt x="68" y="109"/>
                  </a:cubicBezTo>
                  <a:cubicBezTo>
                    <a:pt x="68" y="109"/>
                    <a:pt x="80" y="102"/>
                    <a:pt x="84" y="98"/>
                  </a:cubicBezTo>
                  <a:cubicBezTo>
                    <a:pt x="88" y="99"/>
                    <a:pt x="110" y="92"/>
                    <a:pt x="110" y="92"/>
                  </a:cubicBezTo>
                  <a:cubicBezTo>
                    <a:pt x="145" y="59"/>
                    <a:pt x="145" y="59"/>
                    <a:pt x="145" y="59"/>
                  </a:cubicBezTo>
                  <a:cubicBezTo>
                    <a:pt x="153" y="48"/>
                    <a:pt x="153" y="48"/>
                    <a:pt x="153" y="48"/>
                  </a:cubicBezTo>
                  <a:cubicBezTo>
                    <a:pt x="169" y="26"/>
                    <a:pt x="169" y="26"/>
                    <a:pt x="169" y="26"/>
                  </a:cubicBezTo>
                  <a:cubicBezTo>
                    <a:pt x="169" y="26"/>
                    <a:pt x="141" y="2"/>
                    <a:pt x="122" y="1"/>
                  </a:cubicBezTo>
                  <a:cubicBezTo>
                    <a:pt x="107" y="0"/>
                    <a:pt x="99" y="15"/>
                    <a:pt x="99" y="15"/>
                  </a:cubicBezTo>
                  <a:cubicBezTo>
                    <a:pt x="88" y="3"/>
                    <a:pt x="88" y="3"/>
                    <a:pt x="88" y="3"/>
                  </a:cubicBezTo>
                  <a:cubicBezTo>
                    <a:pt x="88" y="3"/>
                    <a:pt x="80" y="10"/>
                    <a:pt x="76" y="14"/>
                  </a:cubicBezTo>
                  <a:cubicBezTo>
                    <a:pt x="73" y="18"/>
                    <a:pt x="54" y="20"/>
                    <a:pt x="54" y="20"/>
                  </a:cubicBezTo>
                  <a:cubicBezTo>
                    <a:pt x="54" y="20"/>
                    <a:pt x="64" y="40"/>
                    <a:pt x="56" y="44"/>
                  </a:cubicBezTo>
                  <a:cubicBezTo>
                    <a:pt x="49" y="43"/>
                    <a:pt x="42" y="24"/>
                    <a:pt x="42" y="24"/>
                  </a:cubicBezTo>
                  <a:cubicBezTo>
                    <a:pt x="37" y="58"/>
                    <a:pt x="37" y="58"/>
                    <a:pt x="37" y="58"/>
                  </a:cubicBezTo>
                  <a:cubicBezTo>
                    <a:pt x="22" y="50"/>
                    <a:pt x="22" y="50"/>
                    <a:pt x="22" y="50"/>
                  </a:cubicBezTo>
                  <a:cubicBezTo>
                    <a:pt x="23" y="42"/>
                    <a:pt x="23" y="42"/>
                    <a:pt x="23" y="42"/>
                  </a:cubicBezTo>
                  <a:cubicBezTo>
                    <a:pt x="0" y="41"/>
                    <a:pt x="0" y="41"/>
                    <a:pt x="0" y="41"/>
                  </a:cubicBezTo>
                  <a:cubicBezTo>
                    <a:pt x="0" y="49"/>
                    <a:pt x="0" y="49"/>
                    <a:pt x="0" y="49"/>
                  </a:cubicBezTo>
                  <a:cubicBezTo>
                    <a:pt x="14" y="61"/>
                    <a:pt x="14" y="61"/>
                    <a:pt x="14" y="61"/>
                  </a:cubicBezTo>
                  <a:lnTo>
                    <a:pt x="21" y="7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4" name="Freeform 462">
              <a:extLst>
                <a:ext uri="{FF2B5EF4-FFF2-40B4-BE49-F238E27FC236}">
                  <a16:creationId xmlns:a16="http://schemas.microsoft.com/office/drawing/2014/main" id="{40BC2F7D-5622-434B-A6E8-EFB9E3D43ED7}"/>
                </a:ext>
              </a:extLst>
            </p:cNvPr>
            <p:cNvSpPr>
              <a:spLocks/>
            </p:cNvSpPr>
            <p:nvPr/>
          </p:nvSpPr>
          <p:spPr bwMode="gray">
            <a:xfrm>
              <a:off x="6542351" y="3458043"/>
              <a:ext cx="679388" cy="612407"/>
            </a:xfrm>
            <a:custGeom>
              <a:avLst/>
              <a:gdLst>
                <a:gd name="T0" fmla="*/ 524 w 1287"/>
                <a:gd name="T1" fmla="*/ 16 h 1158"/>
                <a:gd name="T2" fmla="*/ 490 w 1287"/>
                <a:gd name="T3" fmla="*/ 98 h 1158"/>
                <a:gd name="T4" fmla="*/ 445 w 1287"/>
                <a:gd name="T5" fmla="*/ 104 h 1158"/>
                <a:gd name="T6" fmla="*/ 408 w 1287"/>
                <a:gd name="T7" fmla="*/ 98 h 1158"/>
                <a:gd name="T8" fmla="*/ 376 w 1287"/>
                <a:gd name="T9" fmla="*/ 135 h 1158"/>
                <a:gd name="T10" fmla="*/ 360 w 1287"/>
                <a:gd name="T11" fmla="*/ 169 h 1158"/>
                <a:gd name="T12" fmla="*/ 346 w 1287"/>
                <a:gd name="T13" fmla="*/ 225 h 1158"/>
                <a:gd name="T14" fmla="*/ 382 w 1287"/>
                <a:gd name="T15" fmla="*/ 250 h 1158"/>
                <a:gd name="T16" fmla="*/ 328 w 1287"/>
                <a:gd name="T17" fmla="*/ 282 h 1158"/>
                <a:gd name="T18" fmla="*/ 273 w 1287"/>
                <a:gd name="T19" fmla="*/ 356 h 1158"/>
                <a:gd name="T20" fmla="*/ 267 w 1287"/>
                <a:gd name="T21" fmla="*/ 474 h 1158"/>
                <a:gd name="T22" fmla="*/ 269 w 1287"/>
                <a:gd name="T23" fmla="*/ 520 h 1158"/>
                <a:gd name="T24" fmla="*/ 221 w 1287"/>
                <a:gd name="T25" fmla="*/ 498 h 1158"/>
                <a:gd name="T26" fmla="*/ 171 w 1287"/>
                <a:gd name="T27" fmla="*/ 530 h 1158"/>
                <a:gd name="T28" fmla="*/ 147 w 1287"/>
                <a:gd name="T29" fmla="*/ 571 h 1158"/>
                <a:gd name="T30" fmla="*/ 97 w 1287"/>
                <a:gd name="T31" fmla="*/ 588 h 1158"/>
                <a:gd name="T32" fmla="*/ 49 w 1287"/>
                <a:gd name="T33" fmla="*/ 586 h 1158"/>
                <a:gd name="T34" fmla="*/ 3 w 1287"/>
                <a:gd name="T35" fmla="*/ 603 h 1158"/>
                <a:gd name="T36" fmla="*/ 37 w 1287"/>
                <a:gd name="T37" fmla="*/ 692 h 1158"/>
                <a:gd name="T38" fmla="*/ 81 w 1287"/>
                <a:gd name="T39" fmla="*/ 794 h 1158"/>
                <a:gd name="T40" fmla="*/ 90 w 1287"/>
                <a:gd name="T41" fmla="*/ 829 h 1158"/>
                <a:gd name="T42" fmla="*/ 30 w 1287"/>
                <a:gd name="T43" fmla="*/ 922 h 1158"/>
                <a:gd name="T44" fmla="*/ 59 w 1287"/>
                <a:gd name="T45" fmla="*/ 1015 h 1158"/>
                <a:gd name="T46" fmla="*/ 75 w 1287"/>
                <a:gd name="T47" fmla="*/ 1073 h 1158"/>
                <a:gd name="T48" fmla="*/ 70 w 1287"/>
                <a:gd name="T49" fmla="*/ 1111 h 1158"/>
                <a:gd name="T50" fmla="*/ 86 w 1287"/>
                <a:gd name="T51" fmla="*/ 1158 h 1158"/>
                <a:gd name="T52" fmla="*/ 155 w 1287"/>
                <a:gd name="T53" fmla="*/ 1123 h 1158"/>
                <a:gd name="T54" fmla="*/ 264 w 1287"/>
                <a:gd name="T55" fmla="*/ 1044 h 1158"/>
                <a:gd name="T56" fmla="*/ 388 w 1287"/>
                <a:gd name="T57" fmla="*/ 1019 h 1158"/>
                <a:gd name="T58" fmla="*/ 470 w 1287"/>
                <a:gd name="T59" fmla="*/ 1023 h 1158"/>
                <a:gd name="T60" fmla="*/ 515 w 1287"/>
                <a:gd name="T61" fmla="*/ 1025 h 1158"/>
                <a:gd name="T62" fmla="*/ 594 w 1287"/>
                <a:gd name="T63" fmla="*/ 1029 h 1158"/>
                <a:gd name="T64" fmla="*/ 671 w 1287"/>
                <a:gd name="T65" fmla="*/ 1059 h 1158"/>
                <a:gd name="T66" fmla="*/ 686 w 1287"/>
                <a:gd name="T67" fmla="*/ 1052 h 1158"/>
                <a:gd name="T68" fmla="*/ 747 w 1287"/>
                <a:gd name="T69" fmla="*/ 1028 h 1158"/>
                <a:gd name="T70" fmla="*/ 777 w 1287"/>
                <a:gd name="T71" fmla="*/ 1037 h 1158"/>
                <a:gd name="T72" fmla="*/ 817 w 1287"/>
                <a:gd name="T73" fmla="*/ 1062 h 1158"/>
                <a:gd name="T74" fmla="*/ 863 w 1287"/>
                <a:gd name="T75" fmla="*/ 1026 h 1158"/>
                <a:gd name="T76" fmla="*/ 894 w 1287"/>
                <a:gd name="T77" fmla="*/ 1016 h 1158"/>
                <a:gd name="T78" fmla="*/ 930 w 1287"/>
                <a:gd name="T79" fmla="*/ 1033 h 1158"/>
                <a:gd name="T80" fmla="*/ 971 w 1287"/>
                <a:gd name="T81" fmla="*/ 1031 h 1158"/>
                <a:gd name="T82" fmla="*/ 1094 w 1287"/>
                <a:gd name="T83" fmla="*/ 1049 h 1158"/>
                <a:gd name="T84" fmla="*/ 1129 w 1287"/>
                <a:gd name="T85" fmla="*/ 855 h 1158"/>
                <a:gd name="T86" fmla="*/ 1209 w 1287"/>
                <a:gd name="T87" fmla="*/ 832 h 1158"/>
                <a:gd name="T88" fmla="*/ 1185 w 1287"/>
                <a:gd name="T89" fmla="*/ 785 h 1158"/>
                <a:gd name="T90" fmla="*/ 1158 w 1287"/>
                <a:gd name="T91" fmla="*/ 711 h 1158"/>
                <a:gd name="T92" fmla="*/ 1101 w 1287"/>
                <a:gd name="T93" fmla="*/ 644 h 1158"/>
                <a:gd name="T94" fmla="*/ 1108 w 1287"/>
                <a:gd name="T95" fmla="*/ 590 h 1158"/>
                <a:gd name="T96" fmla="*/ 1212 w 1287"/>
                <a:gd name="T97" fmla="*/ 592 h 1158"/>
                <a:gd name="T98" fmla="*/ 1249 w 1287"/>
                <a:gd name="T99" fmla="*/ 532 h 1158"/>
                <a:gd name="T100" fmla="*/ 1284 w 1287"/>
                <a:gd name="T101" fmla="*/ 499 h 1158"/>
                <a:gd name="T102" fmla="*/ 1234 w 1287"/>
                <a:gd name="T103" fmla="*/ 440 h 1158"/>
                <a:gd name="T104" fmla="*/ 1133 w 1287"/>
                <a:gd name="T105" fmla="*/ 442 h 1158"/>
                <a:gd name="T106" fmla="*/ 1103 w 1287"/>
                <a:gd name="T107" fmla="*/ 368 h 1158"/>
                <a:gd name="T108" fmla="*/ 1027 w 1287"/>
                <a:gd name="T109" fmla="*/ 315 h 1158"/>
                <a:gd name="T110" fmla="*/ 1010 w 1287"/>
                <a:gd name="T111" fmla="*/ 268 h 1158"/>
                <a:gd name="T112" fmla="*/ 958 w 1287"/>
                <a:gd name="T113" fmla="*/ 182 h 1158"/>
                <a:gd name="T114" fmla="*/ 926 w 1287"/>
                <a:gd name="T115" fmla="*/ 65 h 1158"/>
                <a:gd name="T116" fmla="*/ 796 w 1287"/>
                <a:gd name="T117" fmla="*/ 32 h 1158"/>
                <a:gd name="T118" fmla="*/ 735 w 1287"/>
                <a:gd name="T119" fmla="*/ 75 h 1158"/>
                <a:gd name="T120" fmla="*/ 651 w 1287"/>
                <a:gd name="T121" fmla="*/ 18 h 1158"/>
                <a:gd name="T122" fmla="*/ 614 w 1287"/>
                <a:gd name="T123" fmla="*/ 5 h 1158"/>
                <a:gd name="T124" fmla="*/ 539 w 1287"/>
                <a:gd name="T125" fmla="*/ 9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7" h="1158">
                  <a:moveTo>
                    <a:pt x="524" y="16"/>
                  </a:moveTo>
                  <a:cubicBezTo>
                    <a:pt x="524" y="16"/>
                    <a:pt x="524" y="16"/>
                    <a:pt x="524" y="16"/>
                  </a:cubicBezTo>
                  <a:cubicBezTo>
                    <a:pt x="492" y="64"/>
                    <a:pt x="492" y="64"/>
                    <a:pt x="492" y="64"/>
                  </a:cubicBezTo>
                  <a:cubicBezTo>
                    <a:pt x="492" y="64"/>
                    <a:pt x="498" y="87"/>
                    <a:pt x="490" y="98"/>
                  </a:cubicBezTo>
                  <a:cubicBezTo>
                    <a:pt x="479" y="105"/>
                    <a:pt x="464" y="101"/>
                    <a:pt x="464" y="101"/>
                  </a:cubicBezTo>
                  <a:cubicBezTo>
                    <a:pt x="464" y="101"/>
                    <a:pt x="453" y="104"/>
                    <a:pt x="445" y="104"/>
                  </a:cubicBezTo>
                  <a:cubicBezTo>
                    <a:pt x="438" y="103"/>
                    <a:pt x="423" y="91"/>
                    <a:pt x="423" y="91"/>
                  </a:cubicBezTo>
                  <a:cubicBezTo>
                    <a:pt x="408" y="98"/>
                    <a:pt x="408" y="98"/>
                    <a:pt x="408" y="98"/>
                  </a:cubicBezTo>
                  <a:cubicBezTo>
                    <a:pt x="408" y="98"/>
                    <a:pt x="407" y="121"/>
                    <a:pt x="395" y="128"/>
                  </a:cubicBezTo>
                  <a:cubicBezTo>
                    <a:pt x="387" y="139"/>
                    <a:pt x="376" y="135"/>
                    <a:pt x="376" y="135"/>
                  </a:cubicBezTo>
                  <a:cubicBezTo>
                    <a:pt x="361" y="146"/>
                    <a:pt x="361" y="146"/>
                    <a:pt x="361" y="146"/>
                  </a:cubicBezTo>
                  <a:cubicBezTo>
                    <a:pt x="360" y="169"/>
                    <a:pt x="360" y="169"/>
                    <a:pt x="360" y="169"/>
                  </a:cubicBezTo>
                  <a:cubicBezTo>
                    <a:pt x="352" y="187"/>
                    <a:pt x="352" y="187"/>
                    <a:pt x="352" y="187"/>
                  </a:cubicBezTo>
                  <a:cubicBezTo>
                    <a:pt x="346" y="225"/>
                    <a:pt x="346" y="225"/>
                    <a:pt x="346" y="225"/>
                  </a:cubicBezTo>
                  <a:cubicBezTo>
                    <a:pt x="346" y="225"/>
                    <a:pt x="392" y="208"/>
                    <a:pt x="395" y="220"/>
                  </a:cubicBezTo>
                  <a:cubicBezTo>
                    <a:pt x="398" y="232"/>
                    <a:pt x="382" y="250"/>
                    <a:pt x="382" y="250"/>
                  </a:cubicBezTo>
                  <a:cubicBezTo>
                    <a:pt x="381" y="269"/>
                    <a:pt x="381" y="269"/>
                    <a:pt x="381" y="269"/>
                  </a:cubicBezTo>
                  <a:cubicBezTo>
                    <a:pt x="328" y="282"/>
                    <a:pt x="328" y="282"/>
                    <a:pt x="328" y="282"/>
                  </a:cubicBezTo>
                  <a:cubicBezTo>
                    <a:pt x="328" y="282"/>
                    <a:pt x="331" y="316"/>
                    <a:pt x="315" y="323"/>
                  </a:cubicBezTo>
                  <a:cubicBezTo>
                    <a:pt x="300" y="326"/>
                    <a:pt x="273" y="340"/>
                    <a:pt x="273" y="356"/>
                  </a:cubicBezTo>
                  <a:cubicBezTo>
                    <a:pt x="272" y="375"/>
                    <a:pt x="281" y="417"/>
                    <a:pt x="281" y="417"/>
                  </a:cubicBezTo>
                  <a:cubicBezTo>
                    <a:pt x="267" y="474"/>
                    <a:pt x="267" y="474"/>
                    <a:pt x="267" y="474"/>
                  </a:cubicBezTo>
                  <a:cubicBezTo>
                    <a:pt x="267" y="474"/>
                    <a:pt x="301" y="472"/>
                    <a:pt x="300" y="491"/>
                  </a:cubicBezTo>
                  <a:cubicBezTo>
                    <a:pt x="303" y="514"/>
                    <a:pt x="280" y="532"/>
                    <a:pt x="269" y="520"/>
                  </a:cubicBezTo>
                  <a:cubicBezTo>
                    <a:pt x="258" y="508"/>
                    <a:pt x="274" y="490"/>
                    <a:pt x="259" y="493"/>
                  </a:cubicBezTo>
                  <a:cubicBezTo>
                    <a:pt x="244" y="492"/>
                    <a:pt x="221" y="498"/>
                    <a:pt x="221" y="498"/>
                  </a:cubicBezTo>
                  <a:cubicBezTo>
                    <a:pt x="205" y="532"/>
                    <a:pt x="205" y="532"/>
                    <a:pt x="205" y="532"/>
                  </a:cubicBezTo>
                  <a:cubicBezTo>
                    <a:pt x="205" y="532"/>
                    <a:pt x="179" y="519"/>
                    <a:pt x="171" y="530"/>
                  </a:cubicBezTo>
                  <a:cubicBezTo>
                    <a:pt x="167" y="538"/>
                    <a:pt x="188" y="570"/>
                    <a:pt x="177" y="573"/>
                  </a:cubicBezTo>
                  <a:cubicBezTo>
                    <a:pt x="161" y="580"/>
                    <a:pt x="147" y="571"/>
                    <a:pt x="147" y="571"/>
                  </a:cubicBezTo>
                  <a:cubicBezTo>
                    <a:pt x="123" y="601"/>
                    <a:pt x="123" y="601"/>
                    <a:pt x="123" y="601"/>
                  </a:cubicBezTo>
                  <a:cubicBezTo>
                    <a:pt x="97" y="588"/>
                    <a:pt x="97" y="588"/>
                    <a:pt x="97" y="588"/>
                  </a:cubicBezTo>
                  <a:cubicBezTo>
                    <a:pt x="71" y="595"/>
                    <a:pt x="71" y="595"/>
                    <a:pt x="71" y="595"/>
                  </a:cubicBezTo>
                  <a:cubicBezTo>
                    <a:pt x="49" y="586"/>
                    <a:pt x="49" y="586"/>
                    <a:pt x="49" y="586"/>
                  </a:cubicBezTo>
                  <a:cubicBezTo>
                    <a:pt x="44" y="601"/>
                    <a:pt x="44" y="601"/>
                    <a:pt x="44" y="601"/>
                  </a:cubicBezTo>
                  <a:cubicBezTo>
                    <a:pt x="3" y="603"/>
                    <a:pt x="3" y="603"/>
                    <a:pt x="3" y="603"/>
                  </a:cubicBezTo>
                  <a:cubicBezTo>
                    <a:pt x="27" y="650"/>
                    <a:pt x="27" y="650"/>
                    <a:pt x="27" y="650"/>
                  </a:cubicBezTo>
                  <a:cubicBezTo>
                    <a:pt x="27" y="650"/>
                    <a:pt x="30" y="669"/>
                    <a:pt x="37" y="692"/>
                  </a:cubicBezTo>
                  <a:cubicBezTo>
                    <a:pt x="39" y="715"/>
                    <a:pt x="89" y="779"/>
                    <a:pt x="89" y="779"/>
                  </a:cubicBezTo>
                  <a:cubicBezTo>
                    <a:pt x="81" y="794"/>
                    <a:pt x="81" y="794"/>
                    <a:pt x="81" y="794"/>
                  </a:cubicBezTo>
                  <a:cubicBezTo>
                    <a:pt x="98" y="825"/>
                    <a:pt x="98" y="825"/>
                    <a:pt x="98" y="825"/>
                  </a:cubicBezTo>
                  <a:cubicBezTo>
                    <a:pt x="90" y="829"/>
                    <a:pt x="90" y="829"/>
                    <a:pt x="90" y="829"/>
                  </a:cubicBezTo>
                  <a:cubicBezTo>
                    <a:pt x="95" y="894"/>
                    <a:pt x="95" y="894"/>
                    <a:pt x="95" y="894"/>
                  </a:cubicBezTo>
                  <a:cubicBezTo>
                    <a:pt x="95" y="894"/>
                    <a:pt x="53" y="904"/>
                    <a:pt x="30" y="922"/>
                  </a:cubicBezTo>
                  <a:cubicBezTo>
                    <a:pt x="6" y="943"/>
                    <a:pt x="0" y="997"/>
                    <a:pt x="0" y="997"/>
                  </a:cubicBezTo>
                  <a:cubicBezTo>
                    <a:pt x="0" y="997"/>
                    <a:pt x="26" y="998"/>
                    <a:pt x="59" y="1015"/>
                  </a:cubicBezTo>
                  <a:cubicBezTo>
                    <a:pt x="92" y="1028"/>
                    <a:pt x="84" y="1047"/>
                    <a:pt x="84" y="1047"/>
                  </a:cubicBezTo>
                  <a:cubicBezTo>
                    <a:pt x="75" y="1073"/>
                    <a:pt x="75" y="1073"/>
                    <a:pt x="75" y="1073"/>
                  </a:cubicBezTo>
                  <a:cubicBezTo>
                    <a:pt x="85" y="1096"/>
                    <a:pt x="85" y="1096"/>
                    <a:pt x="85" y="1096"/>
                  </a:cubicBezTo>
                  <a:cubicBezTo>
                    <a:pt x="70" y="1111"/>
                    <a:pt x="70" y="1111"/>
                    <a:pt x="70" y="1111"/>
                  </a:cubicBezTo>
                  <a:cubicBezTo>
                    <a:pt x="70" y="1111"/>
                    <a:pt x="69" y="1130"/>
                    <a:pt x="76" y="1142"/>
                  </a:cubicBezTo>
                  <a:cubicBezTo>
                    <a:pt x="79" y="1146"/>
                    <a:pt x="83" y="1154"/>
                    <a:pt x="86" y="1158"/>
                  </a:cubicBezTo>
                  <a:cubicBezTo>
                    <a:pt x="87" y="1150"/>
                    <a:pt x="88" y="1123"/>
                    <a:pt x="103" y="1124"/>
                  </a:cubicBezTo>
                  <a:cubicBezTo>
                    <a:pt x="121" y="1125"/>
                    <a:pt x="124" y="1144"/>
                    <a:pt x="155" y="1123"/>
                  </a:cubicBezTo>
                  <a:cubicBezTo>
                    <a:pt x="186" y="1105"/>
                    <a:pt x="161" y="1077"/>
                    <a:pt x="188" y="1063"/>
                  </a:cubicBezTo>
                  <a:cubicBezTo>
                    <a:pt x="215" y="1045"/>
                    <a:pt x="233" y="1057"/>
                    <a:pt x="264" y="1044"/>
                  </a:cubicBezTo>
                  <a:cubicBezTo>
                    <a:pt x="294" y="1030"/>
                    <a:pt x="298" y="1026"/>
                    <a:pt x="328" y="1031"/>
                  </a:cubicBezTo>
                  <a:cubicBezTo>
                    <a:pt x="358" y="1037"/>
                    <a:pt x="369" y="1026"/>
                    <a:pt x="388" y="1019"/>
                  </a:cubicBezTo>
                  <a:cubicBezTo>
                    <a:pt x="407" y="1016"/>
                    <a:pt x="437" y="1021"/>
                    <a:pt x="437" y="1021"/>
                  </a:cubicBezTo>
                  <a:cubicBezTo>
                    <a:pt x="470" y="1023"/>
                    <a:pt x="470" y="1023"/>
                    <a:pt x="470" y="1023"/>
                  </a:cubicBezTo>
                  <a:cubicBezTo>
                    <a:pt x="492" y="1039"/>
                    <a:pt x="492" y="1039"/>
                    <a:pt x="492" y="1039"/>
                  </a:cubicBezTo>
                  <a:cubicBezTo>
                    <a:pt x="515" y="1025"/>
                    <a:pt x="515" y="1025"/>
                    <a:pt x="515" y="1025"/>
                  </a:cubicBezTo>
                  <a:cubicBezTo>
                    <a:pt x="555" y="1046"/>
                    <a:pt x="555" y="1046"/>
                    <a:pt x="555" y="1046"/>
                  </a:cubicBezTo>
                  <a:cubicBezTo>
                    <a:pt x="555" y="1046"/>
                    <a:pt x="576" y="1005"/>
                    <a:pt x="594" y="1029"/>
                  </a:cubicBezTo>
                  <a:cubicBezTo>
                    <a:pt x="611" y="1049"/>
                    <a:pt x="599" y="1067"/>
                    <a:pt x="626" y="1061"/>
                  </a:cubicBezTo>
                  <a:cubicBezTo>
                    <a:pt x="656" y="1055"/>
                    <a:pt x="671" y="1059"/>
                    <a:pt x="671" y="1059"/>
                  </a:cubicBezTo>
                  <a:cubicBezTo>
                    <a:pt x="671" y="1059"/>
                    <a:pt x="673" y="1082"/>
                    <a:pt x="685" y="1083"/>
                  </a:cubicBezTo>
                  <a:cubicBezTo>
                    <a:pt x="696" y="1083"/>
                    <a:pt x="686" y="1052"/>
                    <a:pt x="686" y="1052"/>
                  </a:cubicBezTo>
                  <a:cubicBezTo>
                    <a:pt x="716" y="1054"/>
                    <a:pt x="716" y="1054"/>
                    <a:pt x="716" y="1054"/>
                  </a:cubicBezTo>
                  <a:cubicBezTo>
                    <a:pt x="747" y="1028"/>
                    <a:pt x="747" y="1028"/>
                    <a:pt x="747" y="1028"/>
                  </a:cubicBezTo>
                  <a:cubicBezTo>
                    <a:pt x="765" y="1056"/>
                    <a:pt x="765" y="1056"/>
                    <a:pt x="765" y="1056"/>
                  </a:cubicBezTo>
                  <a:cubicBezTo>
                    <a:pt x="777" y="1037"/>
                    <a:pt x="777" y="1037"/>
                    <a:pt x="777" y="1037"/>
                  </a:cubicBezTo>
                  <a:cubicBezTo>
                    <a:pt x="807" y="1035"/>
                    <a:pt x="807" y="1035"/>
                    <a:pt x="807" y="1035"/>
                  </a:cubicBezTo>
                  <a:cubicBezTo>
                    <a:pt x="807" y="1035"/>
                    <a:pt x="798" y="1065"/>
                    <a:pt x="817" y="1062"/>
                  </a:cubicBezTo>
                  <a:cubicBezTo>
                    <a:pt x="835" y="1059"/>
                    <a:pt x="833" y="1032"/>
                    <a:pt x="833" y="1032"/>
                  </a:cubicBezTo>
                  <a:cubicBezTo>
                    <a:pt x="863" y="1026"/>
                    <a:pt x="863" y="1026"/>
                    <a:pt x="863" y="1026"/>
                  </a:cubicBezTo>
                  <a:cubicBezTo>
                    <a:pt x="872" y="1004"/>
                    <a:pt x="872" y="1004"/>
                    <a:pt x="872" y="1004"/>
                  </a:cubicBezTo>
                  <a:cubicBezTo>
                    <a:pt x="894" y="1016"/>
                    <a:pt x="894" y="1016"/>
                    <a:pt x="894" y="1016"/>
                  </a:cubicBezTo>
                  <a:cubicBezTo>
                    <a:pt x="894" y="1016"/>
                    <a:pt x="891" y="1062"/>
                    <a:pt x="910" y="1059"/>
                  </a:cubicBezTo>
                  <a:cubicBezTo>
                    <a:pt x="929" y="1060"/>
                    <a:pt x="930" y="1033"/>
                    <a:pt x="930" y="1033"/>
                  </a:cubicBezTo>
                  <a:cubicBezTo>
                    <a:pt x="964" y="1020"/>
                    <a:pt x="964" y="1020"/>
                    <a:pt x="964" y="1020"/>
                  </a:cubicBezTo>
                  <a:cubicBezTo>
                    <a:pt x="971" y="1031"/>
                    <a:pt x="971" y="1031"/>
                    <a:pt x="971" y="1031"/>
                  </a:cubicBezTo>
                  <a:cubicBezTo>
                    <a:pt x="971" y="1031"/>
                    <a:pt x="1022" y="984"/>
                    <a:pt x="1044" y="1008"/>
                  </a:cubicBezTo>
                  <a:cubicBezTo>
                    <a:pt x="1061" y="1028"/>
                    <a:pt x="1082" y="1063"/>
                    <a:pt x="1094" y="1049"/>
                  </a:cubicBezTo>
                  <a:cubicBezTo>
                    <a:pt x="1106" y="1030"/>
                    <a:pt x="1073" y="1021"/>
                    <a:pt x="1079" y="972"/>
                  </a:cubicBezTo>
                  <a:cubicBezTo>
                    <a:pt x="1085" y="926"/>
                    <a:pt x="1092" y="857"/>
                    <a:pt x="1129" y="855"/>
                  </a:cubicBezTo>
                  <a:cubicBezTo>
                    <a:pt x="1167" y="853"/>
                    <a:pt x="1175" y="831"/>
                    <a:pt x="1175" y="831"/>
                  </a:cubicBezTo>
                  <a:cubicBezTo>
                    <a:pt x="1209" y="832"/>
                    <a:pt x="1209" y="832"/>
                    <a:pt x="1209" y="832"/>
                  </a:cubicBezTo>
                  <a:cubicBezTo>
                    <a:pt x="1224" y="822"/>
                    <a:pt x="1224" y="822"/>
                    <a:pt x="1224" y="822"/>
                  </a:cubicBezTo>
                  <a:cubicBezTo>
                    <a:pt x="1185" y="785"/>
                    <a:pt x="1185" y="785"/>
                    <a:pt x="1185" y="785"/>
                  </a:cubicBezTo>
                  <a:cubicBezTo>
                    <a:pt x="1185" y="785"/>
                    <a:pt x="1183" y="743"/>
                    <a:pt x="1172" y="727"/>
                  </a:cubicBezTo>
                  <a:cubicBezTo>
                    <a:pt x="1166" y="716"/>
                    <a:pt x="1158" y="711"/>
                    <a:pt x="1158" y="711"/>
                  </a:cubicBezTo>
                  <a:cubicBezTo>
                    <a:pt x="1158" y="711"/>
                    <a:pt x="1167" y="689"/>
                    <a:pt x="1145" y="669"/>
                  </a:cubicBezTo>
                  <a:cubicBezTo>
                    <a:pt x="1127" y="653"/>
                    <a:pt x="1101" y="644"/>
                    <a:pt x="1101" y="644"/>
                  </a:cubicBezTo>
                  <a:cubicBezTo>
                    <a:pt x="1110" y="617"/>
                    <a:pt x="1110" y="617"/>
                    <a:pt x="1110" y="617"/>
                  </a:cubicBezTo>
                  <a:cubicBezTo>
                    <a:pt x="1108" y="590"/>
                    <a:pt x="1108" y="590"/>
                    <a:pt x="1108" y="590"/>
                  </a:cubicBezTo>
                  <a:cubicBezTo>
                    <a:pt x="1149" y="581"/>
                    <a:pt x="1149" y="581"/>
                    <a:pt x="1149" y="581"/>
                  </a:cubicBezTo>
                  <a:cubicBezTo>
                    <a:pt x="1149" y="581"/>
                    <a:pt x="1178" y="609"/>
                    <a:pt x="1212" y="592"/>
                  </a:cubicBezTo>
                  <a:cubicBezTo>
                    <a:pt x="1243" y="578"/>
                    <a:pt x="1255" y="552"/>
                    <a:pt x="1255" y="552"/>
                  </a:cubicBezTo>
                  <a:cubicBezTo>
                    <a:pt x="1249" y="532"/>
                    <a:pt x="1249" y="532"/>
                    <a:pt x="1249" y="532"/>
                  </a:cubicBezTo>
                  <a:cubicBezTo>
                    <a:pt x="1287" y="519"/>
                    <a:pt x="1287" y="519"/>
                    <a:pt x="1287" y="519"/>
                  </a:cubicBezTo>
                  <a:cubicBezTo>
                    <a:pt x="1284" y="499"/>
                    <a:pt x="1284" y="499"/>
                    <a:pt x="1284" y="499"/>
                  </a:cubicBezTo>
                  <a:cubicBezTo>
                    <a:pt x="1218" y="466"/>
                    <a:pt x="1218" y="466"/>
                    <a:pt x="1218" y="466"/>
                  </a:cubicBezTo>
                  <a:cubicBezTo>
                    <a:pt x="1234" y="440"/>
                    <a:pt x="1234" y="440"/>
                    <a:pt x="1234" y="440"/>
                  </a:cubicBezTo>
                  <a:cubicBezTo>
                    <a:pt x="1178" y="433"/>
                    <a:pt x="1178" y="433"/>
                    <a:pt x="1178" y="433"/>
                  </a:cubicBezTo>
                  <a:cubicBezTo>
                    <a:pt x="1133" y="442"/>
                    <a:pt x="1133" y="442"/>
                    <a:pt x="1133" y="442"/>
                  </a:cubicBezTo>
                  <a:cubicBezTo>
                    <a:pt x="1133" y="442"/>
                    <a:pt x="1143" y="397"/>
                    <a:pt x="1132" y="385"/>
                  </a:cubicBezTo>
                  <a:cubicBezTo>
                    <a:pt x="1121" y="373"/>
                    <a:pt x="1103" y="368"/>
                    <a:pt x="1103" y="368"/>
                  </a:cubicBezTo>
                  <a:cubicBezTo>
                    <a:pt x="1103" y="368"/>
                    <a:pt x="1040" y="362"/>
                    <a:pt x="1037" y="346"/>
                  </a:cubicBezTo>
                  <a:cubicBezTo>
                    <a:pt x="1030" y="330"/>
                    <a:pt x="1027" y="315"/>
                    <a:pt x="1027" y="315"/>
                  </a:cubicBezTo>
                  <a:cubicBezTo>
                    <a:pt x="1001" y="306"/>
                    <a:pt x="1001" y="306"/>
                    <a:pt x="1001" y="306"/>
                  </a:cubicBezTo>
                  <a:cubicBezTo>
                    <a:pt x="1001" y="306"/>
                    <a:pt x="1032" y="281"/>
                    <a:pt x="1010" y="268"/>
                  </a:cubicBezTo>
                  <a:cubicBezTo>
                    <a:pt x="988" y="256"/>
                    <a:pt x="948" y="246"/>
                    <a:pt x="948" y="246"/>
                  </a:cubicBezTo>
                  <a:cubicBezTo>
                    <a:pt x="958" y="182"/>
                    <a:pt x="958" y="182"/>
                    <a:pt x="958" y="182"/>
                  </a:cubicBezTo>
                  <a:cubicBezTo>
                    <a:pt x="920" y="122"/>
                    <a:pt x="920" y="122"/>
                    <a:pt x="920" y="122"/>
                  </a:cubicBezTo>
                  <a:cubicBezTo>
                    <a:pt x="920" y="122"/>
                    <a:pt x="951" y="90"/>
                    <a:pt x="926" y="65"/>
                  </a:cubicBezTo>
                  <a:cubicBezTo>
                    <a:pt x="905" y="41"/>
                    <a:pt x="885" y="52"/>
                    <a:pt x="863" y="40"/>
                  </a:cubicBezTo>
                  <a:cubicBezTo>
                    <a:pt x="845" y="23"/>
                    <a:pt x="819" y="22"/>
                    <a:pt x="796" y="32"/>
                  </a:cubicBezTo>
                  <a:cubicBezTo>
                    <a:pt x="770" y="43"/>
                    <a:pt x="747" y="49"/>
                    <a:pt x="747" y="49"/>
                  </a:cubicBezTo>
                  <a:cubicBezTo>
                    <a:pt x="747" y="49"/>
                    <a:pt x="768" y="77"/>
                    <a:pt x="735" y="75"/>
                  </a:cubicBezTo>
                  <a:cubicBezTo>
                    <a:pt x="697" y="70"/>
                    <a:pt x="740" y="37"/>
                    <a:pt x="722" y="21"/>
                  </a:cubicBezTo>
                  <a:cubicBezTo>
                    <a:pt x="704" y="5"/>
                    <a:pt x="655" y="10"/>
                    <a:pt x="651" y="18"/>
                  </a:cubicBezTo>
                  <a:cubicBezTo>
                    <a:pt x="644" y="21"/>
                    <a:pt x="646" y="44"/>
                    <a:pt x="628" y="40"/>
                  </a:cubicBezTo>
                  <a:cubicBezTo>
                    <a:pt x="605" y="35"/>
                    <a:pt x="633" y="9"/>
                    <a:pt x="614" y="5"/>
                  </a:cubicBezTo>
                  <a:cubicBezTo>
                    <a:pt x="596" y="0"/>
                    <a:pt x="573" y="14"/>
                    <a:pt x="562" y="14"/>
                  </a:cubicBezTo>
                  <a:cubicBezTo>
                    <a:pt x="554" y="13"/>
                    <a:pt x="547" y="9"/>
                    <a:pt x="539" y="9"/>
                  </a:cubicBezTo>
                  <a:cubicBezTo>
                    <a:pt x="532" y="16"/>
                    <a:pt x="525" y="16"/>
                    <a:pt x="524"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5" name="Freeform 463">
              <a:extLst>
                <a:ext uri="{FF2B5EF4-FFF2-40B4-BE49-F238E27FC236}">
                  <a16:creationId xmlns:a16="http://schemas.microsoft.com/office/drawing/2014/main" id="{C3BCE178-18CD-4E08-AA57-7A5B8AF0F42B}"/>
                </a:ext>
              </a:extLst>
            </p:cNvPr>
            <p:cNvSpPr>
              <a:spLocks/>
            </p:cNvSpPr>
            <p:nvPr/>
          </p:nvSpPr>
          <p:spPr bwMode="gray">
            <a:xfrm>
              <a:off x="6335025" y="3257097"/>
              <a:ext cx="497580" cy="277497"/>
            </a:xfrm>
            <a:custGeom>
              <a:avLst/>
              <a:gdLst>
                <a:gd name="T0" fmla="*/ 39 w 943"/>
                <a:gd name="T1" fmla="*/ 507 h 526"/>
                <a:gd name="T2" fmla="*/ 98 w 943"/>
                <a:gd name="T3" fmla="*/ 452 h 526"/>
                <a:gd name="T4" fmla="*/ 128 w 943"/>
                <a:gd name="T5" fmla="*/ 442 h 526"/>
                <a:gd name="T6" fmla="*/ 208 w 943"/>
                <a:gd name="T7" fmla="*/ 423 h 526"/>
                <a:gd name="T8" fmla="*/ 253 w 943"/>
                <a:gd name="T9" fmla="*/ 418 h 526"/>
                <a:gd name="T10" fmla="*/ 267 w 943"/>
                <a:gd name="T11" fmla="*/ 437 h 526"/>
                <a:gd name="T12" fmla="*/ 290 w 943"/>
                <a:gd name="T13" fmla="*/ 419 h 526"/>
                <a:gd name="T14" fmla="*/ 335 w 943"/>
                <a:gd name="T15" fmla="*/ 429 h 526"/>
                <a:gd name="T16" fmla="*/ 395 w 943"/>
                <a:gd name="T17" fmla="*/ 417 h 526"/>
                <a:gd name="T18" fmla="*/ 440 w 943"/>
                <a:gd name="T19" fmla="*/ 423 h 526"/>
                <a:gd name="T20" fmla="*/ 466 w 943"/>
                <a:gd name="T21" fmla="*/ 424 h 526"/>
                <a:gd name="T22" fmla="*/ 501 w 943"/>
                <a:gd name="T23" fmla="*/ 384 h 526"/>
                <a:gd name="T24" fmla="*/ 540 w 943"/>
                <a:gd name="T25" fmla="*/ 435 h 526"/>
                <a:gd name="T26" fmla="*/ 611 w 943"/>
                <a:gd name="T27" fmla="*/ 442 h 526"/>
                <a:gd name="T28" fmla="*/ 687 w 943"/>
                <a:gd name="T29" fmla="*/ 496 h 526"/>
                <a:gd name="T30" fmla="*/ 709 w 943"/>
                <a:gd name="T31" fmla="*/ 512 h 526"/>
                <a:gd name="T32" fmla="*/ 768 w 943"/>
                <a:gd name="T33" fmla="*/ 515 h 526"/>
                <a:gd name="T34" fmla="*/ 800 w 943"/>
                <a:gd name="T35" fmla="*/ 478 h 526"/>
                <a:gd name="T36" fmla="*/ 837 w 943"/>
                <a:gd name="T37" fmla="*/ 484 h 526"/>
                <a:gd name="T38" fmla="*/ 882 w 943"/>
                <a:gd name="T39" fmla="*/ 478 h 526"/>
                <a:gd name="T40" fmla="*/ 916 w 943"/>
                <a:gd name="T41" fmla="*/ 396 h 526"/>
                <a:gd name="T42" fmla="*/ 931 w 943"/>
                <a:gd name="T43" fmla="*/ 388 h 526"/>
                <a:gd name="T44" fmla="*/ 941 w 943"/>
                <a:gd name="T45" fmla="*/ 343 h 526"/>
                <a:gd name="T46" fmla="*/ 927 w 943"/>
                <a:gd name="T47" fmla="*/ 320 h 526"/>
                <a:gd name="T48" fmla="*/ 906 w 943"/>
                <a:gd name="T49" fmla="*/ 280 h 526"/>
                <a:gd name="T50" fmla="*/ 878 w 943"/>
                <a:gd name="T51" fmla="*/ 256 h 526"/>
                <a:gd name="T52" fmla="*/ 871 w 943"/>
                <a:gd name="T53" fmla="*/ 225 h 526"/>
                <a:gd name="T54" fmla="*/ 850 w 943"/>
                <a:gd name="T55" fmla="*/ 197 h 526"/>
                <a:gd name="T56" fmla="*/ 855 w 943"/>
                <a:gd name="T57" fmla="*/ 167 h 526"/>
                <a:gd name="T58" fmla="*/ 839 w 943"/>
                <a:gd name="T59" fmla="*/ 113 h 526"/>
                <a:gd name="T60" fmla="*/ 800 w 943"/>
                <a:gd name="T61" fmla="*/ 80 h 526"/>
                <a:gd name="T62" fmla="*/ 762 w 943"/>
                <a:gd name="T63" fmla="*/ 86 h 526"/>
                <a:gd name="T64" fmla="*/ 683 w 943"/>
                <a:gd name="T65" fmla="*/ 102 h 526"/>
                <a:gd name="T66" fmla="*/ 638 w 943"/>
                <a:gd name="T67" fmla="*/ 92 h 526"/>
                <a:gd name="T68" fmla="*/ 606 w 943"/>
                <a:gd name="T69" fmla="*/ 52 h 526"/>
                <a:gd name="T70" fmla="*/ 584 w 943"/>
                <a:gd name="T71" fmla="*/ 43 h 526"/>
                <a:gd name="T72" fmla="*/ 558 w 943"/>
                <a:gd name="T73" fmla="*/ 34 h 526"/>
                <a:gd name="T74" fmla="*/ 533 w 943"/>
                <a:gd name="T75" fmla="*/ 18 h 526"/>
                <a:gd name="T76" fmla="*/ 507 w 943"/>
                <a:gd name="T77" fmla="*/ 20 h 526"/>
                <a:gd name="T78" fmla="*/ 485 w 943"/>
                <a:gd name="T79" fmla="*/ 0 h 526"/>
                <a:gd name="T80" fmla="*/ 447 w 943"/>
                <a:gd name="T81" fmla="*/ 25 h 526"/>
                <a:gd name="T82" fmla="*/ 424 w 943"/>
                <a:gd name="T83" fmla="*/ 36 h 526"/>
                <a:gd name="T84" fmla="*/ 407 w 943"/>
                <a:gd name="T85" fmla="*/ 62 h 526"/>
                <a:gd name="T86" fmla="*/ 399 w 943"/>
                <a:gd name="T87" fmla="*/ 80 h 526"/>
                <a:gd name="T88" fmla="*/ 423 w 943"/>
                <a:gd name="T89" fmla="*/ 212 h 526"/>
                <a:gd name="T90" fmla="*/ 342 w 943"/>
                <a:gd name="T91" fmla="*/ 277 h 526"/>
                <a:gd name="T92" fmla="*/ 282 w 943"/>
                <a:gd name="T93" fmla="*/ 258 h 526"/>
                <a:gd name="T94" fmla="*/ 266 w 943"/>
                <a:gd name="T95" fmla="*/ 212 h 526"/>
                <a:gd name="T96" fmla="*/ 241 w 943"/>
                <a:gd name="T97" fmla="*/ 188 h 526"/>
                <a:gd name="T98" fmla="*/ 194 w 943"/>
                <a:gd name="T99" fmla="*/ 151 h 526"/>
                <a:gd name="T100" fmla="*/ 77 w 943"/>
                <a:gd name="T101" fmla="*/ 176 h 526"/>
                <a:gd name="T102" fmla="*/ 49 w 943"/>
                <a:gd name="T103" fmla="*/ 293 h 526"/>
                <a:gd name="T104" fmla="*/ 11 w 943"/>
                <a:gd name="T105" fmla="*/ 395 h 526"/>
                <a:gd name="T106" fmla="*/ 9 w 943"/>
                <a:gd name="T107" fmla="*/ 433 h 526"/>
                <a:gd name="T108" fmla="*/ 17 w 943"/>
                <a:gd name="T109" fmla="*/ 418 h 526"/>
                <a:gd name="T110" fmla="*/ 12 w 943"/>
                <a:gd name="T111" fmla="*/ 452 h 526"/>
                <a:gd name="T112" fmla="*/ 0 w 943"/>
                <a:gd name="T113" fmla="*/ 459 h 526"/>
                <a:gd name="T114" fmla="*/ 16 w 943"/>
                <a:gd name="T115" fmla="*/ 517 h 526"/>
                <a:gd name="T116" fmla="*/ 31 w 943"/>
                <a:gd name="T117" fmla="*/ 51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3" h="526">
                  <a:moveTo>
                    <a:pt x="31" y="514"/>
                  </a:moveTo>
                  <a:cubicBezTo>
                    <a:pt x="39" y="507"/>
                    <a:pt x="39" y="507"/>
                    <a:pt x="39" y="507"/>
                  </a:cubicBezTo>
                  <a:cubicBezTo>
                    <a:pt x="39" y="507"/>
                    <a:pt x="59" y="473"/>
                    <a:pt x="75" y="459"/>
                  </a:cubicBezTo>
                  <a:cubicBezTo>
                    <a:pt x="87" y="444"/>
                    <a:pt x="98" y="452"/>
                    <a:pt x="98" y="452"/>
                  </a:cubicBezTo>
                  <a:cubicBezTo>
                    <a:pt x="117" y="438"/>
                    <a:pt x="117" y="438"/>
                    <a:pt x="117" y="438"/>
                  </a:cubicBezTo>
                  <a:cubicBezTo>
                    <a:pt x="128" y="442"/>
                    <a:pt x="128" y="442"/>
                    <a:pt x="128" y="442"/>
                  </a:cubicBezTo>
                  <a:cubicBezTo>
                    <a:pt x="144" y="424"/>
                    <a:pt x="144" y="424"/>
                    <a:pt x="144" y="424"/>
                  </a:cubicBezTo>
                  <a:cubicBezTo>
                    <a:pt x="208" y="423"/>
                    <a:pt x="208" y="423"/>
                    <a:pt x="208" y="423"/>
                  </a:cubicBezTo>
                  <a:cubicBezTo>
                    <a:pt x="222" y="435"/>
                    <a:pt x="222" y="435"/>
                    <a:pt x="222" y="435"/>
                  </a:cubicBezTo>
                  <a:cubicBezTo>
                    <a:pt x="253" y="418"/>
                    <a:pt x="253" y="418"/>
                    <a:pt x="253" y="418"/>
                  </a:cubicBezTo>
                  <a:cubicBezTo>
                    <a:pt x="264" y="414"/>
                    <a:pt x="264" y="414"/>
                    <a:pt x="264" y="414"/>
                  </a:cubicBezTo>
                  <a:cubicBezTo>
                    <a:pt x="267" y="437"/>
                    <a:pt x="267" y="437"/>
                    <a:pt x="267" y="437"/>
                  </a:cubicBezTo>
                  <a:cubicBezTo>
                    <a:pt x="282" y="438"/>
                    <a:pt x="282" y="438"/>
                    <a:pt x="282" y="438"/>
                  </a:cubicBezTo>
                  <a:cubicBezTo>
                    <a:pt x="290" y="419"/>
                    <a:pt x="290" y="419"/>
                    <a:pt x="290" y="419"/>
                  </a:cubicBezTo>
                  <a:cubicBezTo>
                    <a:pt x="313" y="417"/>
                    <a:pt x="313" y="417"/>
                    <a:pt x="313" y="417"/>
                  </a:cubicBezTo>
                  <a:cubicBezTo>
                    <a:pt x="335" y="429"/>
                    <a:pt x="335" y="429"/>
                    <a:pt x="335" y="429"/>
                  </a:cubicBezTo>
                  <a:cubicBezTo>
                    <a:pt x="350" y="415"/>
                    <a:pt x="350" y="415"/>
                    <a:pt x="350" y="415"/>
                  </a:cubicBezTo>
                  <a:cubicBezTo>
                    <a:pt x="395" y="417"/>
                    <a:pt x="395" y="417"/>
                    <a:pt x="395" y="417"/>
                  </a:cubicBezTo>
                  <a:cubicBezTo>
                    <a:pt x="417" y="433"/>
                    <a:pt x="417" y="433"/>
                    <a:pt x="417" y="433"/>
                  </a:cubicBezTo>
                  <a:cubicBezTo>
                    <a:pt x="440" y="423"/>
                    <a:pt x="440" y="423"/>
                    <a:pt x="440" y="423"/>
                  </a:cubicBezTo>
                  <a:cubicBezTo>
                    <a:pt x="454" y="427"/>
                    <a:pt x="454" y="427"/>
                    <a:pt x="454" y="427"/>
                  </a:cubicBezTo>
                  <a:cubicBezTo>
                    <a:pt x="466" y="424"/>
                    <a:pt x="466" y="424"/>
                    <a:pt x="466" y="424"/>
                  </a:cubicBezTo>
                  <a:cubicBezTo>
                    <a:pt x="478" y="402"/>
                    <a:pt x="478" y="402"/>
                    <a:pt x="478" y="402"/>
                  </a:cubicBezTo>
                  <a:cubicBezTo>
                    <a:pt x="501" y="384"/>
                    <a:pt x="501" y="384"/>
                    <a:pt x="501" y="384"/>
                  </a:cubicBezTo>
                  <a:cubicBezTo>
                    <a:pt x="520" y="392"/>
                    <a:pt x="520" y="392"/>
                    <a:pt x="520" y="392"/>
                  </a:cubicBezTo>
                  <a:cubicBezTo>
                    <a:pt x="540" y="435"/>
                    <a:pt x="540" y="435"/>
                    <a:pt x="540" y="435"/>
                  </a:cubicBezTo>
                  <a:cubicBezTo>
                    <a:pt x="611" y="431"/>
                    <a:pt x="611" y="431"/>
                    <a:pt x="611" y="431"/>
                  </a:cubicBezTo>
                  <a:cubicBezTo>
                    <a:pt x="611" y="442"/>
                    <a:pt x="611" y="442"/>
                    <a:pt x="611" y="442"/>
                  </a:cubicBezTo>
                  <a:cubicBezTo>
                    <a:pt x="611" y="442"/>
                    <a:pt x="659" y="448"/>
                    <a:pt x="670" y="460"/>
                  </a:cubicBezTo>
                  <a:cubicBezTo>
                    <a:pt x="677" y="472"/>
                    <a:pt x="687" y="496"/>
                    <a:pt x="687" y="496"/>
                  </a:cubicBezTo>
                  <a:cubicBezTo>
                    <a:pt x="706" y="497"/>
                    <a:pt x="706" y="497"/>
                    <a:pt x="706" y="497"/>
                  </a:cubicBezTo>
                  <a:cubicBezTo>
                    <a:pt x="709" y="512"/>
                    <a:pt x="709" y="512"/>
                    <a:pt x="709" y="512"/>
                  </a:cubicBezTo>
                  <a:cubicBezTo>
                    <a:pt x="753" y="526"/>
                    <a:pt x="753" y="526"/>
                    <a:pt x="753" y="526"/>
                  </a:cubicBezTo>
                  <a:cubicBezTo>
                    <a:pt x="768" y="515"/>
                    <a:pt x="768" y="515"/>
                    <a:pt x="768" y="515"/>
                  </a:cubicBezTo>
                  <a:cubicBezTo>
                    <a:pt x="768" y="515"/>
                    <a:pt x="779" y="519"/>
                    <a:pt x="787" y="508"/>
                  </a:cubicBezTo>
                  <a:cubicBezTo>
                    <a:pt x="799" y="501"/>
                    <a:pt x="800" y="478"/>
                    <a:pt x="800" y="478"/>
                  </a:cubicBezTo>
                  <a:cubicBezTo>
                    <a:pt x="815" y="471"/>
                    <a:pt x="815" y="471"/>
                    <a:pt x="815" y="471"/>
                  </a:cubicBezTo>
                  <a:cubicBezTo>
                    <a:pt x="815" y="471"/>
                    <a:pt x="830" y="483"/>
                    <a:pt x="837" y="484"/>
                  </a:cubicBezTo>
                  <a:cubicBezTo>
                    <a:pt x="845" y="484"/>
                    <a:pt x="856" y="481"/>
                    <a:pt x="856" y="481"/>
                  </a:cubicBezTo>
                  <a:cubicBezTo>
                    <a:pt x="856" y="481"/>
                    <a:pt x="871" y="485"/>
                    <a:pt x="882" y="478"/>
                  </a:cubicBezTo>
                  <a:cubicBezTo>
                    <a:pt x="890" y="467"/>
                    <a:pt x="884" y="444"/>
                    <a:pt x="884" y="444"/>
                  </a:cubicBezTo>
                  <a:cubicBezTo>
                    <a:pt x="916" y="396"/>
                    <a:pt x="916" y="396"/>
                    <a:pt x="916" y="396"/>
                  </a:cubicBezTo>
                  <a:cubicBezTo>
                    <a:pt x="916" y="396"/>
                    <a:pt x="916" y="396"/>
                    <a:pt x="916" y="396"/>
                  </a:cubicBezTo>
                  <a:cubicBezTo>
                    <a:pt x="917" y="396"/>
                    <a:pt x="923" y="395"/>
                    <a:pt x="931" y="388"/>
                  </a:cubicBezTo>
                  <a:cubicBezTo>
                    <a:pt x="931" y="385"/>
                    <a:pt x="932" y="385"/>
                    <a:pt x="935" y="385"/>
                  </a:cubicBezTo>
                  <a:cubicBezTo>
                    <a:pt x="943" y="370"/>
                    <a:pt x="941" y="343"/>
                    <a:pt x="941" y="343"/>
                  </a:cubicBezTo>
                  <a:cubicBezTo>
                    <a:pt x="934" y="339"/>
                    <a:pt x="934" y="339"/>
                    <a:pt x="934" y="339"/>
                  </a:cubicBezTo>
                  <a:cubicBezTo>
                    <a:pt x="927" y="320"/>
                    <a:pt x="927" y="320"/>
                    <a:pt x="927" y="320"/>
                  </a:cubicBezTo>
                  <a:cubicBezTo>
                    <a:pt x="917" y="285"/>
                    <a:pt x="917" y="285"/>
                    <a:pt x="917" y="285"/>
                  </a:cubicBezTo>
                  <a:cubicBezTo>
                    <a:pt x="906" y="280"/>
                    <a:pt x="906" y="280"/>
                    <a:pt x="906" y="280"/>
                  </a:cubicBezTo>
                  <a:cubicBezTo>
                    <a:pt x="903" y="265"/>
                    <a:pt x="903" y="265"/>
                    <a:pt x="903" y="265"/>
                  </a:cubicBezTo>
                  <a:cubicBezTo>
                    <a:pt x="878" y="256"/>
                    <a:pt x="878" y="256"/>
                    <a:pt x="878" y="256"/>
                  </a:cubicBezTo>
                  <a:cubicBezTo>
                    <a:pt x="886" y="237"/>
                    <a:pt x="886" y="237"/>
                    <a:pt x="886" y="237"/>
                  </a:cubicBezTo>
                  <a:cubicBezTo>
                    <a:pt x="886" y="237"/>
                    <a:pt x="879" y="226"/>
                    <a:pt x="871" y="225"/>
                  </a:cubicBezTo>
                  <a:cubicBezTo>
                    <a:pt x="860" y="225"/>
                    <a:pt x="841" y="235"/>
                    <a:pt x="841" y="235"/>
                  </a:cubicBezTo>
                  <a:cubicBezTo>
                    <a:pt x="850" y="197"/>
                    <a:pt x="850" y="197"/>
                    <a:pt x="850" y="197"/>
                  </a:cubicBezTo>
                  <a:cubicBezTo>
                    <a:pt x="844" y="182"/>
                    <a:pt x="844" y="182"/>
                    <a:pt x="844" y="182"/>
                  </a:cubicBezTo>
                  <a:cubicBezTo>
                    <a:pt x="855" y="167"/>
                    <a:pt x="855" y="167"/>
                    <a:pt x="855" y="167"/>
                  </a:cubicBezTo>
                  <a:cubicBezTo>
                    <a:pt x="857" y="129"/>
                    <a:pt x="857" y="129"/>
                    <a:pt x="857" y="129"/>
                  </a:cubicBezTo>
                  <a:cubicBezTo>
                    <a:pt x="857" y="129"/>
                    <a:pt x="847" y="117"/>
                    <a:pt x="839" y="113"/>
                  </a:cubicBezTo>
                  <a:cubicBezTo>
                    <a:pt x="832" y="109"/>
                    <a:pt x="806" y="104"/>
                    <a:pt x="806" y="104"/>
                  </a:cubicBezTo>
                  <a:cubicBezTo>
                    <a:pt x="800" y="80"/>
                    <a:pt x="800" y="80"/>
                    <a:pt x="800" y="80"/>
                  </a:cubicBezTo>
                  <a:cubicBezTo>
                    <a:pt x="800" y="80"/>
                    <a:pt x="784" y="84"/>
                    <a:pt x="772" y="86"/>
                  </a:cubicBezTo>
                  <a:cubicBezTo>
                    <a:pt x="768" y="86"/>
                    <a:pt x="764" y="86"/>
                    <a:pt x="762" y="86"/>
                  </a:cubicBezTo>
                  <a:cubicBezTo>
                    <a:pt x="750" y="89"/>
                    <a:pt x="725" y="77"/>
                    <a:pt x="725" y="77"/>
                  </a:cubicBezTo>
                  <a:cubicBezTo>
                    <a:pt x="683" y="102"/>
                    <a:pt x="683" y="102"/>
                    <a:pt x="683" y="102"/>
                  </a:cubicBezTo>
                  <a:cubicBezTo>
                    <a:pt x="672" y="93"/>
                    <a:pt x="672" y="93"/>
                    <a:pt x="672" y="93"/>
                  </a:cubicBezTo>
                  <a:cubicBezTo>
                    <a:pt x="638" y="92"/>
                    <a:pt x="638" y="92"/>
                    <a:pt x="638" y="92"/>
                  </a:cubicBezTo>
                  <a:cubicBezTo>
                    <a:pt x="631" y="91"/>
                    <a:pt x="635" y="72"/>
                    <a:pt x="628" y="64"/>
                  </a:cubicBezTo>
                  <a:cubicBezTo>
                    <a:pt x="621" y="60"/>
                    <a:pt x="606" y="52"/>
                    <a:pt x="606" y="52"/>
                  </a:cubicBezTo>
                  <a:cubicBezTo>
                    <a:pt x="607" y="37"/>
                    <a:pt x="607" y="37"/>
                    <a:pt x="607" y="37"/>
                  </a:cubicBezTo>
                  <a:cubicBezTo>
                    <a:pt x="607" y="37"/>
                    <a:pt x="592" y="44"/>
                    <a:pt x="584" y="43"/>
                  </a:cubicBezTo>
                  <a:cubicBezTo>
                    <a:pt x="577" y="43"/>
                    <a:pt x="570" y="27"/>
                    <a:pt x="570" y="27"/>
                  </a:cubicBezTo>
                  <a:cubicBezTo>
                    <a:pt x="558" y="34"/>
                    <a:pt x="558" y="34"/>
                    <a:pt x="558" y="34"/>
                  </a:cubicBezTo>
                  <a:cubicBezTo>
                    <a:pt x="548" y="19"/>
                    <a:pt x="548" y="19"/>
                    <a:pt x="548" y="19"/>
                  </a:cubicBezTo>
                  <a:cubicBezTo>
                    <a:pt x="533" y="18"/>
                    <a:pt x="533" y="18"/>
                    <a:pt x="533" y="18"/>
                  </a:cubicBezTo>
                  <a:cubicBezTo>
                    <a:pt x="511" y="2"/>
                    <a:pt x="511" y="2"/>
                    <a:pt x="511" y="2"/>
                  </a:cubicBezTo>
                  <a:cubicBezTo>
                    <a:pt x="507" y="20"/>
                    <a:pt x="507" y="20"/>
                    <a:pt x="507" y="20"/>
                  </a:cubicBezTo>
                  <a:cubicBezTo>
                    <a:pt x="496" y="1"/>
                    <a:pt x="496" y="1"/>
                    <a:pt x="496" y="1"/>
                  </a:cubicBezTo>
                  <a:cubicBezTo>
                    <a:pt x="485" y="0"/>
                    <a:pt x="485" y="0"/>
                    <a:pt x="485" y="0"/>
                  </a:cubicBezTo>
                  <a:cubicBezTo>
                    <a:pt x="465" y="30"/>
                    <a:pt x="465" y="30"/>
                    <a:pt x="465" y="30"/>
                  </a:cubicBezTo>
                  <a:cubicBezTo>
                    <a:pt x="447" y="25"/>
                    <a:pt x="447" y="25"/>
                    <a:pt x="447" y="25"/>
                  </a:cubicBezTo>
                  <a:cubicBezTo>
                    <a:pt x="434" y="48"/>
                    <a:pt x="434" y="48"/>
                    <a:pt x="434" y="48"/>
                  </a:cubicBezTo>
                  <a:cubicBezTo>
                    <a:pt x="424" y="36"/>
                    <a:pt x="424" y="36"/>
                    <a:pt x="424" y="36"/>
                  </a:cubicBezTo>
                  <a:cubicBezTo>
                    <a:pt x="412" y="47"/>
                    <a:pt x="412" y="47"/>
                    <a:pt x="412" y="47"/>
                  </a:cubicBezTo>
                  <a:cubicBezTo>
                    <a:pt x="407" y="62"/>
                    <a:pt x="407" y="62"/>
                    <a:pt x="407" y="62"/>
                  </a:cubicBezTo>
                  <a:cubicBezTo>
                    <a:pt x="400" y="61"/>
                    <a:pt x="400" y="61"/>
                    <a:pt x="400" y="61"/>
                  </a:cubicBezTo>
                  <a:cubicBezTo>
                    <a:pt x="399" y="80"/>
                    <a:pt x="399" y="80"/>
                    <a:pt x="399" y="80"/>
                  </a:cubicBezTo>
                  <a:cubicBezTo>
                    <a:pt x="415" y="154"/>
                    <a:pt x="415" y="154"/>
                    <a:pt x="415" y="154"/>
                  </a:cubicBezTo>
                  <a:cubicBezTo>
                    <a:pt x="415" y="154"/>
                    <a:pt x="424" y="192"/>
                    <a:pt x="423" y="212"/>
                  </a:cubicBezTo>
                  <a:cubicBezTo>
                    <a:pt x="419" y="227"/>
                    <a:pt x="396" y="237"/>
                    <a:pt x="388" y="240"/>
                  </a:cubicBezTo>
                  <a:cubicBezTo>
                    <a:pt x="380" y="244"/>
                    <a:pt x="372" y="266"/>
                    <a:pt x="342" y="277"/>
                  </a:cubicBezTo>
                  <a:cubicBezTo>
                    <a:pt x="315" y="291"/>
                    <a:pt x="312" y="260"/>
                    <a:pt x="312" y="260"/>
                  </a:cubicBezTo>
                  <a:cubicBezTo>
                    <a:pt x="282" y="258"/>
                    <a:pt x="282" y="258"/>
                    <a:pt x="282" y="258"/>
                  </a:cubicBezTo>
                  <a:cubicBezTo>
                    <a:pt x="275" y="258"/>
                    <a:pt x="276" y="235"/>
                    <a:pt x="276" y="227"/>
                  </a:cubicBezTo>
                  <a:cubicBezTo>
                    <a:pt x="273" y="224"/>
                    <a:pt x="266" y="212"/>
                    <a:pt x="266" y="212"/>
                  </a:cubicBezTo>
                  <a:cubicBezTo>
                    <a:pt x="266" y="200"/>
                    <a:pt x="266" y="200"/>
                    <a:pt x="266" y="200"/>
                  </a:cubicBezTo>
                  <a:cubicBezTo>
                    <a:pt x="241" y="188"/>
                    <a:pt x="241" y="188"/>
                    <a:pt x="241" y="188"/>
                  </a:cubicBezTo>
                  <a:cubicBezTo>
                    <a:pt x="241" y="188"/>
                    <a:pt x="238" y="172"/>
                    <a:pt x="227" y="168"/>
                  </a:cubicBezTo>
                  <a:cubicBezTo>
                    <a:pt x="216" y="163"/>
                    <a:pt x="194" y="151"/>
                    <a:pt x="194" y="151"/>
                  </a:cubicBezTo>
                  <a:cubicBezTo>
                    <a:pt x="184" y="116"/>
                    <a:pt x="184" y="116"/>
                    <a:pt x="184" y="116"/>
                  </a:cubicBezTo>
                  <a:cubicBezTo>
                    <a:pt x="77" y="176"/>
                    <a:pt x="77" y="176"/>
                    <a:pt x="77" y="176"/>
                  </a:cubicBezTo>
                  <a:cubicBezTo>
                    <a:pt x="47" y="247"/>
                    <a:pt x="47" y="247"/>
                    <a:pt x="47" y="247"/>
                  </a:cubicBezTo>
                  <a:cubicBezTo>
                    <a:pt x="49" y="293"/>
                    <a:pt x="49" y="293"/>
                    <a:pt x="49" y="293"/>
                  </a:cubicBezTo>
                  <a:cubicBezTo>
                    <a:pt x="5" y="352"/>
                    <a:pt x="5" y="352"/>
                    <a:pt x="5" y="352"/>
                  </a:cubicBezTo>
                  <a:cubicBezTo>
                    <a:pt x="11" y="395"/>
                    <a:pt x="11" y="395"/>
                    <a:pt x="11" y="395"/>
                  </a:cubicBezTo>
                  <a:cubicBezTo>
                    <a:pt x="5" y="433"/>
                    <a:pt x="5" y="433"/>
                    <a:pt x="5" y="433"/>
                  </a:cubicBezTo>
                  <a:cubicBezTo>
                    <a:pt x="9" y="433"/>
                    <a:pt x="9" y="433"/>
                    <a:pt x="9" y="433"/>
                  </a:cubicBezTo>
                  <a:cubicBezTo>
                    <a:pt x="10" y="418"/>
                    <a:pt x="10" y="418"/>
                    <a:pt x="10" y="418"/>
                  </a:cubicBezTo>
                  <a:cubicBezTo>
                    <a:pt x="17" y="418"/>
                    <a:pt x="17" y="418"/>
                    <a:pt x="17" y="418"/>
                  </a:cubicBezTo>
                  <a:cubicBezTo>
                    <a:pt x="16" y="448"/>
                    <a:pt x="16" y="448"/>
                    <a:pt x="16" y="448"/>
                  </a:cubicBezTo>
                  <a:cubicBezTo>
                    <a:pt x="12" y="452"/>
                    <a:pt x="12" y="452"/>
                    <a:pt x="12" y="452"/>
                  </a:cubicBezTo>
                  <a:cubicBezTo>
                    <a:pt x="5" y="440"/>
                    <a:pt x="5" y="440"/>
                    <a:pt x="5" y="440"/>
                  </a:cubicBezTo>
                  <a:cubicBezTo>
                    <a:pt x="0" y="459"/>
                    <a:pt x="0" y="459"/>
                    <a:pt x="0" y="459"/>
                  </a:cubicBezTo>
                  <a:cubicBezTo>
                    <a:pt x="6" y="498"/>
                    <a:pt x="6" y="498"/>
                    <a:pt x="6" y="498"/>
                  </a:cubicBezTo>
                  <a:cubicBezTo>
                    <a:pt x="16" y="517"/>
                    <a:pt x="16" y="517"/>
                    <a:pt x="16" y="517"/>
                  </a:cubicBezTo>
                  <a:cubicBezTo>
                    <a:pt x="28" y="506"/>
                    <a:pt x="28" y="506"/>
                    <a:pt x="28" y="506"/>
                  </a:cubicBezTo>
                  <a:lnTo>
                    <a:pt x="31" y="514"/>
                  </a:lnTo>
                  <a:close/>
                </a:path>
              </a:pathLst>
            </a:custGeom>
            <a:solidFill>
              <a:schemeClr val="accent1"/>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6" name="Freeform 464">
              <a:extLst>
                <a:ext uri="{FF2B5EF4-FFF2-40B4-BE49-F238E27FC236}">
                  <a16:creationId xmlns:a16="http://schemas.microsoft.com/office/drawing/2014/main" id="{784E6627-11F0-40B7-BE40-1AAA14113611}"/>
                </a:ext>
              </a:extLst>
            </p:cNvPr>
            <p:cNvSpPr>
              <a:spLocks/>
            </p:cNvSpPr>
            <p:nvPr/>
          </p:nvSpPr>
          <p:spPr bwMode="gray">
            <a:xfrm>
              <a:off x="6736917" y="3301752"/>
              <a:ext cx="6379"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cubicBezTo>
                    <a:pt x="2" y="0"/>
                    <a:pt x="6" y="0"/>
                    <a:pt x="10" y="0"/>
                  </a:cubicBezTo>
                  <a:cubicBezTo>
                    <a:pt x="6" y="0"/>
                    <a:pt x="3"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7" name="Freeform 465">
              <a:extLst>
                <a:ext uri="{FF2B5EF4-FFF2-40B4-BE49-F238E27FC236}">
                  <a16:creationId xmlns:a16="http://schemas.microsoft.com/office/drawing/2014/main" id="{12F0DBE3-B06E-421C-8E7A-00402D4CC89A}"/>
                </a:ext>
              </a:extLst>
            </p:cNvPr>
            <p:cNvSpPr>
              <a:spLocks/>
            </p:cNvSpPr>
            <p:nvPr/>
          </p:nvSpPr>
          <p:spPr bwMode="gray">
            <a:xfrm>
              <a:off x="6818252" y="34660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8" name="Freeform 466">
              <a:extLst>
                <a:ext uri="{FF2B5EF4-FFF2-40B4-BE49-F238E27FC236}">
                  <a16:creationId xmlns:a16="http://schemas.microsoft.com/office/drawing/2014/main" id="{A0C9568A-18E8-46E1-A297-778341054935}"/>
                </a:ext>
              </a:extLst>
            </p:cNvPr>
            <p:cNvSpPr>
              <a:spLocks/>
            </p:cNvSpPr>
            <p:nvPr/>
          </p:nvSpPr>
          <p:spPr bwMode="gray">
            <a:xfrm>
              <a:off x="6880450" y="4387817"/>
              <a:ext cx="325341" cy="362022"/>
            </a:xfrm>
            <a:custGeom>
              <a:avLst/>
              <a:gdLst>
                <a:gd name="T0" fmla="*/ 93 w 616"/>
                <a:gd name="T1" fmla="*/ 145 h 685"/>
                <a:gd name="T2" fmla="*/ 157 w 616"/>
                <a:gd name="T3" fmla="*/ 228 h 685"/>
                <a:gd name="T4" fmla="*/ 227 w 616"/>
                <a:gd name="T5" fmla="*/ 319 h 685"/>
                <a:gd name="T6" fmla="*/ 279 w 616"/>
                <a:gd name="T7" fmla="*/ 345 h 685"/>
                <a:gd name="T8" fmla="*/ 288 w 616"/>
                <a:gd name="T9" fmla="*/ 387 h 685"/>
                <a:gd name="T10" fmla="*/ 323 w 616"/>
                <a:gd name="T11" fmla="*/ 427 h 685"/>
                <a:gd name="T12" fmla="*/ 323 w 616"/>
                <a:gd name="T13" fmla="*/ 507 h 685"/>
                <a:gd name="T14" fmla="*/ 308 w 616"/>
                <a:gd name="T15" fmla="*/ 518 h 685"/>
                <a:gd name="T16" fmla="*/ 320 w 616"/>
                <a:gd name="T17" fmla="*/ 580 h 685"/>
                <a:gd name="T18" fmla="*/ 339 w 616"/>
                <a:gd name="T19" fmla="*/ 650 h 685"/>
                <a:gd name="T20" fmla="*/ 327 w 616"/>
                <a:gd name="T21" fmla="*/ 672 h 685"/>
                <a:gd name="T22" fmla="*/ 353 w 616"/>
                <a:gd name="T23" fmla="*/ 685 h 685"/>
                <a:gd name="T24" fmla="*/ 364 w 616"/>
                <a:gd name="T25" fmla="*/ 674 h 685"/>
                <a:gd name="T26" fmla="*/ 406 w 616"/>
                <a:gd name="T27" fmla="*/ 668 h 685"/>
                <a:gd name="T28" fmla="*/ 389 w 616"/>
                <a:gd name="T29" fmla="*/ 625 h 685"/>
                <a:gd name="T30" fmla="*/ 432 w 616"/>
                <a:gd name="T31" fmla="*/ 585 h 685"/>
                <a:gd name="T32" fmla="*/ 422 w 616"/>
                <a:gd name="T33" fmla="*/ 566 h 685"/>
                <a:gd name="T34" fmla="*/ 453 w 616"/>
                <a:gd name="T35" fmla="*/ 544 h 685"/>
                <a:gd name="T36" fmla="*/ 455 w 616"/>
                <a:gd name="T37" fmla="*/ 495 h 685"/>
                <a:gd name="T38" fmla="*/ 432 w 616"/>
                <a:gd name="T39" fmla="*/ 428 h 685"/>
                <a:gd name="T40" fmla="*/ 480 w 616"/>
                <a:gd name="T41" fmla="*/ 450 h 685"/>
                <a:gd name="T42" fmla="*/ 503 w 616"/>
                <a:gd name="T43" fmla="*/ 420 h 685"/>
                <a:gd name="T44" fmla="*/ 544 w 616"/>
                <a:gd name="T45" fmla="*/ 441 h 685"/>
                <a:gd name="T46" fmla="*/ 560 w 616"/>
                <a:gd name="T47" fmla="*/ 415 h 685"/>
                <a:gd name="T48" fmla="*/ 574 w 616"/>
                <a:gd name="T49" fmla="*/ 435 h 685"/>
                <a:gd name="T50" fmla="*/ 616 w 616"/>
                <a:gd name="T51" fmla="*/ 418 h 685"/>
                <a:gd name="T52" fmla="*/ 575 w 616"/>
                <a:gd name="T53" fmla="*/ 401 h 685"/>
                <a:gd name="T54" fmla="*/ 564 w 616"/>
                <a:gd name="T55" fmla="*/ 320 h 685"/>
                <a:gd name="T56" fmla="*/ 516 w 616"/>
                <a:gd name="T57" fmla="*/ 306 h 685"/>
                <a:gd name="T58" fmla="*/ 500 w 616"/>
                <a:gd name="T59" fmla="*/ 244 h 685"/>
                <a:gd name="T60" fmla="*/ 487 w 616"/>
                <a:gd name="T61" fmla="*/ 213 h 685"/>
                <a:gd name="T62" fmla="*/ 475 w 616"/>
                <a:gd name="T63" fmla="*/ 232 h 685"/>
                <a:gd name="T64" fmla="*/ 446 w 616"/>
                <a:gd name="T65" fmla="*/ 207 h 685"/>
                <a:gd name="T66" fmla="*/ 427 w 616"/>
                <a:gd name="T67" fmla="*/ 206 h 685"/>
                <a:gd name="T68" fmla="*/ 413 w 616"/>
                <a:gd name="T69" fmla="*/ 183 h 685"/>
                <a:gd name="T70" fmla="*/ 423 w 616"/>
                <a:gd name="T71" fmla="*/ 137 h 685"/>
                <a:gd name="T72" fmla="*/ 396 w 616"/>
                <a:gd name="T73" fmla="*/ 79 h 685"/>
                <a:gd name="T74" fmla="*/ 384 w 616"/>
                <a:gd name="T75" fmla="*/ 93 h 685"/>
                <a:gd name="T76" fmla="*/ 357 w 616"/>
                <a:gd name="T77" fmla="*/ 96 h 685"/>
                <a:gd name="T78" fmla="*/ 340 w 616"/>
                <a:gd name="T79" fmla="*/ 65 h 685"/>
                <a:gd name="T80" fmla="*/ 292 w 616"/>
                <a:gd name="T81" fmla="*/ 58 h 685"/>
                <a:gd name="T82" fmla="*/ 291 w 616"/>
                <a:gd name="T83" fmla="*/ 81 h 685"/>
                <a:gd name="T84" fmla="*/ 273 w 616"/>
                <a:gd name="T85" fmla="*/ 65 h 685"/>
                <a:gd name="T86" fmla="*/ 258 w 616"/>
                <a:gd name="T87" fmla="*/ 68 h 685"/>
                <a:gd name="T88" fmla="*/ 262 w 616"/>
                <a:gd name="T89" fmla="*/ 46 h 685"/>
                <a:gd name="T90" fmla="*/ 221 w 616"/>
                <a:gd name="T91" fmla="*/ 59 h 685"/>
                <a:gd name="T92" fmla="*/ 214 w 616"/>
                <a:gd name="T93" fmla="*/ 39 h 685"/>
                <a:gd name="T94" fmla="*/ 192 w 616"/>
                <a:gd name="T95" fmla="*/ 38 h 685"/>
                <a:gd name="T96" fmla="*/ 148 w 616"/>
                <a:gd name="T97" fmla="*/ 13 h 685"/>
                <a:gd name="T98" fmla="*/ 125 w 616"/>
                <a:gd name="T99" fmla="*/ 31 h 685"/>
                <a:gd name="T100" fmla="*/ 99 w 616"/>
                <a:gd name="T101" fmla="*/ 26 h 685"/>
                <a:gd name="T102" fmla="*/ 83 w 616"/>
                <a:gd name="T103" fmla="*/ 45 h 685"/>
                <a:gd name="T104" fmla="*/ 61 w 616"/>
                <a:gd name="T105" fmla="*/ 32 h 685"/>
                <a:gd name="T106" fmla="*/ 56 w 616"/>
                <a:gd name="T107" fmla="*/ 55 h 685"/>
                <a:gd name="T108" fmla="*/ 19 w 616"/>
                <a:gd name="T109" fmla="*/ 45 h 685"/>
                <a:gd name="T110" fmla="*/ 22 w 616"/>
                <a:gd name="T111" fmla="*/ 72 h 685"/>
                <a:gd name="T112" fmla="*/ 10 w 616"/>
                <a:gd name="T113" fmla="*/ 72 h 685"/>
                <a:gd name="T114" fmla="*/ 10 w 616"/>
                <a:gd name="T115" fmla="*/ 83 h 685"/>
                <a:gd name="T116" fmla="*/ 21 w 616"/>
                <a:gd name="T117" fmla="*/ 84 h 685"/>
                <a:gd name="T118" fmla="*/ 93 w 616"/>
                <a:gd name="T119" fmla="*/ 14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6" h="685">
                  <a:moveTo>
                    <a:pt x="93" y="145"/>
                  </a:moveTo>
                  <a:cubicBezTo>
                    <a:pt x="117" y="199"/>
                    <a:pt x="135" y="212"/>
                    <a:pt x="157" y="228"/>
                  </a:cubicBezTo>
                  <a:cubicBezTo>
                    <a:pt x="174" y="248"/>
                    <a:pt x="227" y="319"/>
                    <a:pt x="227" y="319"/>
                  </a:cubicBezTo>
                  <a:cubicBezTo>
                    <a:pt x="227" y="319"/>
                    <a:pt x="276" y="329"/>
                    <a:pt x="279" y="345"/>
                  </a:cubicBezTo>
                  <a:cubicBezTo>
                    <a:pt x="285" y="360"/>
                    <a:pt x="288" y="387"/>
                    <a:pt x="288" y="387"/>
                  </a:cubicBezTo>
                  <a:cubicBezTo>
                    <a:pt x="288" y="387"/>
                    <a:pt x="317" y="396"/>
                    <a:pt x="323" y="427"/>
                  </a:cubicBezTo>
                  <a:cubicBezTo>
                    <a:pt x="326" y="458"/>
                    <a:pt x="323" y="507"/>
                    <a:pt x="323" y="507"/>
                  </a:cubicBezTo>
                  <a:cubicBezTo>
                    <a:pt x="308" y="518"/>
                    <a:pt x="308" y="518"/>
                    <a:pt x="308" y="518"/>
                  </a:cubicBezTo>
                  <a:cubicBezTo>
                    <a:pt x="320" y="580"/>
                    <a:pt x="320" y="580"/>
                    <a:pt x="320" y="580"/>
                  </a:cubicBezTo>
                  <a:cubicBezTo>
                    <a:pt x="339" y="650"/>
                    <a:pt x="339" y="650"/>
                    <a:pt x="339" y="650"/>
                  </a:cubicBezTo>
                  <a:cubicBezTo>
                    <a:pt x="327" y="672"/>
                    <a:pt x="327" y="672"/>
                    <a:pt x="327" y="672"/>
                  </a:cubicBezTo>
                  <a:cubicBezTo>
                    <a:pt x="353" y="685"/>
                    <a:pt x="353" y="685"/>
                    <a:pt x="353" y="685"/>
                  </a:cubicBezTo>
                  <a:cubicBezTo>
                    <a:pt x="364" y="674"/>
                    <a:pt x="364" y="674"/>
                    <a:pt x="364" y="674"/>
                  </a:cubicBezTo>
                  <a:cubicBezTo>
                    <a:pt x="364" y="674"/>
                    <a:pt x="394" y="683"/>
                    <a:pt x="406" y="668"/>
                  </a:cubicBezTo>
                  <a:cubicBezTo>
                    <a:pt x="418" y="657"/>
                    <a:pt x="389" y="625"/>
                    <a:pt x="389" y="625"/>
                  </a:cubicBezTo>
                  <a:cubicBezTo>
                    <a:pt x="432" y="585"/>
                    <a:pt x="432" y="585"/>
                    <a:pt x="432" y="585"/>
                  </a:cubicBezTo>
                  <a:cubicBezTo>
                    <a:pt x="422" y="566"/>
                    <a:pt x="422" y="566"/>
                    <a:pt x="422" y="566"/>
                  </a:cubicBezTo>
                  <a:cubicBezTo>
                    <a:pt x="453" y="544"/>
                    <a:pt x="453" y="544"/>
                    <a:pt x="453" y="544"/>
                  </a:cubicBezTo>
                  <a:cubicBezTo>
                    <a:pt x="455" y="495"/>
                    <a:pt x="455" y="495"/>
                    <a:pt x="455" y="495"/>
                  </a:cubicBezTo>
                  <a:cubicBezTo>
                    <a:pt x="455" y="495"/>
                    <a:pt x="412" y="447"/>
                    <a:pt x="432" y="428"/>
                  </a:cubicBezTo>
                  <a:cubicBezTo>
                    <a:pt x="490" y="385"/>
                    <a:pt x="468" y="449"/>
                    <a:pt x="480" y="450"/>
                  </a:cubicBezTo>
                  <a:cubicBezTo>
                    <a:pt x="491" y="450"/>
                    <a:pt x="503" y="420"/>
                    <a:pt x="503" y="420"/>
                  </a:cubicBezTo>
                  <a:cubicBezTo>
                    <a:pt x="503" y="420"/>
                    <a:pt x="528" y="445"/>
                    <a:pt x="544" y="441"/>
                  </a:cubicBezTo>
                  <a:cubicBezTo>
                    <a:pt x="559" y="438"/>
                    <a:pt x="552" y="415"/>
                    <a:pt x="560" y="415"/>
                  </a:cubicBezTo>
                  <a:cubicBezTo>
                    <a:pt x="567" y="416"/>
                    <a:pt x="574" y="435"/>
                    <a:pt x="574" y="435"/>
                  </a:cubicBezTo>
                  <a:cubicBezTo>
                    <a:pt x="616" y="418"/>
                    <a:pt x="616" y="418"/>
                    <a:pt x="616" y="418"/>
                  </a:cubicBezTo>
                  <a:cubicBezTo>
                    <a:pt x="616" y="418"/>
                    <a:pt x="590" y="405"/>
                    <a:pt x="575" y="401"/>
                  </a:cubicBezTo>
                  <a:cubicBezTo>
                    <a:pt x="561" y="396"/>
                    <a:pt x="578" y="340"/>
                    <a:pt x="564" y="320"/>
                  </a:cubicBezTo>
                  <a:cubicBezTo>
                    <a:pt x="554" y="297"/>
                    <a:pt x="538" y="311"/>
                    <a:pt x="516" y="306"/>
                  </a:cubicBezTo>
                  <a:cubicBezTo>
                    <a:pt x="490" y="301"/>
                    <a:pt x="500" y="244"/>
                    <a:pt x="500" y="244"/>
                  </a:cubicBezTo>
                  <a:cubicBezTo>
                    <a:pt x="487" y="213"/>
                    <a:pt x="487" y="213"/>
                    <a:pt x="487" y="213"/>
                  </a:cubicBezTo>
                  <a:cubicBezTo>
                    <a:pt x="475" y="232"/>
                    <a:pt x="475" y="232"/>
                    <a:pt x="475" y="232"/>
                  </a:cubicBezTo>
                  <a:cubicBezTo>
                    <a:pt x="475" y="232"/>
                    <a:pt x="449" y="211"/>
                    <a:pt x="446" y="207"/>
                  </a:cubicBezTo>
                  <a:cubicBezTo>
                    <a:pt x="442" y="203"/>
                    <a:pt x="427" y="206"/>
                    <a:pt x="427" y="206"/>
                  </a:cubicBezTo>
                  <a:cubicBezTo>
                    <a:pt x="413" y="183"/>
                    <a:pt x="413" y="183"/>
                    <a:pt x="413" y="183"/>
                  </a:cubicBezTo>
                  <a:cubicBezTo>
                    <a:pt x="413" y="183"/>
                    <a:pt x="422" y="160"/>
                    <a:pt x="423" y="137"/>
                  </a:cubicBezTo>
                  <a:cubicBezTo>
                    <a:pt x="424" y="118"/>
                    <a:pt x="396" y="79"/>
                    <a:pt x="396" y="79"/>
                  </a:cubicBezTo>
                  <a:cubicBezTo>
                    <a:pt x="384" y="93"/>
                    <a:pt x="384" y="93"/>
                    <a:pt x="384" y="93"/>
                  </a:cubicBezTo>
                  <a:cubicBezTo>
                    <a:pt x="357" y="96"/>
                    <a:pt x="357" y="96"/>
                    <a:pt x="357" y="96"/>
                  </a:cubicBezTo>
                  <a:cubicBezTo>
                    <a:pt x="340" y="65"/>
                    <a:pt x="340" y="65"/>
                    <a:pt x="340" y="65"/>
                  </a:cubicBezTo>
                  <a:cubicBezTo>
                    <a:pt x="340" y="65"/>
                    <a:pt x="303" y="59"/>
                    <a:pt x="292" y="58"/>
                  </a:cubicBezTo>
                  <a:cubicBezTo>
                    <a:pt x="280" y="58"/>
                    <a:pt x="291" y="81"/>
                    <a:pt x="291" y="81"/>
                  </a:cubicBezTo>
                  <a:cubicBezTo>
                    <a:pt x="273" y="65"/>
                    <a:pt x="273" y="65"/>
                    <a:pt x="273" y="65"/>
                  </a:cubicBezTo>
                  <a:cubicBezTo>
                    <a:pt x="258" y="68"/>
                    <a:pt x="258" y="68"/>
                    <a:pt x="258" y="68"/>
                  </a:cubicBezTo>
                  <a:cubicBezTo>
                    <a:pt x="262" y="46"/>
                    <a:pt x="262" y="46"/>
                    <a:pt x="262" y="46"/>
                  </a:cubicBezTo>
                  <a:cubicBezTo>
                    <a:pt x="221" y="59"/>
                    <a:pt x="221" y="59"/>
                    <a:pt x="221" y="59"/>
                  </a:cubicBezTo>
                  <a:cubicBezTo>
                    <a:pt x="214" y="39"/>
                    <a:pt x="214" y="39"/>
                    <a:pt x="214" y="39"/>
                  </a:cubicBezTo>
                  <a:cubicBezTo>
                    <a:pt x="192" y="38"/>
                    <a:pt x="192" y="38"/>
                    <a:pt x="192" y="38"/>
                  </a:cubicBezTo>
                  <a:cubicBezTo>
                    <a:pt x="192" y="38"/>
                    <a:pt x="174" y="22"/>
                    <a:pt x="148" y="13"/>
                  </a:cubicBezTo>
                  <a:cubicBezTo>
                    <a:pt x="118" y="0"/>
                    <a:pt x="125" y="31"/>
                    <a:pt x="125" y="31"/>
                  </a:cubicBezTo>
                  <a:cubicBezTo>
                    <a:pt x="99" y="26"/>
                    <a:pt x="99" y="26"/>
                    <a:pt x="99" y="26"/>
                  </a:cubicBezTo>
                  <a:cubicBezTo>
                    <a:pt x="83" y="45"/>
                    <a:pt x="83" y="45"/>
                    <a:pt x="83" y="45"/>
                  </a:cubicBezTo>
                  <a:cubicBezTo>
                    <a:pt x="61" y="32"/>
                    <a:pt x="61" y="32"/>
                    <a:pt x="61" y="32"/>
                  </a:cubicBezTo>
                  <a:cubicBezTo>
                    <a:pt x="61" y="32"/>
                    <a:pt x="64" y="55"/>
                    <a:pt x="56" y="55"/>
                  </a:cubicBezTo>
                  <a:cubicBezTo>
                    <a:pt x="45" y="54"/>
                    <a:pt x="42" y="39"/>
                    <a:pt x="19" y="45"/>
                  </a:cubicBezTo>
                  <a:cubicBezTo>
                    <a:pt x="0" y="48"/>
                    <a:pt x="22" y="72"/>
                    <a:pt x="22" y="72"/>
                  </a:cubicBezTo>
                  <a:cubicBezTo>
                    <a:pt x="10" y="72"/>
                    <a:pt x="10" y="72"/>
                    <a:pt x="10" y="72"/>
                  </a:cubicBezTo>
                  <a:cubicBezTo>
                    <a:pt x="10" y="83"/>
                    <a:pt x="10" y="83"/>
                    <a:pt x="10" y="83"/>
                  </a:cubicBezTo>
                  <a:cubicBezTo>
                    <a:pt x="13" y="83"/>
                    <a:pt x="17" y="83"/>
                    <a:pt x="21" y="84"/>
                  </a:cubicBezTo>
                  <a:cubicBezTo>
                    <a:pt x="21" y="84"/>
                    <a:pt x="73" y="94"/>
                    <a:pt x="93" y="14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9" name="Freeform 467">
              <a:extLst>
                <a:ext uri="{FF2B5EF4-FFF2-40B4-BE49-F238E27FC236}">
                  <a16:creationId xmlns:a16="http://schemas.microsoft.com/office/drawing/2014/main" id="{8920FEB2-DA14-48A0-A6EB-F48F5B70392B}"/>
                </a:ext>
              </a:extLst>
            </p:cNvPr>
            <p:cNvSpPr>
              <a:spLocks/>
            </p:cNvSpPr>
            <p:nvPr/>
          </p:nvSpPr>
          <p:spPr bwMode="gray">
            <a:xfrm>
              <a:off x="6376491" y="4432472"/>
              <a:ext cx="827706" cy="593269"/>
            </a:xfrm>
            <a:custGeom>
              <a:avLst/>
              <a:gdLst>
                <a:gd name="T0" fmla="*/ 1428 w 1565"/>
                <a:gd name="T1" fmla="*/ 623 h 1122"/>
                <a:gd name="T2" fmla="*/ 1356 w 1565"/>
                <a:gd name="T3" fmla="*/ 639 h 1122"/>
                <a:gd name="T4" fmla="*/ 1280 w 1565"/>
                <a:gd name="T5" fmla="*/ 589 h 1122"/>
                <a:gd name="T6" fmla="*/ 1261 w 1565"/>
                <a:gd name="T7" fmla="*/ 435 h 1122"/>
                <a:gd name="T8" fmla="*/ 1241 w 1565"/>
                <a:gd name="T9" fmla="*/ 304 h 1122"/>
                <a:gd name="T10" fmla="*/ 1110 w 1565"/>
                <a:gd name="T11" fmla="*/ 145 h 1122"/>
                <a:gd name="T12" fmla="*/ 963 w 1565"/>
                <a:gd name="T13" fmla="*/ 0 h 1122"/>
                <a:gd name="T14" fmla="*/ 778 w 1565"/>
                <a:gd name="T15" fmla="*/ 118 h 1122"/>
                <a:gd name="T16" fmla="*/ 598 w 1565"/>
                <a:gd name="T17" fmla="*/ 132 h 1122"/>
                <a:gd name="T18" fmla="*/ 410 w 1565"/>
                <a:gd name="T19" fmla="*/ 138 h 1122"/>
                <a:gd name="T20" fmla="*/ 344 w 1565"/>
                <a:gd name="T21" fmla="*/ 204 h 1122"/>
                <a:gd name="T22" fmla="*/ 258 w 1565"/>
                <a:gd name="T23" fmla="*/ 273 h 1122"/>
                <a:gd name="T24" fmla="*/ 240 w 1565"/>
                <a:gd name="T25" fmla="*/ 344 h 1122"/>
                <a:gd name="T26" fmla="*/ 191 w 1565"/>
                <a:gd name="T27" fmla="*/ 442 h 1122"/>
                <a:gd name="T28" fmla="*/ 162 w 1565"/>
                <a:gd name="T29" fmla="*/ 486 h 1122"/>
                <a:gd name="T30" fmla="*/ 147 w 1565"/>
                <a:gd name="T31" fmla="*/ 573 h 1122"/>
                <a:gd name="T32" fmla="*/ 41 w 1565"/>
                <a:gd name="T33" fmla="*/ 599 h 1122"/>
                <a:gd name="T34" fmla="*/ 20 w 1565"/>
                <a:gd name="T35" fmla="*/ 648 h 1122"/>
                <a:gd name="T36" fmla="*/ 57 w 1565"/>
                <a:gd name="T37" fmla="*/ 657 h 1122"/>
                <a:gd name="T38" fmla="*/ 91 w 1565"/>
                <a:gd name="T39" fmla="*/ 727 h 1122"/>
                <a:gd name="T40" fmla="*/ 148 w 1565"/>
                <a:gd name="T41" fmla="*/ 795 h 1122"/>
                <a:gd name="T42" fmla="*/ 230 w 1565"/>
                <a:gd name="T43" fmla="*/ 814 h 1122"/>
                <a:gd name="T44" fmla="*/ 234 w 1565"/>
                <a:gd name="T45" fmla="*/ 891 h 1122"/>
                <a:gd name="T46" fmla="*/ 276 w 1565"/>
                <a:gd name="T47" fmla="*/ 939 h 1122"/>
                <a:gd name="T48" fmla="*/ 390 w 1565"/>
                <a:gd name="T49" fmla="*/ 910 h 1122"/>
                <a:gd name="T50" fmla="*/ 422 w 1565"/>
                <a:gd name="T51" fmla="*/ 942 h 1122"/>
                <a:gd name="T52" fmla="*/ 412 w 1565"/>
                <a:gd name="T53" fmla="*/ 1007 h 1122"/>
                <a:gd name="T54" fmla="*/ 434 w 1565"/>
                <a:gd name="T55" fmla="*/ 1023 h 1122"/>
                <a:gd name="T56" fmla="*/ 472 w 1565"/>
                <a:gd name="T57" fmla="*/ 1086 h 1122"/>
                <a:gd name="T58" fmla="*/ 606 w 1565"/>
                <a:gd name="T59" fmla="*/ 1100 h 1122"/>
                <a:gd name="T60" fmla="*/ 752 w 1565"/>
                <a:gd name="T61" fmla="*/ 1092 h 1122"/>
                <a:gd name="T62" fmla="*/ 853 w 1565"/>
                <a:gd name="T63" fmla="*/ 1100 h 1122"/>
                <a:gd name="T64" fmla="*/ 997 w 1565"/>
                <a:gd name="T65" fmla="*/ 1042 h 1122"/>
                <a:gd name="T66" fmla="*/ 1229 w 1565"/>
                <a:gd name="T67" fmla="*/ 965 h 1122"/>
                <a:gd name="T68" fmla="*/ 1320 w 1565"/>
                <a:gd name="T69" fmla="*/ 950 h 1122"/>
                <a:gd name="T70" fmla="*/ 1430 w 1565"/>
                <a:gd name="T71" fmla="*/ 994 h 1122"/>
                <a:gd name="T72" fmla="*/ 1462 w 1565"/>
                <a:gd name="T73" fmla="*/ 785 h 1122"/>
                <a:gd name="T74" fmla="*/ 1422 w 1565"/>
                <a:gd name="T75" fmla="*/ 756 h 1122"/>
                <a:gd name="T76" fmla="*/ 1474 w 1565"/>
                <a:gd name="T77" fmla="*/ 694 h 1122"/>
                <a:gd name="T78" fmla="*/ 1484 w 1565"/>
                <a:gd name="T79" fmla="*/ 717 h 1122"/>
                <a:gd name="T80" fmla="*/ 1478 w 1565"/>
                <a:gd name="T81" fmla="*/ 759 h 1122"/>
                <a:gd name="T82" fmla="*/ 1556 w 1565"/>
                <a:gd name="T83" fmla="*/ 62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5" h="1122">
                  <a:moveTo>
                    <a:pt x="1556" y="621"/>
                  </a:moveTo>
                  <a:cubicBezTo>
                    <a:pt x="1556" y="621"/>
                    <a:pt x="1542" y="586"/>
                    <a:pt x="1505" y="577"/>
                  </a:cubicBezTo>
                  <a:cubicBezTo>
                    <a:pt x="1472" y="571"/>
                    <a:pt x="1428" y="623"/>
                    <a:pt x="1428" y="623"/>
                  </a:cubicBezTo>
                  <a:cubicBezTo>
                    <a:pt x="1410" y="622"/>
                    <a:pt x="1410" y="622"/>
                    <a:pt x="1410" y="622"/>
                  </a:cubicBezTo>
                  <a:cubicBezTo>
                    <a:pt x="1408" y="649"/>
                    <a:pt x="1408" y="649"/>
                    <a:pt x="1408" y="649"/>
                  </a:cubicBezTo>
                  <a:cubicBezTo>
                    <a:pt x="1408" y="649"/>
                    <a:pt x="1397" y="652"/>
                    <a:pt x="1356" y="639"/>
                  </a:cubicBezTo>
                  <a:cubicBezTo>
                    <a:pt x="1319" y="629"/>
                    <a:pt x="1324" y="610"/>
                    <a:pt x="1324" y="610"/>
                  </a:cubicBezTo>
                  <a:cubicBezTo>
                    <a:pt x="1306" y="602"/>
                    <a:pt x="1306" y="602"/>
                    <a:pt x="1306" y="602"/>
                  </a:cubicBezTo>
                  <a:cubicBezTo>
                    <a:pt x="1280" y="589"/>
                    <a:pt x="1280" y="589"/>
                    <a:pt x="1280" y="589"/>
                  </a:cubicBezTo>
                  <a:cubicBezTo>
                    <a:pt x="1292" y="567"/>
                    <a:pt x="1292" y="567"/>
                    <a:pt x="1292" y="567"/>
                  </a:cubicBezTo>
                  <a:cubicBezTo>
                    <a:pt x="1273" y="497"/>
                    <a:pt x="1273" y="497"/>
                    <a:pt x="1273" y="497"/>
                  </a:cubicBezTo>
                  <a:cubicBezTo>
                    <a:pt x="1261" y="435"/>
                    <a:pt x="1261" y="435"/>
                    <a:pt x="1261" y="435"/>
                  </a:cubicBezTo>
                  <a:cubicBezTo>
                    <a:pt x="1276" y="424"/>
                    <a:pt x="1276" y="424"/>
                    <a:pt x="1276" y="424"/>
                  </a:cubicBezTo>
                  <a:cubicBezTo>
                    <a:pt x="1276" y="424"/>
                    <a:pt x="1279" y="375"/>
                    <a:pt x="1276" y="344"/>
                  </a:cubicBezTo>
                  <a:cubicBezTo>
                    <a:pt x="1270" y="313"/>
                    <a:pt x="1241" y="304"/>
                    <a:pt x="1241" y="304"/>
                  </a:cubicBezTo>
                  <a:cubicBezTo>
                    <a:pt x="1241" y="304"/>
                    <a:pt x="1238" y="277"/>
                    <a:pt x="1232" y="262"/>
                  </a:cubicBezTo>
                  <a:cubicBezTo>
                    <a:pt x="1229" y="246"/>
                    <a:pt x="1180" y="236"/>
                    <a:pt x="1180" y="236"/>
                  </a:cubicBezTo>
                  <a:cubicBezTo>
                    <a:pt x="1180" y="236"/>
                    <a:pt x="1127" y="165"/>
                    <a:pt x="1110" y="145"/>
                  </a:cubicBezTo>
                  <a:cubicBezTo>
                    <a:pt x="1088" y="129"/>
                    <a:pt x="1070" y="116"/>
                    <a:pt x="1046" y="62"/>
                  </a:cubicBezTo>
                  <a:cubicBezTo>
                    <a:pt x="1026" y="11"/>
                    <a:pt x="974" y="1"/>
                    <a:pt x="974" y="1"/>
                  </a:cubicBezTo>
                  <a:cubicBezTo>
                    <a:pt x="963" y="0"/>
                    <a:pt x="963" y="0"/>
                    <a:pt x="963" y="0"/>
                  </a:cubicBezTo>
                  <a:cubicBezTo>
                    <a:pt x="951" y="0"/>
                    <a:pt x="941" y="4"/>
                    <a:pt x="933" y="9"/>
                  </a:cubicBezTo>
                  <a:cubicBezTo>
                    <a:pt x="902" y="30"/>
                    <a:pt x="892" y="77"/>
                    <a:pt x="892" y="77"/>
                  </a:cubicBezTo>
                  <a:cubicBezTo>
                    <a:pt x="892" y="77"/>
                    <a:pt x="831" y="105"/>
                    <a:pt x="778" y="118"/>
                  </a:cubicBezTo>
                  <a:cubicBezTo>
                    <a:pt x="721" y="130"/>
                    <a:pt x="761" y="155"/>
                    <a:pt x="727" y="165"/>
                  </a:cubicBezTo>
                  <a:cubicBezTo>
                    <a:pt x="693" y="171"/>
                    <a:pt x="662" y="124"/>
                    <a:pt x="647" y="119"/>
                  </a:cubicBezTo>
                  <a:cubicBezTo>
                    <a:pt x="629" y="111"/>
                    <a:pt x="598" y="132"/>
                    <a:pt x="598" y="132"/>
                  </a:cubicBezTo>
                  <a:cubicBezTo>
                    <a:pt x="598" y="132"/>
                    <a:pt x="515" y="132"/>
                    <a:pt x="474" y="134"/>
                  </a:cubicBezTo>
                  <a:cubicBezTo>
                    <a:pt x="429" y="135"/>
                    <a:pt x="449" y="102"/>
                    <a:pt x="427" y="101"/>
                  </a:cubicBezTo>
                  <a:cubicBezTo>
                    <a:pt x="408" y="100"/>
                    <a:pt x="410" y="138"/>
                    <a:pt x="410" y="138"/>
                  </a:cubicBezTo>
                  <a:cubicBezTo>
                    <a:pt x="395" y="134"/>
                    <a:pt x="395" y="134"/>
                    <a:pt x="395" y="134"/>
                  </a:cubicBezTo>
                  <a:cubicBezTo>
                    <a:pt x="387" y="153"/>
                    <a:pt x="387" y="153"/>
                    <a:pt x="387" y="153"/>
                  </a:cubicBezTo>
                  <a:cubicBezTo>
                    <a:pt x="344" y="204"/>
                    <a:pt x="344" y="204"/>
                    <a:pt x="344" y="204"/>
                  </a:cubicBezTo>
                  <a:cubicBezTo>
                    <a:pt x="314" y="203"/>
                    <a:pt x="314" y="203"/>
                    <a:pt x="314" y="203"/>
                  </a:cubicBezTo>
                  <a:cubicBezTo>
                    <a:pt x="302" y="214"/>
                    <a:pt x="302" y="214"/>
                    <a:pt x="302" y="214"/>
                  </a:cubicBezTo>
                  <a:cubicBezTo>
                    <a:pt x="258" y="273"/>
                    <a:pt x="258" y="273"/>
                    <a:pt x="258" y="273"/>
                  </a:cubicBezTo>
                  <a:cubicBezTo>
                    <a:pt x="261" y="296"/>
                    <a:pt x="261" y="296"/>
                    <a:pt x="261" y="296"/>
                  </a:cubicBezTo>
                  <a:cubicBezTo>
                    <a:pt x="249" y="307"/>
                    <a:pt x="249" y="307"/>
                    <a:pt x="249" y="307"/>
                  </a:cubicBezTo>
                  <a:cubicBezTo>
                    <a:pt x="240" y="344"/>
                    <a:pt x="240" y="344"/>
                    <a:pt x="240" y="344"/>
                  </a:cubicBezTo>
                  <a:cubicBezTo>
                    <a:pt x="212" y="385"/>
                    <a:pt x="212" y="385"/>
                    <a:pt x="212" y="385"/>
                  </a:cubicBezTo>
                  <a:cubicBezTo>
                    <a:pt x="215" y="404"/>
                    <a:pt x="215" y="404"/>
                    <a:pt x="215" y="404"/>
                  </a:cubicBezTo>
                  <a:cubicBezTo>
                    <a:pt x="191" y="442"/>
                    <a:pt x="191" y="442"/>
                    <a:pt x="191" y="442"/>
                  </a:cubicBezTo>
                  <a:cubicBezTo>
                    <a:pt x="197" y="457"/>
                    <a:pt x="197" y="457"/>
                    <a:pt x="197" y="457"/>
                  </a:cubicBezTo>
                  <a:cubicBezTo>
                    <a:pt x="177" y="487"/>
                    <a:pt x="177" y="487"/>
                    <a:pt x="177" y="487"/>
                  </a:cubicBezTo>
                  <a:cubicBezTo>
                    <a:pt x="162" y="486"/>
                    <a:pt x="162" y="486"/>
                    <a:pt x="162" y="486"/>
                  </a:cubicBezTo>
                  <a:cubicBezTo>
                    <a:pt x="168" y="532"/>
                    <a:pt x="168" y="532"/>
                    <a:pt x="168" y="532"/>
                  </a:cubicBezTo>
                  <a:cubicBezTo>
                    <a:pt x="152" y="543"/>
                    <a:pt x="152" y="543"/>
                    <a:pt x="152" y="543"/>
                  </a:cubicBezTo>
                  <a:cubicBezTo>
                    <a:pt x="152" y="543"/>
                    <a:pt x="159" y="562"/>
                    <a:pt x="147" y="573"/>
                  </a:cubicBezTo>
                  <a:cubicBezTo>
                    <a:pt x="135" y="588"/>
                    <a:pt x="117" y="572"/>
                    <a:pt x="95" y="575"/>
                  </a:cubicBezTo>
                  <a:cubicBezTo>
                    <a:pt x="76" y="578"/>
                    <a:pt x="82" y="605"/>
                    <a:pt x="71" y="608"/>
                  </a:cubicBezTo>
                  <a:cubicBezTo>
                    <a:pt x="59" y="611"/>
                    <a:pt x="41" y="599"/>
                    <a:pt x="41" y="599"/>
                  </a:cubicBezTo>
                  <a:cubicBezTo>
                    <a:pt x="33" y="610"/>
                    <a:pt x="33" y="610"/>
                    <a:pt x="33" y="610"/>
                  </a:cubicBezTo>
                  <a:cubicBezTo>
                    <a:pt x="0" y="608"/>
                    <a:pt x="0" y="608"/>
                    <a:pt x="0" y="608"/>
                  </a:cubicBezTo>
                  <a:cubicBezTo>
                    <a:pt x="20" y="648"/>
                    <a:pt x="20" y="648"/>
                    <a:pt x="20" y="648"/>
                  </a:cubicBezTo>
                  <a:cubicBezTo>
                    <a:pt x="39" y="645"/>
                    <a:pt x="39" y="645"/>
                    <a:pt x="39" y="645"/>
                  </a:cubicBezTo>
                  <a:cubicBezTo>
                    <a:pt x="50" y="657"/>
                    <a:pt x="50" y="657"/>
                    <a:pt x="50" y="657"/>
                  </a:cubicBezTo>
                  <a:cubicBezTo>
                    <a:pt x="57" y="657"/>
                    <a:pt x="57" y="657"/>
                    <a:pt x="57" y="657"/>
                  </a:cubicBezTo>
                  <a:cubicBezTo>
                    <a:pt x="57" y="657"/>
                    <a:pt x="59" y="695"/>
                    <a:pt x="70" y="696"/>
                  </a:cubicBezTo>
                  <a:cubicBezTo>
                    <a:pt x="82" y="696"/>
                    <a:pt x="104" y="686"/>
                    <a:pt x="104" y="686"/>
                  </a:cubicBezTo>
                  <a:cubicBezTo>
                    <a:pt x="91" y="727"/>
                    <a:pt x="91" y="727"/>
                    <a:pt x="91" y="727"/>
                  </a:cubicBezTo>
                  <a:cubicBezTo>
                    <a:pt x="110" y="736"/>
                    <a:pt x="110" y="736"/>
                    <a:pt x="110" y="736"/>
                  </a:cubicBezTo>
                  <a:cubicBezTo>
                    <a:pt x="98" y="755"/>
                    <a:pt x="98" y="755"/>
                    <a:pt x="98" y="755"/>
                  </a:cubicBezTo>
                  <a:cubicBezTo>
                    <a:pt x="148" y="795"/>
                    <a:pt x="148" y="795"/>
                    <a:pt x="148" y="795"/>
                  </a:cubicBezTo>
                  <a:cubicBezTo>
                    <a:pt x="167" y="788"/>
                    <a:pt x="167" y="788"/>
                    <a:pt x="167" y="788"/>
                  </a:cubicBezTo>
                  <a:cubicBezTo>
                    <a:pt x="181" y="804"/>
                    <a:pt x="181" y="804"/>
                    <a:pt x="181" y="804"/>
                  </a:cubicBezTo>
                  <a:cubicBezTo>
                    <a:pt x="181" y="804"/>
                    <a:pt x="227" y="787"/>
                    <a:pt x="230" y="814"/>
                  </a:cubicBezTo>
                  <a:cubicBezTo>
                    <a:pt x="228" y="845"/>
                    <a:pt x="208" y="867"/>
                    <a:pt x="208" y="867"/>
                  </a:cubicBezTo>
                  <a:cubicBezTo>
                    <a:pt x="238" y="876"/>
                    <a:pt x="238" y="876"/>
                    <a:pt x="238" y="876"/>
                  </a:cubicBezTo>
                  <a:cubicBezTo>
                    <a:pt x="234" y="891"/>
                    <a:pt x="234" y="891"/>
                    <a:pt x="234" y="891"/>
                  </a:cubicBezTo>
                  <a:cubicBezTo>
                    <a:pt x="207" y="901"/>
                    <a:pt x="207" y="901"/>
                    <a:pt x="207" y="901"/>
                  </a:cubicBezTo>
                  <a:cubicBezTo>
                    <a:pt x="207" y="901"/>
                    <a:pt x="237" y="907"/>
                    <a:pt x="248" y="911"/>
                  </a:cubicBezTo>
                  <a:cubicBezTo>
                    <a:pt x="255" y="915"/>
                    <a:pt x="261" y="935"/>
                    <a:pt x="276" y="939"/>
                  </a:cubicBezTo>
                  <a:cubicBezTo>
                    <a:pt x="291" y="947"/>
                    <a:pt x="307" y="921"/>
                    <a:pt x="318" y="933"/>
                  </a:cubicBezTo>
                  <a:cubicBezTo>
                    <a:pt x="332" y="942"/>
                    <a:pt x="331" y="972"/>
                    <a:pt x="342" y="969"/>
                  </a:cubicBezTo>
                  <a:cubicBezTo>
                    <a:pt x="357" y="970"/>
                    <a:pt x="364" y="909"/>
                    <a:pt x="390" y="910"/>
                  </a:cubicBezTo>
                  <a:cubicBezTo>
                    <a:pt x="420" y="915"/>
                    <a:pt x="441" y="935"/>
                    <a:pt x="441" y="935"/>
                  </a:cubicBezTo>
                  <a:cubicBezTo>
                    <a:pt x="437" y="950"/>
                    <a:pt x="437" y="950"/>
                    <a:pt x="437" y="950"/>
                  </a:cubicBezTo>
                  <a:cubicBezTo>
                    <a:pt x="422" y="942"/>
                    <a:pt x="422" y="942"/>
                    <a:pt x="422" y="942"/>
                  </a:cubicBezTo>
                  <a:cubicBezTo>
                    <a:pt x="414" y="965"/>
                    <a:pt x="414" y="965"/>
                    <a:pt x="414" y="965"/>
                  </a:cubicBezTo>
                  <a:cubicBezTo>
                    <a:pt x="402" y="964"/>
                    <a:pt x="402" y="964"/>
                    <a:pt x="402" y="964"/>
                  </a:cubicBezTo>
                  <a:cubicBezTo>
                    <a:pt x="412" y="1007"/>
                    <a:pt x="412" y="1007"/>
                    <a:pt x="412" y="1007"/>
                  </a:cubicBezTo>
                  <a:cubicBezTo>
                    <a:pt x="412" y="1007"/>
                    <a:pt x="435" y="992"/>
                    <a:pt x="438" y="1008"/>
                  </a:cubicBezTo>
                  <a:cubicBezTo>
                    <a:pt x="441" y="1011"/>
                    <a:pt x="439" y="1016"/>
                    <a:pt x="436" y="1020"/>
                  </a:cubicBezTo>
                  <a:cubicBezTo>
                    <a:pt x="435" y="1021"/>
                    <a:pt x="435" y="1022"/>
                    <a:pt x="434" y="1023"/>
                  </a:cubicBezTo>
                  <a:cubicBezTo>
                    <a:pt x="449" y="1028"/>
                    <a:pt x="466" y="1040"/>
                    <a:pt x="474" y="1040"/>
                  </a:cubicBezTo>
                  <a:cubicBezTo>
                    <a:pt x="488" y="1045"/>
                    <a:pt x="500" y="1038"/>
                    <a:pt x="499" y="1053"/>
                  </a:cubicBezTo>
                  <a:cubicBezTo>
                    <a:pt x="502" y="1072"/>
                    <a:pt x="476" y="1067"/>
                    <a:pt x="472" y="1086"/>
                  </a:cubicBezTo>
                  <a:cubicBezTo>
                    <a:pt x="471" y="1105"/>
                    <a:pt x="485" y="1110"/>
                    <a:pt x="504" y="1111"/>
                  </a:cubicBezTo>
                  <a:cubicBezTo>
                    <a:pt x="523" y="1115"/>
                    <a:pt x="561" y="1086"/>
                    <a:pt x="573" y="1087"/>
                  </a:cubicBezTo>
                  <a:cubicBezTo>
                    <a:pt x="584" y="1088"/>
                    <a:pt x="606" y="1100"/>
                    <a:pt x="606" y="1100"/>
                  </a:cubicBezTo>
                  <a:cubicBezTo>
                    <a:pt x="632" y="1101"/>
                    <a:pt x="632" y="1101"/>
                    <a:pt x="632" y="1101"/>
                  </a:cubicBezTo>
                  <a:cubicBezTo>
                    <a:pt x="632" y="1101"/>
                    <a:pt x="664" y="1122"/>
                    <a:pt x="698" y="1120"/>
                  </a:cubicBezTo>
                  <a:cubicBezTo>
                    <a:pt x="736" y="1118"/>
                    <a:pt x="740" y="1099"/>
                    <a:pt x="752" y="1092"/>
                  </a:cubicBezTo>
                  <a:cubicBezTo>
                    <a:pt x="767" y="1089"/>
                    <a:pt x="770" y="1096"/>
                    <a:pt x="782" y="1097"/>
                  </a:cubicBezTo>
                  <a:cubicBezTo>
                    <a:pt x="796" y="1102"/>
                    <a:pt x="831" y="1088"/>
                    <a:pt x="831" y="1088"/>
                  </a:cubicBezTo>
                  <a:cubicBezTo>
                    <a:pt x="853" y="1100"/>
                    <a:pt x="853" y="1100"/>
                    <a:pt x="853" y="1100"/>
                  </a:cubicBezTo>
                  <a:cubicBezTo>
                    <a:pt x="876" y="1090"/>
                    <a:pt x="876" y="1090"/>
                    <a:pt x="876" y="1090"/>
                  </a:cubicBezTo>
                  <a:cubicBezTo>
                    <a:pt x="876" y="1090"/>
                    <a:pt x="882" y="1106"/>
                    <a:pt x="927" y="1100"/>
                  </a:cubicBezTo>
                  <a:cubicBezTo>
                    <a:pt x="969" y="1091"/>
                    <a:pt x="982" y="1061"/>
                    <a:pt x="997" y="1042"/>
                  </a:cubicBezTo>
                  <a:cubicBezTo>
                    <a:pt x="1013" y="1020"/>
                    <a:pt x="1041" y="987"/>
                    <a:pt x="1064" y="984"/>
                  </a:cubicBezTo>
                  <a:cubicBezTo>
                    <a:pt x="1083" y="981"/>
                    <a:pt x="1136" y="949"/>
                    <a:pt x="1167" y="943"/>
                  </a:cubicBezTo>
                  <a:cubicBezTo>
                    <a:pt x="1197" y="933"/>
                    <a:pt x="1214" y="961"/>
                    <a:pt x="1229" y="965"/>
                  </a:cubicBezTo>
                  <a:cubicBezTo>
                    <a:pt x="1244" y="970"/>
                    <a:pt x="1264" y="948"/>
                    <a:pt x="1271" y="948"/>
                  </a:cubicBezTo>
                  <a:cubicBezTo>
                    <a:pt x="1279" y="949"/>
                    <a:pt x="1278" y="964"/>
                    <a:pt x="1289" y="968"/>
                  </a:cubicBezTo>
                  <a:cubicBezTo>
                    <a:pt x="1300" y="972"/>
                    <a:pt x="1320" y="950"/>
                    <a:pt x="1320" y="950"/>
                  </a:cubicBezTo>
                  <a:cubicBezTo>
                    <a:pt x="1333" y="986"/>
                    <a:pt x="1333" y="986"/>
                    <a:pt x="1333" y="986"/>
                  </a:cubicBezTo>
                  <a:cubicBezTo>
                    <a:pt x="1333" y="986"/>
                    <a:pt x="1363" y="995"/>
                    <a:pt x="1374" y="995"/>
                  </a:cubicBezTo>
                  <a:cubicBezTo>
                    <a:pt x="1389" y="1000"/>
                    <a:pt x="1430" y="994"/>
                    <a:pt x="1430" y="994"/>
                  </a:cubicBezTo>
                  <a:cubicBezTo>
                    <a:pt x="1430" y="994"/>
                    <a:pt x="1439" y="964"/>
                    <a:pt x="1436" y="937"/>
                  </a:cubicBezTo>
                  <a:cubicBezTo>
                    <a:pt x="1438" y="906"/>
                    <a:pt x="1421" y="871"/>
                    <a:pt x="1421" y="871"/>
                  </a:cubicBezTo>
                  <a:cubicBezTo>
                    <a:pt x="1462" y="785"/>
                    <a:pt x="1462" y="785"/>
                    <a:pt x="1462" y="785"/>
                  </a:cubicBezTo>
                  <a:cubicBezTo>
                    <a:pt x="1435" y="807"/>
                    <a:pt x="1435" y="807"/>
                    <a:pt x="1435" y="807"/>
                  </a:cubicBezTo>
                  <a:cubicBezTo>
                    <a:pt x="1437" y="765"/>
                    <a:pt x="1437" y="765"/>
                    <a:pt x="1437" y="765"/>
                  </a:cubicBezTo>
                  <a:cubicBezTo>
                    <a:pt x="1422" y="756"/>
                    <a:pt x="1422" y="756"/>
                    <a:pt x="1422" y="756"/>
                  </a:cubicBezTo>
                  <a:cubicBezTo>
                    <a:pt x="1449" y="742"/>
                    <a:pt x="1449" y="742"/>
                    <a:pt x="1449" y="742"/>
                  </a:cubicBezTo>
                  <a:cubicBezTo>
                    <a:pt x="1449" y="742"/>
                    <a:pt x="1439" y="723"/>
                    <a:pt x="1443" y="700"/>
                  </a:cubicBezTo>
                  <a:cubicBezTo>
                    <a:pt x="1448" y="677"/>
                    <a:pt x="1474" y="694"/>
                    <a:pt x="1474" y="694"/>
                  </a:cubicBezTo>
                  <a:cubicBezTo>
                    <a:pt x="1469" y="709"/>
                    <a:pt x="1469" y="709"/>
                    <a:pt x="1469" y="709"/>
                  </a:cubicBezTo>
                  <a:cubicBezTo>
                    <a:pt x="1476" y="728"/>
                    <a:pt x="1476" y="728"/>
                    <a:pt x="1476" y="728"/>
                  </a:cubicBezTo>
                  <a:cubicBezTo>
                    <a:pt x="1484" y="717"/>
                    <a:pt x="1484" y="717"/>
                    <a:pt x="1484" y="717"/>
                  </a:cubicBezTo>
                  <a:cubicBezTo>
                    <a:pt x="1491" y="729"/>
                    <a:pt x="1491" y="729"/>
                    <a:pt x="1491" y="729"/>
                  </a:cubicBezTo>
                  <a:cubicBezTo>
                    <a:pt x="1464" y="747"/>
                    <a:pt x="1464" y="747"/>
                    <a:pt x="1464" y="747"/>
                  </a:cubicBezTo>
                  <a:cubicBezTo>
                    <a:pt x="1478" y="759"/>
                    <a:pt x="1478" y="759"/>
                    <a:pt x="1478" y="759"/>
                  </a:cubicBezTo>
                  <a:cubicBezTo>
                    <a:pt x="1478" y="759"/>
                    <a:pt x="1498" y="741"/>
                    <a:pt x="1505" y="734"/>
                  </a:cubicBezTo>
                  <a:cubicBezTo>
                    <a:pt x="1517" y="730"/>
                    <a:pt x="1536" y="731"/>
                    <a:pt x="1552" y="709"/>
                  </a:cubicBezTo>
                  <a:cubicBezTo>
                    <a:pt x="1565" y="693"/>
                    <a:pt x="1558" y="637"/>
                    <a:pt x="1556" y="624"/>
                  </a:cubicBezTo>
                  <a:cubicBezTo>
                    <a:pt x="1556" y="624"/>
                    <a:pt x="1556" y="625"/>
                    <a:pt x="1555" y="625"/>
                  </a:cubicBezTo>
                  <a:lnTo>
                    <a:pt x="1556" y="6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0" name="Freeform 468">
              <a:extLst>
                <a:ext uri="{FF2B5EF4-FFF2-40B4-BE49-F238E27FC236}">
                  <a16:creationId xmlns:a16="http://schemas.microsoft.com/office/drawing/2014/main" id="{2BBDA918-28E3-4A16-BB18-829F96BBE43F}"/>
                </a:ext>
              </a:extLst>
            </p:cNvPr>
            <p:cNvSpPr>
              <a:spLocks/>
            </p:cNvSpPr>
            <p:nvPr/>
          </p:nvSpPr>
          <p:spPr bwMode="gray">
            <a:xfrm>
              <a:off x="7141998" y="4832768"/>
              <a:ext cx="9569" cy="9569"/>
            </a:xfrm>
            <a:custGeom>
              <a:avLst/>
              <a:gdLst>
                <a:gd name="T0" fmla="*/ 0 w 6"/>
                <a:gd name="T1" fmla="*/ 5 h 6"/>
                <a:gd name="T2" fmla="*/ 4 w 6"/>
                <a:gd name="T3" fmla="*/ 6 h 6"/>
                <a:gd name="T4" fmla="*/ 6 w 6"/>
                <a:gd name="T5" fmla="*/ 3 h 6"/>
                <a:gd name="T6" fmla="*/ 4 w 6"/>
                <a:gd name="T7" fmla="*/ 0 h 6"/>
                <a:gd name="T8" fmla="*/ 0 w 6"/>
                <a:gd name="T9" fmla="*/ 5 h 6"/>
              </a:gdLst>
              <a:ahLst/>
              <a:cxnLst>
                <a:cxn ang="0">
                  <a:pos x="T0" y="T1"/>
                </a:cxn>
                <a:cxn ang="0">
                  <a:pos x="T2" y="T3"/>
                </a:cxn>
                <a:cxn ang="0">
                  <a:pos x="T4" y="T5"/>
                </a:cxn>
                <a:cxn ang="0">
                  <a:pos x="T6" y="T7"/>
                </a:cxn>
                <a:cxn ang="0">
                  <a:pos x="T8" y="T9"/>
                </a:cxn>
              </a:cxnLst>
              <a:rect l="0" t="0" r="r" b="b"/>
              <a:pathLst>
                <a:path w="6" h="6">
                  <a:moveTo>
                    <a:pt x="0" y="5"/>
                  </a:moveTo>
                  <a:lnTo>
                    <a:pt x="4" y="6"/>
                  </a:lnTo>
                  <a:lnTo>
                    <a:pt x="6" y="3"/>
                  </a:lnTo>
                  <a:lnTo>
                    <a:pt x="4"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1" name="Freeform 469">
              <a:extLst>
                <a:ext uri="{FF2B5EF4-FFF2-40B4-BE49-F238E27FC236}">
                  <a16:creationId xmlns:a16="http://schemas.microsoft.com/office/drawing/2014/main" id="{245E52C0-92C2-47EE-811B-C2985C577E8C}"/>
                </a:ext>
              </a:extLst>
            </p:cNvPr>
            <p:cNvSpPr>
              <a:spLocks/>
            </p:cNvSpPr>
            <p:nvPr/>
          </p:nvSpPr>
          <p:spPr bwMode="gray">
            <a:xfrm>
              <a:off x="6376491" y="4753028"/>
              <a:ext cx="17543" cy="1595"/>
            </a:xfrm>
            <a:custGeom>
              <a:avLst/>
              <a:gdLst>
                <a:gd name="T0" fmla="*/ 0 w 11"/>
                <a:gd name="T1" fmla="*/ 0 h 1"/>
                <a:gd name="T2" fmla="*/ 11 w 11"/>
                <a:gd name="T3" fmla="*/ 1 h 1"/>
                <a:gd name="T4" fmla="*/ 0 w 11"/>
                <a:gd name="T5" fmla="*/ 0 h 1"/>
                <a:gd name="T6" fmla="*/ 0 w 11"/>
                <a:gd name="T7" fmla="*/ 0 h 1"/>
              </a:gdLst>
              <a:ahLst/>
              <a:cxnLst>
                <a:cxn ang="0">
                  <a:pos x="T0" y="T1"/>
                </a:cxn>
                <a:cxn ang="0">
                  <a:pos x="T2" y="T3"/>
                </a:cxn>
                <a:cxn ang="0">
                  <a:pos x="T4" y="T5"/>
                </a:cxn>
                <a:cxn ang="0">
                  <a:pos x="T6" y="T7"/>
                </a:cxn>
              </a:cxnLst>
              <a:rect l="0" t="0" r="r" b="b"/>
              <a:pathLst>
                <a:path w="11" h="1">
                  <a:moveTo>
                    <a:pt x="0" y="0"/>
                  </a:moveTo>
                  <a:lnTo>
                    <a:pt x="11" y="1"/>
                  </a:lnTo>
                  <a:lnTo>
                    <a:pt x="0" y="0"/>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2" name="Freeform 470">
              <a:extLst>
                <a:ext uri="{FF2B5EF4-FFF2-40B4-BE49-F238E27FC236}">
                  <a16:creationId xmlns:a16="http://schemas.microsoft.com/office/drawing/2014/main" id="{7D76EADC-9623-441D-AAAB-2F90378F4CC1}"/>
                </a:ext>
              </a:extLst>
            </p:cNvPr>
            <p:cNvSpPr>
              <a:spLocks/>
            </p:cNvSpPr>
            <p:nvPr/>
          </p:nvSpPr>
          <p:spPr bwMode="gray">
            <a:xfrm>
              <a:off x="6885234" y="4432472"/>
              <a:ext cx="6379" cy="0"/>
            </a:xfrm>
            <a:custGeom>
              <a:avLst/>
              <a:gdLst>
                <a:gd name="T0" fmla="*/ 11 w 11"/>
                <a:gd name="T1" fmla="*/ 1 h 1"/>
                <a:gd name="T2" fmla="*/ 0 w 11"/>
                <a:gd name="T3" fmla="*/ 0 h 1"/>
                <a:gd name="T4" fmla="*/ 0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cubicBezTo>
                    <a:pt x="7" y="0"/>
                    <a:pt x="3" y="0"/>
                    <a:pt x="0" y="0"/>
                  </a:cubicBezTo>
                  <a:cubicBezTo>
                    <a:pt x="0" y="0"/>
                    <a:pt x="0" y="0"/>
                    <a:pt x="0" y="0"/>
                  </a:cubicBezTo>
                  <a:lnTo>
                    <a:pt x="11"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3" name="Freeform 471">
              <a:extLst>
                <a:ext uri="{FF2B5EF4-FFF2-40B4-BE49-F238E27FC236}">
                  <a16:creationId xmlns:a16="http://schemas.microsoft.com/office/drawing/2014/main" id="{4026683A-2192-4218-9A5D-30A8BFD40C76}"/>
                </a:ext>
              </a:extLst>
            </p:cNvPr>
            <p:cNvSpPr>
              <a:spLocks/>
            </p:cNvSpPr>
            <p:nvPr/>
          </p:nvSpPr>
          <p:spPr bwMode="gray">
            <a:xfrm>
              <a:off x="7052689" y="4743459"/>
              <a:ext cx="14354" cy="6379"/>
            </a:xfrm>
            <a:custGeom>
              <a:avLst/>
              <a:gdLst>
                <a:gd name="T0" fmla="*/ 9 w 9"/>
                <a:gd name="T1" fmla="*/ 4 h 4"/>
                <a:gd name="T2" fmla="*/ 9 w 9"/>
                <a:gd name="T3" fmla="*/ 4 h 4"/>
                <a:gd name="T4" fmla="*/ 0 w 9"/>
                <a:gd name="T5" fmla="*/ 0 h 4"/>
                <a:gd name="T6" fmla="*/ 9 w 9"/>
                <a:gd name="T7" fmla="*/ 4 h 4"/>
              </a:gdLst>
              <a:ahLst/>
              <a:cxnLst>
                <a:cxn ang="0">
                  <a:pos x="T0" y="T1"/>
                </a:cxn>
                <a:cxn ang="0">
                  <a:pos x="T2" y="T3"/>
                </a:cxn>
                <a:cxn ang="0">
                  <a:pos x="T4" y="T5"/>
                </a:cxn>
                <a:cxn ang="0">
                  <a:pos x="T6" y="T7"/>
                </a:cxn>
              </a:cxnLst>
              <a:rect l="0" t="0" r="r" b="b"/>
              <a:pathLst>
                <a:path w="9" h="4">
                  <a:moveTo>
                    <a:pt x="9" y="4"/>
                  </a:moveTo>
                  <a:lnTo>
                    <a:pt x="9" y="4"/>
                  </a:lnTo>
                  <a:lnTo>
                    <a:pt x="0" y="0"/>
                  </a:lnTo>
                  <a:lnTo>
                    <a:pt x="9"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4" name="Freeform 472">
              <a:extLst>
                <a:ext uri="{FF2B5EF4-FFF2-40B4-BE49-F238E27FC236}">
                  <a16:creationId xmlns:a16="http://schemas.microsoft.com/office/drawing/2014/main" id="{99280BB2-38D6-4C6F-A333-603B48F76A95}"/>
                </a:ext>
              </a:extLst>
            </p:cNvPr>
            <p:cNvSpPr>
              <a:spLocks/>
            </p:cNvSpPr>
            <p:nvPr/>
          </p:nvSpPr>
          <p:spPr bwMode="gray">
            <a:xfrm>
              <a:off x="6341405" y="2993954"/>
              <a:ext cx="15948" cy="12758"/>
            </a:xfrm>
            <a:custGeom>
              <a:avLst/>
              <a:gdLst>
                <a:gd name="T0" fmla="*/ 5 w 10"/>
                <a:gd name="T1" fmla="*/ 6 h 8"/>
                <a:gd name="T2" fmla="*/ 9 w 10"/>
                <a:gd name="T3" fmla="*/ 8 h 8"/>
                <a:gd name="T4" fmla="*/ 10 w 10"/>
                <a:gd name="T5" fmla="*/ 4 h 8"/>
                <a:gd name="T6" fmla="*/ 4 w 10"/>
                <a:gd name="T7" fmla="*/ 0 h 8"/>
                <a:gd name="T8" fmla="*/ 2 w 10"/>
                <a:gd name="T9" fmla="*/ 2 h 8"/>
                <a:gd name="T10" fmla="*/ 3 w 10"/>
                <a:gd name="T11" fmla="*/ 3 h 8"/>
                <a:gd name="T12" fmla="*/ 0 w 10"/>
                <a:gd name="T13" fmla="*/ 7 h 8"/>
                <a:gd name="T14" fmla="*/ 3 w 10"/>
                <a:gd name="T15" fmla="*/ 7 h 8"/>
                <a:gd name="T16" fmla="*/ 5 w 10"/>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5" y="6"/>
                  </a:moveTo>
                  <a:lnTo>
                    <a:pt x="9" y="8"/>
                  </a:lnTo>
                  <a:lnTo>
                    <a:pt x="10" y="4"/>
                  </a:lnTo>
                  <a:lnTo>
                    <a:pt x="4" y="0"/>
                  </a:lnTo>
                  <a:lnTo>
                    <a:pt x="2" y="2"/>
                  </a:lnTo>
                  <a:lnTo>
                    <a:pt x="3" y="3"/>
                  </a:lnTo>
                  <a:lnTo>
                    <a:pt x="0" y="7"/>
                  </a:lnTo>
                  <a:lnTo>
                    <a:pt x="3" y="7"/>
                  </a:lnTo>
                  <a:lnTo>
                    <a:pt x="5"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5" name="Freeform 473">
              <a:extLst>
                <a:ext uri="{FF2B5EF4-FFF2-40B4-BE49-F238E27FC236}">
                  <a16:creationId xmlns:a16="http://schemas.microsoft.com/office/drawing/2014/main" id="{CDD53E7C-60A3-4273-8E7D-238C142DEE67}"/>
                </a:ext>
              </a:extLst>
            </p:cNvPr>
            <p:cNvSpPr>
              <a:spLocks/>
            </p:cNvSpPr>
            <p:nvPr/>
          </p:nvSpPr>
          <p:spPr bwMode="gray">
            <a:xfrm>
              <a:off x="6268044" y="2654259"/>
              <a:ext cx="23923" cy="17543"/>
            </a:xfrm>
            <a:custGeom>
              <a:avLst/>
              <a:gdLst>
                <a:gd name="T0" fmla="*/ 44 w 44"/>
                <a:gd name="T1" fmla="*/ 24 h 35"/>
                <a:gd name="T2" fmla="*/ 37 w 44"/>
                <a:gd name="T3" fmla="*/ 12 h 35"/>
                <a:gd name="T4" fmla="*/ 22 w 44"/>
                <a:gd name="T5" fmla="*/ 16 h 35"/>
                <a:gd name="T6" fmla="*/ 18 w 44"/>
                <a:gd name="T7" fmla="*/ 8 h 35"/>
                <a:gd name="T8" fmla="*/ 15 w 44"/>
                <a:gd name="T9" fmla="*/ 0 h 35"/>
                <a:gd name="T10" fmla="*/ 0 w 44"/>
                <a:gd name="T11" fmla="*/ 7 h 35"/>
                <a:gd name="T12" fmla="*/ 14 w 44"/>
                <a:gd name="T13" fmla="*/ 31 h 35"/>
                <a:gd name="T14" fmla="*/ 44 w 44"/>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5">
                  <a:moveTo>
                    <a:pt x="44" y="24"/>
                  </a:moveTo>
                  <a:cubicBezTo>
                    <a:pt x="37" y="12"/>
                    <a:pt x="37" y="12"/>
                    <a:pt x="37" y="12"/>
                  </a:cubicBezTo>
                  <a:cubicBezTo>
                    <a:pt x="37" y="12"/>
                    <a:pt x="26" y="16"/>
                    <a:pt x="22" y="16"/>
                  </a:cubicBezTo>
                  <a:cubicBezTo>
                    <a:pt x="14" y="15"/>
                    <a:pt x="18" y="8"/>
                    <a:pt x="18" y="8"/>
                  </a:cubicBezTo>
                  <a:cubicBezTo>
                    <a:pt x="15" y="0"/>
                    <a:pt x="15" y="0"/>
                    <a:pt x="15" y="0"/>
                  </a:cubicBezTo>
                  <a:cubicBezTo>
                    <a:pt x="0" y="7"/>
                    <a:pt x="0" y="7"/>
                    <a:pt x="0" y="7"/>
                  </a:cubicBezTo>
                  <a:cubicBezTo>
                    <a:pt x="14" y="31"/>
                    <a:pt x="14" y="31"/>
                    <a:pt x="14" y="31"/>
                  </a:cubicBezTo>
                  <a:cubicBezTo>
                    <a:pt x="32" y="35"/>
                    <a:pt x="44" y="24"/>
                    <a:pt x="44"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6" name="Freeform 474">
              <a:extLst>
                <a:ext uri="{FF2B5EF4-FFF2-40B4-BE49-F238E27FC236}">
                  <a16:creationId xmlns:a16="http://schemas.microsoft.com/office/drawing/2014/main" id="{57FC5FD3-0038-4A08-BFD9-C1FC71F9E87A}"/>
                </a:ext>
              </a:extLst>
            </p:cNvPr>
            <p:cNvSpPr>
              <a:spLocks/>
            </p:cNvSpPr>
            <p:nvPr/>
          </p:nvSpPr>
          <p:spPr bwMode="gray">
            <a:xfrm>
              <a:off x="6237742" y="3046582"/>
              <a:ext cx="14354" cy="12758"/>
            </a:xfrm>
            <a:custGeom>
              <a:avLst/>
              <a:gdLst>
                <a:gd name="T0" fmla="*/ 0 w 9"/>
                <a:gd name="T1" fmla="*/ 2 h 8"/>
                <a:gd name="T2" fmla="*/ 6 w 9"/>
                <a:gd name="T3" fmla="*/ 8 h 8"/>
                <a:gd name="T4" fmla="*/ 9 w 9"/>
                <a:gd name="T5" fmla="*/ 4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6" y="8"/>
                  </a:lnTo>
                  <a:lnTo>
                    <a:pt x="9" y="4"/>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7" name="Freeform 475">
              <a:extLst>
                <a:ext uri="{FF2B5EF4-FFF2-40B4-BE49-F238E27FC236}">
                  <a16:creationId xmlns:a16="http://schemas.microsoft.com/office/drawing/2014/main" id="{539E204D-0F30-43C5-9B21-332CA912C8E9}"/>
                </a:ext>
              </a:extLst>
            </p:cNvPr>
            <p:cNvSpPr>
              <a:spLocks/>
            </p:cNvSpPr>
            <p:nvPr/>
          </p:nvSpPr>
          <p:spPr bwMode="gray">
            <a:xfrm>
              <a:off x="6451446" y="3051367"/>
              <a:ext cx="7975" cy="4785"/>
            </a:xfrm>
            <a:custGeom>
              <a:avLst/>
              <a:gdLst>
                <a:gd name="T0" fmla="*/ 5 w 5"/>
                <a:gd name="T1" fmla="*/ 0 h 3"/>
                <a:gd name="T2" fmla="*/ 0 w 5"/>
                <a:gd name="T3" fmla="*/ 2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2"/>
                  </a:lnTo>
                  <a:lnTo>
                    <a:pt x="5" y="3"/>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8" name="Freeform 476">
              <a:extLst>
                <a:ext uri="{FF2B5EF4-FFF2-40B4-BE49-F238E27FC236}">
                  <a16:creationId xmlns:a16="http://schemas.microsoft.com/office/drawing/2014/main" id="{55543ADA-6F0B-4A4A-B528-C4B35D78FCEB}"/>
                </a:ext>
              </a:extLst>
            </p:cNvPr>
            <p:cNvSpPr>
              <a:spLocks/>
            </p:cNvSpPr>
            <p:nvPr/>
          </p:nvSpPr>
          <p:spPr bwMode="gray">
            <a:xfrm>
              <a:off x="6277612" y="2647880"/>
              <a:ext cx="11164" cy="7975"/>
            </a:xfrm>
            <a:custGeom>
              <a:avLst/>
              <a:gdLst>
                <a:gd name="T0" fmla="*/ 7 w 7"/>
                <a:gd name="T1" fmla="*/ 0 h 5"/>
                <a:gd name="T2" fmla="*/ 0 w 7"/>
                <a:gd name="T3" fmla="*/ 1 h 5"/>
                <a:gd name="T4" fmla="*/ 4 w 7"/>
                <a:gd name="T5" fmla="*/ 5 h 5"/>
                <a:gd name="T6" fmla="*/ 7 w 7"/>
                <a:gd name="T7" fmla="*/ 0 h 5"/>
              </a:gdLst>
              <a:ahLst/>
              <a:cxnLst>
                <a:cxn ang="0">
                  <a:pos x="T0" y="T1"/>
                </a:cxn>
                <a:cxn ang="0">
                  <a:pos x="T2" y="T3"/>
                </a:cxn>
                <a:cxn ang="0">
                  <a:pos x="T4" y="T5"/>
                </a:cxn>
                <a:cxn ang="0">
                  <a:pos x="T6" y="T7"/>
                </a:cxn>
              </a:cxnLst>
              <a:rect l="0" t="0" r="r" b="b"/>
              <a:pathLst>
                <a:path w="7" h="5">
                  <a:moveTo>
                    <a:pt x="7" y="0"/>
                  </a:moveTo>
                  <a:lnTo>
                    <a:pt x="0" y="1"/>
                  </a:lnTo>
                  <a:lnTo>
                    <a:pt x="4" y="5"/>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9" name="Freeform 477">
              <a:extLst>
                <a:ext uri="{FF2B5EF4-FFF2-40B4-BE49-F238E27FC236}">
                  <a16:creationId xmlns:a16="http://schemas.microsoft.com/office/drawing/2014/main" id="{03797C92-0620-4413-A21D-92B5E59BDF43}"/>
                </a:ext>
              </a:extLst>
            </p:cNvPr>
            <p:cNvSpPr>
              <a:spLocks/>
            </p:cNvSpPr>
            <p:nvPr/>
          </p:nvSpPr>
          <p:spPr bwMode="gray">
            <a:xfrm>
              <a:off x="6322267" y="2641501"/>
              <a:ext cx="11164" cy="7975"/>
            </a:xfrm>
            <a:custGeom>
              <a:avLst/>
              <a:gdLst>
                <a:gd name="T0" fmla="*/ 4 w 7"/>
                <a:gd name="T1" fmla="*/ 5 h 5"/>
                <a:gd name="T2" fmla="*/ 7 w 7"/>
                <a:gd name="T3" fmla="*/ 3 h 5"/>
                <a:gd name="T4" fmla="*/ 3 w 7"/>
                <a:gd name="T5" fmla="*/ 0 h 5"/>
                <a:gd name="T6" fmla="*/ 0 w 7"/>
                <a:gd name="T7" fmla="*/ 5 h 5"/>
                <a:gd name="T8" fmla="*/ 4 w 7"/>
                <a:gd name="T9" fmla="*/ 5 h 5"/>
              </a:gdLst>
              <a:ahLst/>
              <a:cxnLst>
                <a:cxn ang="0">
                  <a:pos x="T0" y="T1"/>
                </a:cxn>
                <a:cxn ang="0">
                  <a:pos x="T2" y="T3"/>
                </a:cxn>
                <a:cxn ang="0">
                  <a:pos x="T4" y="T5"/>
                </a:cxn>
                <a:cxn ang="0">
                  <a:pos x="T6" y="T7"/>
                </a:cxn>
                <a:cxn ang="0">
                  <a:pos x="T8" y="T9"/>
                </a:cxn>
              </a:cxnLst>
              <a:rect l="0" t="0" r="r" b="b"/>
              <a:pathLst>
                <a:path w="7" h="5">
                  <a:moveTo>
                    <a:pt x="4" y="5"/>
                  </a:moveTo>
                  <a:lnTo>
                    <a:pt x="7" y="3"/>
                  </a:lnTo>
                  <a:lnTo>
                    <a:pt x="3" y="0"/>
                  </a:lnTo>
                  <a:lnTo>
                    <a:pt x="0" y="5"/>
                  </a:lnTo>
                  <a:lnTo>
                    <a:pt x="4"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0" name="Freeform 478">
              <a:extLst>
                <a:ext uri="{FF2B5EF4-FFF2-40B4-BE49-F238E27FC236}">
                  <a16:creationId xmlns:a16="http://schemas.microsoft.com/office/drawing/2014/main" id="{4DBB966E-8173-4557-8182-6D666C74B591}"/>
                </a:ext>
              </a:extLst>
            </p:cNvPr>
            <p:cNvSpPr>
              <a:spLocks/>
            </p:cNvSpPr>
            <p:nvPr/>
          </p:nvSpPr>
          <p:spPr bwMode="gray">
            <a:xfrm>
              <a:off x="6213820" y="3000333"/>
              <a:ext cx="35086" cy="49440"/>
            </a:xfrm>
            <a:custGeom>
              <a:avLst/>
              <a:gdLst>
                <a:gd name="T0" fmla="*/ 28 w 67"/>
                <a:gd name="T1" fmla="*/ 92 h 92"/>
                <a:gd name="T2" fmla="*/ 43 w 67"/>
                <a:gd name="T3" fmla="*/ 81 h 92"/>
                <a:gd name="T4" fmla="*/ 44 w 67"/>
                <a:gd name="T5" fmla="*/ 66 h 92"/>
                <a:gd name="T6" fmla="*/ 36 w 67"/>
                <a:gd name="T7" fmla="*/ 66 h 92"/>
                <a:gd name="T8" fmla="*/ 37 w 67"/>
                <a:gd name="T9" fmla="*/ 51 h 92"/>
                <a:gd name="T10" fmla="*/ 45 w 67"/>
                <a:gd name="T11" fmla="*/ 47 h 92"/>
                <a:gd name="T12" fmla="*/ 48 w 67"/>
                <a:gd name="T13" fmla="*/ 63 h 92"/>
                <a:gd name="T14" fmla="*/ 67 w 67"/>
                <a:gd name="T15" fmla="*/ 60 h 92"/>
                <a:gd name="T16" fmla="*/ 64 w 67"/>
                <a:gd name="T17" fmla="*/ 33 h 92"/>
                <a:gd name="T18" fmla="*/ 49 w 67"/>
                <a:gd name="T19" fmla="*/ 32 h 92"/>
                <a:gd name="T20" fmla="*/ 49 w 67"/>
                <a:gd name="T21" fmla="*/ 24 h 92"/>
                <a:gd name="T22" fmla="*/ 34 w 67"/>
                <a:gd name="T23" fmla="*/ 27 h 92"/>
                <a:gd name="T24" fmla="*/ 31 w 67"/>
                <a:gd name="T25" fmla="*/ 12 h 92"/>
                <a:gd name="T26" fmla="*/ 12 w 67"/>
                <a:gd name="T27" fmla="*/ 15 h 92"/>
                <a:gd name="T28" fmla="*/ 12 w 67"/>
                <a:gd name="T29" fmla="*/ 26 h 92"/>
                <a:gd name="T30" fmla="*/ 22 w 67"/>
                <a:gd name="T31" fmla="*/ 46 h 92"/>
                <a:gd name="T32" fmla="*/ 11 w 67"/>
                <a:gd name="T33" fmla="*/ 53 h 92"/>
                <a:gd name="T34" fmla="*/ 8 w 67"/>
                <a:gd name="T35" fmla="*/ 38 h 92"/>
                <a:gd name="T36" fmla="*/ 0 w 67"/>
                <a:gd name="T37" fmla="*/ 49 h 92"/>
                <a:gd name="T38" fmla="*/ 13 w 67"/>
                <a:gd name="T39" fmla="*/ 88 h 92"/>
                <a:gd name="T40" fmla="*/ 28 w 67"/>
                <a:gd name="T4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92">
                  <a:moveTo>
                    <a:pt x="28" y="92"/>
                  </a:moveTo>
                  <a:cubicBezTo>
                    <a:pt x="43" y="81"/>
                    <a:pt x="43" y="81"/>
                    <a:pt x="43" y="81"/>
                  </a:cubicBezTo>
                  <a:cubicBezTo>
                    <a:pt x="44" y="66"/>
                    <a:pt x="44" y="66"/>
                    <a:pt x="44" y="66"/>
                  </a:cubicBezTo>
                  <a:cubicBezTo>
                    <a:pt x="36" y="66"/>
                    <a:pt x="36" y="66"/>
                    <a:pt x="36" y="66"/>
                  </a:cubicBezTo>
                  <a:cubicBezTo>
                    <a:pt x="37" y="51"/>
                    <a:pt x="37" y="51"/>
                    <a:pt x="37" y="51"/>
                  </a:cubicBezTo>
                  <a:cubicBezTo>
                    <a:pt x="45" y="47"/>
                    <a:pt x="45" y="47"/>
                    <a:pt x="45" y="47"/>
                  </a:cubicBezTo>
                  <a:cubicBezTo>
                    <a:pt x="45" y="47"/>
                    <a:pt x="44" y="55"/>
                    <a:pt x="48" y="63"/>
                  </a:cubicBezTo>
                  <a:cubicBezTo>
                    <a:pt x="51" y="66"/>
                    <a:pt x="67" y="60"/>
                    <a:pt x="67" y="60"/>
                  </a:cubicBezTo>
                  <a:cubicBezTo>
                    <a:pt x="64" y="33"/>
                    <a:pt x="64" y="33"/>
                    <a:pt x="64" y="33"/>
                  </a:cubicBezTo>
                  <a:cubicBezTo>
                    <a:pt x="49" y="32"/>
                    <a:pt x="49" y="32"/>
                    <a:pt x="49" y="32"/>
                  </a:cubicBezTo>
                  <a:cubicBezTo>
                    <a:pt x="49" y="24"/>
                    <a:pt x="49" y="24"/>
                    <a:pt x="49" y="24"/>
                  </a:cubicBezTo>
                  <a:cubicBezTo>
                    <a:pt x="34" y="27"/>
                    <a:pt x="34" y="27"/>
                    <a:pt x="34" y="27"/>
                  </a:cubicBezTo>
                  <a:cubicBezTo>
                    <a:pt x="34" y="27"/>
                    <a:pt x="31" y="20"/>
                    <a:pt x="31" y="12"/>
                  </a:cubicBezTo>
                  <a:cubicBezTo>
                    <a:pt x="31" y="8"/>
                    <a:pt x="21" y="0"/>
                    <a:pt x="12" y="15"/>
                  </a:cubicBezTo>
                  <a:cubicBezTo>
                    <a:pt x="12" y="26"/>
                    <a:pt x="12" y="26"/>
                    <a:pt x="12" y="26"/>
                  </a:cubicBezTo>
                  <a:cubicBezTo>
                    <a:pt x="22" y="46"/>
                    <a:pt x="22" y="46"/>
                    <a:pt x="22" y="46"/>
                  </a:cubicBezTo>
                  <a:cubicBezTo>
                    <a:pt x="11" y="53"/>
                    <a:pt x="11" y="53"/>
                    <a:pt x="11" y="53"/>
                  </a:cubicBezTo>
                  <a:cubicBezTo>
                    <a:pt x="8" y="38"/>
                    <a:pt x="8" y="38"/>
                    <a:pt x="8" y="38"/>
                  </a:cubicBezTo>
                  <a:cubicBezTo>
                    <a:pt x="0" y="49"/>
                    <a:pt x="0" y="49"/>
                    <a:pt x="0" y="49"/>
                  </a:cubicBezTo>
                  <a:cubicBezTo>
                    <a:pt x="13" y="88"/>
                    <a:pt x="13" y="88"/>
                    <a:pt x="13" y="88"/>
                  </a:cubicBezTo>
                  <a:lnTo>
                    <a:pt x="28" y="9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1" name="Freeform 479">
              <a:extLst>
                <a:ext uri="{FF2B5EF4-FFF2-40B4-BE49-F238E27FC236}">
                  <a16:creationId xmlns:a16="http://schemas.microsoft.com/office/drawing/2014/main" id="{C8DADB7A-27DE-4BDE-AF05-ED61FC0DAA95}"/>
                </a:ext>
              </a:extLst>
            </p:cNvPr>
            <p:cNvSpPr>
              <a:spLocks/>
            </p:cNvSpPr>
            <p:nvPr/>
          </p:nvSpPr>
          <p:spPr bwMode="gray">
            <a:xfrm>
              <a:off x="6248906" y="3037013"/>
              <a:ext cx="9569" cy="9569"/>
            </a:xfrm>
            <a:custGeom>
              <a:avLst/>
              <a:gdLst>
                <a:gd name="T0" fmla="*/ 8 w 20"/>
                <a:gd name="T1" fmla="*/ 3 h 19"/>
                <a:gd name="T2" fmla="*/ 12 w 20"/>
                <a:gd name="T3" fmla="*/ 19 h 19"/>
                <a:gd name="T4" fmla="*/ 8 w 20"/>
                <a:gd name="T5" fmla="*/ 3 h 19"/>
              </a:gdLst>
              <a:ahLst/>
              <a:cxnLst>
                <a:cxn ang="0">
                  <a:pos x="T0" y="T1"/>
                </a:cxn>
                <a:cxn ang="0">
                  <a:pos x="T2" y="T3"/>
                </a:cxn>
                <a:cxn ang="0">
                  <a:pos x="T4" y="T5"/>
                </a:cxn>
              </a:cxnLst>
              <a:rect l="0" t="0" r="r" b="b"/>
              <a:pathLst>
                <a:path w="20" h="19">
                  <a:moveTo>
                    <a:pt x="8" y="3"/>
                  </a:moveTo>
                  <a:cubicBezTo>
                    <a:pt x="1" y="7"/>
                    <a:pt x="0" y="18"/>
                    <a:pt x="12" y="19"/>
                  </a:cubicBezTo>
                  <a:cubicBezTo>
                    <a:pt x="19" y="15"/>
                    <a:pt x="20" y="0"/>
                    <a:pt x="8"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2" name="Freeform 480">
              <a:extLst>
                <a:ext uri="{FF2B5EF4-FFF2-40B4-BE49-F238E27FC236}">
                  <a16:creationId xmlns:a16="http://schemas.microsoft.com/office/drawing/2014/main" id="{FDE991D1-9398-452F-91AA-EA9FBD6BC5FF}"/>
                </a:ext>
              </a:extLst>
            </p:cNvPr>
            <p:cNvSpPr>
              <a:spLocks/>
            </p:cNvSpPr>
            <p:nvPr/>
          </p:nvSpPr>
          <p:spPr bwMode="gray">
            <a:xfrm>
              <a:off x="6185114" y="1794658"/>
              <a:ext cx="680984" cy="1272657"/>
            </a:xfrm>
            <a:custGeom>
              <a:avLst/>
              <a:gdLst>
                <a:gd name="T0" fmla="*/ 1075 w 1288"/>
                <a:gd name="T1" fmla="*/ 2008 h 2406"/>
                <a:gd name="T2" fmla="*/ 1255 w 1288"/>
                <a:gd name="T3" fmla="*/ 1680 h 2406"/>
                <a:gd name="T4" fmla="*/ 1234 w 1288"/>
                <a:gd name="T5" fmla="*/ 1477 h 2406"/>
                <a:gd name="T6" fmla="*/ 1101 w 1288"/>
                <a:gd name="T7" fmla="*/ 1363 h 2406"/>
                <a:gd name="T8" fmla="*/ 1039 w 1288"/>
                <a:gd name="T9" fmla="*/ 1169 h 2406"/>
                <a:gd name="T10" fmla="*/ 990 w 1288"/>
                <a:gd name="T11" fmla="*/ 1079 h 2406"/>
                <a:gd name="T12" fmla="*/ 953 w 1288"/>
                <a:gd name="T13" fmla="*/ 993 h 2406"/>
                <a:gd name="T14" fmla="*/ 962 w 1288"/>
                <a:gd name="T15" fmla="*/ 879 h 2406"/>
                <a:gd name="T16" fmla="*/ 874 w 1288"/>
                <a:gd name="T17" fmla="*/ 522 h 2406"/>
                <a:gd name="T18" fmla="*/ 688 w 1288"/>
                <a:gd name="T19" fmla="*/ 326 h 2406"/>
                <a:gd name="T20" fmla="*/ 688 w 1288"/>
                <a:gd name="T21" fmla="*/ 169 h 2406"/>
                <a:gd name="T22" fmla="*/ 568 w 1288"/>
                <a:gd name="T23" fmla="*/ 3 h 2406"/>
                <a:gd name="T24" fmla="*/ 436 w 1288"/>
                <a:gd name="T25" fmla="*/ 111 h 2406"/>
                <a:gd name="T26" fmla="*/ 390 w 1288"/>
                <a:gd name="T27" fmla="*/ 385 h 2406"/>
                <a:gd name="T28" fmla="*/ 271 w 1288"/>
                <a:gd name="T29" fmla="*/ 360 h 2406"/>
                <a:gd name="T30" fmla="*/ 159 w 1288"/>
                <a:gd name="T31" fmla="*/ 366 h 2406"/>
                <a:gd name="T32" fmla="*/ 45 w 1288"/>
                <a:gd name="T33" fmla="*/ 307 h 2406"/>
                <a:gd name="T34" fmla="*/ 30 w 1288"/>
                <a:gd name="T35" fmla="*/ 325 h 2406"/>
                <a:gd name="T36" fmla="*/ 87 w 1288"/>
                <a:gd name="T37" fmla="*/ 389 h 2406"/>
                <a:gd name="T38" fmla="*/ 137 w 1288"/>
                <a:gd name="T39" fmla="*/ 422 h 2406"/>
                <a:gd name="T40" fmla="*/ 300 w 1288"/>
                <a:gd name="T41" fmla="*/ 541 h 2406"/>
                <a:gd name="T42" fmla="*/ 325 w 1288"/>
                <a:gd name="T43" fmla="*/ 661 h 2406"/>
                <a:gd name="T44" fmla="*/ 350 w 1288"/>
                <a:gd name="T45" fmla="*/ 769 h 2406"/>
                <a:gd name="T46" fmla="*/ 348 w 1288"/>
                <a:gd name="T47" fmla="*/ 895 h 2406"/>
                <a:gd name="T48" fmla="*/ 399 w 1288"/>
                <a:gd name="T49" fmla="*/ 997 h 2406"/>
                <a:gd name="T50" fmla="*/ 457 w 1288"/>
                <a:gd name="T51" fmla="*/ 1050 h 2406"/>
                <a:gd name="T52" fmla="*/ 530 w 1288"/>
                <a:gd name="T53" fmla="*/ 1156 h 2406"/>
                <a:gd name="T54" fmla="*/ 529 w 1288"/>
                <a:gd name="T55" fmla="*/ 1194 h 2406"/>
                <a:gd name="T56" fmla="*/ 474 w 1288"/>
                <a:gd name="T57" fmla="*/ 1234 h 2406"/>
                <a:gd name="T58" fmla="*/ 452 w 1288"/>
                <a:gd name="T59" fmla="*/ 1309 h 2406"/>
                <a:gd name="T60" fmla="*/ 384 w 1288"/>
                <a:gd name="T61" fmla="*/ 1421 h 2406"/>
                <a:gd name="T62" fmla="*/ 340 w 1288"/>
                <a:gd name="T63" fmla="*/ 1469 h 2406"/>
                <a:gd name="T64" fmla="*/ 317 w 1288"/>
                <a:gd name="T65" fmla="*/ 1494 h 2406"/>
                <a:gd name="T66" fmla="*/ 312 w 1288"/>
                <a:gd name="T67" fmla="*/ 1521 h 2406"/>
                <a:gd name="T68" fmla="*/ 284 w 1288"/>
                <a:gd name="T69" fmla="*/ 1550 h 2406"/>
                <a:gd name="T70" fmla="*/ 284 w 1288"/>
                <a:gd name="T71" fmla="*/ 1623 h 2406"/>
                <a:gd name="T72" fmla="*/ 209 w 1288"/>
                <a:gd name="T73" fmla="*/ 1627 h 2406"/>
                <a:gd name="T74" fmla="*/ 202 w 1288"/>
                <a:gd name="T75" fmla="*/ 1707 h 2406"/>
                <a:gd name="T76" fmla="*/ 172 w 1288"/>
                <a:gd name="T77" fmla="*/ 1786 h 2406"/>
                <a:gd name="T78" fmla="*/ 208 w 1288"/>
                <a:gd name="T79" fmla="*/ 1894 h 2406"/>
                <a:gd name="T80" fmla="*/ 232 w 1288"/>
                <a:gd name="T81" fmla="*/ 1961 h 2406"/>
                <a:gd name="T82" fmla="*/ 255 w 1288"/>
                <a:gd name="T83" fmla="*/ 2015 h 2406"/>
                <a:gd name="T84" fmla="*/ 236 w 1288"/>
                <a:gd name="T85" fmla="*/ 2033 h 2406"/>
                <a:gd name="T86" fmla="*/ 248 w 1288"/>
                <a:gd name="T87" fmla="*/ 2099 h 2406"/>
                <a:gd name="T88" fmla="*/ 237 w 1288"/>
                <a:gd name="T89" fmla="*/ 2167 h 2406"/>
                <a:gd name="T90" fmla="*/ 240 w 1288"/>
                <a:gd name="T91" fmla="*/ 2183 h 2406"/>
                <a:gd name="T92" fmla="*/ 267 w 1288"/>
                <a:gd name="T93" fmla="*/ 2249 h 2406"/>
                <a:gd name="T94" fmla="*/ 296 w 1288"/>
                <a:gd name="T95" fmla="*/ 2262 h 2406"/>
                <a:gd name="T96" fmla="*/ 349 w 1288"/>
                <a:gd name="T97" fmla="*/ 2264 h 2406"/>
                <a:gd name="T98" fmla="*/ 391 w 1288"/>
                <a:gd name="T99" fmla="*/ 2312 h 2406"/>
                <a:gd name="T100" fmla="*/ 432 w 1288"/>
                <a:gd name="T101" fmla="*/ 2318 h 2406"/>
                <a:gd name="T102" fmla="*/ 461 w 1288"/>
                <a:gd name="T103" fmla="*/ 2350 h 2406"/>
                <a:gd name="T104" fmla="*/ 464 w 1288"/>
                <a:gd name="T105" fmla="*/ 2366 h 2406"/>
                <a:gd name="T106" fmla="*/ 510 w 1288"/>
                <a:gd name="T107" fmla="*/ 2341 h 2406"/>
                <a:gd name="T108" fmla="*/ 581 w 1288"/>
                <a:gd name="T109" fmla="*/ 2341 h 2406"/>
                <a:gd name="T110" fmla="*/ 633 w 1288"/>
                <a:gd name="T111" fmla="*/ 2339 h 2406"/>
                <a:gd name="T112" fmla="*/ 738 w 1288"/>
                <a:gd name="T113" fmla="*/ 2260 h 2406"/>
                <a:gd name="T114" fmla="*/ 772 w 1288"/>
                <a:gd name="T115" fmla="*/ 2243 h 2406"/>
                <a:gd name="T116" fmla="*/ 774 w 1288"/>
                <a:gd name="T117" fmla="*/ 2204 h 2406"/>
                <a:gd name="T118" fmla="*/ 872 w 1288"/>
                <a:gd name="T119" fmla="*/ 2190 h 2406"/>
                <a:gd name="T120" fmla="*/ 986 w 1288"/>
                <a:gd name="T121" fmla="*/ 2161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8" h="2406">
                  <a:moveTo>
                    <a:pt x="1015" y="2101"/>
                  </a:moveTo>
                  <a:cubicBezTo>
                    <a:pt x="1054" y="2049"/>
                    <a:pt x="1054" y="2049"/>
                    <a:pt x="1054" y="2049"/>
                  </a:cubicBezTo>
                  <a:cubicBezTo>
                    <a:pt x="1070" y="2039"/>
                    <a:pt x="1070" y="2039"/>
                    <a:pt x="1070" y="2039"/>
                  </a:cubicBezTo>
                  <a:cubicBezTo>
                    <a:pt x="1075" y="2008"/>
                    <a:pt x="1075" y="2008"/>
                    <a:pt x="1075" y="2008"/>
                  </a:cubicBezTo>
                  <a:cubicBezTo>
                    <a:pt x="1122" y="1961"/>
                    <a:pt x="1122" y="1961"/>
                    <a:pt x="1122" y="1961"/>
                  </a:cubicBezTo>
                  <a:cubicBezTo>
                    <a:pt x="1122" y="1961"/>
                    <a:pt x="1143" y="1912"/>
                    <a:pt x="1155" y="1894"/>
                  </a:cubicBezTo>
                  <a:cubicBezTo>
                    <a:pt x="1167" y="1875"/>
                    <a:pt x="1197" y="1804"/>
                    <a:pt x="1210" y="1766"/>
                  </a:cubicBezTo>
                  <a:cubicBezTo>
                    <a:pt x="1223" y="1725"/>
                    <a:pt x="1255" y="1680"/>
                    <a:pt x="1255" y="1680"/>
                  </a:cubicBezTo>
                  <a:cubicBezTo>
                    <a:pt x="1267" y="1650"/>
                    <a:pt x="1267" y="1650"/>
                    <a:pt x="1267" y="1650"/>
                  </a:cubicBezTo>
                  <a:cubicBezTo>
                    <a:pt x="1275" y="1635"/>
                    <a:pt x="1287" y="1552"/>
                    <a:pt x="1288" y="1529"/>
                  </a:cubicBezTo>
                  <a:cubicBezTo>
                    <a:pt x="1285" y="1510"/>
                    <a:pt x="1244" y="1508"/>
                    <a:pt x="1244" y="1508"/>
                  </a:cubicBezTo>
                  <a:cubicBezTo>
                    <a:pt x="1234" y="1477"/>
                    <a:pt x="1234" y="1477"/>
                    <a:pt x="1234" y="1477"/>
                  </a:cubicBezTo>
                  <a:cubicBezTo>
                    <a:pt x="1179" y="1447"/>
                    <a:pt x="1179" y="1447"/>
                    <a:pt x="1179" y="1447"/>
                  </a:cubicBezTo>
                  <a:cubicBezTo>
                    <a:pt x="1139" y="1438"/>
                    <a:pt x="1139" y="1438"/>
                    <a:pt x="1139" y="1438"/>
                  </a:cubicBezTo>
                  <a:cubicBezTo>
                    <a:pt x="1070" y="1385"/>
                    <a:pt x="1070" y="1385"/>
                    <a:pt x="1070" y="1385"/>
                  </a:cubicBezTo>
                  <a:cubicBezTo>
                    <a:pt x="1101" y="1363"/>
                    <a:pt x="1101" y="1363"/>
                    <a:pt x="1101" y="1363"/>
                  </a:cubicBezTo>
                  <a:cubicBezTo>
                    <a:pt x="1098" y="1348"/>
                    <a:pt x="1098" y="1348"/>
                    <a:pt x="1098" y="1348"/>
                  </a:cubicBezTo>
                  <a:cubicBezTo>
                    <a:pt x="1098" y="1348"/>
                    <a:pt x="1119" y="1295"/>
                    <a:pt x="1105" y="1264"/>
                  </a:cubicBezTo>
                  <a:cubicBezTo>
                    <a:pt x="1092" y="1233"/>
                    <a:pt x="1057" y="1254"/>
                    <a:pt x="1040" y="1223"/>
                  </a:cubicBezTo>
                  <a:cubicBezTo>
                    <a:pt x="1019" y="1187"/>
                    <a:pt x="1039" y="1169"/>
                    <a:pt x="1039" y="1169"/>
                  </a:cubicBezTo>
                  <a:cubicBezTo>
                    <a:pt x="1025" y="1138"/>
                    <a:pt x="1025" y="1138"/>
                    <a:pt x="1025" y="1138"/>
                  </a:cubicBezTo>
                  <a:cubicBezTo>
                    <a:pt x="987" y="1155"/>
                    <a:pt x="987" y="1155"/>
                    <a:pt x="987" y="1155"/>
                  </a:cubicBezTo>
                  <a:cubicBezTo>
                    <a:pt x="967" y="1097"/>
                    <a:pt x="967" y="1097"/>
                    <a:pt x="967" y="1097"/>
                  </a:cubicBezTo>
                  <a:cubicBezTo>
                    <a:pt x="990" y="1079"/>
                    <a:pt x="990" y="1079"/>
                    <a:pt x="990" y="1079"/>
                  </a:cubicBezTo>
                  <a:cubicBezTo>
                    <a:pt x="988" y="1060"/>
                    <a:pt x="988" y="1060"/>
                    <a:pt x="988" y="1060"/>
                  </a:cubicBezTo>
                  <a:cubicBezTo>
                    <a:pt x="950" y="1065"/>
                    <a:pt x="950" y="1065"/>
                    <a:pt x="950" y="1065"/>
                  </a:cubicBezTo>
                  <a:cubicBezTo>
                    <a:pt x="963" y="1024"/>
                    <a:pt x="963" y="1024"/>
                    <a:pt x="963" y="1024"/>
                  </a:cubicBezTo>
                  <a:cubicBezTo>
                    <a:pt x="953" y="993"/>
                    <a:pt x="953" y="993"/>
                    <a:pt x="953" y="993"/>
                  </a:cubicBezTo>
                  <a:cubicBezTo>
                    <a:pt x="969" y="974"/>
                    <a:pt x="969" y="974"/>
                    <a:pt x="969" y="974"/>
                  </a:cubicBezTo>
                  <a:cubicBezTo>
                    <a:pt x="943" y="966"/>
                    <a:pt x="943" y="966"/>
                    <a:pt x="943" y="966"/>
                  </a:cubicBezTo>
                  <a:cubicBezTo>
                    <a:pt x="985" y="945"/>
                    <a:pt x="985" y="945"/>
                    <a:pt x="985" y="945"/>
                  </a:cubicBezTo>
                  <a:cubicBezTo>
                    <a:pt x="985" y="945"/>
                    <a:pt x="979" y="910"/>
                    <a:pt x="962" y="879"/>
                  </a:cubicBezTo>
                  <a:cubicBezTo>
                    <a:pt x="949" y="847"/>
                    <a:pt x="905" y="822"/>
                    <a:pt x="905" y="822"/>
                  </a:cubicBezTo>
                  <a:cubicBezTo>
                    <a:pt x="894" y="814"/>
                    <a:pt x="899" y="780"/>
                    <a:pt x="874" y="760"/>
                  </a:cubicBezTo>
                  <a:cubicBezTo>
                    <a:pt x="852" y="743"/>
                    <a:pt x="818" y="680"/>
                    <a:pt x="818" y="680"/>
                  </a:cubicBezTo>
                  <a:cubicBezTo>
                    <a:pt x="818" y="680"/>
                    <a:pt x="876" y="557"/>
                    <a:pt x="874" y="522"/>
                  </a:cubicBezTo>
                  <a:cubicBezTo>
                    <a:pt x="872" y="488"/>
                    <a:pt x="830" y="486"/>
                    <a:pt x="830" y="486"/>
                  </a:cubicBezTo>
                  <a:cubicBezTo>
                    <a:pt x="788" y="427"/>
                    <a:pt x="788" y="427"/>
                    <a:pt x="788" y="427"/>
                  </a:cubicBezTo>
                  <a:cubicBezTo>
                    <a:pt x="718" y="412"/>
                    <a:pt x="718" y="412"/>
                    <a:pt x="718" y="412"/>
                  </a:cubicBezTo>
                  <a:cubicBezTo>
                    <a:pt x="688" y="326"/>
                    <a:pt x="688" y="326"/>
                    <a:pt x="688" y="326"/>
                  </a:cubicBezTo>
                  <a:cubicBezTo>
                    <a:pt x="703" y="254"/>
                    <a:pt x="703" y="254"/>
                    <a:pt x="703" y="254"/>
                  </a:cubicBezTo>
                  <a:cubicBezTo>
                    <a:pt x="666" y="249"/>
                    <a:pt x="666" y="249"/>
                    <a:pt x="666" y="249"/>
                  </a:cubicBezTo>
                  <a:cubicBezTo>
                    <a:pt x="697" y="208"/>
                    <a:pt x="697" y="208"/>
                    <a:pt x="697" y="208"/>
                  </a:cubicBezTo>
                  <a:cubicBezTo>
                    <a:pt x="697" y="208"/>
                    <a:pt x="687" y="192"/>
                    <a:pt x="688" y="169"/>
                  </a:cubicBezTo>
                  <a:cubicBezTo>
                    <a:pt x="689" y="150"/>
                    <a:pt x="721" y="102"/>
                    <a:pt x="721" y="102"/>
                  </a:cubicBezTo>
                  <a:cubicBezTo>
                    <a:pt x="696" y="63"/>
                    <a:pt x="696" y="63"/>
                    <a:pt x="696" y="63"/>
                  </a:cubicBezTo>
                  <a:cubicBezTo>
                    <a:pt x="619" y="48"/>
                    <a:pt x="619" y="48"/>
                    <a:pt x="619" y="48"/>
                  </a:cubicBezTo>
                  <a:cubicBezTo>
                    <a:pt x="619" y="48"/>
                    <a:pt x="587" y="0"/>
                    <a:pt x="568" y="3"/>
                  </a:cubicBezTo>
                  <a:cubicBezTo>
                    <a:pt x="546" y="6"/>
                    <a:pt x="510" y="46"/>
                    <a:pt x="510" y="46"/>
                  </a:cubicBezTo>
                  <a:cubicBezTo>
                    <a:pt x="510" y="46"/>
                    <a:pt x="488" y="37"/>
                    <a:pt x="465" y="48"/>
                  </a:cubicBezTo>
                  <a:cubicBezTo>
                    <a:pt x="446" y="55"/>
                    <a:pt x="448" y="97"/>
                    <a:pt x="448" y="97"/>
                  </a:cubicBezTo>
                  <a:cubicBezTo>
                    <a:pt x="436" y="111"/>
                    <a:pt x="436" y="111"/>
                    <a:pt x="436" y="111"/>
                  </a:cubicBezTo>
                  <a:cubicBezTo>
                    <a:pt x="423" y="229"/>
                    <a:pt x="423" y="229"/>
                    <a:pt x="423" y="229"/>
                  </a:cubicBezTo>
                  <a:cubicBezTo>
                    <a:pt x="423" y="229"/>
                    <a:pt x="429" y="260"/>
                    <a:pt x="432" y="280"/>
                  </a:cubicBezTo>
                  <a:cubicBezTo>
                    <a:pt x="431" y="299"/>
                    <a:pt x="419" y="313"/>
                    <a:pt x="411" y="324"/>
                  </a:cubicBezTo>
                  <a:cubicBezTo>
                    <a:pt x="399" y="339"/>
                    <a:pt x="390" y="385"/>
                    <a:pt x="390" y="385"/>
                  </a:cubicBezTo>
                  <a:cubicBezTo>
                    <a:pt x="369" y="357"/>
                    <a:pt x="369" y="357"/>
                    <a:pt x="369" y="357"/>
                  </a:cubicBezTo>
                  <a:cubicBezTo>
                    <a:pt x="324" y="351"/>
                    <a:pt x="324" y="351"/>
                    <a:pt x="324" y="351"/>
                  </a:cubicBezTo>
                  <a:cubicBezTo>
                    <a:pt x="324" y="351"/>
                    <a:pt x="321" y="335"/>
                    <a:pt x="302" y="335"/>
                  </a:cubicBezTo>
                  <a:cubicBezTo>
                    <a:pt x="280" y="334"/>
                    <a:pt x="271" y="360"/>
                    <a:pt x="271" y="360"/>
                  </a:cubicBezTo>
                  <a:cubicBezTo>
                    <a:pt x="240" y="381"/>
                    <a:pt x="240" y="381"/>
                    <a:pt x="240" y="381"/>
                  </a:cubicBezTo>
                  <a:cubicBezTo>
                    <a:pt x="215" y="365"/>
                    <a:pt x="215" y="365"/>
                    <a:pt x="215" y="365"/>
                  </a:cubicBezTo>
                  <a:cubicBezTo>
                    <a:pt x="178" y="363"/>
                    <a:pt x="178" y="363"/>
                    <a:pt x="178" y="363"/>
                  </a:cubicBezTo>
                  <a:cubicBezTo>
                    <a:pt x="159" y="366"/>
                    <a:pt x="159" y="366"/>
                    <a:pt x="159" y="366"/>
                  </a:cubicBezTo>
                  <a:cubicBezTo>
                    <a:pt x="159" y="366"/>
                    <a:pt x="153" y="335"/>
                    <a:pt x="131" y="311"/>
                  </a:cubicBezTo>
                  <a:cubicBezTo>
                    <a:pt x="113" y="291"/>
                    <a:pt x="93" y="256"/>
                    <a:pt x="93" y="256"/>
                  </a:cubicBezTo>
                  <a:cubicBezTo>
                    <a:pt x="93" y="256"/>
                    <a:pt x="60" y="243"/>
                    <a:pt x="44" y="261"/>
                  </a:cubicBezTo>
                  <a:cubicBezTo>
                    <a:pt x="24" y="275"/>
                    <a:pt x="49" y="300"/>
                    <a:pt x="45" y="307"/>
                  </a:cubicBezTo>
                  <a:cubicBezTo>
                    <a:pt x="38" y="314"/>
                    <a:pt x="9" y="294"/>
                    <a:pt x="9" y="294"/>
                  </a:cubicBezTo>
                  <a:cubicBezTo>
                    <a:pt x="0" y="313"/>
                    <a:pt x="0" y="313"/>
                    <a:pt x="0" y="313"/>
                  </a:cubicBezTo>
                  <a:cubicBezTo>
                    <a:pt x="19" y="313"/>
                    <a:pt x="19" y="313"/>
                    <a:pt x="19" y="313"/>
                  </a:cubicBezTo>
                  <a:cubicBezTo>
                    <a:pt x="30" y="325"/>
                    <a:pt x="30" y="325"/>
                    <a:pt x="30" y="325"/>
                  </a:cubicBezTo>
                  <a:cubicBezTo>
                    <a:pt x="32" y="345"/>
                    <a:pt x="32" y="345"/>
                    <a:pt x="32" y="345"/>
                  </a:cubicBezTo>
                  <a:cubicBezTo>
                    <a:pt x="65" y="362"/>
                    <a:pt x="65" y="362"/>
                    <a:pt x="65" y="362"/>
                  </a:cubicBezTo>
                  <a:cubicBezTo>
                    <a:pt x="80" y="362"/>
                    <a:pt x="80" y="362"/>
                    <a:pt x="80" y="362"/>
                  </a:cubicBezTo>
                  <a:cubicBezTo>
                    <a:pt x="87" y="389"/>
                    <a:pt x="87" y="389"/>
                    <a:pt x="87" y="389"/>
                  </a:cubicBezTo>
                  <a:cubicBezTo>
                    <a:pt x="101" y="394"/>
                    <a:pt x="101" y="394"/>
                    <a:pt x="101" y="394"/>
                  </a:cubicBezTo>
                  <a:cubicBezTo>
                    <a:pt x="108" y="406"/>
                    <a:pt x="108" y="406"/>
                    <a:pt x="108" y="406"/>
                  </a:cubicBezTo>
                  <a:cubicBezTo>
                    <a:pt x="123" y="406"/>
                    <a:pt x="123" y="406"/>
                    <a:pt x="123" y="406"/>
                  </a:cubicBezTo>
                  <a:cubicBezTo>
                    <a:pt x="137" y="422"/>
                    <a:pt x="137" y="422"/>
                    <a:pt x="137" y="422"/>
                  </a:cubicBezTo>
                  <a:cubicBezTo>
                    <a:pt x="137" y="422"/>
                    <a:pt x="182" y="432"/>
                    <a:pt x="215" y="453"/>
                  </a:cubicBezTo>
                  <a:cubicBezTo>
                    <a:pt x="247" y="470"/>
                    <a:pt x="249" y="508"/>
                    <a:pt x="249" y="508"/>
                  </a:cubicBezTo>
                  <a:cubicBezTo>
                    <a:pt x="261" y="497"/>
                    <a:pt x="261" y="497"/>
                    <a:pt x="261" y="497"/>
                  </a:cubicBezTo>
                  <a:cubicBezTo>
                    <a:pt x="261" y="497"/>
                    <a:pt x="293" y="529"/>
                    <a:pt x="300" y="541"/>
                  </a:cubicBezTo>
                  <a:cubicBezTo>
                    <a:pt x="307" y="553"/>
                    <a:pt x="289" y="552"/>
                    <a:pt x="284" y="567"/>
                  </a:cubicBezTo>
                  <a:cubicBezTo>
                    <a:pt x="280" y="582"/>
                    <a:pt x="287" y="594"/>
                    <a:pt x="290" y="609"/>
                  </a:cubicBezTo>
                  <a:cubicBezTo>
                    <a:pt x="296" y="629"/>
                    <a:pt x="288" y="651"/>
                    <a:pt x="288" y="651"/>
                  </a:cubicBezTo>
                  <a:cubicBezTo>
                    <a:pt x="325" y="661"/>
                    <a:pt x="325" y="661"/>
                    <a:pt x="325" y="661"/>
                  </a:cubicBezTo>
                  <a:cubicBezTo>
                    <a:pt x="328" y="684"/>
                    <a:pt x="328" y="684"/>
                    <a:pt x="328" y="684"/>
                  </a:cubicBezTo>
                  <a:cubicBezTo>
                    <a:pt x="316" y="691"/>
                    <a:pt x="316" y="691"/>
                    <a:pt x="316" y="691"/>
                  </a:cubicBezTo>
                  <a:cubicBezTo>
                    <a:pt x="316" y="691"/>
                    <a:pt x="312" y="698"/>
                    <a:pt x="311" y="717"/>
                  </a:cubicBezTo>
                  <a:cubicBezTo>
                    <a:pt x="310" y="740"/>
                    <a:pt x="343" y="757"/>
                    <a:pt x="350" y="769"/>
                  </a:cubicBezTo>
                  <a:cubicBezTo>
                    <a:pt x="357" y="785"/>
                    <a:pt x="352" y="807"/>
                    <a:pt x="352" y="807"/>
                  </a:cubicBezTo>
                  <a:cubicBezTo>
                    <a:pt x="352" y="807"/>
                    <a:pt x="359" y="823"/>
                    <a:pt x="362" y="838"/>
                  </a:cubicBezTo>
                  <a:cubicBezTo>
                    <a:pt x="365" y="850"/>
                    <a:pt x="349" y="857"/>
                    <a:pt x="337" y="876"/>
                  </a:cubicBezTo>
                  <a:cubicBezTo>
                    <a:pt x="329" y="890"/>
                    <a:pt x="348" y="895"/>
                    <a:pt x="348" y="895"/>
                  </a:cubicBezTo>
                  <a:cubicBezTo>
                    <a:pt x="348" y="895"/>
                    <a:pt x="348" y="899"/>
                    <a:pt x="343" y="918"/>
                  </a:cubicBezTo>
                  <a:cubicBezTo>
                    <a:pt x="342" y="933"/>
                    <a:pt x="364" y="938"/>
                    <a:pt x="372" y="942"/>
                  </a:cubicBezTo>
                  <a:cubicBezTo>
                    <a:pt x="379" y="950"/>
                    <a:pt x="375" y="961"/>
                    <a:pt x="378" y="973"/>
                  </a:cubicBezTo>
                  <a:cubicBezTo>
                    <a:pt x="381" y="989"/>
                    <a:pt x="399" y="997"/>
                    <a:pt x="399" y="997"/>
                  </a:cubicBezTo>
                  <a:cubicBezTo>
                    <a:pt x="402" y="1024"/>
                    <a:pt x="402" y="1024"/>
                    <a:pt x="402" y="1024"/>
                  </a:cubicBezTo>
                  <a:cubicBezTo>
                    <a:pt x="417" y="1017"/>
                    <a:pt x="417" y="1017"/>
                    <a:pt x="417" y="1017"/>
                  </a:cubicBezTo>
                  <a:cubicBezTo>
                    <a:pt x="457" y="1042"/>
                    <a:pt x="457" y="1042"/>
                    <a:pt x="457" y="1042"/>
                  </a:cubicBezTo>
                  <a:cubicBezTo>
                    <a:pt x="457" y="1050"/>
                    <a:pt x="457" y="1050"/>
                    <a:pt x="457" y="1050"/>
                  </a:cubicBezTo>
                  <a:cubicBezTo>
                    <a:pt x="483" y="1047"/>
                    <a:pt x="483" y="1047"/>
                    <a:pt x="483" y="1047"/>
                  </a:cubicBezTo>
                  <a:cubicBezTo>
                    <a:pt x="509" y="1060"/>
                    <a:pt x="509" y="1060"/>
                    <a:pt x="509" y="1060"/>
                  </a:cubicBezTo>
                  <a:cubicBezTo>
                    <a:pt x="509" y="1060"/>
                    <a:pt x="523" y="1076"/>
                    <a:pt x="533" y="1099"/>
                  </a:cubicBezTo>
                  <a:cubicBezTo>
                    <a:pt x="547" y="1123"/>
                    <a:pt x="530" y="1156"/>
                    <a:pt x="530" y="1156"/>
                  </a:cubicBezTo>
                  <a:cubicBezTo>
                    <a:pt x="545" y="1161"/>
                    <a:pt x="545" y="1161"/>
                    <a:pt x="545" y="1161"/>
                  </a:cubicBezTo>
                  <a:cubicBezTo>
                    <a:pt x="555" y="1196"/>
                    <a:pt x="555" y="1196"/>
                    <a:pt x="555" y="1196"/>
                  </a:cubicBezTo>
                  <a:cubicBezTo>
                    <a:pt x="533" y="1183"/>
                    <a:pt x="533" y="1183"/>
                    <a:pt x="533" y="1183"/>
                  </a:cubicBezTo>
                  <a:cubicBezTo>
                    <a:pt x="529" y="1194"/>
                    <a:pt x="529" y="1194"/>
                    <a:pt x="529" y="1194"/>
                  </a:cubicBezTo>
                  <a:cubicBezTo>
                    <a:pt x="558" y="1211"/>
                    <a:pt x="558" y="1211"/>
                    <a:pt x="558" y="1211"/>
                  </a:cubicBezTo>
                  <a:cubicBezTo>
                    <a:pt x="546" y="1222"/>
                    <a:pt x="546" y="1222"/>
                    <a:pt x="546" y="1222"/>
                  </a:cubicBezTo>
                  <a:cubicBezTo>
                    <a:pt x="546" y="1222"/>
                    <a:pt x="520" y="1213"/>
                    <a:pt x="501" y="1216"/>
                  </a:cubicBezTo>
                  <a:cubicBezTo>
                    <a:pt x="486" y="1219"/>
                    <a:pt x="474" y="1234"/>
                    <a:pt x="474" y="1234"/>
                  </a:cubicBezTo>
                  <a:cubicBezTo>
                    <a:pt x="473" y="1264"/>
                    <a:pt x="473" y="1264"/>
                    <a:pt x="473" y="1264"/>
                  </a:cubicBezTo>
                  <a:cubicBezTo>
                    <a:pt x="465" y="1272"/>
                    <a:pt x="465" y="1272"/>
                    <a:pt x="465" y="1272"/>
                  </a:cubicBezTo>
                  <a:cubicBezTo>
                    <a:pt x="464" y="1306"/>
                    <a:pt x="464" y="1306"/>
                    <a:pt x="464" y="1306"/>
                  </a:cubicBezTo>
                  <a:cubicBezTo>
                    <a:pt x="452" y="1309"/>
                    <a:pt x="452" y="1309"/>
                    <a:pt x="452" y="1309"/>
                  </a:cubicBezTo>
                  <a:cubicBezTo>
                    <a:pt x="436" y="1339"/>
                    <a:pt x="436" y="1339"/>
                    <a:pt x="436" y="1339"/>
                  </a:cubicBezTo>
                  <a:cubicBezTo>
                    <a:pt x="403" y="1406"/>
                    <a:pt x="403" y="1406"/>
                    <a:pt x="403" y="1406"/>
                  </a:cubicBezTo>
                  <a:cubicBezTo>
                    <a:pt x="410" y="1426"/>
                    <a:pt x="410" y="1426"/>
                    <a:pt x="410" y="1426"/>
                  </a:cubicBezTo>
                  <a:cubicBezTo>
                    <a:pt x="384" y="1421"/>
                    <a:pt x="384" y="1421"/>
                    <a:pt x="384" y="1421"/>
                  </a:cubicBezTo>
                  <a:cubicBezTo>
                    <a:pt x="386" y="1455"/>
                    <a:pt x="386" y="1455"/>
                    <a:pt x="386" y="1455"/>
                  </a:cubicBezTo>
                  <a:cubicBezTo>
                    <a:pt x="359" y="1469"/>
                    <a:pt x="359" y="1469"/>
                    <a:pt x="359" y="1469"/>
                  </a:cubicBezTo>
                  <a:cubicBezTo>
                    <a:pt x="347" y="1484"/>
                    <a:pt x="347" y="1484"/>
                    <a:pt x="347" y="1484"/>
                  </a:cubicBezTo>
                  <a:cubicBezTo>
                    <a:pt x="340" y="1469"/>
                    <a:pt x="340" y="1469"/>
                    <a:pt x="340" y="1469"/>
                  </a:cubicBezTo>
                  <a:cubicBezTo>
                    <a:pt x="329" y="1472"/>
                    <a:pt x="329" y="1472"/>
                    <a:pt x="329" y="1472"/>
                  </a:cubicBezTo>
                  <a:cubicBezTo>
                    <a:pt x="328" y="1479"/>
                    <a:pt x="328" y="1479"/>
                    <a:pt x="328" y="1479"/>
                  </a:cubicBezTo>
                  <a:cubicBezTo>
                    <a:pt x="321" y="1483"/>
                    <a:pt x="321" y="1483"/>
                    <a:pt x="321" y="1483"/>
                  </a:cubicBezTo>
                  <a:cubicBezTo>
                    <a:pt x="317" y="1494"/>
                    <a:pt x="317" y="1494"/>
                    <a:pt x="317" y="1494"/>
                  </a:cubicBezTo>
                  <a:cubicBezTo>
                    <a:pt x="335" y="1495"/>
                    <a:pt x="335" y="1495"/>
                    <a:pt x="335" y="1495"/>
                  </a:cubicBezTo>
                  <a:cubicBezTo>
                    <a:pt x="342" y="1499"/>
                    <a:pt x="342" y="1499"/>
                    <a:pt x="342" y="1499"/>
                  </a:cubicBezTo>
                  <a:cubicBezTo>
                    <a:pt x="334" y="1529"/>
                    <a:pt x="334" y="1529"/>
                    <a:pt x="334" y="1529"/>
                  </a:cubicBezTo>
                  <a:cubicBezTo>
                    <a:pt x="334" y="1529"/>
                    <a:pt x="323" y="1514"/>
                    <a:pt x="312" y="1521"/>
                  </a:cubicBezTo>
                  <a:cubicBezTo>
                    <a:pt x="296" y="1528"/>
                    <a:pt x="303" y="1547"/>
                    <a:pt x="303" y="1547"/>
                  </a:cubicBezTo>
                  <a:cubicBezTo>
                    <a:pt x="302" y="1559"/>
                    <a:pt x="302" y="1559"/>
                    <a:pt x="302" y="1559"/>
                  </a:cubicBezTo>
                  <a:cubicBezTo>
                    <a:pt x="298" y="1566"/>
                    <a:pt x="294" y="1570"/>
                    <a:pt x="294" y="1570"/>
                  </a:cubicBezTo>
                  <a:cubicBezTo>
                    <a:pt x="284" y="1550"/>
                    <a:pt x="284" y="1550"/>
                    <a:pt x="284" y="1550"/>
                  </a:cubicBezTo>
                  <a:cubicBezTo>
                    <a:pt x="280" y="1554"/>
                    <a:pt x="280" y="1554"/>
                    <a:pt x="280" y="1554"/>
                  </a:cubicBezTo>
                  <a:cubicBezTo>
                    <a:pt x="287" y="1577"/>
                    <a:pt x="287" y="1577"/>
                    <a:pt x="287" y="1577"/>
                  </a:cubicBezTo>
                  <a:cubicBezTo>
                    <a:pt x="275" y="1576"/>
                    <a:pt x="275" y="1576"/>
                    <a:pt x="275" y="1576"/>
                  </a:cubicBezTo>
                  <a:cubicBezTo>
                    <a:pt x="275" y="1576"/>
                    <a:pt x="289" y="1615"/>
                    <a:pt x="284" y="1623"/>
                  </a:cubicBezTo>
                  <a:cubicBezTo>
                    <a:pt x="280" y="1634"/>
                    <a:pt x="262" y="1625"/>
                    <a:pt x="254" y="1625"/>
                  </a:cubicBezTo>
                  <a:cubicBezTo>
                    <a:pt x="228" y="1624"/>
                    <a:pt x="228" y="1624"/>
                    <a:pt x="228" y="1624"/>
                  </a:cubicBezTo>
                  <a:cubicBezTo>
                    <a:pt x="228" y="1624"/>
                    <a:pt x="228" y="1639"/>
                    <a:pt x="220" y="1639"/>
                  </a:cubicBezTo>
                  <a:cubicBezTo>
                    <a:pt x="216" y="1639"/>
                    <a:pt x="209" y="1627"/>
                    <a:pt x="209" y="1627"/>
                  </a:cubicBezTo>
                  <a:cubicBezTo>
                    <a:pt x="204" y="1653"/>
                    <a:pt x="204" y="1653"/>
                    <a:pt x="204" y="1653"/>
                  </a:cubicBezTo>
                  <a:cubicBezTo>
                    <a:pt x="229" y="1685"/>
                    <a:pt x="229" y="1685"/>
                    <a:pt x="229" y="1685"/>
                  </a:cubicBezTo>
                  <a:cubicBezTo>
                    <a:pt x="207" y="1680"/>
                    <a:pt x="207" y="1680"/>
                    <a:pt x="207" y="1680"/>
                  </a:cubicBezTo>
                  <a:cubicBezTo>
                    <a:pt x="202" y="1707"/>
                    <a:pt x="202" y="1707"/>
                    <a:pt x="202" y="1707"/>
                  </a:cubicBezTo>
                  <a:cubicBezTo>
                    <a:pt x="202" y="1707"/>
                    <a:pt x="205" y="1715"/>
                    <a:pt x="205" y="1722"/>
                  </a:cubicBezTo>
                  <a:cubicBezTo>
                    <a:pt x="205" y="1726"/>
                    <a:pt x="190" y="1725"/>
                    <a:pt x="190" y="1725"/>
                  </a:cubicBezTo>
                  <a:cubicBezTo>
                    <a:pt x="178" y="1744"/>
                    <a:pt x="178" y="1744"/>
                    <a:pt x="178" y="1744"/>
                  </a:cubicBezTo>
                  <a:cubicBezTo>
                    <a:pt x="172" y="1786"/>
                    <a:pt x="172" y="1786"/>
                    <a:pt x="172" y="1786"/>
                  </a:cubicBezTo>
                  <a:cubicBezTo>
                    <a:pt x="187" y="1786"/>
                    <a:pt x="187" y="1786"/>
                    <a:pt x="187" y="1786"/>
                  </a:cubicBezTo>
                  <a:cubicBezTo>
                    <a:pt x="187" y="1786"/>
                    <a:pt x="175" y="1801"/>
                    <a:pt x="178" y="1816"/>
                  </a:cubicBezTo>
                  <a:cubicBezTo>
                    <a:pt x="178" y="1832"/>
                    <a:pt x="203" y="1841"/>
                    <a:pt x="210" y="1856"/>
                  </a:cubicBezTo>
                  <a:cubicBezTo>
                    <a:pt x="221" y="1872"/>
                    <a:pt x="208" y="1894"/>
                    <a:pt x="208" y="1894"/>
                  </a:cubicBezTo>
                  <a:cubicBezTo>
                    <a:pt x="207" y="1925"/>
                    <a:pt x="207" y="1925"/>
                    <a:pt x="207" y="1925"/>
                  </a:cubicBezTo>
                  <a:cubicBezTo>
                    <a:pt x="218" y="1937"/>
                    <a:pt x="218" y="1937"/>
                    <a:pt x="218" y="1937"/>
                  </a:cubicBezTo>
                  <a:cubicBezTo>
                    <a:pt x="229" y="1930"/>
                    <a:pt x="229" y="1930"/>
                    <a:pt x="229" y="1930"/>
                  </a:cubicBezTo>
                  <a:cubicBezTo>
                    <a:pt x="229" y="1930"/>
                    <a:pt x="228" y="1953"/>
                    <a:pt x="232" y="1961"/>
                  </a:cubicBezTo>
                  <a:cubicBezTo>
                    <a:pt x="235" y="1972"/>
                    <a:pt x="245" y="1984"/>
                    <a:pt x="245" y="1984"/>
                  </a:cubicBezTo>
                  <a:cubicBezTo>
                    <a:pt x="241" y="1992"/>
                    <a:pt x="241" y="1992"/>
                    <a:pt x="241" y="1992"/>
                  </a:cubicBezTo>
                  <a:cubicBezTo>
                    <a:pt x="252" y="1996"/>
                    <a:pt x="252" y="1996"/>
                    <a:pt x="252" y="1996"/>
                  </a:cubicBezTo>
                  <a:cubicBezTo>
                    <a:pt x="255" y="2015"/>
                    <a:pt x="255" y="2015"/>
                    <a:pt x="255" y="2015"/>
                  </a:cubicBezTo>
                  <a:cubicBezTo>
                    <a:pt x="241" y="2011"/>
                    <a:pt x="241" y="2011"/>
                    <a:pt x="241" y="2011"/>
                  </a:cubicBezTo>
                  <a:cubicBezTo>
                    <a:pt x="240" y="2022"/>
                    <a:pt x="240" y="2022"/>
                    <a:pt x="240" y="2022"/>
                  </a:cubicBezTo>
                  <a:cubicBezTo>
                    <a:pt x="247" y="2034"/>
                    <a:pt x="247" y="2034"/>
                    <a:pt x="247" y="2034"/>
                  </a:cubicBezTo>
                  <a:cubicBezTo>
                    <a:pt x="236" y="2033"/>
                    <a:pt x="236" y="2033"/>
                    <a:pt x="236" y="2033"/>
                  </a:cubicBezTo>
                  <a:cubicBezTo>
                    <a:pt x="246" y="2049"/>
                    <a:pt x="246" y="2049"/>
                    <a:pt x="246" y="2049"/>
                  </a:cubicBezTo>
                  <a:cubicBezTo>
                    <a:pt x="239" y="2053"/>
                    <a:pt x="239" y="2053"/>
                    <a:pt x="239" y="2053"/>
                  </a:cubicBezTo>
                  <a:cubicBezTo>
                    <a:pt x="252" y="2076"/>
                    <a:pt x="252" y="2076"/>
                    <a:pt x="252" y="2076"/>
                  </a:cubicBezTo>
                  <a:cubicBezTo>
                    <a:pt x="252" y="2076"/>
                    <a:pt x="255" y="2092"/>
                    <a:pt x="248" y="2099"/>
                  </a:cubicBezTo>
                  <a:cubicBezTo>
                    <a:pt x="240" y="2106"/>
                    <a:pt x="250" y="2126"/>
                    <a:pt x="250" y="2126"/>
                  </a:cubicBezTo>
                  <a:cubicBezTo>
                    <a:pt x="250" y="2126"/>
                    <a:pt x="235" y="2129"/>
                    <a:pt x="234" y="2144"/>
                  </a:cubicBezTo>
                  <a:cubicBezTo>
                    <a:pt x="238" y="2156"/>
                    <a:pt x="245" y="2168"/>
                    <a:pt x="245" y="2168"/>
                  </a:cubicBezTo>
                  <a:cubicBezTo>
                    <a:pt x="237" y="2167"/>
                    <a:pt x="237" y="2167"/>
                    <a:pt x="237" y="2167"/>
                  </a:cubicBezTo>
                  <a:cubicBezTo>
                    <a:pt x="226" y="2155"/>
                    <a:pt x="226" y="2155"/>
                    <a:pt x="226" y="2155"/>
                  </a:cubicBezTo>
                  <a:cubicBezTo>
                    <a:pt x="222" y="2178"/>
                    <a:pt x="222" y="2178"/>
                    <a:pt x="222" y="2178"/>
                  </a:cubicBezTo>
                  <a:cubicBezTo>
                    <a:pt x="248" y="2179"/>
                    <a:pt x="248" y="2179"/>
                    <a:pt x="248" y="2179"/>
                  </a:cubicBezTo>
                  <a:cubicBezTo>
                    <a:pt x="240" y="2183"/>
                    <a:pt x="240" y="2183"/>
                    <a:pt x="240" y="2183"/>
                  </a:cubicBezTo>
                  <a:cubicBezTo>
                    <a:pt x="243" y="2202"/>
                    <a:pt x="243" y="2202"/>
                    <a:pt x="243" y="2202"/>
                  </a:cubicBezTo>
                  <a:cubicBezTo>
                    <a:pt x="254" y="2210"/>
                    <a:pt x="254" y="2210"/>
                    <a:pt x="254" y="2210"/>
                  </a:cubicBezTo>
                  <a:cubicBezTo>
                    <a:pt x="254" y="2210"/>
                    <a:pt x="246" y="2217"/>
                    <a:pt x="253" y="2233"/>
                  </a:cubicBezTo>
                  <a:cubicBezTo>
                    <a:pt x="260" y="2249"/>
                    <a:pt x="267" y="2249"/>
                    <a:pt x="267" y="2249"/>
                  </a:cubicBezTo>
                  <a:cubicBezTo>
                    <a:pt x="278" y="2261"/>
                    <a:pt x="278" y="2261"/>
                    <a:pt x="278" y="2261"/>
                  </a:cubicBezTo>
                  <a:cubicBezTo>
                    <a:pt x="279" y="2242"/>
                    <a:pt x="279" y="2242"/>
                    <a:pt x="279" y="2242"/>
                  </a:cubicBezTo>
                  <a:cubicBezTo>
                    <a:pt x="298" y="2228"/>
                    <a:pt x="298" y="2228"/>
                    <a:pt x="298" y="2228"/>
                  </a:cubicBezTo>
                  <a:cubicBezTo>
                    <a:pt x="296" y="2262"/>
                    <a:pt x="296" y="2262"/>
                    <a:pt x="296" y="2262"/>
                  </a:cubicBezTo>
                  <a:cubicBezTo>
                    <a:pt x="304" y="2262"/>
                    <a:pt x="304" y="2262"/>
                    <a:pt x="304" y="2262"/>
                  </a:cubicBezTo>
                  <a:cubicBezTo>
                    <a:pt x="308" y="2247"/>
                    <a:pt x="308" y="2247"/>
                    <a:pt x="308" y="2247"/>
                  </a:cubicBezTo>
                  <a:cubicBezTo>
                    <a:pt x="326" y="2263"/>
                    <a:pt x="326" y="2263"/>
                    <a:pt x="326" y="2263"/>
                  </a:cubicBezTo>
                  <a:cubicBezTo>
                    <a:pt x="349" y="2264"/>
                    <a:pt x="349" y="2264"/>
                    <a:pt x="349" y="2264"/>
                  </a:cubicBezTo>
                  <a:cubicBezTo>
                    <a:pt x="371" y="2273"/>
                    <a:pt x="371" y="2273"/>
                    <a:pt x="371" y="2273"/>
                  </a:cubicBezTo>
                  <a:cubicBezTo>
                    <a:pt x="393" y="2274"/>
                    <a:pt x="393" y="2274"/>
                    <a:pt x="393" y="2274"/>
                  </a:cubicBezTo>
                  <a:cubicBezTo>
                    <a:pt x="384" y="2304"/>
                    <a:pt x="384" y="2304"/>
                    <a:pt x="384" y="2304"/>
                  </a:cubicBezTo>
                  <a:cubicBezTo>
                    <a:pt x="391" y="2312"/>
                    <a:pt x="391" y="2312"/>
                    <a:pt x="391" y="2312"/>
                  </a:cubicBezTo>
                  <a:cubicBezTo>
                    <a:pt x="414" y="2302"/>
                    <a:pt x="414" y="2302"/>
                    <a:pt x="414" y="2302"/>
                  </a:cubicBezTo>
                  <a:cubicBezTo>
                    <a:pt x="441" y="2280"/>
                    <a:pt x="441" y="2280"/>
                    <a:pt x="441" y="2280"/>
                  </a:cubicBezTo>
                  <a:cubicBezTo>
                    <a:pt x="445" y="2284"/>
                    <a:pt x="445" y="2284"/>
                    <a:pt x="445" y="2284"/>
                  </a:cubicBezTo>
                  <a:cubicBezTo>
                    <a:pt x="432" y="2318"/>
                    <a:pt x="432" y="2318"/>
                    <a:pt x="432" y="2318"/>
                  </a:cubicBezTo>
                  <a:cubicBezTo>
                    <a:pt x="450" y="2331"/>
                    <a:pt x="450" y="2331"/>
                    <a:pt x="450" y="2331"/>
                  </a:cubicBezTo>
                  <a:cubicBezTo>
                    <a:pt x="446" y="2346"/>
                    <a:pt x="446" y="2346"/>
                    <a:pt x="446" y="2346"/>
                  </a:cubicBezTo>
                  <a:cubicBezTo>
                    <a:pt x="461" y="2342"/>
                    <a:pt x="461" y="2342"/>
                    <a:pt x="461" y="2342"/>
                  </a:cubicBezTo>
                  <a:cubicBezTo>
                    <a:pt x="461" y="2350"/>
                    <a:pt x="461" y="2350"/>
                    <a:pt x="461" y="2350"/>
                  </a:cubicBezTo>
                  <a:cubicBezTo>
                    <a:pt x="433" y="2372"/>
                    <a:pt x="433" y="2372"/>
                    <a:pt x="433" y="2372"/>
                  </a:cubicBezTo>
                  <a:cubicBezTo>
                    <a:pt x="437" y="2380"/>
                    <a:pt x="437" y="2380"/>
                    <a:pt x="437" y="2380"/>
                  </a:cubicBezTo>
                  <a:cubicBezTo>
                    <a:pt x="456" y="2380"/>
                    <a:pt x="456" y="2380"/>
                    <a:pt x="456" y="2380"/>
                  </a:cubicBezTo>
                  <a:cubicBezTo>
                    <a:pt x="464" y="2366"/>
                    <a:pt x="464" y="2366"/>
                    <a:pt x="464" y="2366"/>
                  </a:cubicBezTo>
                  <a:cubicBezTo>
                    <a:pt x="464" y="2366"/>
                    <a:pt x="471" y="2374"/>
                    <a:pt x="470" y="2381"/>
                  </a:cubicBezTo>
                  <a:cubicBezTo>
                    <a:pt x="474" y="2389"/>
                    <a:pt x="439" y="2406"/>
                    <a:pt x="439" y="2406"/>
                  </a:cubicBezTo>
                  <a:cubicBezTo>
                    <a:pt x="477" y="2397"/>
                    <a:pt x="477" y="2397"/>
                    <a:pt x="477" y="2397"/>
                  </a:cubicBezTo>
                  <a:cubicBezTo>
                    <a:pt x="510" y="2341"/>
                    <a:pt x="510" y="2341"/>
                    <a:pt x="510" y="2341"/>
                  </a:cubicBezTo>
                  <a:cubicBezTo>
                    <a:pt x="501" y="2371"/>
                    <a:pt x="501" y="2371"/>
                    <a:pt x="501" y="2371"/>
                  </a:cubicBezTo>
                  <a:cubicBezTo>
                    <a:pt x="542" y="2362"/>
                    <a:pt x="542" y="2362"/>
                    <a:pt x="542" y="2362"/>
                  </a:cubicBezTo>
                  <a:cubicBezTo>
                    <a:pt x="573" y="2340"/>
                    <a:pt x="573" y="2340"/>
                    <a:pt x="573" y="2340"/>
                  </a:cubicBezTo>
                  <a:cubicBezTo>
                    <a:pt x="581" y="2341"/>
                    <a:pt x="581" y="2341"/>
                    <a:pt x="581" y="2341"/>
                  </a:cubicBezTo>
                  <a:cubicBezTo>
                    <a:pt x="604" y="2326"/>
                    <a:pt x="604" y="2326"/>
                    <a:pt x="604" y="2326"/>
                  </a:cubicBezTo>
                  <a:cubicBezTo>
                    <a:pt x="615" y="2331"/>
                    <a:pt x="615" y="2331"/>
                    <a:pt x="615" y="2331"/>
                  </a:cubicBezTo>
                  <a:cubicBezTo>
                    <a:pt x="622" y="2346"/>
                    <a:pt x="622" y="2346"/>
                    <a:pt x="622" y="2346"/>
                  </a:cubicBezTo>
                  <a:cubicBezTo>
                    <a:pt x="633" y="2339"/>
                    <a:pt x="633" y="2339"/>
                    <a:pt x="633" y="2339"/>
                  </a:cubicBezTo>
                  <a:cubicBezTo>
                    <a:pt x="635" y="2313"/>
                    <a:pt x="635" y="2313"/>
                    <a:pt x="635" y="2313"/>
                  </a:cubicBezTo>
                  <a:cubicBezTo>
                    <a:pt x="688" y="2288"/>
                    <a:pt x="688" y="2288"/>
                    <a:pt x="688" y="2288"/>
                  </a:cubicBezTo>
                  <a:cubicBezTo>
                    <a:pt x="692" y="2281"/>
                    <a:pt x="692" y="2281"/>
                    <a:pt x="692" y="2281"/>
                  </a:cubicBezTo>
                  <a:cubicBezTo>
                    <a:pt x="738" y="2260"/>
                    <a:pt x="738" y="2260"/>
                    <a:pt x="738" y="2260"/>
                  </a:cubicBezTo>
                  <a:cubicBezTo>
                    <a:pt x="739" y="2233"/>
                    <a:pt x="739" y="2233"/>
                    <a:pt x="739" y="2233"/>
                  </a:cubicBezTo>
                  <a:cubicBezTo>
                    <a:pt x="739" y="2233"/>
                    <a:pt x="746" y="2257"/>
                    <a:pt x="757" y="2257"/>
                  </a:cubicBezTo>
                  <a:cubicBezTo>
                    <a:pt x="768" y="2258"/>
                    <a:pt x="783" y="2251"/>
                    <a:pt x="783" y="2251"/>
                  </a:cubicBezTo>
                  <a:cubicBezTo>
                    <a:pt x="772" y="2243"/>
                    <a:pt x="772" y="2243"/>
                    <a:pt x="772" y="2243"/>
                  </a:cubicBezTo>
                  <a:cubicBezTo>
                    <a:pt x="777" y="2231"/>
                    <a:pt x="777" y="2231"/>
                    <a:pt x="777" y="2231"/>
                  </a:cubicBezTo>
                  <a:cubicBezTo>
                    <a:pt x="795" y="2244"/>
                    <a:pt x="795" y="2244"/>
                    <a:pt x="795" y="2244"/>
                  </a:cubicBezTo>
                  <a:cubicBezTo>
                    <a:pt x="795" y="2236"/>
                    <a:pt x="795" y="2236"/>
                    <a:pt x="795" y="2236"/>
                  </a:cubicBezTo>
                  <a:cubicBezTo>
                    <a:pt x="774" y="2204"/>
                    <a:pt x="774" y="2204"/>
                    <a:pt x="774" y="2204"/>
                  </a:cubicBezTo>
                  <a:cubicBezTo>
                    <a:pt x="774" y="2204"/>
                    <a:pt x="807" y="2229"/>
                    <a:pt x="826" y="2222"/>
                  </a:cubicBezTo>
                  <a:cubicBezTo>
                    <a:pt x="841" y="2211"/>
                    <a:pt x="834" y="2200"/>
                    <a:pt x="834" y="2200"/>
                  </a:cubicBezTo>
                  <a:cubicBezTo>
                    <a:pt x="857" y="2197"/>
                    <a:pt x="857" y="2197"/>
                    <a:pt x="857" y="2197"/>
                  </a:cubicBezTo>
                  <a:cubicBezTo>
                    <a:pt x="872" y="2190"/>
                    <a:pt x="872" y="2190"/>
                    <a:pt x="872" y="2190"/>
                  </a:cubicBezTo>
                  <a:cubicBezTo>
                    <a:pt x="895" y="2191"/>
                    <a:pt x="895" y="2191"/>
                    <a:pt x="895" y="2191"/>
                  </a:cubicBezTo>
                  <a:cubicBezTo>
                    <a:pt x="910" y="2173"/>
                    <a:pt x="910" y="2173"/>
                    <a:pt x="910" y="2173"/>
                  </a:cubicBezTo>
                  <a:cubicBezTo>
                    <a:pt x="944" y="2178"/>
                    <a:pt x="944" y="2178"/>
                    <a:pt x="944" y="2178"/>
                  </a:cubicBezTo>
                  <a:cubicBezTo>
                    <a:pt x="986" y="2161"/>
                    <a:pt x="986" y="2161"/>
                    <a:pt x="986" y="2161"/>
                  </a:cubicBezTo>
                  <a:cubicBezTo>
                    <a:pt x="986" y="2157"/>
                    <a:pt x="986" y="2157"/>
                    <a:pt x="986" y="2157"/>
                  </a:cubicBezTo>
                  <a:lnTo>
                    <a:pt x="1015" y="2101"/>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3" name="Freeform 481">
              <a:extLst>
                <a:ext uri="{FF2B5EF4-FFF2-40B4-BE49-F238E27FC236}">
                  <a16:creationId xmlns:a16="http://schemas.microsoft.com/office/drawing/2014/main" id="{F1F834FD-8AFA-4536-ADBF-685DC78ED212}"/>
                </a:ext>
              </a:extLst>
            </p:cNvPr>
            <p:cNvSpPr>
              <a:spLocks/>
            </p:cNvSpPr>
            <p:nvPr/>
          </p:nvSpPr>
          <p:spPr bwMode="gray">
            <a:xfrm>
              <a:off x="6204251" y="3025850"/>
              <a:ext cx="9569" cy="17543"/>
            </a:xfrm>
            <a:custGeom>
              <a:avLst/>
              <a:gdLst>
                <a:gd name="T0" fmla="*/ 3 w 6"/>
                <a:gd name="T1" fmla="*/ 0 h 11"/>
                <a:gd name="T2" fmla="*/ 0 w 6"/>
                <a:gd name="T3" fmla="*/ 11 h 11"/>
                <a:gd name="T4" fmla="*/ 6 w 6"/>
                <a:gd name="T5" fmla="*/ 8 h 11"/>
                <a:gd name="T6" fmla="*/ 3 w 6"/>
                <a:gd name="T7" fmla="*/ 0 h 11"/>
              </a:gdLst>
              <a:ahLst/>
              <a:cxnLst>
                <a:cxn ang="0">
                  <a:pos x="T0" y="T1"/>
                </a:cxn>
                <a:cxn ang="0">
                  <a:pos x="T2" y="T3"/>
                </a:cxn>
                <a:cxn ang="0">
                  <a:pos x="T4" y="T5"/>
                </a:cxn>
                <a:cxn ang="0">
                  <a:pos x="T6" y="T7"/>
                </a:cxn>
              </a:cxnLst>
              <a:rect l="0" t="0" r="r" b="b"/>
              <a:pathLst>
                <a:path w="6" h="11">
                  <a:moveTo>
                    <a:pt x="3" y="0"/>
                  </a:moveTo>
                  <a:lnTo>
                    <a:pt x="0" y="11"/>
                  </a:lnTo>
                  <a:lnTo>
                    <a:pt x="6" y="8"/>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4" name="Freeform 482">
              <a:extLst>
                <a:ext uri="{FF2B5EF4-FFF2-40B4-BE49-F238E27FC236}">
                  <a16:creationId xmlns:a16="http://schemas.microsoft.com/office/drawing/2014/main" id="{84B92A24-3522-4153-81F3-BA1C2B9091D1}"/>
                </a:ext>
              </a:extLst>
            </p:cNvPr>
            <p:cNvSpPr>
              <a:spLocks/>
            </p:cNvSpPr>
            <p:nvPr/>
          </p:nvSpPr>
          <p:spPr bwMode="gray">
            <a:xfrm>
              <a:off x="6433904" y="2413444"/>
              <a:ext cx="23923" cy="17543"/>
            </a:xfrm>
            <a:custGeom>
              <a:avLst/>
              <a:gdLst>
                <a:gd name="T0" fmla="*/ 7 w 46"/>
                <a:gd name="T1" fmla="*/ 33 h 33"/>
                <a:gd name="T2" fmla="*/ 29 w 46"/>
                <a:gd name="T3" fmla="*/ 31 h 33"/>
                <a:gd name="T4" fmla="*/ 26 w 46"/>
                <a:gd name="T5" fmla="*/ 15 h 33"/>
                <a:gd name="T6" fmla="*/ 45 w 46"/>
                <a:gd name="T7" fmla="*/ 12 h 33"/>
                <a:gd name="T8" fmla="*/ 46 w 46"/>
                <a:gd name="T9" fmla="*/ 5 h 33"/>
                <a:gd name="T10" fmla="*/ 30 w 46"/>
                <a:gd name="T11" fmla="*/ 12 h 33"/>
                <a:gd name="T12" fmla="*/ 27 w 46"/>
                <a:gd name="T13" fmla="*/ 0 h 33"/>
                <a:gd name="T14" fmla="*/ 0 w 46"/>
                <a:gd name="T15" fmla="*/ 10 h 33"/>
                <a:gd name="T16" fmla="*/ 0 w 46"/>
                <a:gd name="T17" fmla="*/ 25 h 33"/>
                <a:gd name="T18" fmla="*/ 7 w 46"/>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3">
                  <a:moveTo>
                    <a:pt x="7" y="33"/>
                  </a:moveTo>
                  <a:cubicBezTo>
                    <a:pt x="29" y="31"/>
                    <a:pt x="29" y="31"/>
                    <a:pt x="29" y="31"/>
                  </a:cubicBezTo>
                  <a:cubicBezTo>
                    <a:pt x="26" y="15"/>
                    <a:pt x="26" y="15"/>
                    <a:pt x="26" y="15"/>
                  </a:cubicBezTo>
                  <a:cubicBezTo>
                    <a:pt x="45" y="12"/>
                    <a:pt x="45" y="12"/>
                    <a:pt x="45" y="12"/>
                  </a:cubicBezTo>
                  <a:cubicBezTo>
                    <a:pt x="46" y="5"/>
                    <a:pt x="46" y="5"/>
                    <a:pt x="46" y="5"/>
                  </a:cubicBezTo>
                  <a:cubicBezTo>
                    <a:pt x="30" y="12"/>
                    <a:pt x="30" y="12"/>
                    <a:pt x="30" y="12"/>
                  </a:cubicBezTo>
                  <a:cubicBezTo>
                    <a:pt x="27" y="0"/>
                    <a:pt x="27" y="0"/>
                    <a:pt x="27" y="0"/>
                  </a:cubicBezTo>
                  <a:cubicBezTo>
                    <a:pt x="0" y="10"/>
                    <a:pt x="0" y="10"/>
                    <a:pt x="0" y="10"/>
                  </a:cubicBezTo>
                  <a:cubicBezTo>
                    <a:pt x="0" y="25"/>
                    <a:pt x="0" y="25"/>
                    <a:pt x="0" y="25"/>
                  </a:cubicBezTo>
                  <a:cubicBezTo>
                    <a:pt x="0" y="29"/>
                    <a:pt x="7" y="33"/>
                    <a:pt x="7"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5" name="Freeform 483">
              <a:extLst>
                <a:ext uri="{FF2B5EF4-FFF2-40B4-BE49-F238E27FC236}">
                  <a16:creationId xmlns:a16="http://schemas.microsoft.com/office/drawing/2014/main" id="{C6F0CCB7-1E54-4CAA-B1CF-C81BE050A31C}"/>
                </a:ext>
              </a:extLst>
            </p:cNvPr>
            <p:cNvSpPr>
              <a:spLocks/>
            </p:cNvSpPr>
            <p:nvPr/>
          </p:nvSpPr>
          <p:spPr bwMode="gray">
            <a:xfrm>
              <a:off x="6322267" y="3030634"/>
              <a:ext cx="20733" cy="9569"/>
            </a:xfrm>
            <a:custGeom>
              <a:avLst/>
              <a:gdLst>
                <a:gd name="T0" fmla="*/ 23 w 39"/>
                <a:gd name="T1" fmla="*/ 16 h 19"/>
                <a:gd name="T2" fmla="*/ 27 w 39"/>
                <a:gd name="T3" fmla="*/ 1 h 19"/>
                <a:gd name="T4" fmla="*/ 23 w 39"/>
                <a:gd name="T5" fmla="*/ 16 h 19"/>
              </a:gdLst>
              <a:ahLst/>
              <a:cxnLst>
                <a:cxn ang="0">
                  <a:pos x="T0" y="T1"/>
                </a:cxn>
                <a:cxn ang="0">
                  <a:pos x="T2" y="T3"/>
                </a:cxn>
                <a:cxn ang="0">
                  <a:pos x="T4" y="T5"/>
                </a:cxn>
              </a:cxnLst>
              <a:rect l="0" t="0" r="r" b="b"/>
              <a:pathLst>
                <a:path w="39" h="19">
                  <a:moveTo>
                    <a:pt x="23" y="16"/>
                  </a:moveTo>
                  <a:cubicBezTo>
                    <a:pt x="23" y="16"/>
                    <a:pt x="39" y="1"/>
                    <a:pt x="27" y="1"/>
                  </a:cubicBezTo>
                  <a:cubicBezTo>
                    <a:pt x="16" y="0"/>
                    <a:pt x="0" y="19"/>
                    <a:pt x="23"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6" name="Freeform 484">
              <a:extLst>
                <a:ext uri="{FF2B5EF4-FFF2-40B4-BE49-F238E27FC236}">
                  <a16:creationId xmlns:a16="http://schemas.microsoft.com/office/drawing/2014/main" id="{1915C468-37D6-460C-BB28-58E7D928D7C5}"/>
                </a:ext>
              </a:extLst>
            </p:cNvPr>
            <p:cNvSpPr>
              <a:spLocks/>
            </p:cNvSpPr>
            <p:nvPr/>
          </p:nvSpPr>
          <p:spPr bwMode="gray">
            <a:xfrm>
              <a:off x="6339809" y="3022661"/>
              <a:ext cx="14354" cy="14354"/>
            </a:xfrm>
            <a:custGeom>
              <a:avLst/>
              <a:gdLst>
                <a:gd name="T0" fmla="*/ 27 w 27"/>
                <a:gd name="T1" fmla="*/ 8 h 26"/>
                <a:gd name="T2" fmla="*/ 13 w 27"/>
                <a:gd name="T3" fmla="*/ 3 h 26"/>
                <a:gd name="T4" fmla="*/ 8 w 27"/>
                <a:gd name="T5" fmla="*/ 15 h 26"/>
                <a:gd name="T6" fmla="*/ 0 w 27"/>
                <a:gd name="T7" fmla="*/ 22 h 26"/>
                <a:gd name="T8" fmla="*/ 4 w 27"/>
                <a:gd name="T9" fmla="*/ 26 h 26"/>
                <a:gd name="T10" fmla="*/ 27 w 27"/>
                <a:gd name="T11" fmla="*/ 8 h 26"/>
              </a:gdLst>
              <a:ahLst/>
              <a:cxnLst>
                <a:cxn ang="0">
                  <a:pos x="T0" y="T1"/>
                </a:cxn>
                <a:cxn ang="0">
                  <a:pos x="T2" y="T3"/>
                </a:cxn>
                <a:cxn ang="0">
                  <a:pos x="T4" y="T5"/>
                </a:cxn>
                <a:cxn ang="0">
                  <a:pos x="T6" y="T7"/>
                </a:cxn>
                <a:cxn ang="0">
                  <a:pos x="T8" y="T9"/>
                </a:cxn>
                <a:cxn ang="0">
                  <a:pos x="T10" y="T11"/>
                </a:cxn>
              </a:cxnLst>
              <a:rect l="0" t="0" r="r" b="b"/>
              <a:pathLst>
                <a:path w="27" h="26">
                  <a:moveTo>
                    <a:pt x="27" y="8"/>
                  </a:moveTo>
                  <a:cubicBezTo>
                    <a:pt x="27" y="8"/>
                    <a:pt x="20" y="0"/>
                    <a:pt x="13" y="3"/>
                  </a:cubicBezTo>
                  <a:cubicBezTo>
                    <a:pt x="5" y="7"/>
                    <a:pt x="8" y="15"/>
                    <a:pt x="8" y="15"/>
                  </a:cubicBezTo>
                  <a:cubicBezTo>
                    <a:pt x="0" y="22"/>
                    <a:pt x="0" y="22"/>
                    <a:pt x="0" y="22"/>
                  </a:cubicBezTo>
                  <a:cubicBezTo>
                    <a:pt x="4" y="26"/>
                    <a:pt x="4" y="26"/>
                    <a:pt x="4" y="26"/>
                  </a:cubicBezTo>
                  <a:lnTo>
                    <a:pt x="27"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7" name="Freeform 485">
              <a:extLst>
                <a:ext uri="{FF2B5EF4-FFF2-40B4-BE49-F238E27FC236}">
                  <a16:creationId xmlns:a16="http://schemas.microsoft.com/office/drawing/2014/main" id="{FD769194-CDF9-4196-AE9E-85EA8EA7CF56}"/>
                </a:ext>
              </a:extLst>
            </p:cNvPr>
            <p:cNvSpPr>
              <a:spLocks/>
            </p:cNvSpPr>
            <p:nvPr/>
          </p:nvSpPr>
          <p:spPr bwMode="gray">
            <a:xfrm>
              <a:off x="6358947" y="3025850"/>
              <a:ext cx="4785" cy="6379"/>
            </a:xfrm>
            <a:custGeom>
              <a:avLst/>
              <a:gdLst>
                <a:gd name="T0" fmla="*/ 3 w 3"/>
                <a:gd name="T1" fmla="*/ 3 h 4"/>
                <a:gd name="T2" fmla="*/ 3 w 3"/>
                <a:gd name="T3" fmla="*/ 0 h 4"/>
                <a:gd name="T4" fmla="*/ 0 w 3"/>
                <a:gd name="T5" fmla="*/ 0 h 4"/>
                <a:gd name="T6" fmla="*/ 0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3" y="0"/>
                  </a:lnTo>
                  <a:lnTo>
                    <a:pt x="0" y="0"/>
                  </a:lnTo>
                  <a:lnTo>
                    <a:pt x="0" y="4"/>
                  </a:lnTo>
                  <a:lnTo>
                    <a:pt x="3"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8" name="Freeform 486">
              <a:extLst>
                <a:ext uri="{FF2B5EF4-FFF2-40B4-BE49-F238E27FC236}">
                  <a16:creationId xmlns:a16="http://schemas.microsoft.com/office/drawing/2014/main" id="{BEA96A0F-AC57-43DC-9F0A-93CDFD668371}"/>
                </a:ext>
              </a:extLst>
            </p:cNvPr>
            <p:cNvSpPr>
              <a:spLocks/>
            </p:cNvSpPr>
            <p:nvPr/>
          </p:nvSpPr>
          <p:spPr bwMode="gray">
            <a:xfrm>
              <a:off x="6306319" y="2973221"/>
              <a:ext cx="6379" cy="7975"/>
            </a:xfrm>
            <a:custGeom>
              <a:avLst/>
              <a:gdLst>
                <a:gd name="T0" fmla="*/ 4 w 4"/>
                <a:gd name="T1" fmla="*/ 1 h 5"/>
                <a:gd name="T2" fmla="*/ 2 w 4"/>
                <a:gd name="T3" fmla="*/ 0 h 5"/>
                <a:gd name="T4" fmla="*/ 0 w 4"/>
                <a:gd name="T5" fmla="*/ 1 h 5"/>
                <a:gd name="T6" fmla="*/ 3 w 4"/>
                <a:gd name="T7" fmla="*/ 5 h 5"/>
                <a:gd name="T8" fmla="*/ 4 w 4"/>
                <a:gd name="T9" fmla="*/ 1 h 5"/>
              </a:gdLst>
              <a:ahLst/>
              <a:cxnLst>
                <a:cxn ang="0">
                  <a:pos x="T0" y="T1"/>
                </a:cxn>
                <a:cxn ang="0">
                  <a:pos x="T2" y="T3"/>
                </a:cxn>
                <a:cxn ang="0">
                  <a:pos x="T4" y="T5"/>
                </a:cxn>
                <a:cxn ang="0">
                  <a:pos x="T6" y="T7"/>
                </a:cxn>
                <a:cxn ang="0">
                  <a:pos x="T8" y="T9"/>
                </a:cxn>
              </a:cxnLst>
              <a:rect l="0" t="0" r="r" b="b"/>
              <a:pathLst>
                <a:path w="4" h="5">
                  <a:moveTo>
                    <a:pt x="4" y="1"/>
                  </a:moveTo>
                  <a:lnTo>
                    <a:pt x="2" y="0"/>
                  </a:lnTo>
                  <a:lnTo>
                    <a:pt x="0" y="1"/>
                  </a:lnTo>
                  <a:lnTo>
                    <a:pt x="3" y="5"/>
                  </a:lnTo>
                  <a:lnTo>
                    <a:pt x="4"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9" name="Freeform 487">
              <a:extLst>
                <a:ext uri="{FF2B5EF4-FFF2-40B4-BE49-F238E27FC236}">
                  <a16:creationId xmlns:a16="http://schemas.microsoft.com/office/drawing/2014/main" id="{7128ED40-91F6-4648-8B8E-D2D280417CA5}"/>
                </a:ext>
              </a:extLst>
            </p:cNvPr>
            <p:cNvSpPr>
              <a:spLocks/>
            </p:cNvSpPr>
            <p:nvPr/>
          </p:nvSpPr>
          <p:spPr bwMode="gray">
            <a:xfrm>
              <a:off x="6382870" y="3008307"/>
              <a:ext cx="31896" cy="38275"/>
            </a:xfrm>
            <a:custGeom>
              <a:avLst/>
              <a:gdLst>
                <a:gd name="T0" fmla="*/ 14 w 20"/>
                <a:gd name="T1" fmla="*/ 21 h 24"/>
                <a:gd name="T2" fmla="*/ 19 w 20"/>
                <a:gd name="T3" fmla="*/ 12 h 24"/>
                <a:gd name="T4" fmla="*/ 17 w 20"/>
                <a:gd name="T5" fmla="*/ 7 h 24"/>
                <a:gd name="T6" fmla="*/ 20 w 20"/>
                <a:gd name="T7" fmla="*/ 1 h 24"/>
                <a:gd name="T8" fmla="*/ 18 w 20"/>
                <a:gd name="T9" fmla="*/ 0 h 24"/>
                <a:gd name="T10" fmla="*/ 16 w 20"/>
                <a:gd name="T11" fmla="*/ 5 h 24"/>
                <a:gd name="T12" fmla="*/ 11 w 20"/>
                <a:gd name="T13" fmla="*/ 6 h 24"/>
                <a:gd name="T14" fmla="*/ 8 w 20"/>
                <a:gd name="T15" fmla="*/ 8 h 24"/>
                <a:gd name="T16" fmla="*/ 2 w 20"/>
                <a:gd name="T17" fmla="*/ 9 h 24"/>
                <a:gd name="T18" fmla="*/ 0 w 20"/>
                <a:gd name="T19" fmla="*/ 13 h 24"/>
                <a:gd name="T20" fmla="*/ 4 w 20"/>
                <a:gd name="T21" fmla="*/ 13 h 24"/>
                <a:gd name="T22" fmla="*/ 0 w 20"/>
                <a:gd name="T23" fmla="*/ 18 h 24"/>
                <a:gd name="T24" fmla="*/ 0 w 20"/>
                <a:gd name="T25" fmla="*/ 24 h 24"/>
                <a:gd name="T26" fmla="*/ 8 w 20"/>
                <a:gd name="T27" fmla="*/ 21 h 24"/>
                <a:gd name="T28" fmla="*/ 14 w 20"/>
                <a:gd name="T2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4" y="21"/>
                  </a:moveTo>
                  <a:lnTo>
                    <a:pt x="19" y="12"/>
                  </a:lnTo>
                  <a:lnTo>
                    <a:pt x="17" y="7"/>
                  </a:lnTo>
                  <a:lnTo>
                    <a:pt x="20" y="1"/>
                  </a:lnTo>
                  <a:lnTo>
                    <a:pt x="18" y="0"/>
                  </a:lnTo>
                  <a:lnTo>
                    <a:pt x="16" y="5"/>
                  </a:lnTo>
                  <a:lnTo>
                    <a:pt x="11" y="6"/>
                  </a:lnTo>
                  <a:lnTo>
                    <a:pt x="8" y="8"/>
                  </a:lnTo>
                  <a:lnTo>
                    <a:pt x="2" y="9"/>
                  </a:lnTo>
                  <a:lnTo>
                    <a:pt x="0" y="13"/>
                  </a:lnTo>
                  <a:lnTo>
                    <a:pt x="4" y="13"/>
                  </a:lnTo>
                  <a:lnTo>
                    <a:pt x="0" y="18"/>
                  </a:lnTo>
                  <a:lnTo>
                    <a:pt x="0" y="24"/>
                  </a:lnTo>
                  <a:lnTo>
                    <a:pt x="8" y="21"/>
                  </a:lnTo>
                  <a:lnTo>
                    <a:pt x="14"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0" name="Freeform 488">
              <a:extLst>
                <a:ext uri="{FF2B5EF4-FFF2-40B4-BE49-F238E27FC236}">
                  <a16:creationId xmlns:a16="http://schemas.microsoft.com/office/drawing/2014/main" id="{B87847A3-7F2B-4DC3-A93E-3C154C3785E1}"/>
                </a:ext>
              </a:extLst>
            </p:cNvPr>
            <p:cNvSpPr>
              <a:spLocks/>
            </p:cNvSpPr>
            <p:nvPr/>
          </p:nvSpPr>
          <p:spPr bwMode="gray">
            <a:xfrm>
              <a:off x="6588600" y="2992359"/>
              <a:ext cx="7975" cy="7975"/>
            </a:xfrm>
            <a:custGeom>
              <a:avLst/>
              <a:gdLst>
                <a:gd name="T0" fmla="*/ 5 w 5"/>
                <a:gd name="T1" fmla="*/ 0 h 5"/>
                <a:gd name="T2" fmla="*/ 0 w 5"/>
                <a:gd name="T3" fmla="*/ 1 h 5"/>
                <a:gd name="T4" fmla="*/ 1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1"/>
                  </a:lnTo>
                  <a:lnTo>
                    <a:pt x="1" y="5"/>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1" name="Freeform 489">
              <a:extLst>
                <a:ext uri="{FF2B5EF4-FFF2-40B4-BE49-F238E27FC236}">
                  <a16:creationId xmlns:a16="http://schemas.microsoft.com/office/drawing/2014/main" id="{A4255006-C4C4-4110-B6F5-5665DE595354}"/>
                </a:ext>
              </a:extLst>
            </p:cNvPr>
            <p:cNvSpPr>
              <a:spLocks/>
            </p:cNvSpPr>
            <p:nvPr/>
          </p:nvSpPr>
          <p:spPr bwMode="gray">
            <a:xfrm>
              <a:off x="6631660" y="2962058"/>
              <a:ext cx="12758" cy="7975"/>
            </a:xfrm>
            <a:custGeom>
              <a:avLst/>
              <a:gdLst>
                <a:gd name="T0" fmla="*/ 8 w 8"/>
                <a:gd name="T1" fmla="*/ 3 h 5"/>
                <a:gd name="T2" fmla="*/ 7 w 8"/>
                <a:gd name="T3" fmla="*/ 0 h 5"/>
                <a:gd name="T4" fmla="*/ 0 w 8"/>
                <a:gd name="T5" fmla="*/ 1 h 5"/>
                <a:gd name="T6" fmla="*/ 3 w 8"/>
                <a:gd name="T7" fmla="*/ 5 h 5"/>
                <a:gd name="T8" fmla="*/ 8 w 8"/>
                <a:gd name="T9" fmla="*/ 3 h 5"/>
              </a:gdLst>
              <a:ahLst/>
              <a:cxnLst>
                <a:cxn ang="0">
                  <a:pos x="T0" y="T1"/>
                </a:cxn>
                <a:cxn ang="0">
                  <a:pos x="T2" y="T3"/>
                </a:cxn>
                <a:cxn ang="0">
                  <a:pos x="T4" y="T5"/>
                </a:cxn>
                <a:cxn ang="0">
                  <a:pos x="T6" y="T7"/>
                </a:cxn>
                <a:cxn ang="0">
                  <a:pos x="T8" y="T9"/>
                </a:cxn>
              </a:cxnLst>
              <a:rect l="0" t="0" r="r" b="b"/>
              <a:pathLst>
                <a:path w="8" h="5">
                  <a:moveTo>
                    <a:pt x="8" y="3"/>
                  </a:moveTo>
                  <a:lnTo>
                    <a:pt x="7" y="0"/>
                  </a:lnTo>
                  <a:lnTo>
                    <a:pt x="0" y="1"/>
                  </a:lnTo>
                  <a:lnTo>
                    <a:pt x="3" y="5"/>
                  </a:lnTo>
                  <a:lnTo>
                    <a:pt x="8"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2" name="Freeform 490">
              <a:extLst>
                <a:ext uri="{FF2B5EF4-FFF2-40B4-BE49-F238E27FC236}">
                  <a16:creationId xmlns:a16="http://schemas.microsoft.com/office/drawing/2014/main" id="{ACAD2D18-00CF-4BE1-810B-6C4083DE1F5B}"/>
                </a:ext>
              </a:extLst>
            </p:cNvPr>
            <p:cNvSpPr>
              <a:spLocks/>
            </p:cNvSpPr>
            <p:nvPr/>
          </p:nvSpPr>
          <p:spPr bwMode="gray">
            <a:xfrm>
              <a:off x="6312698" y="2979600"/>
              <a:ext cx="15948" cy="12758"/>
            </a:xfrm>
            <a:custGeom>
              <a:avLst/>
              <a:gdLst>
                <a:gd name="T0" fmla="*/ 10 w 29"/>
                <a:gd name="T1" fmla="*/ 24 h 25"/>
                <a:gd name="T2" fmla="*/ 18 w 29"/>
                <a:gd name="T3" fmla="*/ 16 h 25"/>
                <a:gd name="T4" fmla="*/ 4 w 29"/>
                <a:gd name="T5" fmla="*/ 8 h 25"/>
                <a:gd name="T6" fmla="*/ 10 w 29"/>
                <a:gd name="T7" fmla="*/ 24 h 25"/>
              </a:gdLst>
              <a:ahLst/>
              <a:cxnLst>
                <a:cxn ang="0">
                  <a:pos x="T0" y="T1"/>
                </a:cxn>
                <a:cxn ang="0">
                  <a:pos x="T2" y="T3"/>
                </a:cxn>
                <a:cxn ang="0">
                  <a:pos x="T4" y="T5"/>
                </a:cxn>
                <a:cxn ang="0">
                  <a:pos x="T6" y="T7"/>
                </a:cxn>
              </a:cxnLst>
              <a:rect l="0" t="0" r="r" b="b"/>
              <a:pathLst>
                <a:path w="29" h="25">
                  <a:moveTo>
                    <a:pt x="10" y="24"/>
                  </a:moveTo>
                  <a:cubicBezTo>
                    <a:pt x="29" y="25"/>
                    <a:pt x="29" y="25"/>
                    <a:pt x="18" y="16"/>
                  </a:cubicBezTo>
                  <a:cubicBezTo>
                    <a:pt x="4" y="4"/>
                    <a:pt x="0" y="0"/>
                    <a:pt x="4" y="8"/>
                  </a:cubicBezTo>
                  <a:lnTo>
                    <a:pt x="1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3" name="Freeform 491">
              <a:extLst>
                <a:ext uri="{FF2B5EF4-FFF2-40B4-BE49-F238E27FC236}">
                  <a16:creationId xmlns:a16="http://schemas.microsoft.com/office/drawing/2014/main" id="{ED2A084C-24D4-4C94-9895-747ACC55F6E0}"/>
                </a:ext>
              </a:extLst>
            </p:cNvPr>
            <p:cNvSpPr>
              <a:spLocks/>
            </p:cNvSpPr>
            <p:nvPr/>
          </p:nvSpPr>
          <p:spPr bwMode="gray">
            <a:xfrm>
              <a:off x="6622091" y="2968437"/>
              <a:ext cx="9569" cy="6379"/>
            </a:xfrm>
            <a:custGeom>
              <a:avLst/>
              <a:gdLst>
                <a:gd name="T0" fmla="*/ 4 w 6"/>
                <a:gd name="T1" fmla="*/ 0 h 4"/>
                <a:gd name="T2" fmla="*/ 0 w 6"/>
                <a:gd name="T3" fmla="*/ 2 h 4"/>
                <a:gd name="T4" fmla="*/ 6 w 6"/>
                <a:gd name="T5" fmla="*/ 4 h 4"/>
                <a:gd name="T6" fmla="*/ 4 w 6"/>
                <a:gd name="T7" fmla="*/ 0 h 4"/>
              </a:gdLst>
              <a:ahLst/>
              <a:cxnLst>
                <a:cxn ang="0">
                  <a:pos x="T0" y="T1"/>
                </a:cxn>
                <a:cxn ang="0">
                  <a:pos x="T2" y="T3"/>
                </a:cxn>
                <a:cxn ang="0">
                  <a:pos x="T4" y="T5"/>
                </a:cxn>
                <a:cxn ang="0">
                  <a:pos x="T6" y="T7"/>
                </a:cxn>
              </a:cxnLst>
              <a:rect l="0" t="0" r="r" b="b"/>
              <a:pathLst>
                <a:path w="6" h="4">
                  <a:moveTo>
                    <a:pt x="4" y="0"/>
                  </a:moveTo>
                  <a:lnTo>
                    <a:pt x="0" y="2"/>
                  </a:lnTo>
                  <a:lnTo>
                    <a:pt x="6" y="4"/>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4" name="Freeform 492">
              <a:extLst>
                <a:ext uri="{FF2B5EF4-FFF2-40B4-BE49-F238E27FC236}">
                  <a16:creationId xmlns:a16="http://schemas.microsoft.com/office/drawing/2014/main" id="{6272568D-326E-4A02-8299-2DBCED397589}"/>
                </a:ext>
              </a:extLst>
            </p:cNvPr>
            <p:cNvSpPr>
              <a:spLocks/>
            </p:cNvSpPr>
            <p:nvPr/>
          </p:nvSpPr>
          <p:spPr bwMode="gray">
            <a:xfrm>
              <a:off x="6582220" y="4925267"/>
              <a:ext cx="561373" cy="398702"/>
            </a:xfrm>
            <a:custGeom>
              <a:avLst/>
              <a:gdLst>
                <a:gd name="T0" fmla="*/ 942 w 1059"/>
                <a:gd name="T1" fmla="*/ 53 h 754"/>
                <a:gd name="T2" fmla="*/ 898 w 1059"/>
                <a:gd name="T3" fmla="*/ 35 h 754"/>
                <a:gd name="T4" fmla="*/ 838 w 1059"/>
                <a:gd name="T5" fmla="*/ 32 h 754"/>
                <a:gd name="T6" fmla="*/ 673 w 1059"/>
                <a:gd name="T7" fmla="*/ 51 h 754"/>
                <a:gd name="T8" fmla="*/ 536 w 1059"/>
                <a:gd name="T9" fmla="*/ 167 h 754"/>
                <a:gd name="T10" fmla="*/ 462 w 1059"/>
                <a:gd name="T11" fmla="*/ 167 h 754"/>
                <a:gd name="T12" fmla="*/ 391 w 1059"/>
                <a:gd name="T13" fmla="*/ 164 h 754"/>
                <a:gd name="T14" fmla="*/ 307 w 1059"/>
                <a:gd name="T15" fmla="*/ 187 h 754"/>
                <a:gd name="T16" fmla="*/ 215 w 1059"/>
                <a:gd name="T17" fmla="*/ 167 h 754"/>
                <a:gd name="T18" fmla="*/ 113 w 1059"/>
                <a:gd name="T19" fmla="*/ 178 h 754"/>
                <a:gd name="T20" fmla="*/ 108 w 1059"/>
                <a:gd name="T21" fmla="*/ 120 h 754"/>
                <a:gd name="T22" fmla="*/ 43 w 1059"/>
                <a:gd name="T23" fmla="*/ 90 h 754"/>
                <a:gd name="T24" fmla="*/ 29 w 1059"/>
                <a:gd name="T25" fmla="*/ 131 h 754"/>
                <a:gd name="T26" fmla="*/ 0 w 1059"/>
                <a:gd name="T27" fmla="*/ 195 h 754"/>
                <a:gd name="T28" fmla="*/ 38 w 1059"/>
                <a:gd name="T29" fmla="*/ 262 h 754"/>
                <a:gd name="T30" fmla="*/ 129 w 1059"/>
                <a:gd name="T31" fmla="*/ 327 h 754"/>
                <a:gd name="T32" fmla="*/ 84 w 1059"/>
                <a:gd name="T33" fmla="*/ 398 h 754"/>
                <a:gd name="T34" fmla="*/ 30 w 1059"/>
                <a:gd name="T35" fmla="*/ 430 h 754"/>
                <a:gd name="T36" fmla="*/ 36 w 1059"/>
                <a:gd name="T37" fmla="*/ 468 h 754"/>
                <a:gd name="T38" fmla="*/ 33 w 1059"/>
                <a:gd name="T39" fmla="*/ 537 h 754"/>
                <a:gd name="T40" fmla="*/ 94 w 1059"/>
                <a:gd name="T41" fmla="*/ 586 h 754"/>
                <a:gd name="T42" fmla="*/ 133 w 1059"/>
                <a:gd name="T43" fmla="*/ 634 h 754"/>
                <a:gd name="T44" fmla="*/ 150 w 1059"/>
                <a:gd name="T45" fmla="*/ 680 h 754"/>
                <a:gd name="T46" fmla="*/ 199 w 1059"/>
                <a:gd name="T47" fmla="*/ 751 h 754"/>
                <a:gd name="T48" fmla="*/ 233 w 1059"/>
                <a:gd name="T49" fmla="*/ 742 h 754"/>
                <a:gd name="T50" fmla="*/ 282 w 1059"/>
                <a:gd name="T51" fmla="*/ 729 h 754"/>
                <a:gd name="T52" fmla="*/ 302 w 1059"/>
                <a:gd name="T53" fmla="*/ 718 h 754"/>
                <a:gd name="T54" fmla="*/ 332 w 1059"/>
                <a:gd name="T55" fmla="*/ 712 h 754"/>
                <a:gd name="T56" fmla="*/ 348 w 1059"/>
                <a:gd name="T57" fmla="*/ 678 h 754"/>
                <a:gd name="T58" fmla="*/ 379 w 1059"/>
                <a:gd name="T59" fmla="*/ 668 h 754"/>
                <a:gd name="T60" fmla="*/ 431 w 1059"/>
                <a:gd name="T61" fmla="*/ 667 h 754"/>
                <a:gd name="T62" fmla="*/ 464 w 1059"/>
                <a:gd name="T63" fmla="*/ 688 h 754"/>
                <a:gd name="T64" fmla="*/ 501 w 1059"/>
                <a:gd name="T65" fmla="*/ 693 h 754"/>
                <a:gd name="T66" fmla="*/ 567 w 1059"/>
                <a:gd name="T67" fmla="*/ 727 h 754"/>
                <a:gd name="T68" fmla="*/ 677 w 1059"/>
                <a:gd name="T69" fmla="*/ 694 h 754"/>
                <a:gd name="T70" fmla="*/ 689 w 1059"/>
                <a:gd name="T71" fmla="*/ 595 h 754"/>
                <a:gd name="T72" fmla="*/ 743 w 1059"/>
                <a:gd name="T73" fmla="*/ 563 h 754"/>
                <a:gd name="T74" fmla="*/ 775 w 1059"/>
                <a:gd name="T75" fmla="*/ 519 h 754"/>
                <a:gd name="T76" fmla="*/ 855 w 1059"/>
                <a:gd name="T77" fmla="*/ 481 h 754"/>
                <a:gd name="T78" fmla="*/ 889 w 1059"/>
                <a:gd name="T79" fmla="*/ 471 h 754"/>
                <a:gd name="T80" fmla="*/ 963 w 1059"/>
                <a:gd name="T81" fmla="*/ 490 h 754"/>
                <a:gd name="T82" fmla="*/ 990 w 1059"/>
                <a:gd name="T83" fmla="*/ 483 h 754"/>
                <a:gd name="T84" fmla="*/ 1020 w 1059"/>
                <a:gd name="T85" fmla="*/ 477 h 754"/>
                <a:gd name="T86" fmla="*/ 966 w 1059"/>
                <a:gd name="T87" fmla="*/ 425 h 754"/>
                <a:gd name="T88" fmla="*/ 931 w 1059"/>
                <a:gd name="T89" fmla="*/ 373 h 754"/>
                <a:gd name="T90" fmla="*/ 893 w 1059"/>
                <a:gd name="T91" fmla="*/ 391 h 754"/>
                <a:gd name="T92" fmla="*/ 936 w 1059"/>
                <a:gd name="T93" fmla="*/ 354 h 754"/>
                <a:gd name="T94" fmla="*/ 971 w 1059"/>
                <a:gd name="T95" fmla="*/ 310 h 754"/>
                <a:gd name="T96" fmla="*/ 957 w 1059"/>
                <a:gd name="T97" fmla="*/ 206 h 754"/>
                <a:gd name="T98" fmla="*/ 969 w 1059"/>
                <a:gd name="T99" fmla="*/ 192 h 754"/>
                <a:gd name="T100" fmla="*/ 1035 w 1059"/>
                <a:gd name="T101" fmla="*/ 145 h 754"/>
                <a:gd name="T102" fmla="*/ 1046 w 1059"/>
                <a:gd name="T103" fmla="*/ 80 h 754"/>
                <a:gd name="T104" fmla="*/ 983 w 1059"/>
                <a:gd name="T105" fmla="*/ 6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754">
                  <a:moveTo>
                    <a:pt x="983" y="62"/>
                  </a:moveTo>
                  <a:cubicBezTo>
                    <a:pt x="972" y="62"/>
                    <a:pt x="942" y="53"/>
                    <a:pt x="942" y="53"/>
                  </a:cubicBezTo>
                  <a:cubicBezTo>
                    <a:pt x="929" y="17"/>
                    <a:pt x="929" y="17"/>
                    <a:pt x="929" y="17"/>
                  </a:cubicBezTo>
                  <a:cubicBezTo>
                    <a:pt x="929" y="17"/>
                    <a:pt x="909" y="39"/>
                    <a:pt x="898" y="35"/>
                  </a:cubicBezTo>
                  <a:cubicBezTo>
                    <a:pt x="887" y="31"/>
                    <a:pt x="888" y="16"/>
                    <a:pt x="880" y="15"/>
                  </a:cubicBezTo>
                  <a:cubicBezTo>
                    <a:pt x="873" y="15"/>
                    <a:pt x="853" y="37"/>
                    <a:pt x="838" y="32"/>
                  </a:cubicBezTo>
                  <a:cubicBezTo>
                    <a:pt x="823" y="28"/>
                    <a:pt x="806" y="0"/>
                    <a:pt x="776" y="10"/>
                  </a:cubicBezTo>
                  <a:cubicBezTo>
                    <a:pt x="745" y="16"/>
                    <a:pt x="692" y="48"/>
                    <a:pt x="673" y="51"/>
                  </a:cubicBezTo>
                  <a:cubicBezTo>
                    <a:pt x="650" y="54"/>
                    <a:pt x="622" y="87"/>
                    <a:pt x="606" y="109"/>
                  </a:cubicBezTo>
                  <a:cubicBezTo>
                    <a:pt x="591" y="128"/>
                    <a:pt x="578" y="158"/>
                    <a:pt x="536" y="167"/>
                  </a:cubicBezTo>
                  <a:cubicBezTo>
                    <a:pt x="491" y="173"/>
                    <a:pt x="485" y="157"/>
                    <a:pt x="485" y="157"/>
                  </a:cubicBezTo>
                  <a:cubicBezTo>
                    <a:pt x="462" y="167"/>
                    <a:pt x="462" y="167"/>
                    <a:pt x="462" y="167"/>
                  </a:cubicBezTo>
                  <a:cubicBezTo>
                    <a:pt x="440" y="155"/>
                    <a:pt x="440" y="155"/>
                    <a:pt x="440" y="155"/>
                  </a:cubicBezTo>
                  <a:cubicBezTo>
                    <a:pt x="440" y="155"/>
                    <a:pt x="405" y="169"/>
                    <a:pt x="391" y="164"/>
                  </a:cubicBezTo>
                  <a:cubicBezTo>
                    <a:pt x="379" y="163"/>
                    <a:pt x="376" y="156"/>
                    <a:pt x="361" y="159"/>
                  </a:cubicBezTo>
                  <a:cubicBezTo>
                    <a:pt x="349" y="166"/>
                    <a:pt x="345" y="185"/>
                    <a:pt x="307" y="187"/>
                  </a:cubicBezTo>
                  <a:cubicBezTo>
                    <a:pt x="273" y="189"/>
                    <a:pt x="241" y="168"/>
                    <a:pt x="241" y="168"/>
                  </a:cubicBezTo>
                  <a:cubicBezTo>
                    <a:pt x="215" y="167"/>
                    <a:pt x="215" y="167"/>
                    <a:pt x="215" y="167"/>
                  </a:cubicBezTo>
                  <a:cubicBezTo>
                    <a:pt x="215" y="167"/>
                    <a:pt x="193" y="155"/>
                    <a:pt x="182" y="154"/>
                  </a:cubicBezTo>
                  <a:cubicBezTo>
                    <a:pt x="170" y="153"/>
                    <a:pt x="132" y="182"/>
                    <a:pt x="113" y="178"/>
                  </a:cubicBezTo>
                  <a:cubicBezTo>
                    <a:pt x="94" y="177"/>
                    <a:pt x="80" y="172"/>
                    <a:pt x="81" y="153"/>
                  </a:cubicBezTo>
                  <a:cubicBezTo>
                    <a:pt x="85" y="134"/>
                    <a:pt x="111" y="139"/>
                    <a:pt x="108" y="120"/>
                  </a:cubicBezTo>
                  <a:cubicBezTo>
                    <a:pt x="109" y="105"/>
                    <a:pt x="97" y="112"/>
                    <a:pt x="83" y="107"/>
                  </a:cubicBezTo>
                  <a:cubicBezTo>
                    <a:pt x="75" y="107"/>
                    <a:pt x="58" y="95"/>
                    <a:pt x="43" y="90"/>
                  </a:cubicBezTo>
                  <a:cubicBezTo>
                    <a:pt x="39" y="96"/>
                    <a:pt x="34" y="101"/>
                    <a:pt x="34" y="101"/>
                  </a:cubicBezTo>
                  <a:cubicBezTo>
                    <a:pt x="34" y="101"/>
                    <a:pt x="37" y="120"/>
                    <a:pt x="29" y="131"/>
                  </a:cubicBezTo>
                  <a:cubicBezTo>
                    <a:pt x="21" y="139"/>
                    <a:pt x="10" y="142"/>
                    <a:pt x="10" y="142"/>
                  </a:cubicBezTo>
                  <a:cubicBezTo>
                    <a:pt x="0" y="195"/>
                    <a:pt x="0" y="195"/>
                    <a:pt x="0" y="195"/>
                  </a:cubicBezTo>
                  <a:cubicBezTo>
                    <a:pt x="28" y="227"/>
                    <a:pt x="28" y="227"/>
                    <a:pt x="28" y="227"/>
                  </a:cubicBezTo>
                  <a:cubicBezTo>
                    <a:pt x="38" y="262"/>
                    <a:pt x="38" y="262"/>
                    <a:pt x="38" y="262"/>
                  </a:cubicBezTo>
                  <a:cubicBezTo>
                    <a:pt x="38" y="262"/>
                    <a:pt x="79" y="271"/>
                    <a:pt x="93" y="284"/>
                  </a:cubicBezTo>
                  <a:cubicBezTo>
                    <a:pt x="111" y="296"/>
                    <a:pt x="129" y="327"/>
                    <a:pt x="129" y="327"/>
                  </a:cubicBezTo>
                  <a:cubicBezTo>
                    <a:pt x="96" y="379"/>
                    <a:pt x="96" y="379"/>
                    <a:pt x="96" y="379"/>
                  </a:cubicBezTo>
                  <a:cubicBezTo>
                    <a:pt x="96" y="379"/>
                    <a:pt x="92" y="394"/>
                    <a:pt x="84" y="398"/>
                  </a:cubicBezTo>
                  <a:cubicBezTo>
                    <a:pt x="73" y="401"/>
                    <a:pt x="58" y="393"/>
                    <a:pt x="47" y="404"/>
                  </a:cubicBezTo>
                  <a:cubicBezTo>
                    <a:pt x="31" y="415"/>
                    <a:pt x="30" y="430"/>
                    <a:pt x="30" y="430"/>
                  </a:cubicBezTo>
                  <a:cubicBezTo>
                    <a:pt x="49" y="435"/>
                    <a:pt x="49" y="435"/>
                    <a:pt x="49" y="435"/>
                  </a:cubicBezTo>
                  <a:cubicBezTo>
                    <a:pt x="36" y="468"/>
                    <a:pt x="36" y="468"/>
                    <a:pt x="36" y="468"/>
                  </a:cubicBezTo>
                  <a:cubicBezTo>
                    <a:pt x="61" y="496"/>
                    <a:pt x="61" y="496"/>
                    <a:pt x="61" y="496"/>
                  </a:cubicBezTo>
                  <a:cubicBezTo>
                    <a:pt x="33" y="537"/>
                    <a:pt x="33" y="537"/>
                    <a:pt x="33" y="537"/>
                  </a:cubicBezTo>
                  <a:cubicBezTo>
                    <a:pt x="33" y="537"/>
                    <a:pt x="55" y="550"/>
                    <a:pt x="62" y="558"/>
                  </a:cubicBezTo>
                  <a:cubicBezTo>
                    <a:pt x="69" y="569"/>
                    <a:pt x="79" y="589"/>
                    <a:pt x="94" y="586"/>
                  </a:cubicBezTo>
                  <a:cubicBezTo>
                    <a:pt x="132" y="588"/>
                    <a:pt x="132" y="588"/>
                    <a:pt x="132" y="588"/>
                  </a:cubicBezTo>
                  <a:cubicBezTo>
                    <a:pt x="133" y="634"/>
                    <a:pt x="133" y="634"/>
                    <a:pt x="133" y="634"/>
                  </a:cubicBezTo>
                  <a:cubicBezTo>
                    <a:pt x="163" y="650"/>
                    <a:pt x="163" y="650"/>
                    <a:pt x="163" y="650"/>
                  </a:cubicBezTo>
                  <a:cubicBezTo>
                    <a:pt x="150" y="680"/>
                    <a:pt x="150" y="680"/>
                    <a:pt x="150" y="680"/>
                  </a:cubicBezTo>
                  <a:cubicBezTo>
                    <a:pt x="162" y="754"/>
                    <a:pt x="162" y="754"/>
                    <a:pt x="162" y="754"/>
                  </a:cubicBezTo>
                  <a:cubicBezTo>
                    <a:pt x="199" y="751"/>
                    <a:pt x="199" y="751"/>
                    <a:pt x="199" y="751"/>
                  </a:cubicBezTo>
                  <a:cubicBezTo>
                    <a:pt x="215" y="733"/>
                    <a:pt x="215" y="733"/>
                    <a:pt x="215" y="733"/>
                  </a:cubicBezTo>
                  <a:cubicBezTo>
                    <a:pt x="233" y="742"/>
                    <a:pt x="233" y="742"/>
                    <a:pt x="233" y="742"/>
                  </a:cubicBezTo>
                  <a:cubicBezTo>
                    <a:pt x="241" y="727"/>
                    <a:pt x="241" y="727"/>
                    <a:pt x="241" y="727"/>
                  </a:cubicBezTo>
                  <a:cubicBezTo>
                    <a:pt x="282" y="729"/>
                    <a:pt x="282" y="729"/>
                    <a:pt x="282" y="729"/>
                  </a:cubicBezTo>
                  <a:cubicBezTo>
                    <a:pt x="290" y="721"/>
                    <a:pt x="290" y="721"/>
                    <a:pt x="290" y="721"/>
                  </a:cubicBezTo>
                  <a:cubicBezTo>
                    <a:pt x="302" y="718"/>
                    <a:pt x="302" y="718"/>
                    <a:pt x="302" y="718"/>
                  </a:cubicBezTo>
                  <a:cubicBezTo>
                    <a:pt x="325" y="700"/>
                    <a:pt x="325" y="700"/>
                    <a:pt x="325" y="700"/>
                  </a:cubicBezTo>
                  <a:cubicBezTo>
                    <a:pt x="332" y="712"/>
                    <a:pt x="332" y="712"/>
                    <a:pt x="332" y="712"/>
                  </a:cubicBezTo>
                  <a:cubicBezTo>
                    <a:pt x="351" y="698"/>
                    <a:pt x="351" y="698"/>
                    <a:pt x="351" y="698"/>
                  </a:cubicBezTo>
                  <a:cubicBezTo>
                    <a:pt x="348" y="678"/>
                    <a:pt x="348" y="678"/>
                    <a:pt x="348" y="678"/>
                  </a:cubicBezTo>
                  <a:cubicBezTo>
                    <a:pt x="371" y="679"/>
                    <a:pt x="371" y="679"/>
                    <a:pt x="371" y="679"/>
                  </a:cubicBezTo>
                  <a:cubicBezTo>
                    <a:pt x="379" y="668"/>
                    <a:pt x="379" y="668"/>
                    <a:pt x="379" y="668"/>
                  </a:cubicBezTo>
                  <a:cubicBezTo>
                    <a:pt x="379" y="668"/>
                    <a:pt x="389" y="688"/>
                    <a:pt x="397" y="684"/>
                  </a:cubicBezTo>
                  <a:cubicBezTo>
                    <a:pt x="405" y="677"/>
                    <a:pt x="431" y="667"/>
                    <a:pt x="431" y="667"/>
                  </a:cubicBezTo>
                  <a:cubicBezTo>
                    <a:pt x="449" y="691"/>
                    <a:pt x="449" y="691"/>
                    <a:pt x="449" y="691"/>
                  </a:cubicBezTo>
                  <a:cubicBezTo>
                    <a:pt x="464" y="688"/>
                    <a:pt x="464" y="688"/>
                    <a:pt x="464" y="688"/>
                  </a:cubicBezTo>
                  <a:cubicBezTo>
                    <a:pt x="482" y="711"/>
                    <a:pt x="482" y="711"/>
                    <a:pt x="482" y="711"/>
                  </a:cubicBezTo>
                  <a:cubicBezTo>
                    <a:pt x="501" y="693"/>
                    <a:pt x="501" y="693"/>
                    <a:pt x="501" y="693"/>
                  </a:cubicBezTo>
                  <a:cubicBezTo>
                    <a:pt x="549" y="711"/>
                    <a:pt x="549" y="711"/>
                    <a:pt x="549" y="711"/>
                  </a:cubicBezTo>
                  <a:cubicBezTo>
                    <a:pt x="549" y="711"/>
                    <a:pt x="559" y="730"/>
                    <a:pt x="567" y="727"/>
                  </a:cubicBezTo>
                  <a:cubicBezTo>
                    <a:pt x="571" y="727"/>
                    <a:pt x="655" y="689"/>
                    <a:pt x="655" y="689"/>
                  </a:cubicBezTo>
                  <a:cubicBezTo>
                    <a:pt x="677" y="694"/>
                    <a:pt x="677" y="694"/>
                    <a:pt x="677" y="694"/>
                  </a:cubicBezTo>
                  <a:cubicBezTo>
                    <a:pt x="677" y="694"/>
                    <a:pt x="711" y="684"/>
                    <a:pt x="716" y="658"/>
                  </a:cubicBezTo>
                  <a:cubicBezTo>
                    <a:pt x="717" y="627"/>
                    <a:pt x="681" y="606"/>
                    <a:pt x="689" y="595"/>
                  </a:cubicBezTo>
                  <a:cubicBezTo>
                    <a:pt x="700" y="588"/>
                    <a:pt x="738" y="586"/>
                    <a:pt x="738" y="586"/>
                  </a:cubicBezTo>
                  <a:cubicBezTo>
                    <a:pt x="738" y="586"/>
                    <a:pt x="731" y="570"/>
                    <a:pt x="743" y="563"/>
                  </a:cubicBezTo>
                  <a:cubicBezTo>
                    <a:pt x="751" y="556"/>
                    <a:pt x="769" y="568"/>
                    <a:pt x="777" y="557"/>
                  </a:cubicBezTo>
                  <a:cubicBezTo>
                    <a:pt x="781" y="542"/>
                    <a:pt x="763" y="526"/>
                    <a:pt x="775" y="519"/>
                  </a:cubicBezTo>
                  <a:cubicBezTo>
                    <a:pt x="790" y="516"/>
                    <a:pt x="812" y="528"/>
                    <a:pt x="827" y="514"/>
                  </a:cubicBezTo>
                  <a:cubicBezTo>
                    <a:pt x="847" y="499"/>
                    <a:pt x="847" y="488"/>
                    <a:pt x="855" y="481"/>
                  </a:cubicBezTo>
                  <a:cubicBezTo>
                    <a:pt x="863" y="477"/>
                    <a:pt x="866" y="489"/>
                    <a:pt x="866" y="489"/>
                  </a:cubicBezTo>
                  <a:cubicBezTo>
                    <a:pt x="866" y="489"/>
                    <a:pt x="874" y="470"/>
                    <a:pt x="889" y="471"/>
                  </a:cubicBezTo>
                  <a:cubicBezTo>
                    <a:pt x="900" y="475"/>
                    <a:pt x="914" y="499"/>
                    <a:pt x="929" y="503"/>
                  </a:cubicBezTo>
                  <a:cubicBezTo>
                    <a:pt x="948" y="504"/>
                    <a:pt x="963" y="490"/>
                    <a:pt x="963" y="490"/>
                  </a:cubicBezTo>
                  <a:cubicBezTo>
                    <a:pt x="989" y="502"/>
                    <a:pt x="989" y="502"/>
                    <a:pt x="989" y="502"/>
                  </a:cubicBezTo>
                  <a:cubicBezTo>
                    <a:pt x="990" y="483"/>
                    <a:pt x="990" y="483"/>
                    <a:pt x="990" y="483"/>
                  </a:cubicBezTo>
                  <a:cubicBezTo>
                    <a:pt x="1001" y="484"/>
                    <a:pt x="1001" y="484"/>
                    <a:pt x="1001" y="484"/>
                  </a:cubicBezTo>
                  <a:cubicBezTo>
                    <a:pt x="1020" y="477"/>
                    <a:pt x="1020" y="477"/>
                    <a:pt x="1020" y="477"/>
                  </a:cubicBezTo>
                  <a:cubicBezTo>
                    <a:pt x="988" y="441"/>
                    <a:pt x="988" y="441"/>
                    <a:pt x="988" y="441"/>
                  </a:cubicBezTo>
                  <a:cubicBezTo>
                    <a:pt x="966" y="425"/>
                    <a:pt x="966" y="425"/>
                    <a:pt x="966" y="425"/>
                  </a:cubicBezTo>
                  <a:cubicBezTo>
                    <a:pt x="963" y="405"/>
                    <a:pt x="963" y="405"/>
                    <a:pt x="963" y="405"/>
                  </a:cubicBezTo>
                  <a:cubicBezTo>
                    <a:pt x="931" y="373"/>
                    <a:pt x="931" y="373"/>
                    <a:pt x="931" y="373"/>
                  </a:cubicBezTo>
                  <a:cubicBezTo>
                    <a:pt x="931" y="373"/>
                    <a:pt x="927" y="385"/>
                    <a:pt x="919" y="392"/>
                  </a:cubicBezTo>
                  <a:cubicBezTo>
                    <a:pt x="911" y="399"/>
                    <a:pt x="893" y="391"/>
                    <a:pt x="893" y="391"/>
                  </a:cubicBezTo>
                  <a:cubicBezTo>
                    <a:pt x="909" y="357"/>
                    <a:pt x="909" y="357"/>
                    <a:pt x="909" y="357"/>
                  </a:cubicBezTo>
                  <a:cubicBezTo>
                    <a:pt x="936" y="354"/>
                    <a:pt x="936" y="354"/>
                    <a:pt x="936" y="354"/>
                  </a:cubicBezTo>
                  <a:cubicBezTo>
                    <a:pt x="937" y="320"/>
                    <a:pt x="937" y="320"/>
                    <a:pt x="937" y="320"/>
                  </a:cubicBezTo>
                  <a:cubicBezTo>
                    <a:pt x="971" y="310"/>
                    <a:pt x="971" y="310"/>
                    <a:pt x="971" y="310"/>
                  </a:cubicBezTo>
                  <a:cubicBezTo>
                    <a:pt x="971" y="310"/>
                    <a:pt x="961" y="294"/>
                    <a:pt x="958" y="268"/>
                  </a:cubicBezTo>
                  <a:cubicBezTo>
                    <a:pt x="959" y="245"/>
                    <a:pt x="957" y="206"/>
                    <a:pt x="957" y="206"/>
                  </a:cubicBezTo>
                  <a:cubicBezTo>
                    <a:pt x="928" y="205"/>
                    <a:pt x="928" y="205"/>
                    <a:pt x="928" y="205"/>
                  </a:cubicBezTo>
                  <a:cubicBezTo>
                    <a:pt x="928" y="205"/>
                    <a:pt x="965" y="199"/>
                    <a:pt x="969" y="192"/>
                  </a:cubicBezTo>
                  <a:cubicBezTo>
                    <a:pt x="973" y="184"/>
                    <a:pt x="956" y="164"/>
                    <a:pt x="982" y="150"/>
                  </a:cubicBezTo>
                  <a:cubicBezTo>
                    <a:pt x="1010" y="132"/>
                    <a:pt x="1035" y="145"/>
                    <a:pt x="1035" y="145"/>
                  </a:cubicBezTo>
                  <a:cubicBezTo>
                    <a:pt x="1059" y="104"/>
                    <a:pt x="1059" y="104"/>
                    <a:pt x="1059" y="104"/>
                  </a:cubicBezTo>
                  <a:cubicBezTo>
                    <a:pt x="1059" y="104"/>
                    <a:pt x="1049" y="92"/>
                    <a:pt x="1046" y="80"/>
                  </a:cubicBezTo>
                  <a:cubicBezTo>
                    <a:pt x="1042" y="73"/>
                    <a:pt x="1039" y="61"/>
                    <a:pt x="1039" y="61"/>
                  </a:cubicBezTo>
                  <a:cubicBezTo>
                    <a:pt x="1039" y="61"/>
                    <a:pt x="998" y="67"/>
                    <a:pt x="983" y="6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5" name="Freeform 493">
              <a:extLst>
                <a:ext uri="{FF2B5EF4-FFF2-40B4-BE49-F238E27FC236}">
                  <a16:creationId xmlns:a16="http://schemas.microsoft.com/office/drawing/2014/main" id="{F6717245-A379-4A63-B254-912D5B94FF42}"/>
                </a:ext>
              </a:extLst>
            </p:cNvPr>
            <p:cNvSpPr>
              <a:spLocks/>
            </p:cNvSpPr>
            <p:nvPr/>
          </p:nvSpPr>
          <p:spPr bwMode="gray">
            <a:xfrm>
              <a:off x="6754460" y="5724267"/>
              <a:ext cx="11164" cy="15948"/>
            </a:xfrm>
            <a:custGeom>
              <a:avLst/>
              <a:gdLst>
                <a:gd name="T0" fmla="*/ 7 w 7"/>
                <a:gd name="T1" fmla="*/ 7 h 10"/>
                <a:gd name="T2" fmla="*/ 5 w 7"/>
                <a:gd name="T3" fmla="*/ 0 h 10"/>
                <a:gd name="T4" fmla="*/ 0 w 7"/>
                <a:gd name="T5" fmla="*/ 5 h 10"/>
                <a:gd name="T6" fmla="*/ 2 w 7"/>
                <a:gd name="T7" fmla="*/ 10 h 10"/>
                <a:gd name="T8" fmla="*/ 7 w 7"/>
                <a:gd name="T9" fmla="*/ 7 h 10"/>
              </a:gdLst>
              <a:ahLst/>
              <a:cxnLst>
                <a:cxn ang="0">
                  <a:pos x="T0" y="T1"/>
                </a:cxn>
                <a:cxn ang="0">
                  <a:pos x="T2" y="T3"/>
                </a:cxn>
                <a:cxn ang="0">
                  <a:pos x="T4" y="T5"/>
                </a:cxn>
                <a:cxn ang="0">
                  <a:pos x="T6" y="T7"/>
                </a:cxn>
                <a:cxn ang="0">
                  <a:pos x="T8" y="T9"/>
                </a:cxn>
              </a:cxnLst>
              <a:rect l="0" t="0" r="r" b="b"/>
              <a:pathLst>
                <a:path w="7" h="10">
                  <a:moveTo>
                    <a:pt x="7" y="7"/>
                  </a:moveTo>
                  <a:lnTo>
                    <a:pt x="5" y="0"/>
                  </a:lnTo>
                  <a:lnTo>
                    <a:pt x="0" y="5"/>
                  </a:lnTo>
                  <a:lnTo>
                    <a:pt x="2" y="10"/>
                  </a:lnTo>
                  <a:lnTo>
                    <a:pt x="7"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6" name="Freeform 494">
              <a:extLst>
                <a:ext uri="{FF2B5EF4-FFF2-40B4-BE49-F238E27FC236}">
                  <a16:creationId xmlns:a16="http://schemas.microsoft.com/office/drawing/2014/main" id="{374A883E-AA51-481A-9FC4-3774F0406252}"/>
                </a:ext>
              </a:extLst>
            </p:cNvPr>
            <p:cNvSpPr>
              <a:spLocks/>
            </p:cNvSpPr>
            <p:nvPr/>
          </p:nvSpPr>
          <p:spPr bwMode="gray">
            <a:xfrm>
              <a:off x="6722563" y="5928402"/>
              <a:ext cx="20733" cy="27112"/>
            </a:xfrm>
            <a:custGeom>
              <a:avLst/>
              <a:gdLst>
                <a:gd name="T0" fmla="*/ 0 w 13"/>
                <a:gd name="T1" fmla="*/ 12 h 17"/>
                <a:gd name="T2" fmla="*/ 11 w 13"/>
                <a:gd name="T3" fmla="*/ 17 h 17"/>
                <a:gd name="T4" fmla="*/ 13 w 13"/>
                <a:gd name="T5" fmla="*/ 9 h 17"/>
                <a:gd name="T6" fmla="*/ 2 w 13"/>
                <a:gd name="T7" fmla="*/ 0 h 17"/>
                <a:gd name="T8" fmla="*/ 0 w 13"/>
                <a:gd name="T9" fmla="*/ 12 h 17"/>
              </a:gdLst>
              <a:ahLst/>
              <a:cxnLst>
                <a:cxn ang="0">
                  <a:pos x="T0" y="T1"/>
                </a:cxn>
                <a:cxn ang="0">
                  <a:pos x="T2" y="T3"/>
                </a:cxn>
                <a:cxn ang="0">
                  <a:pos x="T4" y="T5"/>
                </a:cxn>
                <a:cxn ang="0">
                  <a:pos x="T6" y="T7"/>
                </a:cxn>
                <a:cxn ang="0">
                  <a:pos x="T8" y="T9"/>
                </a:cxn>
              </a:cxnLst>
              <a:rect l="0" t="0" r="r" b="b"/>
              <a:pathLst>
                <a:path w="13" h="17">
                  <a:moveTo>
                    <a:pt x="0" y="12"/>
                  </a:moveTo>
                  <a:lnTo>
                    <a:pt x="11" y="17"/>
                  </a:lnTo>
                  <a:lnTo>
                    <a:pt x="13" y="9"/>
                  </a:lnTo>
                  <a:lnTo>
                    <a:pt x="2" y="0"/>
                  </a:lnTo>
                  <a:lnTo>
                    <a:pt x="0"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7" name="Freeform 495">
              <a:extLst>
                <a:ext uri="{FF2B5EF4-FFF2-40B4-BE49-F238E27FC236}">
                  <a16:creationId xmlns:a16="http://schemas.microsoft.com/office/drawing/2014/main" id="{8488128B-0DB5-4645-B96B-E00177BEF144}"/>
                </a:ext>
              </a:extLst>
            </p:cNvPr>
            <p:cNvSpPr>
              <a:spLocks/>
            </p:cNvSpPr>
            <p:nvPr/>
          </p:nvSpPr>
          <p:spPr bwMode="gray">
            <a:xfrm>
              <a:off x="6757649" y="5752973"/>
              <a:ext cx="15948" cy="14354"/>
            </a:xfrm>
            <a:custGeom>
              <a:avLst/>
              <a:gdLst>
                <a:gd name="T0" fmla="*/ 3 w 10"/>
                <a:gd name="T1" fmla="*/ 9 h 9"/>
                <a:gd name="T2" fmla="*/ 10 w 10"/>
                <a:gd name="T3" fmla="*/ 0 h 9"/>
                <a:gd name="T4" fmla="*/ 0 w 10"/>
                <a:gd name="T5" fmla="*/ 0 h 9"/>
                <a:gd name="T6" fmla="*/ 3 w 10"/>
                <a:gd name="T7" fmla="*/ 9 h 9"/>
              </a:gdLst>
              <a:ahLst/>
              <a:cxnLst>
                <a:cxn ang="0">
                  <a:pos x="T0" y="T1"/>
                </a:cxn>
                <a:cxn ang="0">
                  <a:pos x="T2" y="T3"/>
                </a:cxn>
                <a:cxn ang="0">
                  <a:pos x="T4" y="T5"/>
                </a:cxn>
                <a:cxn ang="0">
                  <a:pos x="T6" y="T7"/>
                </a:cxn>
              </a:cxnLst>
              <a:rect l="0" t="0" r="r" b="b"/>
              <a:pathLst>
                <a:path w="10" h="9">
                  <a:moveTo>
                    <a:pt x="3" y="9"/>
                  </a:moveTo>
                  <a:lnTo>
                    <a:pt x="10" y="0"/>
                  </a:lnTo>
                  <a:lnTo>
                    <a:pt x="0" y="0"/>
                  </a:lnTo>
                  <a:lnTo>
                    <a:pt x="3"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8" name="Freeform 496">
              <a:extLst>
                <a:ext uri="{FF2B5EF4-FFF2-40B4-BE49-F238E27FC236}">
                  <a16:creationId xmlns:a16="http://schemas.microsoft.com/office/drawing/2014/main" id="{29B9D7F7-6EFC-4828-BB5B-A72024914AA4}"/>
                </a:ext>
              </a:extLst>
            </p:cNvPr>
            <p:cNvSpPr>
              <a:spLocks/>
            </p:cNvSpPr>
            <p:nvPr/>
          </p:nvSpPr>
          <p:spPr bwMode="gray">
            <a:xfrm>
              <a:off x="7079800" y="5764136"/>
              <a:ext cx="15948" cy="4785"/>
            </a:xfrm>
            <a:custGeom>
              <a:avLst/>
              <a:gdLst>
                <a:gd name="T0" fmla="*/ 0 w 10"/>
                <a:gd name="T1" fmla="*/ 3 h 3"/>
                <a:gd name="T2" fmla="*/ 7 w 10"/>
                <a:gd name="T3" fmla="*/ 3 h 3"/>
                <a:gd name="T4" fmla="*/ 10 w 10"/>
                <a:gd name="T5" fmla="*/ 1 h 3"/>
                <a:gd name="T6" fmla="*/ 0 w 10"/>
                <a:gd name="T7" fmla="*/ 0 h 3"/>
                <a:gd name="T8" fmla="*/ 0 w 10"/>
                <a:gd name="T9" fmla="*/ 3 h 3"/>
              </a:gdLst>
              <a:ahLst/>
              <a:cxnLst>
                <a:cxn ang="0">
                  <a:pos x="T0" y="T1"/>
                </a:cxn>
                <a:cxn ang="0">
                  <a:pos x="T2" y="T3"/>
                </a:cxn>
                <a:cxn ang="0">
                  <a:pos x="T4" y="T5"/>
                </a:cxn>
                <a:cxn ang="0">
                  <a:pos x="T6" y="T7"/>
                </a:cxn>
                <a:cxn ang="0">
                  <a:pos x="T8" y="T9"/>
                </a:cxn>
              </a:cxnLst>
              <a:rect l="0" t="0" r="r" b="b"/>
              <a:pathLst>
                <a:path w="10" h="3">
                  <a:moveTo>
                    <a:pt x="0" y="3"/>
                  </a:moveTo>
                  <a:lnTo>
                    <a:pt x="7" y="3"/>
                  </a:lnTo>
                  <a:lnTo>
                    <a:pt x="10" y="1"/>
                  </a:lnTo>
                  <a:lnTo>
                    <a:pt x="0" y="0"/>
                  </a:lnTo>
                  <a:lnTo>
                    <a:pt x="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9" name="Freeform 497">
              <a:extLst>
                <a:ext uri="{FF2B5EF4-FFF2-40B4-BE49-F238E27FC236}">
                  <a16:creationId xmlns:a16="http://schemas.microsoft.com/office/drawing/2014/main" id="{8E9CF624-7EC6-42B1-B59D-1B69FD43B906}"/>
                </a:ext>
              </a:extLst>
            </p:cNvPr>
            <p:cNvSpPr>
              <a:spLocks/>
            </p:cNvSpPr>
            <p:nvPr/>
          </p:nvSpPr>
          <p:spPr bwMode="gray">
            <a:xfrm>
              <a:off x="7100533" y="5743404"/>
              <a:ext cx="12758" cy="7975"/>
            </a:xfrm>
            <a:custGeom>
              <a:avLst/>
              <a:gdLst>
                <a:gd name="T0" fmla="*/ 5 w 8"/>
                <a:gd name="T1" fmla="*/ 5 h 5"/>
                <a:gd name="T2" fmla="*/ 8 w 8"/>
                <a:gd name="T3" fmla="*/ 3 h 5"/>
                <a:gd name="T4" fmla="*/ 0 w 8"/>
                <a:gd name="T5" fmla="*/ 0 h 5"/>
                <a:gd name="T6" fmla="*/ 5 w 8"/>
                <a:gd name="T7" fmla="*/ 5 h 5"/>
              </a:gdLst>
              <a:ahLst/>
              <a:cxnLst>
                <a:cxn ang="0">
                  <a:pos x="T0" y="T1"/>
                </a:cxn>
                <a:cxn ang="0">
                  <a:pos x="T2" y="T3"/>
                </a:cxn>
                <a:cxn ang="0">
                  <a:pos x="T4" y="T5"/>
                </a:cxn>
                <a:cxn ang="0">
                  <a:pos x="T6" y="T7"/>
                </a:cxn>
              </a:cxnLst>
              <a:rect l="0" t="0" r="r" b="b"/>
              <a:pathLst>
                <a:path w="8" h="5">
                  <a:moveTo>
                    <a:pt x="5" y="5"/>
                  </a:moveTo>
                  <a:lnTo>
                    <a:pt x="8" y="3"/>
                  </a:lnTo>
                  <a:lnTo>
                    <a:pt x="0" y="0"/>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0" name="Freeform 498">
              <a:extLst>
                <a:ext uri="{FF2B5EF4-FFF2-40B4-BE49-F238E27FC236}">
                  <a16:creationId xmlns:a16="http://schemas.microsoft.com/office/drawing/2014/main" id="{CED89DE0-361D-4D2B-AACF-2134420CB852}"/>
                </a:ext>
              </a:extLst>
            </p:cNvPr>
            <p:cNvSpPr>
              <a:spLocks/>
            </p:cNvSpPr>
            <p:nvPr/>
          </p:nvSpPr>
          <p:spPr bwMode="gray">
            <a:xfrm>
              <a:off x="6478558" y="5756163"/>
              <a:ext cx="39871" cy="38275"/>
            </a:xfrm>
            <a:custGeom>
              <a:avLst/>
              <a:gdLst>
                <a:gd name="T0" fmla="*/ 0 w 25"/>
                <a:gd name="T1" fmla="*/ 5 h 24"/>
                <a:gd name="T2" fmla="*/ 4 w 25"/>
                <a:gd name="T3" fmla="*/ 15 h 24"/>
                <a:gd name="T4" fmla="*/ 19 w 25"/>
                <a:gd name="T5" fmla="*/ 24 h 24"/>
                <a:gd name="T6" fmla="*/ 19 w 25"/>
                <a:gd name="T7" fmla="*/ 16 h 24"/>
                <a:gd name="T8" fmla="*/ 25 w 25"/>
                <a:gd name="T9" fmla="*/ 12 h 24"/>
                <a:gd name="T10" fmla="*/ 6 w 25"/>
                <a:gd name="T11" fmla="*/ 0 h 24"/>
                <a:gd name="T12" fmla="*/ 0 w 25"/>
                <a:gd name="T13" fmla="*/ 5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0" y="5"/>
                  </a:moveTo>
                  <a:lnTo>
                    <a:pt x="4" y="15"/>
                  </a:lnTo>
                  <a:lnTo>
                    <a:pt x="19" y="24"/>
                  </a:lnTo>
                  <a:lnTo>
                    <a:pt x="19" y="16"/>
                  </a:lnTo>
                  <a:lnTo>
                    <a:pt x="25" y="12"/>
                  </a:lnTo>
                  <a:lnTo>
                    <a:pt x="6"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1" name="Freeform 499">
              <a:extLst>
                <a:ext uri="{FF2B5EF4-FFF2-40B4-BE49-F238E27FC236}">
                  <a16:creationId xmlns:a16="http://schemas.microsoft.com/office/drawing/2014/main" id="{1C6DFDC1-5D4C-4456-8282-2FB2A95BDBF1}"/>
                </a:ext>
              </a:extLst>
            </p:cNvPr>
            <p:cNvSpPr>
              <a:spLocks/>
            </p:cNvSpPr>
            <p:nvPr/>
          </p:nvSpPr>
          <p:spPr bwMode="gray">
            <a:xfrm>
              <a:off x="7062258" y="5700344"/>
              <a:ext cx="47844" cy="30302"/>
            </a:xfrm>
            <a:custGeom>
              <a:avLst/>
              <a:gdLst>
                <a:gd name="T0" fmla="*/ 14 w 91"/>
                <a:gd name="T1" fmla="*/ 44 h 57"/>
                <a:gd name="T2" fmla="*/ 26 w 91"/>
                <a:gd name="T3" fmla="*/ 37 h 57"/>
                <a:gd name="T4" fmla="*/ 59 w 91"/>
                <a:gd name="T5" fmla="*/ 53 h 57"/>
                <a:gd name="T6" fmla="*/ 86 w 91"/>
                <a:gd name="T7" fmla="*/ 28 h 57"/>
                <a:gd name="T8" fmla="*/ 91 w 91"/>
                <a:gd name="T9" fmla="*/ 9 h 57"/>
                <a:gd name="T10" fmla="*/ 76 w 91"/>
                <a:gd name="T11" fmla="*/ 8 h 57"/>
                <a:gd name="T12" fmla="*/ 75 w 91"/>
                <a:gd name="T13" fmla="*/ 16 h 57"/>
                <a:gd name="T14" fmla="*/ 38 w 91"/>
                <a:gd name="T15" fmla="*/ 10 h 57"/>
                <a:gd name="T16" fmla="*/ 0 w 91"/>
                <a:gd name="T17" fmla="*/ 32 h 57"/>
                <a:gd name="T18" fmla="*/ 3 w 91"/>
                <a:gd name="T19" fmla="*/ 51 h 57"/>
                <a:gd name="T20" fmla="*/ 14 w 91"/>
                <a:gd name="T21"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57">
                  <a:moveTo>
                    <a:pt x="14" y="44"/>
                  </a:moveTo>
                  <a:cubicBezTo>
                    <a:pt x="26" y="37"/>
                    <a:pt x="26" y="37"/>
                    <a:pt x="26" y="37"/>
                  </a:cubicBezTo>
                  <a:cubicBezTo>
                    <a:pt x="26" y="37"/>
                    <a:pt x="47" y="57"/>
                    <a:pt x="59" y="53"/>
                  </a:cubicBezTo>
                  <a:cubicBezTo>
                    <a:pt x="66" y="50"/>
                    <a:pt x="86" y="28"/>
                    <a:pt x="86" y="28"/>
                  </a:cubicBezTo>
                  <a:cubicBezTo>
                    <a:pt x="91" y="9"/>
                    <a:pt x="91" y="9"/>
                    <a:pt x="91" y="9"/>
                  </a:cubicBezTo>
                  <a:cubicBezTo>
                    <a:pt x="76" y="8"/>
                    <a:pt x="76" y="8"/>
                    <a:pt x="76" y="8"/>
                  </a:cubicBezTo>
                  <a:cubicBezTo>
                    <a:pt x="75" y="16"/>
                    <a:pt x="75" y="16"/>
                    <a:pt x="75" y="16"/>
                  </a:cubicBezTo>
                  <a:cubicBezTo>
                    <a:pt x="75" y="16"/>
                    <a:pt x="61" y="0"/>
                    <a:pt x="38" y="10"/>
                  </a:cubicBezTo>
                  <a:cubicBezTo>
                    <a:pt x="15" y="21"/>
                    <a:pt x="0" y="32"/>
                    <a:pt x="0" y="32"/>
                  </a:cubicBezTo>
                  <a:cubicBezTo>
                    <a:pt x="3" y="51"/>
                    <a:pt x="3" y="51"/>
                    <a:pt x="3" y="51"/>
                  </a:cubicBezTo>
                  <a:lnTo>
                    <a:pt x="14" y="4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2" name="Freeform 500">
              <a:extLst>
                <a:ext uri="{FF2B5EF4-FFF2-40B4-BE49-F238E27FC236}">
                  <a16:creationId xmlns:a16="http://schemas.microsoft.com/office/drawing/2014/main" id="{E6634A55-6C42-4A36-A311-3E48D63D213F}"/>
                </a:ext>
              </a:extLst>
            </p:cNvPr>
            <p:cNvSpPr>
              <a:spLocks/>
            </p:cNvSpPr>
            <p:nvPr/>
          </p:nvSpPr>
          <p:spPr bwMode="gray">
            <a:xfrm>
              <a:off x="7196222" y="5848662"/>
              <a:ext cx="55819" cy="78146"/>
            </a:xfrm>
            <a:custGeom>
              <a:avLst/>
              <a:gdLst>
                <a:gd name="T0" fmla="*/ 59 w 104"/>
                <a:gd name="T1" fmla="*/ 21 h 146"/>
                <a:gd name="T2" fmla="*/ 35 w 104"/>
                <a:gd name="T3" fmla="*/ 50 h 146"/>
                <a:gd name="T4" fmla="*/ 20 w 104"/>
                <a:gd name="T5" fmla="*/ 61 h 146"/>
                <a:gd name="T6" fmla="*/ 19 w 104"/>
                <a:gd name="T7" fmla="*/ 72 h 146"/>
                <a:gd name="T8" fmla="*/ 7 w 104"/>
                <a:gd name="T9" fmla="*/ 87 h 146"/>
                <a:gd name="T10" fmla="*/ 22 w 104"/>
                <a:gd name="T11" fmla="*/ 99 h 146"/>
                <a:gd name="T12" fmla="*/ 21 w 104"/>
                <a:gd name="T13" fmla="*/ 122 h 146"/>
                <a:gd name="T14" fmla="*/ 27 w 104"/>
                <a:gd name="T15" fmla="*/ 145 h 146"/>
                <a:gd name="T16" fmla="*/ 58 w 104"/>
                <a:gd name="T17" fmla="*/ 113 h 146"/>
                <a:gd name="T18" fmla="*/ 74 w 104"/>
                <a:gd name="T19" fmla="*/ 94 h 146"/>
                <a:gd name="T20" fmla="*/ 85 w 104"/>
                <a:gd name="T21" fmla="*/ 95 h 146"/>
                <a:gd name="T22" fmla="*/ 90 w 104"/>
                <a:gd name="T23" fmla="*/ 83 h 146"/>
                <a:gd name="T24" fmla="*/ 83 w 104"/>
                <a:gd name="T25" fmla="*/ 75 h 146"/>
                <a:gd name="T26" fmla="*/ 95 w 104"/>
                <a:gd name="T27" fmla="*/ 57 h 146"/>
                <a:gd name="T28" fmla="*/ 104 w 104"/>
                <a:gd name="T29" fmla="*/ 19 h 146"/>
                <a:gd name="T30" fmla="*/ 97 w 104"/>
                <a:gd name="T31" fmla="*/ 0 h 146"/>
                <a:gd name="T32" fmla="*/ 59 w 104"/>
                <a:gd name="T33" fmla="*/ 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46">
                  <a:moveTo>
                    <a:pt x="59" y="21"/>
                  </a:moveTo>
                  <a:cubicBezTo>
                    <a:pt x="43" y="31"/>
                    <a:pt x="35" y="50"/>
                    <a:pt x="35" y="50"/>
                  </a:cubicBezTo>
                  <a:cubicBezTo>
                    <a:pt x="35" y="50"/>
                    <a:pt x="20" y="57"/>
                    <a:pt x="20" y="61"/>
                  </a:cubicBezTo>
                  <a:cubicBezTo>
                    <a:pt x="19" y="72"/>
                    <a:pt x="19" y="72"/>
                    <a:pt x="19" y="72"/>
                  </a:cubicBezTo>
                  <a:cubicBezTo>
                    <a:pt x="19" y="72"/>
                    <a:pt x="0" y="79"/>
                    <a:pt x="7" y="87"/>
                  </a:cubicBezTo>
                  <a:cubicBezTo>
                    <a:pt x="15" y="91"/>
                    <a:pt x="22" y="99"/>
                    <a:pt x="22" y="99"/>
                  </a:cubicBezTo>
                  <a:cubicBezTo>
                    <a:pt x="21" y="122"/>
                    <a:pt x="21" y="122"/>
                    <a:pt x="21" y="122"/>
                  </a:cubicBezTo>
                  <a:cubicBezTo>
                    <a:pt x="20" y="130"/>
                    <a:pt x="27" y="145"/>
                    <a:pt x="27" y="145"/>
                  </a:cubicBezTo>
                  <a:cubicBezTo>
                    <a:pt x="38" y="146"/>
                    <a:pt x="54" y="120"/>
                    <a:pt x="58" y="113"/>
                  </a:cubicBezTo>
                  <a:cubicBezTo>
                    <a:pt x="63" y="105"/>
                    <a:pt x="74" y="94"/>
                    <a:pt x="74" y="94"/>
                  </a:cubicBezTo>
                  <a:cubicBezTo>
                    <a:pt x="85" y="95"/>
                    <a:pt x="85" y="95"/>
                    <a:pt x="85" y="95"/>
                  </a:cubicBezTo>
                  <a:cubicBezTo>
                    <a:pt x="90" y="83"/>
                    <a:pt x="90" y="83"/>
                    <a:pt x="90" y="83"/>
                  </a:cubicBezTo>
                  <a:cubicBezTo>
                    <a:pt x="90" y="83"/>
                    <a:pt x="82" y="83"/>
                    <a:pt x="83" y="75"/>
                  </a:cubicBezTo>
                  <a:cubicBezTo>
                    <a:pt x="87" y="64"/>
                    <a:pt x="95" y="57"/>
                    <a:pt x="95" y="57"/>
                  </a:cubicBezTo>
                  <a:cubicBezTo>
                    <a:pt x="95" y="57"/>
                    <a:pt x="103" y="31"/>
                    <a:pt x="104" y="19"/>
                  </a:cubicBezTo>
                  <a:cubicBezTo>
                    <a:pt x="104" y="8"/>
                    <a:pt x="97" y="0"/>
                    <a:pt x="97" y="0"/>
                  </a:cubicBezTo>
                  <a:cubicBezTo>
                    <a:pt x="97" y="0"/>
                    <a:pt x="71" y="10"/>
                    <a:pt x="59" y="2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3" name="Freeform 501">
              <a:extLst>
                <a:ext uri="{FF2B5EF4-FFF2-40B4-BE49-F238E27FC236}">
                  <a16:creationId xmlns:a16="http://schemas.microsoft.com/office/drawing/2014/main" id="{7F6C0113-DB7B-489B-8523-0468DF756B6D}"/>
                </a:ext>
              </a:extLst>
            </p:cNvPr>
            <p:cNvSpPr>
              <a:spLocks/>
            </p:cNvSpPr>
            <p:nvPr/>
          </p:nvSpPr>
          <p:spPr bwMode="gray">
            <a:xfrm>
              <a:off x="6370111" y="5529700"/>
              <a:ext cx="52629" cy="57413"/>
            </a:xfrm>
            <a:custGeom>
              <a:avLst/>
              <a:gdLst>
                <a:gd name="T0" fmla="*/ 62 w 98"/>
                <a:gd name="T1" fmla="*/ 73 h 110"/>
                <a:gd name="T2" fmla="*/ 63 w 98"/>
                <a:gd name="T3" fmla="*/ 51 h 110"/>
                <a:gd name="T4" fmla="*/ 42 w 98"/>
                <a:gd name="T5" fmla="*/ 34 h 110"/>
                <a:gd name="T6" fmla="*/ 57 w 98"/>
                <a:gd name="T7" fmla="*/ 27 h 110"/>
                <a:gd name="T8" fmla="*/ 20 w 98"/>
                <a:gd name="T9" fmla="*/ 10 h 110"/>
                <a:gd name="T10" fmla="*/ 15 w 98"/>
                <a:gd name="T11" fmla="*/ 48 h 110"/>
                <a:gd name="T12" fmla="*/ 40 w 98"/>
                <a:gd name="T13" fmla="*/ 69 h 110"/>
                <a:gd name="T14" fmla="*/ 47 w 98"/>
                <a:gd name="T15" fmla="*/ 92 h 110"/>
                <a:gd name="T16" fmla="*/ 98 w 98"/>
                <a:gd name="T17" fmla="*/ 110 h 110"/>
                <a:gd name="T18" fmla="*/ 84 w 98"/>
                <a:gd name="T19" fmla="*/ 86 h 110"/>
                <a:gd name="T20" fmla="*/ 62 w 98"/>
                <a:gd name="T21" fmla="*/ 7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10">
                  <a:moveTo>
                    <a:pt x="62" y="73"/>
                  </a:moveTo>
                  <a:cubicBezTo>
                    <a:pt x="56" y="58"/>
                    <a:pt x="63" y="51"/>
                    <a:pt x="63" y="51"/>
                  </a:cubicBezTo>
                  <a:cubicBezTo>
                    <a:pt x="42" y="34"/>
                    <a:pt x="42" y="34"/>
                    <a:pt x="42" y="34"/>
                  </a:cubicBezTo>
                  <a:cubicBezTo>
                    <a:pt x="42" y="34"/>
                    <a:pt x="57" y="39"/>
                    <a:pt x="57" y="27"/>
                  </a:cubicBezTo>
                  <a:cubicBezTo>
                    <a:pt x="58" y="12"/>
                    <a:pt x="43" y="0"/>
                    <a:pt x="20" y="10"/>
                  </a:cubicBezTo>
                  <a:cubicBezTo>
                    <a:pt x="1" y="21"/>
                    <a:pt x="0" y="40"/>
                    <a:pt x="15" y="48"/>
                  </a:cubicBezTo>
                  <a:cubicBezTo>
                    <a:pt x="26" y="56"/>
                    <a:pt x="40" y="69"/>
                    <a:pt x="40" y="69"/>
                  </a:cubicBezTo>
                  <a:cubicBezTo>
                    <a:pt x="40" y="69"/>
                    <a:pt x="32" y="83"/>
                    <a:pt x="47" y="92"/>
                  </a:cubicBezTo>
                  <a:cubicBezTo>
                    <a:pt x="98" y="110"/>
                    <a:pt x="98" y="110"/>
                    <a:pt x="98" y="110"/>
                  </a:cubicBezTo>
                  <a:cubicBezTo>
                    <a:pt x="84" y="86"/>
                    <a:pt x="84" y="86"/>
                    <a:pt x="84" y="86"/>
                  </a:cubicBezTo>
                  <a:cubicBezTo>
                    <a:pt x="84" y="86"/>
                    <a:pt x="69" y="89"/>
                    <a:pt x="62" y="7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4" name="Freeform 502">
              <a:extLst>
                <a:ext uri="{FF2B5EF4-FFF2-40B4-BE49-F238E27FC236}">
                  <a16:creationId xmlns:a16="http://schemas.microsoft.com/office/drawing/2014/main" id="{E251005A-E541-4C02-BE14-B17389462C40}"/>
                </a:ext>
              </a:extLst>
            </p:cNvPr>
            <p:cNvSpPr>
              <a:spLocks/>
            </p:cNvSpPr>
            <p:nvPr/>
          </p:nvSpPr>
          <p:spPr bwMode="gray">
            <a:xfrm>
              <a:off x="6453041" y="5692370"/>
              <a:ext cx="41465" cy="51034"/>
            </a:xfrm>
            <a:custGeom>
              <a:avLst/>
              <a:gdLst>
                <a:gd name="T0" fmla="*/ 67 w 79"/>
                <a:gd name="T1" fmla="*/ 93 h 96"/>
                <a:gd name="T2" fmla="*/ 62 w 79"/>
                <a:gd name="T3" fmla="*/ 47 h 96"/>
                <a:gd name="T4" fmla="*/ 30 w 79"/>
                <a:gd name="T5" fmla="*/ 0 h 96"/>
                <a:gd name="T6" fmla="*/ 23 w 79"/>
                <a:gd name="T7" fmla="*/ 3 h 96"/>
                <a:gd name="T8" fmla="*/ 22 w 79"/>
                <a:gd name="T9" fmla="*/ 22 h 96"/>
                <a:gd name="T10" fmla="*/ 10 w 79"/>
                <a:gd name="T11" fmla="*/ 29 h 96"/>
                <a:gd name="T12" fmla="*/ 19 w 79"/>
                <a:gd name="T13" fmla="*/ 83 h 96"/>
                <a:gd name="T14" fmla="*/ 53 w 79"/>
                <a:gd name="T15" fmla="*/ 81 h 96"/>
                <a:gd name="T16" fmla="*/ 67 w 79"/>
                <a:gd name="T17" fmla="*/ 9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6">
                  <a:moveTo>
                    <a:pt x="67" y="93"/>
                  </a:moveTo>
                  <a:cubicBezTo>
                    <a:pt x="79" y="86"/>
                    <a:pt x="76" y="67"/>
                    <a:pt x="62" y="47"/>
                  </a:cubicBezTo>
                  <a:cubicBezTo>
                    <a:pt x="48" y="27"/>
                    <a:pt x="30" y="0"/>
                    <a:pt x="30" y="0"/>
                  </a:cubicBezTo>
                  <a:cubicBezTo>
                    <a:pt x="23" y="3"/>
                    <a:pt x="23" y="3"/>
                    <a:pt x="23" y="3"/>
                  </a:cubicBezTo>
                  <a:cubicBezTo>
                    <a:pt x="22" y="22"/>
                    <a:pt x="22" y="22"/>
                    <a:pt x="22" y="22"/>
                  </a:cubicBezTo>
                  <a:cubicBezTo>
                    <a:pt x="10" y="29"/>
                    <a:pt x="10" y="29"/>
                    <a:pt x="10" y="29"/>
                  </a:cubicBezTo>
                  <a:cubicBezTo>
                    <a:pt x="10" y="29"/>
                    <a:pt x="0" y="83"/>
                    <a:pt x="19" y="83"/>
                  </a:cubicBezTo>
                  <a:cubicBezTo>
                    <a:pt x="34" y="84"/>
                    <a:pt x="53" y="81"/>
                    <a:pt x="53" y="81"/>
                  </a:cubicBezTo>
                  <a:cubicBezTo>
                    <a:pt x="53" y="81"/>
                    <a:pt x="52" y="96"/>
                    <a:pt x="67" y="9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5" name="Freeform 503">
              <a:extLst>
                <a:ext uri="{FF2B5EF4-FFF2-40B4-BE49-F238E27FC236}">
                  <a16:creationId xmlns:a16="http://schemas.microsoft.com/office/drawing/2014/main" id="{87141477-46E8-475E-9940-DF57AFB9CF4F}"/>
                </a:ext>
              </a:extLst>
            </p:cNvPr>
            <p:cNvSpPr>
              <a:spLocks/>
            </p:cNvSpPr>
            <p:nvPr/>
          </p:nvSpPr>
          <p:spPr bwMode="gray">
            <a:xfrm>
              <a:off x="6443472" y="5703534"/>
              <a:ext cx="9569" cy="27112"/>
            </a:xfrm>
            <a:custGeom>
              <a:avLst/>
              <a:gdLst>
                <a:gd name="T0" fmla="*/ 0 w 6"/>
                <a:gd name="T1" fmla="*/ 9 h 17"/>
                <a:gd name="T2" fmla="*/ 0 w 6"/>
                <a:gd name="T3" fmla="*/ 15 h 17"/>
                <a:gd name="T4" fmla="*/ 4 w 6"/>
                <a:gd name="T5" fmla="*/ 17 h 17"/>
                <a:gd name="T6" fmla="*/ 6 w 6"/>
                <a:gd name="T7" fmla="*/ 4 h 17"/>
                <a:gd name="T8" fmla="*/ 5 w 6"/>
                <a:gd name="T9" fmla="*/ 0 h 17"/>
                <a:gd name="T10" fmla="*/ 0 w 6"/>
                <a:gd name="T11" fmla="*/ 9 h 17"/>
              </a:gdLst>
              <a:ahLst/>
              <a:cxnLst>
                <a:cxn ang="0">
                  <a:pos x="T0" y="T1"/>
                </a:cxn>
                <a:cxn ang="0">
                  <a:pos x="T2" y="T3"/>
                </a:cxn>
                <a:cxn ang="0">
                  <a:pos x="T4" y="T5"/>
                </a:cxn>
                <a:cxn ang="0">
                  <a:pos x="T6" y="T7"/>
                </a:cxn>
                <a:cxn ang="0">
                  <a:pos x="T8" y="T9"/>
                </a:cxn>
                <a:cxn ang="0">
                  <a:pos x="T10" y="T11"/>
                </a:cxn>
              </a:cxnLst>
              <a:rect l="0" t="0" r="r" b="b"/>
              <a:pathLst>
                <a:path w="6" h="17">
                  <a:moveTo>
                    <a:pt x="0" y="9"/>
                  </a:moveTo>
                  <a:lnTo>
                    <a:pt x="0" y="15"/>
                  </a:lnTo>
                  <a:lnTo>
                    <a:pt x="4" y="17"/>
                  </a:lnTo>
                  <a:lnTo>
                    <a:pt x="6" y="4"/>
                  </a:lnTo>
                  <a:lnTo>
                    <a:pt x="5" y="0"/>
                  </a:lnTo>
                  <a:lnTo>
                    <a:pt x="0"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6" name="Freeform 504">
              <a:extLst>
                <a:ext uri="{FF2B5EF4-FFF2-40B4-BE49-F238E27FC236}">
                  <a16:creationId xmlns:a16="http://schemas.microsoft.com/office/drawing/2014/main" id="{5AA64742-4341-45A4-8DA5-52C3E44C3584}"/>
                </a:ext>
              </a:extLst>
            </p:cNvPr>
            <p:cNvSpPr>
              <a:spLocks/>
            </p:cNvSpPr>
            <p:nvPr/>
          </p:nvSpPr>
          <p:spPr bwMode="gray">
            <a:xfrm>
              <a:off x="6478558" y="5687585"/>
              <a:ext cx="25517" cy="30302"/>
            </a:xfrm>
            <a:custGeom>
              <a:avLst/>
              <a:gdLst>
                <a:gd name="T0" fmla="*/ 17 w 47"/>
                <a:gd name="T1" fmla="*/ 46 h 58"/>
                <a:gd name="T2" fmla="*/ 39 w 47"/>
                <a:gd name="T3" fmla="*/ 58 h 58"/>
                <a:gd name="T4" fmla="*/ 33 w 47"/>
                <a:gd name="T5" fmla="*/ 35 h 58"/>
                <a:gd name="T6" fmla="*/ 15 w 47"/>
                <a:gd name="T7" fmla="*/ 0 h 58"/>
                <a:gd name="T8" fmla="*/ 0 w 47"/>
                <a:gd name="T9" fmla="*/ 3 h 58"/>
                <a:gd name="T10" fmla="*/ 17 w 47"/>
                <a:gd name="T11" fmla="*/ 46 h 58"/>
              </a:gdLst>
              <a:ahLst/>
              <a:cxnLst>
                <a:cxn ang="0">
                  <a:pos x="T0" y="T1"/>
                </a:cxn>
                <a:cxn ang="0">
                  <a:pos x="T2" y="T3"/>
                </a:cxn>
                <a:cxn ang="0">
                  <a:pos x="T4" y="T5"/>
                </a:cxn>
                <a:cxn ang="0">
                  <a:pos x="T6" y="T7"/>
                </a:cxn>
                <a:cxn ang="0">
                  <a:pos x="T8" y="T9"/>
                </a:cxn>
                <a:cxn ang="0">
                  <a:pos x="T10" y="T11"/>
                </a:cxn>
              </a:cxnLst>
              <a:rect l="0" t="0" r="r" b="b"/>
              <a:pathLst>
                <a:path w="47" h="58">
                  <a:moveTo>
                    <a:pt x="17" y="46"/>
                  </a:moveTo>
                  <a:cubicBezTo>
                    <a:pt x="28" y="50"/>
                    <a:pt x="39" y="58"/>
                    <a:pt x="39" y="58"/>
                  </a:cubicBezTo>
                  <a:cubicBezTo>
                    <a:pt x="39" y="58"/>
                    <a:pt x="47" y="51"/>
                    <a:pt x="33" y="35"/>
                  </a:cubicBezTo>
                  <a:cubicBezTo>
                    <a:pt x="22" y="23"/>
                    <a:pt x="15" y="0"/>
                    <a:pt x="15" y="0"/>
                  </a:cubicBezTo>
                  <a:cubicBezTo>
                    <a:pt x="0" y="3"/>
                    <a:pt x="0" y="3"/>
                    <a:pt x="0" y="3"/>
                  </a:cubicBezTo>
                  <a:cubicBezTo>
                    <a:pt x="0" y="3"/>
                    <a:pt x="6" y="38"/>
                    <a:pt x="17" y="4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7" name="Freeform 505">
              <a:extLst>
                <a:ext uri="{FF2B5EF4-FFF2-40B4-BE49-F238E27FC236}">
                  <a16:creationId xmlns:a16="http://schemas.microsoft.com/office/drawing/2014/main" id="{32233C27-A288-4DB2-931F-744B9CD6D6F7}"/>
                </a:ext>
              </a:extLst>
            </p:cNvPr>
            <p:cNvSpPr>
              <a:spLocks/>
            </p:cNvSpPr>
            <p:nvPr/>
          </p:nvSpPr>
          <p:spPr bwMode="gray">
            <a:xfrm>
              <a:off x="7012819" y="5625388"/>
              <a:ext cx="12758" cy="6379"/>
            </a:xfrm>
            <a:custGeom>
              <a:avLst/>
              <a:gdLst>
                <a:gd name="T0" fmla="*/ 2 w 8"/>
                <a:gd name="T1" fmla="*/ 4 h 4"/>
                <a:gd name="T2" fmla="*/ 8 w 8"/>
                <a:gd name="T3" fmla="*/ 3 h 4"/>
                <a:gd name="T4" fmla="*/ 0 w 8"/>
                <a:gd name="T5" fmla="*/ 0 h 4"/>
                <a:gd name="T6" fmla="*/ 2 w 8"/>
                <a:gd name="T7" fmla="*/ 4 h 4"/>
              </a:gdLst>
              <a:ahLst/>
              <a:cxnLst>
                <a:cxn ang="0">
                  <a:pos x="T0" y="T1"/>
                </a:cxn>
                <a:cxn ang="0">
                  <a:pos x="T2" y="T3"/>
                </a:cxn>
                <a:cxn ang="0">
                  <a:pos x="T4" y="T5"/>
                </a:cxn>
                <a:cxn ang="0">
                  <a:pos x="T6" y="T7"/>
                </a:cxn>
              </a:cxnLst>
              <a:rect l="0" t="0" r="r" b="b"/>
              <a:pathLst>
                <a:path w="8" h="4">
                  <a:moveTo>
                    <a:pt x="2" y="4"/>
                  </a:moveTo>
                  <a:lnTo>
                    <a:pt x="8" y="3"/>
                  </a:lnTo>
                  <a:lnTo>
                    <a:pt x="0" y="0"/>
                  </a:lnTo>
                  <a:lnTo>
                    <a:pt x="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8" name="Freeform 506">
              <a:extLst>
                <a:ext uri="{FF2B5EF4-FFF2-40B4-BE49-F238E27FC236}">
                  <a16:creationId xmlns:a16="http://schemas.microsoft.com/office/drawing/2014/main" id="{E61F9260-9B0F-4D88-8F4A-73BA442B0BA9}"/>
                </a:ext>
              </a:extLst>
            </p:cNvPr>
            <p:cNvSpPr>
              <a:spLocks/>
            </p:cNvSpPr>
            <p:nvPr/>
          </p:nvSpPr>
          <p:spPr bwMode="gray">
            <a:xfrm>
              <a:off x="6910751" y="5746594"/>
              <a:ext cx="25517" cy="14354"/>
            </a:xfrm>
            <a:custGeom>
              <a:avLst/>
              <a:gdLst>
                <a:gd name="T0" fmla="*/ 1 w 16"/>
                <a:gd name="T1" fmla="*/ 0 h 9"/>
                <a:gd name="T2" fmla="*/ 0 w 16"/>
                <a:gd name="T3" fmla="*/ 2 h 9"/>
                <a:gd name="T4" fmla="*/ 6 w 16"/>
                <a:gd name="T5" fmla="*/ 6 h 9"/>
                <a:gd name="T6" fmla="*/ 7 w 16"/>
                <a:gd name="T7" fmla="*/ 9 h 9"/>
                <a:gd name="T8" fmla="*/ 16 w 16"/>
                <a:gd name="T9" fmla="*/ 5 h 9"/>
                <a:gd name="T10" fmla="*/ 15 w 16"/>
                <a:gd name="T11" fmla="*/ 0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lnTo>
                    <a:pt x="0" y="2"/>
                  </a:lnTo>
                  <a:lnTo>
                    <a:pt x="6" y="6"/>
                  </a:lnTo>
                  <a:lnTo>
                    <a:pt x="7" y="9"/>
                  </a:lnTo>
                  <a:lnTo>
                    <a:pt x="16" y="5"/>
                  </a:lnTo>
                  <a:lnTo>
                    <a:pt x="15" y="0"/>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9" name="Freeform 507">
              <a:extLst>
                <a:ext uri="{FF2B5EF4-FFF2-40B4-BE49-F238E27FC236}">
                  <a16:creationId xmlns:a16="http://schemas.microsoft.com/office/drawing/2014/main" id="{BEB45BC5-E365-48A2-9FC2-82E2CABE9343}"/>
                </a:ext>
              </a:extLst>
            </p:cNvPr>
            <p:cNvSpPr>
              <a:spLocks/>
            </p:cNvSpPr>
            <p:nvPr/>
          </p:nvSpPr>
          <p:spPr bwMode="gray">
            <a:xfrm>
              <a:off x="6912346" y="5382978"/>
              <a:ext cx="27112" cy="31896"/>
            </a:xfrm>
            <a:custGeom>
              <a:avLst/>
              <a:gdLst>
                <a:gd name="T0" fmla="*/ 35 w 53"/>
                <a:gd name="T1" fmla="*/ 20 h 63"/>
                <a:gd name="T2" fmla="*/ 0 w 53"/>
                <a:gd name="T3" fmla="*/ 38 h 63"/>
                <a:gd name="T4" fmla="*/ 30 w 53"/>
                <a:gd name="T5" fmla="*/ 54 h 63"/>
                <a:gd name="T6" fmla="*/ 35 w 53"/>
                <a:gd name="T7" fmla="*/ 20 h 63"/>
              </a:gdLst>
              <a:ahLst/>
              <a:cxnLst>
                <a:cxn ang="0">
                  <a:pos x="T0" y="T1"/>
                </a:cxn>
                <a:cxn ang="0">
                  <a:pos x="T2" y="T3"/>
                </a:cxn>
                <a:cxn ang="0">
                  <a:pos x="T4" y="T5"/>
                </a:cxn>
                <a:cxn ang="0">
                  <a:pos x="T6" y="T7"/>
                </a:cxn>
              </a:cxnLst>
              <a:rect l="0" t="0" r="r" b="b"/>
              <a:pathLst>
                <a:path w="53" h="63">
                  <a:moveTo>
                    <a:pt x="35" y="20"/>
                  </a:moveTo>
                  <a:cubicBezTo>
                    <a:pt x="17" y="0"/>
                    <a:pt x="0" y="38"/>
                    <a:pt x="0" y="38"/>
                  </a:cubicBezTo>
                  <a:cubicBezTo>
                    <a:pt x="0" y="38"/>
                    <a:pt x="19" y="46"/>
                    <a:pt x="30" y="54"/>
                  </a:cubicBezTo>
                  <a:cubicBezTo>
                    <a:pt x="41" y="63"/>
                    <a:pt x="53" y="40"/>
                    <a:pt x="35" y="2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0" name="Freeform 508">
              <a:extLst>
                <a:ext uri="{FF2B5EF4-FFF2-40B4-BE49-F238E27FC236}">
                  <a16:creationId xmlns:a16="http://schemas.microsoft.com/office/drawing/2014/main" id="{3F8B7FDD-02D9-4D63-A33C-4EDF76C52E5D}"/>
                </a:ext>
              </a:extLst>
            </p:cNvPr>
            <p:cNvSpPr>
              <a:spLocks/>
            </p:cNvSpPr>
            <p:nvPr/>
          </p:nvSpPr>
          <p:spPr bwMode="gray">
            <a:xfrm>
              <a:off x="6880450" y="5513752"/>
              <a:ext cx="12758" cy="23923"/>
            </a:xfrm>
            <a:custGeom>
              <a:avLst/>
              <a:gdLst>
                <a:gd name="T0" fmla="*/ 20 w 25"/>
                <a:gd name="T1" fmla="*/ 24 h 46"/>
                <a:gd name="T2" fmla="*/ 1 w 25"/>
                <a:gd name="T3" fmla="*/ 19 h 46"/>
                <a:gd name="T4" fmla="*/ 20 w 25"/>
                <a:gd name="T5" fmla="*/ 24 h 46"/>
              </a:gdLst>
              <a:ahLst/>
              <a:cxnLst>
                <a:cxn ang="0">
                  <a:pos x="T0" y="T1"/>
                </a:cxn>
                <a:cxn ang="0">
                  <a:pos x="T2" y="T3"/>
                </a:cxn>
                <a:cxn ang="0">
                  <a:pos x="T4" y="T5"/>
                </a:cxn>
              </a:cxnLst>
              <a:rect l="0" t="0" r="r" b="b"/>
              <a:pathLst>
                <a:path w="25" h="46">
                  <a:moveTo>
                    <a:pt x="20" y="24"/>
                  </a:moveTo>
                  <a:cubicBezTo>
                    <a:pt x="25" y="1"/>
                    <a:pt x="6" y="0"/>
                    <a:pt x="1" y="19"/>
                  </a:cubicBezTo>
                  <a:cubicBezTo>
                    <a:pt x="0" y="46"/>
                    <a:pt x="11" y="43"/>
                    <a:pt x="20"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1" name="Freeform 509">
              <a:extLst>
                <a:ext uri="{FF2B5EF4-FFF2-40B4-BE49-F238E27FC236}">
                  <a16:creationId xmlns:a16="http://schemas.microsoft.com/office/drawing/2014/main" id="{14AE0CBC-0F3B-4931-88F4-CA6EE7B938B4}"/>
                </a:ext>
              </a:extLst>
            </p:cNvPr>
            <p:cNvSpPr>
              <a:spLocks/>
            </p:cNvSpPr>
            <p:nvPr/>
          </p:nvSpPr>
          <p:spPr bwMode="gray">
            <a:xfrm>
              <a:off x="6883640" y="5453149"/>
              <a:ext cx="36681" cy="36681"/>
            </a:xfrm>
            <a:custGeom>
              <a:avLst/>
              <a:gdLst>
                <a:gd name="T0" fmla="*/ 36 w 69"/>
                <a:gd name="T1" fmla="*/ 63 h 69"/>
                <a:gd name="T2" fmla="*/ 37 w 69"/>
                <a:gd name="T3" fmla="*/ 44 h 69"/>
                <a:gd name="T4" fmla="*/ 58 w 69"/>
                <a:gd name="T5" fmla="*/ 65 h 69"/>
                <a:gd name="T6" fmla="*/ 56 w 69"/>
                <a:gd name="T7" fmla="*/ 38 h 69"/>
                <a:gd name="T8" fmla="*/ 69 w 69"/>
                <a:gd name="T9" fmla="*/ 0 h 69"/>
                <a:gd name="T10" fmla="*/ 61 w 69"/>
                <a:gd name="T11" fmla="*/ 0 h 69"/>
                <a:gd name="T12" fmla="*/ 45 w 69"/>
                <a:gd name="T13" fmla="*/ 22 h 69"/>
                <a:gd name="T14" fmla="*/ 0 w 69"/>
                <a:gd name="T15" fmla="*/ 27 h 69"/>
                <a:gd name="T16" fmla="*/ 6 w 69"/>
                <a:gd name="T17" fmla="*/ 58 h 69"/>
                <a:gd name="T18" fmla="*/ 36 w 69"/>
                <a:gd name="T1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6" y="63"/>
                  </a:moveTo>
                  <a:cubicBezTo>
                    <a:pt x="37" y="44"/>
                    <a:pt x="37" y="44"/>
                    <a:pt x="37" y="44"/>
                  </a:cubicBezTo>
                  <a:cubicBezTo>
                    <a:pt x="37" y="44"/>
                    <a:pt x="47" y="64"/>
                    <a:pt x="58" y="65"/>
                  </a:cubicBezTo>
                  <a:cubicBezTo>
                    <a:pt x="69" y="69"/>
                    <a:pt x="56" y="38"/>
                    <a:pt x="56" y="38"/>
                  </a:cubicBezTo>
                  <a:cubicBezTo>
                    <a:pt x="69" y="0"/>
                    <a:pt x="69" y="0"/>
                    <a:pt x="69" y="0"/>
                  </a:cubicBezTo>
                  <a:cubicBezTo>
                    <a:pt x="61" y="0"/>
                    <a:pt x="61" y="0"/>
                    <a:pt x="61" y="0"/>
                  </a:cubicBezTo>
                  <a:cubicBezTo>
                    <a:pt x="45" y="22"/>
                    <a:pt x="45" y="22"/>
                    <a:pt x="45" y="22"/>
                  </a:cubicBezTo>
                  <a:cubicBezTo>
                    <a:pt x="45" y="22"/>
                    <a:pt x="16" y="5"/>
                    <a:pt x="0" y="27"/>
                  </a:cubicBezTo>
                  <a:cubicBezTo>
                    <a:pt x="6" y="58"/>
                    <a:pt x="6" y="58"/>
                    <a:pt x="6" y="58"/>
                  </a:cubicBezTo>
                  <a:lnTo>
                    <a:pt x="36" y="6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2" name="Freeform 510">
              <a:extLst>
                <a:ext uri="{FF2B5EF4-FFF2-40B4-BE49-F238E27FC236}">
                  <a16:creationId xmlns:a16="http://schemas.microsoft.com/office/drawing/2014/main" id="{2E480A81-6C05-4658-9E7A-891059705618}"/>
                </a:ext>
              </a:extLst>
            </p:cNvPr>
            <p:cNvSpPr>
              <a:spLocks/>
            </p:cNvSpPr>
            <p:nvPr/>
          </p:nvSpPr>
          <p:spPr bwMode="gray">
            <a:xfrm>
              <a:off x="6861312" y="5807197"/>
              <a:ext cx="11164" cy="12758"/>
            </a:xfrm>
            <a:custGeom>
              <a:avLst/>
              <a:gdLst>
                <a:gd name="T0" fmla="*/ 4 w 7"/>
                <a:gd name="T1" fmla="*/ 8 h 8"/>
                <a:gd name="T2" fmla="*/ 7 w 7"/>
                <a:gd name="T3" fmla="*/ 3 h 8"/>
                <a:gd name="T4" fmla="*/ 5 w 7"/>
                <a:gd name="T5" fmla="*/ 0 h 8"/>
                <a:gd name="T6" fmla="*/ 1 w 7"/>
                <a:gd name="T7" fmla="*/ 2 h 8"/>
                <a:gd name="T8" fmla="*/ 0 w 7"/>
                <a:gd name="T9" fmla="*/ 8 h 8"/>
                <a:gd name="T10" fmla="*/ 4 w 7"/>
                <a:gd name="T11" fmla="*/ 8 h 8"/>
              </a:gdLst>
              <a:ahLst/>
              <a:cxnLst>
                <a:cxn ang="0">
                  <a:pos x="T0" y="T1"/>
                </a:cxn>
                <a:cxn ang="0">
                  <a:pos x="T2" y="T3"/>
                </a:cxn>
                <a:cxn ang="0">
                  <a:pos x="T4" y="T5"/>
                </a:cxn>
                <a:cxn ang="0">
                  <a:pos x="T6" y="T7"/>
                </a:cxn>
                <a:cxn ang="0">
                  <a:pos x="T8" y="T9"/>
                </a:cxn>
                <a:cxn ang="0">
                  <a:pos x="T10" y="T11"/>
                </a:cxn>
              </a:cxnLst>
              <a:rect l="0" t="0" r="r" b="b"/>
              <a:pathLst>
                <a:path w="7" h="8">
                  <a:moveTo>
                    <a:pt x="4" y="8"/>
                  </a:moveTo>
                  <a:lnTo>
                    <a:pt x="7" y="3"/>
                  </a:lnTo>
                  <a:lnTo>
                    <a:pt x="5" y="0"/>
                  </a:lnTo>
                  <a:lnTo>
                    <a:pt x="1" y="2"/>
                  </a:lnTo>
                  <a:lnTo>
                    <a:pt x="0" y="8"/>
                  </a:lnTo>
                  <a:lnTo>
                    <a:pt x="4"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3" name="Freeform 511">
              <a:extLst>
                <a:ext uri="{FF2B5EF4-FFF2-40B4-BE49-F238E27FC236}">
                  <a16:creationId xmlns:a16="http://schemas.microsoft.com/office/drawing/2014/main" id="{93AAD41D-B4B2-4B83-90B2-8429EE7AFD38}"/>
                </a:ext>
              </a:extLst>
            </p:cNvPr>
            <p:cNvSpPr>
              <a:spLocks/>
            </p:cNvSpPr>
            <p:nvPr/>
          </p:nvSpPr>
          <p:spPr bwMode="gray">
            <a:xfrm>
              <a:off x="6950621" y="5796032"/>
              <a:ext cx="30302" cy="36681"/>
            </a:xfrm>
            <a:custGeom>
              <a:avLst/>
              <a:gdLst>
                <a:gd name="T0" fmla="*/ 28 w 57"/>
                <a:gd name="T1" fmla="*/ 0 h 72"/>
                <a:gd name="T2" fmla="*/ 4 w 57"/>
                <a:gd name="T3" fmla="*/ 33 h 72"/>
                <a:gd name="T4" fmla="*/ 11 w 57"/>
                <a:gd name="T5" fmla="*/ 52 h 72"/>
                <a:gd name="T6" fmla="*/ 29 w 57"/>
                <a:gd name="T7" fmla="*/ 72 h 72"/>
                <a:gd name="T8" fmla="*/ 49 w 57"/>
                <a:gd name="T9" fmla="*/ 43 h 72"/>
                <a:gd name="T10" fmla="*/ 57 w 57"/>
                <a:gd name="T11" fmla="*/ 16 h 72"/>
                <a:gd name="T12" fmla="*/ 28 w 57"/>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7" h="72">
                  <a:moveTo>
                    <a:pt x="28" y="0"/>
                  </a:moveTo>
                  <a:cubicBezTo>
                    <a:pt x="4" y="33"/>
                    <a:pt x="4" y="33"/>
                    <a:pt x="4" y="33"/>
                  </a:cubicBezTo>
                  <a:cubicBezTo>
                    <a:pt x="4" y="33"/>
                    <a:pt x="0" y="40"/>
                    <a:pt x="11" y="52"/>
                  </a:cubicBezTo>
                  <a:cubicBezTo>
                    <a:pt x="18" y="64"/>
                    <a:pt x="29" y="72"/>
                    <a:pt x="29" y="72"/>
                  </a:cubicBezTo>
                  <a:cubicBezTo>
                    <a:pt x="49" y="43"/>
                    <a:pt x="49" y="43"/>
                    <a:pt x="49" y="43"/>
                  </a:cubicBezTo>
                  <a:cubicBezTo>
                    <a:pt x="57" y="16"/>
                    <a:pt x="57" y="16"/>
                    <a:pt x="57" y="16"/>
                  </a:cubicBezTo>
                  <a:lnTo>
                    <a:pt x="2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4" name="Freeform 512">
              <a:extLst>
                <a:ext uri="{FF2B5EF4-FFF2-40B4-BE49-F238E27FC236}">
                  <a16:creationId xmlns:a16="http://schemas.microsoft.com/office/drawing/2014/main" id="{0C03E6C9-81BA-4CBF-8668-F7E6459D1790}"/>
                </a:ext>
              </a:extLst>
            </p:cNvPr>
            <p:cNvSpPr>
              <a:spLocks/>
            </p:cNvSpPr>
            <p:nvPr/>
          </p:nvSpPr>
          <p:spPr bwMode="gray">
            <a:xfrm>
              <a:off x="6960190" y="5880558"/>
              <a:ext cx="20733" cy="22327"/>
            </a:xfrm>
            <a:custGeom>
              <a:avLst/>
              <a:gdLst>
                <a:gd name="T0" fmla="*/ 13 w 13"/>
                <a:gd name="T1" fmla="*/ 12 h 14"/>
                <a:gd name="T2" fmla="*/ 6 w 13"/>
                <a:gd name="T3" fmla="*/ 0 h 14"/>
                <a:gd name="T4" fmla="*/ 0 w 13"/>
                <a:gd name="T5" fmla="*/ 3 h 14"/>
                <a:gd name="T6" fmla="*/ 4 w 13"/>
                <a:gd name="T7" fmla="*/ 14 h 14"/>
                <a:gd name="T8" fmla="*/ 13 w 13"/>
                <a:gd name="T9" fmla="*/ 12 h 14"/>
              </a:gdLst>
              <a:ahLst/>
              <a:cxnLst>
                <a:cxn ang="0">
                  <a:pos x="T0" y="T1"/>
                </a:cxn>
                <a:cxn ang="0">
                  <a:pos x="T2" y="T3"/>
                </a:cxn>
                <a:cxn ang="0">
                  <a:pos x="T4" y="T5"/>
                </a:cxn>
                <a:cxn ang="0">
                  <a:pos x="T6" y="T7"/>
                </a:cxn>
                <a:cxn ang="0">
                  <a:pos x="T8" y="T9"/>
                </a:cxn>
              </a:cxnLst>
              <a:rect l="0" t="0" r="r" b="b"/>
              <a:pathLst>
                <a:path w="13" h="14">
                  <a:moveTo>
                    <a:pt x="13" y="12"/>
                  </a:moveTo>
                  <a:lnTo>
                    <a:pt x="6" y="0"/>
                  </a:lnTo>
                  <a:lnTo>
                    <a:pt x="0" y="3"/>
                  </a:lnTo>
                  <a:lnTo>
                    <a:pt x="4" y="14"/>
                  </a:lnTo>
                  <a:lnTo>
                    <a:pt x="13"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5" name="Freeform 513">
              <a:extLst>
                <a:ext uri="{FF2B5EF4-FFF2-40B4-BE49-F238E27FC236}">
                  <a16:creationId xmlns:a16="http://schemas.microsoft.com/office/drawing/2014/main" id="{EA6A992C-C1FE-48AC-A9D4-189D3F139191}"/>
                </a:ext>
              </a:extLst>
            </p:cNvPr>
            <p:cNvSpPr>
              <a:spLocks/>
            </p:cNvSpPr>
            <p:nvPr/>
          </p:nvSpPr>
          <p:spPr bwMode="gray">
            <a:xfrm>
              <a:off x="6968164" y="5521725"/>
              <a:ext cx="73361" cy="51034"/>
            </a:xfrm>
            <a:custGeom>
              <a:avLst/>
              <a:gdLst>
                <a:gd name="T0" fmla="*/ 0 w 139"/>
                <a:gd name="T1" fmla="*/ 61 h 94"/>
                <a:gd name="T2" fmla="*/ 40 w 139"/>
                <a:gd name="T3" fmla="*/ 78 h 94"/>
                <a:gd name="T4" fmla="*/ 60 w 139"/>
                <a:gd name="T5" fmla="*/ 64 h 94"/>
                <a:gd name="T6" fmla="*/ 52 w 139"/>
                <a:gd name="T7" fmla="*/ 75 h 94"/>
                <a:gd name="T8" fmla="*/ 62 w 139"/>
                <a:gd name="T9" fmla="*/ 94 h 94"/>
                <a:gd name="T10" fmla="*/ 107 w 139"/>
                <a:gd name="T11" fmla="*/ 93 h 94"/>
                <a:gd name="T12" fmla="*/ 139 w 139"/>
                <a:gd name="T13" fmla="*/ 60 h 94"/>
                <a:gd name="T14" fmla="*/ 99 w 139"/>
                <a:gd name="T15" fmla="*/ 23 h 94"/>
                <a:gd name="T16" fmla="*/ 78 w 139"/>
                <a:gd name="T17" fmla="*/ 3 h 94"/>
                <a:gd name="T18" fmla="*/ 51 w 139"/>
                <a:gd name="T19" fmla="*/ 21 h 94"/>
                <a:gd name="T20" fmla="*/ 1 w 139"/>
                <a:gd name="T21" fmla="*/ 30 h 94"/>
                <a:gd name="T22" fmla="*/ 0 w 139"/>
                <a:gd name="T23"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94">
                  <a:moveTo>
                    <a:pt x="0" y="61"/>
                  </a:moveTo>
                  <a:cubicBezTo>
                    <a:pt x="40" y="78"/>
                    <a:pt x="40" y="78"/>
                    <a:pt x="40" y="78"/>
                  </a:cubicBezTo>
                  <a:cubicBezTo>
                    <a:pt x="60" y="64"/>
                    <a:pt x="60" y="64"/>
                    <a:pt x="60" y="64"/>
                  </a:cubicBezTo>
                  <a:cubicBezTo>
                    <a:pt x="52" y="75"/>
                    <a:pt x="52" y="75"/>
                    <a:pt x="52" y="75"/>
                  </a:cubicBezTo>
                  <a:cubicBezTo>
                    <a:pt x="62" y="94"/>
                    <a:pt x="62" y="94"/>
                    <a:pt x="62" y="94"/>
                  </a:cubicBezTo>
                  <a:cubicBezTo>
                    <a:pt x="107" y="93"/>
                    <a:pt x="107" y="93"/>
                    <a:pt x="107" y="93"/>
                  </a:cubicBezTo>
                  <a:cubicBezTo>
                    <a:pt x="107" y="93"/>
                    <a:pt x="138" y="79"/>
                    <a:pt x="139" y="60"/>
                  </a:cubicBezTo>
                  <a:cubicBezTo>
                    <a:pt x="139" y="41"/>
                    <a:pt x="99" y="23"/>
                    <a:pt x="99" y="23"/>
                  </a:cubicBezTo>
                  <a:cubicBezTo>
                    <a:pt x="99" y="23"/>
                    <a:pt x="93" y="0"/>
                    <a:pt x="78" y="3"/>
                  </a:cubicBezTo>
                  <a:cubicBezTo>
                    <a:pt x="59" y="6"/>
                    <a:pt x="51" y="21"/>
                    <a:pt x="51" y="21"/>
                  </a:cubicBezTo>
                  <a:cubicBezTo>
                    <a:pt x="1" y="30"/>
                    <a:pt x="1" y="30"/>
                    <a:pt x="1" y="30"/>
                  </a:cubicBezTo>
                  <a:lnTo>
                    <a:pt x="0" y="6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6" name="Freeform 514">
              <a:extLst>
                <a:ext uri="{FF2B5EF4-FFF2-40B4-BE49-F238E27FC236}">
                  <a16:creationId xmlns:a16="http://schemas.microsoft.com/office/drawing/2014/main" id="{538844C1-137A-487C-B289-0EB387CD3733}"/>
                </a:ext>
              </a:extLst>
            </p:cNvPr>
            <p:cNvSpPr>
              <a:spLocks/>
            </p:cNvSpPr>
            <p:nvPr/>
          </p:nvSpPr>
          <p:spPr bwMode="gray">
            <a:xfrm>
              <a:off x="6875665" y="5705129"/>
              <a:ext cx="35086" cy="39871"/>
            </a:xfrm>
            <a:custGeom>
              <a:avLst/>
              <a:gdLst>
                <a:gd name="T0" fmla="*/ 22 w 22"/>
                <a:gd name="T1" fmla="*/ 20 h 25"/>
                <a:gd name="T2" fmla="*/ 18 w 22"/>
                <a:gd name="T3" fmla="*/ 16 h 25"/>
                <a:gd name="T4" fmla="*/ 21 w 22"/>
                <a:gd name="T5" fmla="*/ 15 h 25"/>
                <a:gd name="T6" fmla="*/ 16 w 22"/>
                <a:gd name="T7" fmla="*/ 6 h 25"/>
                <a:gd name="T8" fmla="*/ 11 w 22"/>
                <a:gd name="T9" fmla="*/ 6 h 25"/>
                <a:gd name="T10" fmla="*/ 7 w 22"/>
                <a:gd name="T11" fmla="*/ 0 h 25"/>
                <a:gd name="T12" fmla="*/ 0 w 22"/>
                <a:gd name="T13" fmla="*/ 8 h 25"/>
                <a:gd name="T14" fmla="*/ 18 w 22"/>
                <a:gd name="T15" fmla="*/ 25 h 25"/>
                <a:gd name="T16" fmla="*/ 22 w 22"/>
                <a:gd name="T1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22" y="20"/>
                  </a:moveTo>
                  <a:lnTo>
                    <a:pt x="18" y="16"/>
                  </a:lnTo>
                  <a:lnTo>
                    <a:pt x="21" y="15"/>
                  </a:lnTo>
                  <a:lnTo>
                    <a:pt x="16" y="6"/>
                  </a:lnTo>
                  <a:lnTo>
                    <a:pt x="11" y="6"/>
                  </a:lnTo>
                  <a:lnTo>
                    <a:pt x="7" y="0"/>
                  </a:lnTo>
                  <a:lnTo>
                    <a:pt x="0" y="8"/>
                  </a:lnTo>
                  <a:lnTo>
                    <a:pt x="18" y="25"/>
                  </a:lnTo>
                  <a:lnTo>
                    <a:pt x="22" y="2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7" name="Freeform 515">
              <a:extLst>
                <a:ext uri="{FF2B5EF4-FFF2-40B4-BE49-F238E27FC236}">
                  <a16:creationId xmlns:a16="http://schemas.microsoft.com/office/drawing/2014/main" id="{F88379FB-0A74-4B5F-9181-B2E6AFAE347E}"/>
                </a:ext>
              </a:extLst>
            </p:cNvPr>
            <p:cNvSpPr>
              <a:spLocks/>
            </p:cNvSpPr>
            <p:nvPr/>
          </p:nvSpPr>
          <p:spPr bwMode="gray">
            <a:xfrm>
              <a:off x="6813468" y="5365434"/>
              <a:ext cx="52629" cy="31896"/>
            </a:xfrm>
            <a:custGeom>
              <a:avLst/>
              <a:gdLst>
                <a:gd name="T0" fmla="*/ 48 w 101"/>
                <a:gd name="T1" fmla="*/ 2 h 61"/>
                <a:gd name="T2" fmla="*/ 46 w 101"/>
                <a:gd name="T3" fmla="*/ 55 h 61"/>
                <a:gd name="T4" fmla="*/ 48 w 101"/>
                <a:gd name="T5" fmla="*/ 2 h 61"/>
              </a:gdLst>
              <a:ahLst/>
              <a:cxnLst>
                <a:cxn ang="0">
                  <a:pos x="T0" y="T1"/>
                </a:cxn>
                <a:cxn ang="0">
                  <a:pos x="T2" y="T3"/>
                </a:cxn>
                <a:cxn ang="0">
                  <a:pos x="T4" y="T5"/>
                </a:cxn>
              </a:cxnLst>
              <a:rect l="0" t="0" r="r" b="b"/>
              <a:pathLst>
                <a:path w="101" h="61">
                  <a:moveTo>
                    <a:pt x="48" y="2"/>
                  </a:moveTo>
                  <a:cubicBezTo>
                    <a:pt x="0" y="0"/>
                    <a:pt x="13" y="50"/>
                    <a:pt x="46" y="55"/>
                  </a:cubicBezTo>
                  <a:cubicBezTo>
                    <a:pt x="83" y="61"/>
                    <a:pt x="101" y="4"/>
                    <a:pt x="48"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8" name="Freeform 516">
              <a:extLst>
                <a:ext uri="{FF2B5EF4-FFF2-40B4-BE49-F238E27FC236}">
                  <a16:creationId xmlns:a16="http://schemas.microsoft.com/office/drawing/2014/main" id="{1EA0BD9A-976D-4556-9D2C-DE9AE8D1F93C}"/>
                </a:ext>
              </a:extLst>
            </p:cNvPr>
            <p:cNvSpPr>
              <a:spLocks/>
            </p:cNvSpPr>
            <p:nvPr/>
          </p:nvSpPr>
          <p:spPr bwMode="gray">
            <a:xfrm>
              <a:off x="6835795" y="5591897"/>
              <a:ext cx="28707" cy="27112"/>
            </a:xfrm>
            <a:custGeom>
              <a:avLst/>
              <a:gdLst>
                <a:gd name="T0" fmla="*/ 12 w 18"/>
                <a:gd name="T1" fmla="*/ 11 h 17"/>
                <a:gd name="T2" fmla="*/ 4 w 18"/>
                <a:gd name="T3" fmla="*/ 0 h 17"/>
                <a:gd name="T4" fmla="*/ 0 w 18"/>
                <a:gd name="T5" fmla="*/ 8 h 17"/>
                <a:gd name="T6" fmla="*/ 9 w 18"/>
                <a:gd name="T7" fmla="*/ 17 h 17"/>
                <a:gd name="T8" fmla="*/ 18 w 18"/>
                <a:gd name="T9" fmla="*/ 9 h 17"/>
                <a:gd name="T10" fmla="*/ 12 w 18"/>
                <a:gd name="T11" fmla="*/ 11 h 17"/>
              </a:gdLst>
              <a:ahLst/>
              <a:cxnLst>
                <a:cxn ang="0">
                  <a:pos x="T0" y="T1"/>
                </a:cxn>
                <a:cxn ang="0">
                  <a:pos x="T2" y="T3"/>
                </a:cxn>
                <a:cxn ang="0">
                  <a:pos x="T4" y="T5"/>
                </a:cxn>
                <a:cxn ang="0">
                  <a:pos x="T6" y="T7"/>
                </a:cxn>
                <a:cxn ang="0">
                  <a:pos x="T8" y="T9"/>
                </a:cxn>
                <a:cxn ang="0">
                  <a:pos x="T10" y="T11"/>
                </a:cxn>
              </a:cxnLst>
              <a:rect l="0" t="0" r="r" b="b"/>
              <a:pathLst>
                <a:path w="18" h="17">
                  <a:moveTo>
                    <a:pt x="12" y="11"/>
                  </a:moveTo>
                  <a:lnTo>
                    <a:pt x="4" y="0"/>
                  </a:lnTo>
                  <a:lnTo>
                    <a:pt x="0" y="8"/>
                  </a:lnTo>
                  <a:lnTo>
                    <a:pt x="9" y="17"/>
                  </a:lnTo>
                  <a:lnTo>
                    <a:pt x="18" y="9"/>
                  </a:lnTo>
                  <a:lnTo>
                    <a:pt x="12"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9" name="Freeform 517">
              <a:extLst>
                <a:ext uri="{FF2B5EF4-FFF2-40B4-BE49-F238E27FC236}">
                  <a16:creationId xmlns:a16="http://schemas.microsoft.com/office/drawing/2014/main" id="{A627E831-C05F-4409-BA0A-A0CAF50AD9BC}"/>
                </a:ext>
              </a:extLst>
            </p:cNvPr>
            <p:cNvSpPr>
              <a:spLocks/>
            </p:cNvSpPr>
            <p:nvPr/>
          </p:nvSpPr>
          <p:spPr bwMode="gray">
            <a:xfrm>
              <a:off x="6854933" y="5859825"/>
              <a:ext cx="25517" cy="23923"/>
            </a:xfrm>
            <a:custGeom>
              <a:avLst/>
              <a:gdLst>
                <a:gd name="T0" fmla="*/ 9 w 16"/>
                <a:gd name="T1" fmla="*/ 6 h 15"/>
                <a:gd name="T2" fmla="*/ 5 w 16"/>
                <a:gd name="T3" fmla="*/ 2 h 15"/>
                <a:gd name="T4" fmla="*/ 2 w 16"/>
                <a:gd name="T5" fmla="*/ 3 h 15"/>
                <a:gd name="T6" fmla="*/ 0 w 16"/>
                <a:gd name="T7" fmla="*/ 15 h 15"/>
                <a:gd name="T8" fmla="*/ 16 w 16"/>
                <a:gd name="T9" fmla="*/ 11 h 15"/>
                <a:gd name="T10" fmla="*/ 16 w 16"/>
                <a:gd name="T11" fmla="*/ 1 h 15"/>
                <a:gd name="T12" fmla="*/ 9 w 16"/>
                <a:gd name="T13" fmla="*/ 0 h 15"/>
                <a:gd name="T14" fmla="*/ 9 w 16"/>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9" y="6"/>
                  </a:moveTo>
                  <a:lnTo>
                    <a:pt x="5" y="2"/>
                  </a:lnTo>
                  <a:lnTo>
                    <a:pt x="2" y="3"/>
                  </a:lnTo>
                  <a:lnTo>
                    <a:pt x="0" y="15"/>
                  </a:lnTo>
                  <a:lnTo>
                    <a:pt x="16" y="11"/>
                  </a:lnTo>
                  <a:lnTo>
                    <a:pt x="16" y="1"/>
                  </a:lnTo>
                  <a:lnTo>
                    <a:pt x="9" y="0"/>
                  </a:lnTo>
                  <a:lnTo>
                    <a:pt x="9"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0" name="Freeform 518">
              <a:extLst>
                <a:ext uri="{FF2B5EF4-FFF2-40B4-BE49-F238E27FC236}">
                  <a16:creationId xmlns:a16="http://schemas.microsoft.com/office/drawing/2014/main" id="{1B3C4B7A-3F24-46B5-B0F6-3C68B843097E}"/>
                </a:ext>
              </a:extLst>
            </p:cNvPr>
            <p:cNvSpPr>
              <a:spLocks/>
            </p:cNvSpPr>
            <p:nvPr/>
          </p:nvSpPr>
          <p:spPr bwMode="gray">
            <a:xfrm>
              <a:off x="6882044" y="5826334"/>
              <a:ext cx="14354" cy="17543"/>
            </a:xfrm>
            <a:custGeom>
              <a:avLst/>
              <a:gdLst>
                <a:gd name="T0" fmla="*/ 25 w 26"/>
                <a:gd name="T1" fmla="*/ 23 h 35"/>
                <a:gd name="T2" fmla="*/ 18 w 26"/>
                <a:gd name="T3" fmla="*/ 8 h 35"/>
                <a:gd name="T4" fmla="*/ 0 w 26"/>
                <a:gd name="T5" fmla="*/ 7 h 35"/>
                <a:gd name="T6" fmla="*/ 17 w 26"/>
                <a:gd name="T7" fmla="*/ 35 h 35"/>
                <a:gd name="T8" fmla="*/ 25 w 26"/>
                <a:gd name="T9" fmla="*/ 23 h 35"/>
              </a:gdLst>
              <a:ahLst/>
              <a:cxnLst>
                <a:cxn ang="0">
                  <a:pos x="T0" y="T1"/>
                </a:cxn>
                <a:cxn ang="0">
                  <a:pos x="T2" y="T3"/>
                </a:cxn>
                <a:cxn ang="0">
                  <a:pos x="T4" y="T5"/>
                </a:cxn>
                <a:cxn ang="0">
                  <a:pos x="T6" y="T7"/>
                </a:cxn>
                <a:cxn ang="0">
                  <a:pos x="T8" y="T9"/>
                </a:cxn>
              </a:cxnLst>
              <a:rect l="0" t="0" r="r" b="b"/>
              <a:pathLst>
                <a:path w="26" h="35">
                  <a:moveTo>
                    <a:pt x="25" y="23"/>
                  </a:moveTo>
                  <a:cubicBezTo>
                    <a:pt x="25" y="23"/>
                    <a:pt x="26" y="16"/>
                    <a:pt x="18" y="8"/>
                  </a:cubicBezTo>
                  <a:cubicBezTo>
                    <a:pt x="8" y="0"/>
                    <a:pt x="0" y="7"/>
                    <a:pt x="0" y="7"/>
                  </a:cubicBezTo>
                  <a:cubicBezTo>
                    <a:pt x="17" y="35"/>
                    <a:pt x="17" y="35"/>
                    <a:pt x="17" y="35"/>
                  </a:cubicBezTo>
                  <a:lnTo>
                    <a:pt x="25" y="2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1" name="Freeform 519">
              <a:extLst>
                <a:ext uri="{FF2B5EF4-FFF2-40B4-BE49-F238E27FC236}">
                  <a16:creationId xmlns:a16="http://schemas.microsoft.com/office/drawing/2014/main" id="{51A1D6BD-9FF0-4249-9FD0-010E01FE34B8}"/>
                </a:ext>
              </a:extLst>
            </p:cNvPr>
            <p:cNvSpPr>
              <a:spLocks/>
            </p:cNvSpPr>
            <p:nvPr/>
          </p:nvSpPr>
          <p:spPr bwMode="gray">
            <a:xfrm>
              <a:off x="6877260" y="5748188"/>
              <a:ext cx="12758" cy="12758"/>
            </a:xfrm>
            <a:custGeom>
              <a:avLst/>
              <a:gdLst>
                <a:gd name="T0" fmla="*/ 7 w 8"/>
                <a:gd name="T1" fmla="*/ 0 h 8"/>
                <a:gd name="T2" fmla="*/ 0 w 8"/>
                <a:gd name="T3" fmla="*/ 7 h 8"/>
                <a:gd name="T4" fmla="*/ 8 w 8"/>
                <a:gd name="T5" fmla="*/ 8 h 8"/>
                <a:gd name="T6" fmla="*/ 7 w 8"/>
                <a:gd name="T7" fmla="*/ 0 h 8"/>
              </a:gdLst>
              <a:ahLst/>
              <a:cxnLst>
                <a:cxn ang="0">
                  <a:pos x="T0" y="T1"/>
                </a:cxn>
                <a:cxn ang="0">
                  <a:pos x="T2" y="T3"/>
                </a:cxn>
                <a:cxn ang="0">
                  <a:pos x="T4" y="T5"/>
                </a:cxn>
                <a:cxn ang="0">
                  <a:pos x="T6" y="T7"/>
                </a:cxn>
              </a:cxnLst>
              <a:rect l="0" t="0" r="r" b="b"/>
              <a:pathLst>
                <a:path w="8" h="8">
                  <a:moveTo>
                    <a:pt x="7" y="0"/>
                  </a:moveTo>
                  <a:lnTo>
                    <a:pt x="0" y="7"/>
                  </a:lnTo>
                  <a:lnTo>
                    <a:pt x="8" y="8"/>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2" name="Freeform 520">
              <a:extLst>
                <a:ext uri="{FF2B5EF4-FFF2-40B4-BE49-F238E27FC236}">
                  <a16:creationId xmlns:a16="http://schemas.microsoft.com/office/drawing/2014/main" id="{07EAD334-7958-4581-BCCB-28A051D08090}"/>
                </a:ext>
              </a:extLst>
            </p:cNvPr>
            <p:cNvSpPr>
              <a:spLocks/>
            </p:cNvSpPr>
            <p:nvPr/>
          </p:nvSpPr>
          <p:spPr bwMode="gray">
            <a:xfrm>
              <a:off x="6979328" y="5620604"/>
              <a:ext cx="36681" cy="59008"/>
            </a:xfrm>
            <a:custGeom>
              <a:avLst/>
              <a:gdLst>
                <a:gd name="T0" fmla="*/ 12 w 70"/>
                <a:gd name="T1" fmla="*/ 86 h 110"/>
                <a:gd name="T2" fmla="*/ 44 w 70"/>
                <a:gd name="T3" fmla="*/ 110 h 110"/>
                <a:gd name="T4" fmla="*/ 69 w 70"/>
                <a:gd name="T5" fmla="*/ 62 h 110"/>
                <a:gd name="T6" fmla="*/ 49 w 70"/>
                <a:gd name="T7" fmla="*/ 0 h 110"/>
                <a:gd name="T8" fmla="*/ 0 w 70"/>
                <a:gd name="T9" fmla="*/ 16 h 110"/>
                <a:gd name="T10" fmla="*/ 10 w 70"/>
                <a:gd name="T11" fmla="*/ 36 h 110"/>
                <a:gd name="T12" fmla="*/ 31 w 70"/>
                <a:gd name="T13" fmla="*/ 60 h 110"/>
                <a:gd name="T14" fmla="*/ 12 w 70"/>
                <a:gd name="T15" fmla="*/ 86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0">
                  <a:moveTo>
                    <a:pt x="12" y="86"/>
                  </a:moveTo>
                  <a:cubicBezTo>
                    <a:pt x="44" y="110"/>
                    <a:pt x="44" y="110"/>
                    <a:pt x="44" y="110"/>
                  </a:cubicBezTo>
                  <a:cubicBezTo>
                    <a:pt x="44" y="110"/>
                    <a:pt x="68" y="81"/>
                    <a:pt x="69" y="62"/>
                  </a:cubicBezTo>
                  <a:cubicBezTo>
                    <a:pt x="70" y="39"/>
                    <a:pt x="49" y="0"/>
                    <a:pt x="49" y="0"/>
                  </a:cubicBezTo>
                  <a:cubicBezTo>
                    <a:pt x="0" y="16"/>
                    <a:pt x="0" y="16"/>
                    <a:pt x="0" y="16"/>
                  </a:cubicBezTo>
                  <a:cubicBezTo>
                    <a:pt x="10" y="36"/>
                    <a:pt x="10" y="36"/>
                    <a:pt x="10" y="36"/>
                  </a:cubicBezTo>
                  <a:cubicBezTo>
                    <a:pt x="10" y="36"/>
                    <a:pt x="24" y="48"/>
                    <a:pt x="31" y="60"/>
                  </a:cubicBezTo>
                  <a:cubicBezTo>
                    <a:pt x="39" y="68"/>
                    <a:pt x="12" y="86"/>
                    <a:pt x="12" y="8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3" name="Freeform 521">
              <a:extLst>
                <a:ext uri="{FF2B5EF4-FFF2-40B4-BE49-F238E27FC236}">
                  <a16:creationId xmlns:a16="http://schemas.microsoft.com/office/drawing/2014/main" id="{4B02AF73-85D1-4404-B528-FA0DCAC2CB03}"/>
                </a:ext>
              </a:extLst>
            </p:cNvPr>
            <p:cNvSpPr>
              <a:spLocks/>
            </p:cNvSpPr>
            <p:nvPr/>
          </p:nvSpPr>
          <p:spPr bwMode="gray">
            <a:xfrm>
              <a:off x="6996870" y="5816765"/>
              <a:ext cx="30302" cy="28707"/>
            </a:xfrm>
            <a:custGeom>
              <a:avLst/>
              <a:gdLst>
                <a:gd name="T0" fmla="*/ 19 w 19"/>
                <a:gd name="T1" fmla="*/ 3 h 18"/>
                <a:gd name="T2" fmla="*/ 12 w 19"/>
                <a:gd name="T3" fmla="*/ 0 h 18"/>
                <a:gd name="T4" fmla="*/ 0 w 19"/>
                <a:gd name="T5" fmla="*/ 18 h 18"/>
                <a:gd name="T6" fmla="*/ 9 w 19"/>
                <a:gd name="T7" fmla="*/ 16 h 18"/>
                <a:gd name="T8" fmla="*/ 13 w 19"/>
                <a:gd name="T9" fmla="*/ 7 h 18"/>
                <a:gd name="T10" fmla="*/ 19 w 19"/>
                <a:gd name="T11" fmla="*/ 3 h 18"/>
              </a:gdLst>
              <a:ahLst/>
              <a:cxnLst>
                <a:cxn ang="0">
                  <a:pos x="T0" y="T1"/>
                </a:cxn>
                <a:cxn ang="0">
                  <a:pos x="T2" y="T3"/>
                </a:cxn>
                <a:cxn ang="0">
                  <a:pos x="T4" y="T5"/>
                </a:cxn>
                <a:cxn ang="0">
                  <a:pos x="T6" y="T7"/>
                </a:cxn>
                <a:cxn ang="0">
                  <a:pos x="T8" y="T9"/>
                </a:cxn>
                <a:cxn ang="0">
                  <a:pos x="T10" y="T11"/>
                </a:cxn>
              </a:cxnLst>
              <a:rect l="0" t="0" r="r" b="b"/>
              <a:pathLst>
                <a:path w="19" h="18">
                  <a:moveTo>
                    <a:pt x="19" y="3"/>
                  </a:moveTo>
                  <a:lnTo>
                    <a:pt x="12" y="0"/>
                  </a:lnTo>
                  <a:lnTo>
                    <a:pt x="0" y="18"/>
                  </a:lnTo>
                  <a:lnTo>
                    <a:pt x="9" y="16"/>
                  </a:lnTo>
                  <a:lnTo>
                    <a:pt x="13" y="7"/>
                  </a:lnTo>
                  <a:lnTo>
                    <a:pt x="19"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4" name="Freeform 522">
              <a:extLst>
                <a:ext uri="{FF2B5EF4-FFF2-40B4-BE49-F238E27FC236}">
                  <a16:creationId xmlns:a16="http://schemas.microsoft.com/office/drawing/2014/main" id="{2985DA2A-8ADA-4D02-A219-F041535C9C95}"/>
                </a:ext>
              </a:extLst>
            </p:cNvPr>
            <p:cNvSpPr>
              <a:spLocks/>
            </p:cNvSpPr>
            <p:nvPr/>
          </p:nvSpPr>
          <p:spPr bwMode="gray">
            <a:xfrm>
              <a:off x="7006439" y="5724267"/>
              <a:ext cx="36681" cy="31896"/>
            </a:xfrm>
            <a:custGeom>
              <a:avLst/>
              <a:gdLst>
                <a:gd name="T0" fmla="*/ 16 w 69"/>
                <a:gd name="T1" fmla="*/ 19 h 60"/>
                <a:gd name="T2" fmla="*/ 11 w 69"/>
                <a:gd name="T3" fmla="*/ 60 h 60"/>
                <a:gd name="T4" fmla="*/ 38 w 69"/>
                <a:gd name="T5" fmla="*/ 43 h 60"/>
                <a:gd name="T6" fmla="*/ 52 w 69"/>
                <a:gd name="T7" fmla="*/ 43 h 60"/>
                <a:gd name="T8" fmla="*/ 65 w 69"/>
                <a:gd name="T9" fmla="*/ 17 h 60"/>
                <a:gd name="T10" fmla="*/ 69 w 69"/>
                <a:gd name="T11" fmla="*/ 6 h 60"/>
                <a:gd name="T12" fmla="*/ 42 w 69"/>
                <a:gd name="T13" fmla="*/ 20 h 60"/>
                <a:gd name="T14" fmla="*/ 16 w 69"/>
                <a:gd name="T15" fmla="*/ 1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0">
                  <a:moveTo>
                    <a:pt x="16" y="19"/>
                  </a:moveTo>
                  <a:cubicBezTo>
                    <a:pt x="0" y="41"/>
                    <a:pt x="11" y="60"/>
                    <a:pt x="11" y="60"/>
                  </a:cubicBezTo>
                  <a:cubicBezTo>
                    <a:pt x="38" y="43"/>
                    <a:pt x="38" y="43"/>
                    <a:pt x="38" y="43"/>
                  </a:cubicBezTo>
                  <a:cubicBezTo>
                    <a:pt x="52" y="43"/>
                    <a:pt x="52" y="43"/>
                    <a:pt x="52" y="43"/>
                  </a:cubicBezTo>
                  <a:cubicBezTo>
                    <a:pt x="65" y="17"/>
                    <a:pt x="65" y="17"/>
                    <a:pt x="65" y="17"/>
                  </a:cubicBezTo>
                  <a:cubicBezTo>
                    <a:pt x="69" y="6"/>
                    <a:pt x="69" y="6"/>
                    <a:pt x="69" y="6"/>
                  </a:cubicBezTo>
                  <a:cubicBezTo>
                    <a:pt x="42" y="20"/>
                    <a:pt x="42" y="20"/>
                    <a:pt x="42" y="20"/>
                  </a:cubicBezTo>
                  <a:cubicBezTo>
                    <a:pt x="42" y="20"/>
                    <a:pt x="32" y="0"/>
                    <a:pt x="16"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5" name="Freeform 523">
              <a:extLst>
                <a:ext uri="{FF2B5EF4-FFF2-40B4-BE49-F238E27FC236}">
                  <a16:creationId xmlns:a16="http://schemas.microsoft.com/office/drawing/2014/main" id="{32DCAF52-39D6-4396-ADAB-3D435F89BA3F}"/>
                </a:ext>
              </a:extLst>
            </p:cNvPr>
            <p:cNvSpPr>
              <a:spLocks/>
            </p:cNvSpPr>
            <p:nvPr/>
          </p:nvSpPr>
          <p:spPr bwMode="gray">
            <a:xfrm>
              <a:off x="7062258" y="5759352"/>
              <a:ext cx="7975" cy="19138"/>
            </a:xfrm>
            <a:custGeom>
              <a:avLst/>
              <a:gdLst>
                <a:gd name="T0" fmla="*/ 5 w 5"/>
                <a:gd name="T1" fmla="*/ 0 h 12"/>
                <a:gd name="T2" fmla="*/ 0 w 5"/>
                <a:gd name="T3" fmla="*/ 3 h 12"/>
                <a:gd name="T4" fmla="*/ 4 w 5"/>
                <a:gd name="T5" fmla="*/ 12 h 12"/>
                <a:gd name="T6" fmla="*/ 5 w 5"/>
                <a:gd name="T7" fmla="*/ 0 h 12"/>
              </a:gdLst>
              <a:ahLst/>
              <a:cxnLst>
                <a:cxn ang="0">
                  <a:pos x="T0" y="T1"/>
                </a:cxn>
                <a:cxn ang="0">
                  <a:pos x="T2" y="T3"/>
                </a:cxn>
                <a:cxn ang="0">
                  <a:pos x="T4" y="T5"/>
                </a:cxn>
                <a:cxn ang="0">
                  <a:pos x="T6" y="T7"/>
                </a:cxn>
              </a:cxnLst>
              <a:rect l="0" t="0" r="r" b="b"/>
              <a:pathLst>
                <a:path w="5" h="12">
                  <a:moveTo>
                    <a:pt x="5" y="0"/>
                  </a:moveTo>
                  <a:lnTo>
                    <a:pt x="0" y="3"/>
                  </a:lnTo>
                  <a:lnTo>
                    <a:pt x="4" y="12"/>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6" name="Freeform 524">
              <a:extLst>
                <a:ext uri="{FF2B5EF4-FFF2-40B4-BE49-F238E27FC236}">
                  <a16:creationId xmlns:a16="http://schemas.microsoft.com/office/drawing/2014/main" id="{FDECA2AF-59E2-447C-8CC5-EF23A1789809}"/>
                </a:ext>
              </a:extLst>
            </p:cNvPr>
            <p:cNvSpPr>
              <a:spLocks/>
            </p:cNvSpPr>
            <p:nvPr/>
          </p:nvSpPr>
          <p:spPr bwMode="gray">
            <a:xfrm>
              <a:off x="7001655" y="5883747"/>
              <a:ext cx="14354" cy="14354"/>
            </a:xfrm>
            <a:custGeom>
              <a:avLst/>
              <a:gdLst>
                <a:gd name="T0" fmla="*/ 0 w 9"/>
                <a:gd name="T1" fmla="*/ 9 h 9"/>
                <a:gd name="T2" fmla="*/ 9 w 9"/>
                <a:gd name="T3" fmla="*/ 6 h 9"/>
                <a:gd name="T4" fmla="*/ 3 w 9"/>
                <a:gd name="T5" fmla="*/ 0 h 9"/>
                <a:gd name="T6" fmla="*/ 0 w 9"/>
                <a:gd name="T7" fmla="*/ 9 h 9"/>
              </a:gdLst>
              <a:ahLst/>
              <a:cxnLst>
                <a:cxn ang="0">
                  <a:pos x="T0" y="T1"/>
                </a:cxn>
                <a:cxn ang="0">
                  <a:pos x="T2" y="T3"/>
                </a:cxn>
                <a:cxn ang="0">
                  <a:pos x="T4" y="T5"/>
                </a:cxn>
                <a:cxn ang="0">
                  <a:pos x="T6" y="T7"/>
                </a:cxn>
              </a:cxnLst>
              <a:rect l="0" t="0" r="r" b="b"/>
              <a:pathLst>
                <a:path w="9" h="9">
                  <a:moveTo>
                    <a:pt x="0" y="9"/>
                  </a:moveTo>
                  <a:lnTo>
                    <a:pt x="9" y="6"/>
                  </a:lnTo>
                  <a:lnTo>
                    <a:pt x="3" y="0"/>
                  </a:lnTo>
                  <a:lnTo>
                    <a:pt x="0"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7" name="Freeform 525">
              <a:extLst>
                <a:ext uri="{FF2B5EF4-FFF2-40B4-BE49-F238E27FC236}">
                  <a16:creationId xmlns:a16="http://schemas.microsoft.com/office/drawing/2014/main" id="{439F741B-C27C-4AE0-9DED-33CE277EAFD9}"/>
                </a:ext>
              </a:extLst>
            </p:cNvPr>
            <p:cNvSpPr>
              <a:spLocks/>
            </p:cNvSpPr>
            <p:nvPr/>
          </p:nvSpPr>
          <p:spPr bwMode="gray">
            <a:xfrm>
              <a:off x="7054284" y="5848662"/>
              <a:ext cx="19138" cy="22327"/>
            </a:xfrm>
            <a:custGeom>
              <a:avLst/>
              <a:gdLst>
                <a:gd name="T0" fmla="*/ 0 w 12"/>
                <a:gd name="T1" fmla="*/ 6 h 14"/>
                <a:gd name="T2" fmla="*/ 3 w 12"/>
                <a:gd name="T3" fmla="*/ 14 h 14"/>
                <a:gd name="T4" fmla="*/ 12 w 12"/>
                <a:gd name="T5" fmla="*/ 3 h 14"/>
                <a:gd name="T6" fmla="*/ 8 w 12"/>
                <a:gd name="T7" fmla="*/ 0 h 14"/>
                <a:gd name="T8" fmla="*/ 0 w 12"/>
                <a:gd name="T9" fmla="*/ 6 h 14"/>
              </a:gdLst>
              <a:ahLst/>
              <a:cxnLst>
                <a:cxn ang="0">
                  <a:pos x="T0" y="T1"/>
                </a:cxn>
                <a:cxn ang="0">
                  <a:pos x="T2" y="T3"/>
                </a:cxn>
                <a:cxn ang="0">
                  <a:pos x="T4" y="T5"/>
                </a:cxn>
                <a:cxn ang="0">
                  <a:pos x="T6" y="T7"/>
                </a:cxn>
                <a:cxn ang="0">
                  <a:pos x="T8" y="T9"/>
                </a:cxn>
              </a:cxnLst>
              <a:rect l="0" t="0" r="r" b="b"/>
              <a:pathLst>
                <a:path w="12" h="14">
                  <a:moveTo>
                    <a:pt x="0" y="6"/>
                  </a:moveTo>
                  <a:lnTo>
                    <a:pt x="3" y="14"/>
                  </a:lnTo>
                  <a:lnTo>
                    <a:pt x="12" y="3"/>
                  </a:lnTo>
                  <a:lnTo>
                    <a:pt x="8" y="0"/>
                  </a:lnTo>
                  <a:lnTo>
                    <a:pt x="0"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8" name="Freeform 526">
              <a:extLst>
                <a:ext uri="{FF2B5EF4-FFF2-40B4-BE49-F238E27FC236}">
                  <a16:creationId xmlns:a16="http://schemas.microsoft.com/office/drawing/2014/main" id="{F6B80595-78B7-445F-947E-06FFFA341B05}"/>
                </a:ext>
              </a:extLst>
            </p:cNvPr>
            <p:cNvSpPr>
              <a:spLocks/>
            </p:cNvSpPr>
            <p:nvPr/>
          </p:nvSpPr>
          <p:spPr bwMode="gray">
            <a:xfrm>
              <a:off x="7049500" y="5729050"/>
              <a:ext cx="11164" cy="11164"/>
            </a:xfrm>
            <a:custGeom>
              <a:avLst/>
              <a:gdLst>
                <a:gd name="T0" fmla="*/ 4 w 7"/>
                <a:gd name="T1" fmla="*/ 0 h 7"/>
                <a:gd name="T2" fmla="*/ 0 w 7"/>
                <a:gd name="T3" fmla="*/ 6 h 7"/>
                <a:gd name="T4" fmla="*/ 7 w 7"/>
                <a:gd name="T5" fmla="*/ 7 h 7"/>
                <a:gd name="T6" fmla="*/ 4 w 7"/>
                <a:gd name="T7" fmla="*/ 0 h 7"/>
              </a:gdLst>
              <a:ahLst/>
              <a:cxnLst>
                <a:cxn ang="0">
                  <a:pos x="T0" y="T1"/>
                </a:cxn>
                <a:cxn ang="0">
                  <a:pos x="T2" y="T3"/>
                </a:cxn>
                <a:cxn ang="0">
                  <a:pos x="T4" y="T5"/>
                </a:cxn>
                <a:cxn ang="0">
                  <a:pos x="T6" y="T7"/>
                </a:cxn>
              </a:cxnLst>
              <a:rect l="0" t="0" r="r" b="b"/>
              <a:pathLst>
                <a:path w="7" h="7">
                  <a:moveTo>
                    <a:pt x="4" y="0"/>
                  </a:moveTo>
                  <a:lnTo>
                    <a:pt x="0" y="6"/>
                  </a:lnTo>
                  <a:lnTo>
                    <a:pt x="7" y="7"/>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9" name="Freeform 527">
              <a:extLst>
                <a:ext uri="{FF2B5EF4-FFF2-40B4-BE49-F238E27FC236}">
                  <a16:creationId xmlns:a16="http://schemas.microsoft.com/office/drawing/2014/main" id="{D5259EE8-F519-4AF8-917C-55D7E2FF24B3}"/>
                </a:ext>
              </a:extLst>
            </p:cNvPr>
            <p:cNvSpPr>
              <a:spLocks/>
            </p:cNvSpPr>
            <p:nvPr/>
          </p:nvSpPr>
          <p:spPr bwMode="gray">
            <a:xfrm>
              <a:off x="6952216" y="5625388"/>
              <a:ext cx="6379" cy="12758"/>
            </a:xfrm>
            <a:custGeom>
              <a:avLst/>
              <a:gdLst>
                <a:gd name="T0" fmla="*/ 3 w 4"/>
                <a:gd name="T1" fmla="*/ 0 h 8"/>
                <a:gd name="T2" fmla="*/ 0 w 4"/>
                <a:gd name="T3" fmla="*/ 1 h 8"/>
                <a:gd name="T4" fmla="*/ 2 w 4"/>
                <a:gd name="T5" fmla="*/ 8 h 8"/>
                <a:gd name="T6" fmla="*/ 4 w 4"/>
                <a:gd name="T7" fmla="*/ 6 h 8"/>
                <a:gd name="T8" fmla="*/ 3 w 4"/>
                <a:gd name="T9" fmla="*/ 0 h 8"/>
              </a:gdLst>
              <a:ahLst/>
              <a:cxnLst>
                <a:cxn ang="0">
                  <a:pos x="T0" y="T1"/>
                </a:cxn>
                <a:cxn ang="0">
                  <a:pos x="T2" y="T3"/>
                </a:cxn>
                <a:cxn ang="0">
                  <a:pos x="T4" y="T5"/>
                </a:cxn>
                <a:cxn ang="0">
                  <a:pos x="T6" y="T7"/>
                </a:cxn>
                <a:cxn ang="0">
                  <a:pos x="T8" y="T9"/>
                </a:cxn>
              </a:cxnLst>
              <a:rect l="0" t="0" r="r" b="b"/>
              <a:pathLst>
                <a:path w="4" h="8">
                  <a:moveTo>
                    <a:pt x="3" y="0"/>
                  </a:moveTo>
                  <a:lnTo>
                    <a:pt x="0" y="1"/>
                  </a:lnTo>
                  <a:lnTo>
                    <a:pt x="2" y="8"/>
                  </a:lnTo>
                  <a:lnTo>
                    <a:pt x="4" y="6"/>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0" name="Freeform 528">
              <a:extLst>
                <a:ext uri="{FF2B5EF4-FFF2-40B4-BE49-F238E27FC236}">
                  <a16:creationId xmlns:a16="http://schemas.microsoft.com/office/drawing/2014/main" id="{81E90A42-C242-4FAD-8870-2C4AA6DA0BA0}"/>
                </a:ext>
              </a:extLst>
            </p:cNvPr>
            <p:cNvSpPr>
              <a:spLocks/>
            </p:cNvSpPr>
            <p:nvPr/>
          </p:nvSpPr>
          <p:spPr bwMode="gray">
            <a:xfrm>
              <a:off x="6928294" y="5808791"/>
              <a:ext cx="19138" cy="23923"/>
            </a:xfrm>
            <a:custGeom>
              <a:avLst/>
              <a:gdLst>
                <a:gd name="T0" fmla="*/ 12 w 34"/>
                <a:gd name="T1" fmla="*/ 0 h 46"/>
                <a:gd name="T2" fmla="*/ 4 w 34"/>
                <a:gd name="T3" fmla="*/ 15 h 46"/>
                <a:gd name="T4" fmla="*/ 18 w 34"/>
                <a:gd name="T5" fmla="*/ 38 h 46"/>
                <a:gd name="T6" fmla="*/ 34 w 34"/>
                <a:gd name="T7" fmla="*/ 1 h 46"/>
                <a:gd name="T8" fmla="*/ 12 w 34"/>
                <a:gd name="T9" fmla="*/ 0 h 46"/>
              </a:gdLst>
              <a:ahLst/>
              <a:cxnLst>
                <a:cxn ang="0">
                  <a:pos x="T0" y="T1"/>
                </a:cxn>
                <a:cxn ang="0">
                  <a:pos x="T2" y="T3"/>
                </a:cxn>
                <a:cxn ang="0">
                  <a:pos x="T4" y="T5"/>
                </a:cxn>
                <a:cxn ang="0">
                  <a:pos x="T6" y="T7"/>
                </a:cxn>
                <a:cxn ang="0">
                  <a:pos x="T8" y="T9"/>
                </a:cxn>
              </a:cxnLst>
              <a:rect l="0" t="0" r="r" b="b"/>
              <a:pathLst>
                <a:path w="34" h="46">
                  <a:moveTo>
                    <a:pt x="12" y="0"/>
                  </a:moveTo>
                  <a:cubicBezTo>
                    <a:pt x="12" y="0"/>
                    <a:pt x="4" y="7"/>
                    <a:pt x="4" y="15"/>
                  </a:cubicBezTo>
                  <a:cubicBezTo>
                    <a:pt x="0" y="26"/>
                    <a:pt x="10" y="46"/>
                    <a:pt x="18" y="38"/>
                  </a:cubicBezTo>
                  <a:cubicBezTo>
                    <a:pt x="29" y="27"/>
                    <a:pt x="34" y="1"/>
                    <a:pt x="34" y="1"/>
                  </a:cubicBezTo>
                  <a:lnTo>
                    <a:pt x="1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1" name="Freeform 529">
              <a:extLst>
                <a:ext uri="{FF2B5EF4-FFF2-40B4-BE49-F238E27FC236}">
                  <a16:creationId xmlns:a16="http://schemas.microsoft.com/office/drawing/2014/main" id="{C70C28E0-5212-4AD5-9249-1D4F3A15B5E4}"/>
                </a:ext>
              </a:extLst>
            </p:cNvPr>
            <p:cNvSpPr>
              <a:spLocks/>
            </p:cNvSpPr>
            <p:nvPr/>
          </p:nvSpPr>
          <p:spPr bwMode="gray">
            <a:xfrm>
              <a:off x="6949026" y="5845472"/>
              <a:ext cx="17543" cy="20733"/>
            </a:xfrm>
            <a:custGeom>
              <a:avLst/>
              <a:gdLst>
                <a:gd name="T0" fmla="*/ 11 w 11"/>
                <a:gd name="T1" fmla="*/ 9 h 13"/>
                <a:gd name="T2" fmla="*/ 0 w 11"/>
                <a:gd name="T3" fmla="*/ 0 h 13"/>
                <a:gd name="T4" fmla="*/ 0 w 11"/>
                <a:gd name="T5" fmla="*/ 7 h 13"/>
                <a:gd name="T6" fmla="*/ 8 w 11"/>
                <a:gd name="T7" fmla="*/ 13 h 13"/>
                <a:gd name="T8" fmla="*/ 11 w 11"/>
                <a:gd name="T9" fmla="*/ 9 h 13"/>
              </a:gdLst>
              <a:ahLst/>
              <a:cxnLst>
                <a:cxn ang="0">
                  <a:pos x="T0" y="T1"/>
                </a:cxn>
                <a:cxn ang="0">
                  <a:pos x="T2" y="T3"/>
                </a:cxn>
                <a:cxn ang="0">
                  <a:pos x="T4" y="T5"/>
                </a:cxn>
                <a:cxn ang="0">
                  <a:pos x="T6" y="T7"/>
                </a:cxn>
                <a:cxn ang="0">
                  <a:pos x="T8" y="T9"/>
                </a:cxn>
              </a:cxnLst>
              <a:rect l="0" t="0" r="r" b="b"/>
              <a:pathLst>
                <a:path w="11" h="13">
                  <a:moveTo>
                    <a:pt x="11" y="9"/>
                  </a:moveTo>
                  <a:lnTo>
                    <a:pt x="0" y="0"/>
                  </a:lnTo>
                  <a:lnTo>
                    <a:pt x="0" y="7"/>
                  </a:lnTo>
                  <a:lnTo>
                    <a:pt x="8" y="13"/>
                  </a:lnTo>
                  <a:lnTo>
                    <a:pt x="11"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2" name="Freeform 530">
              <a:extLst>
                <a:ext uri="{FF2B5EF4-FFF2-40B4-BE49-F238E27FC236}">
                  <a16:creationId xmlns:a16="http://schemas.microsoft.com/office/drawing/2014/main" id="{D4F38E6C-76C5-4FD1-BC3A-0E57F6DBC7C6}"/>
                </a:ext>
              </a:extLst>
            </p:cNvPr>
            <p:cNvSpPr>
              <a:spLocks/>
            </p:cNvSpPr>
            <p:nvPr/>
          </p:nvSpPr>
          <p:spPr bwMode="gray">
            <a:xfrm>
              <a:off x="6921915" y="5855041"/>
              <a:ext cx="20733" cy="17543"/>
            </a:xfrm>
            <a:custGeom>
              <a:avLst/>
              <a:gdLst>
                <a:gd name="T0" fmla="*/ 8 w 13"/>
                <a:gd name="T1" fmla="*/ 0 h 11"/>
                <a:gd name="T2" fmla="*/ 0 w 13"/>
                <a:gd name="T3" fmla="*/ 11 h 11"/>
                <a:gd name="T4" fmla="*/ 13 w 13"/>
                <a:gd name="T5" fmla="*/ 5 h 11"/>
                <a:gd name="T6" fmla="*/ 8 w 13"/>
                <a:gd name="T7" fmla="*/ 0 h 11"/>
              </a:gdLst>
              <a:ahLst/>
              <a:cxnLst>
                <a:cxn ang="0">
                  <a:pos x="T0" y="T1"/>
                </a:cxn>
                <a:cxn ang="0">
                  <a:pos x="T2" y="T3"/>
                </a:cxn>
                <a:cxn ang="0">
                  <a:pos x="T4" y="T5"/>
                </a:cxn>
                <a:cxn ang="0">
                  <a:pos x="T6" y="T7"/>
                </a:cxn>
              </a:cxnLst>
              <a:rect l="0" t="0" r="r" b="b"/>
              <a:pathLst>
                <a:path w="13" h="11">
                  <a:moveTo>
                    <a:pt x="8" y="0"/>
                  </a:moveTo>
                  <a:lnTo>
                    <a:pt x="0" y="11"/>
                  </a:lnTo>
                  <a:lnTo>
                    <a:pt x="13" y="5"/>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3" name="Freeform 531">
              <a:extLst>
                <a:ext uri="{FF2B5EF4-FFF2-40B4-BE49-F238E27FC236}">
                  <a16:creationId xmlns:a16="http://schemas.microsoft.com/office/drawing/2014/main" id="{831030F0-97B6-4D3B-8103-7877C7B368EB}"/>
                </a:ext>
              </a:extLst>
            </p:cNvPr>
            <p:cNvSpPr>
              <a:spLocks/>
            </p:cNvSpPr>
            <p:nvPr/>
          </p:nvSpPr>
          <p:spPr bwMode="gray">
            <a:xfrm>
              <a:off x="6905967" y="5867799"/>
              <a:ext cx="14354" cy="14354"/>
            </a:xfrm>
            <a:custGeom>
              <a:avLst/>
              <a:gdLst>
                <a:gd name="T0" fmla="*/ 9 w 9"/>
                <a:gd name="T1" fmla="*/ 5 h 9"/>
                <a:gd name="T2" fmla="*/ 2 w 9"/>
                <a:gd name="T3" fmla="*/ 0 h 9"/>
                <a:gd name="T4" fmla="*/ 0 w 9"/>
                <a:gd name="T5" fmla="*/ 2 h 9"/>
                <a:gd name="T6" fmla="*/ 7 w 9"/>
                <a:gd name="T7" fmla="*/ 9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lnTo>
                    <a:pt x="2" y="0"/>
                  </a:lnTo>
                  <a:lnTo>
                    <a:pt x="0" y="2"/>
                  </a:lnTo>
                  <a:lnTo>
                    <a:pt x="7" y="9"/>
                  </a:lnTo>
                  <a:lnTo>
                    <a:pt x="9"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4" name="Freeform 532">
              <a:extLst>
                <a:ext uri="{FF2B5EF4-FFF2-40B4-BE49-F238E27FC236}">
                  <a16:creationId xmlns:a16="http://schemas.microsoft.com/office/drawing/2014/main" id="{D040956C-76BE-45D7-AB16-7E38F7A6F2A3}"/>
                </a:ext>
              </a:extLst>
            </p:cNvPr>
            <p:cNvSpPr>
              <a:spLocks/>
            </p:cNvSpPr>
            <p:nvPr/>
          </p:nvSpPr>
          <p:spPr bwMode="gray">
            <a:xfrm>
              <a:off x="6901182" y="5765732"/>
              <a:ext cx="11164" cy="15948"/>
            </a:xfrm>
            <a:custGeom>
              <a:avLst/>
              <a:gdLst>
                <a:gd name="T0" fmla="*/ 3 w 7"/>
                <a:gd name="T1" fmla="*/ 0 h 10"/>
                <a:gd name="T2" fmla="*/ 0 w 7"/>
                <a:gd name="T3" fmla="*/ 0 h 10"/>
                <a:gd name="T4" fmla="*/ 0 w 7"/>
                <a:gd name="T5" fmla="*/ 10 h 10"/>
                <a:gd name="T6" fmla="*/ 7 w 7"/>
                <a:gd name="T7" fmla="*/ 8 h 10"/>
                <a:gd name="T8" fmla="*/ 3 w 7"/>
                <a:gd name="T9" fmla="*/ 0 h 10"/>
              </a:gdLst>
              <a:ahLst/>
              <a:cxnLst>
                <a:cxn ang="0">
                  <a:pos x="T0" y="T1"/>
                </a:cxn>
                <a:cxn ang="0">
                  <a:pos x="T2" y="T3"/>
                </a:cxn>
                <a:cxn ang="0">
                  <a:pos x="T4" y="T5"/>
                </a:cxn>
                <a:cxn ang="0">
                  <a:pos x="T6" y="T7"/>
                </a:cxn>
                <a:cxn ang="0">
                  <a:pos x="T8" y="T9"/>
                </a:cxn>
              </a:cxnLst>
              <a:rect l="0" t="0" r="r" b="b"/>
              <a:pathLst>
                <a:path w="7" h="10">
                  <a:moveTo>
                    <a:pt x="3" y="0"/>
                  </a:moveTo>
                  <a:lnTo>
                    <a:pt x="0" y="0"/>
                  </a:lnTo>
                  <a:lnTo>
                    <a:pt x="0" y="10"/>
                  </a:lnTo>
                  <a:lnTo>
                    <a:pt x="7" y="8"/>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5" name="Freeform 533">
              <a:extLst>
                <a:ext uri="{FF2B5EF4-FFF2-40B4-BE49-F238E27FC236}">
                  <a16:creationId xmlns:a16="http://schemas.microsoft.com/office/drawing/2014/main" id="{9082485E-041A-4BF5-A247-3849789DDC78}"/>
                </a:ext>
              </a:extLst>
            </p:cNvPr>
            <p:cNvSpPr>
              <a:spLocks/>
            </p:cNvSpPr>
            <p:nvPr/>
          </p:nvSpPr>
          <p:spPr bwMode="gray">
            <a:xfrm>
              <a:off x="6918725" y="5819955"/>
              <a:ext cx="9569" cy="11164"/>
            </a:xfrm>
            <a:custGeom>
              <a:avLst/>
              <a:gdLst>
                <a:gd name="T0" fmla="*/ 5 w 6"/>
                <a:gd name="T1" fmla="*/ 0 h 7"/>
                <a:gd name="T2" fmla="*/ 0 w 6"/>
                <a:gd name="T3" fmla="*/ 6 h 7"/>
                <a:gd name="T4" fmla="*/ 6 w 6"/>
                <a:gd name="T5" fmla="*/ 7 h 7"/>
                <a:gd name="T6" fmla="*/ 5 w 6"/>
                <a:gd name="T7" fmla="*/ 0 h 7"/>
              </a:gdLst>
              <a:ahLst/>
              <a:cxnLst>
                <a:cxn ang="0">
                  <a:pos x="T0" y="T1"/>
                </a:cxn>
                <a:cxn ang="0">
                  <a:pos x="T2" y="T3"/>
                </a:cxn>
                <a:cxn ang="0">
                  <a:pos x="T4" y="T5"/>
                </a:cxn>
                <a:cxn ang="0">
                  <a:pos x="T6" y="T7"/>
                </a:cxn>
              </a:cxnLst>
              <a:rect l="0" t="0" r="r" b="b"/>
              <a:pathLst>
                <a:path w="6" h="7">
                  <a:moveTo>
                    <a:pt x="5" y="0"/>
                  </a:moveTo>
                  <a:lnTo>
                    <a:pt x="0" y="6"/>
                  </a:lnTo>
                  <a:lnTo>
                    <a:pt x="6" y="7"/>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6" name="Freeform 534">
              <a:extLst>
                <a:ext uri="{FF2B5EF4-FFF2-40B4-BE49-F238E27FC236}">
                  <a16:creationId xmlns:a16="http://schemas.microsoft.com/office/drawing/2014/main" id="{8D081B59-22A0-477E-925E-17A55D86F3EF}"/>
                </a:ext>
              </a:extLst>
            </p:cNvPr>
            <p:cNvSpPr>
              <a:spLocks/>
            </p:cNvSpPr>
            <p:nvPr/>
          </p:nvSpPr>
          <p:spPr bwMode="gray">
            <a:xfrm>
              <a:off x="6939457" y="5762542"/>
              <a:ext cx="19138" cy="7975"/>
            </a:xfrm>
            <a:custGeom>
              <a:avLst/>
              <a:gdLst>
                <a:gd name="T0" fmla="*/ 4 w 12"/>
                <a:gd name="T1" fmla="*/ 0 h 5"/>
                <a:gd name="T2" fmla="*/ 0 w 12"/>
                <a:gd name="T3" fmla="*/ 4 h 5"/>
                <a:gd name="T4" fmla="*/ 5 w 12"/>
                <a:gd name="T5" fmla="*/ 5 h 5"/>
                <a:gd name="T6" fmla="*/ 12 w 12"/>
                <a:gd name="T7" fmla="*/ 0 h 5"/>
                <a:gd name="T8" fmla="*/ 4 w 12"/>
                <a:gd name="T9" fmla="*/ 0 h 5"/>
              </a:gdLst>
              <a:ahLst/>
              <a:cxnLst>
                <a:cxn ang="0">
                  <a:pos x="T0" y="T1"/>
                </a:cxn>
                <a:cxn ang="0">
                  <a:pos x="T2" y="T3"/>
                </a:cxn>
                <a:cxn ang="0">
                  <a:pos x="T4" y="T5"/>
                </a:cxn>
                <a:cxn ang="0">
                  <a:pos x="T6" y="T7"/>
                </a:cxn>
                <a:cxn ang="0">
                  <a:pos x="T8" y="T9"/>
                </a:cxn>
              </a:cxnLst>
              <a:rect l="0" t="0" r="r" b="b"/>
              <a:pathLst>
                <a:path w="12" h="5">
                  <a:moveTo>
                    <a:pt x="4" y="0"/>
                  </a:moveTo>
                  <a:lnTo>
                    <a:pt x="0" y="4"/>
                  </a:lnTo>
                  <a:lnTo>
                    <a:pt x="5" y="5"/>
                  </a:lnTo>
                  <a:lnTo>
                    <a:pt x="12" y="0"/>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7" name="Freeform 535">
              <a:extLst>
                <a:ext uri="{FF2B5EF4-FFF2-40B4-BE49-F238E27FC236}">
                  <a16:creationId xmlns:a16="http://schemas.microsoft.com/office/drawing/2014/main" id="{6B42E23D-29F9-4F74-8B2F-46752DADB5AF}"/>
                </a:ext>
              </a:extLst>
            </p:cNvPr>
            <p:cNvSpPr>
              <a:spLocks/>
            </p:cNvSpPr>
            <p:nvPr/>
          </p:nvSpPr>
          <p:spPr bwMode="gray">
            <a:xfrm>
              <a:off x="7108507" y="5796032"/>
              <a:ext cx="15948" cy="14354"/>
            </a:xfrm>
            <a:custGeom>
              <a:avLst/>
              <a:gdLst>
                <a:gd name="T0" fmla="*/ 8 w 10"/>
                <a:gd name="T1" fmla="*/ 0 h 9"/>
                <a:gd name="T2" fmla="*/ 0 w 10"/>
                <a:gd name="T3" fmla="*/ 0 h 9"/>
                <a:gd name="T4" fmla="*/ 2 w 10"/>
                <a:gd name="T5" fmla="*/ 9 h 9"/>
                <a:gd name="T6" fmla="*/ 10 w 10"/>
                <a:gd name="T7" fmla="*/ 8 h 9"/>
                <a:gd name="T8" fmla="*/ 8 w 10"/>
                <a:gd name="T9" fmla="*/ 0 h 9"/>
              </a:gdLst>
              <a:ahLst/>
              <a:cxnLst>
                <a:cxn ang="0">
                  <a:pos x="T0" y="T1"/>
                </a:cxn>
                <a:cxn ang="0">
                  <a:pos x="T2" y="T3"/>
                </a:cxn>
                <a:cxn ang="0">
                  <a:pos x="T4" y="T5"/>
                </a:cxn>
                <a:cxn ang="0">
                  <a:pos x="T6" y="T7"/>
                </a:cxn>
                <a:cxn ang="0">
                  <a:pos x="T8" y="T9"/>
                </a:cxn>
              </a:cxnLst>
              <a:rect l="0" t="0" r="r" b="b"/>
              <a:pathLst>
                <a:path w="10" h="9">
                  <a:moveTo>
                    <a:pt x="8" y="0"/>
                  </a:moveTo>
                  <a:lnTo>
                    <a:pt x="0" y="0"/>
                  </a:lnTo>
                  <a:lnTo>
                    <a:pt x="2" y="9"/>
                  </a:lnTo>
                  <a:lnTo>
                    <a:pt x="10" y="8"/>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8" name="Freeform 536">
              <a:extLst>
                <a:ext uri="{FF2B5EF4-FFF2-40B4-BE49-F238E27FC236}">
                  <a16:creationId xmlns:a16="http://schemas.microsoft.com/office/drawing/2014/main" id="{0B3B9CAA-6761-4B0C-BBB6-4EDB948D6493}"/>
                </a:ext>
              </a:extLst>
            </p:cNvPr>
            <p:cNvSpPr>
              <a:spLocks/>
            </p:cNvSpPr>
            <p:nvPr/>
          </p:nvSpPr>
          <p:spPr bwMode="gray">
            <a:xfrm>
              <a:off x="7090965" y="5780084"/>
              <a:ext cx="14354" cy="11164"/>
            </a:xfrm>
            <a:custGeom>
              <a:avLst/>
              <a:gdLst>
                <a:gd name="T0" fmla="*/ 0 w 9"/>
                <a:gd name="T1" fmla="*/ 1 h 7"/>
                <a:gd name="T2" fmla="*/ 4 w 9"/>
                <a:gd name="T3" fmla="*/ 7 h 7"/>
                <a:gd name="T4" fmla="*/ 9 w 9"/>
                <a:gd name="T5" fmla="*/ 6 h 7"/>
                <a:gd name="T6" fmla="*/ 5 w 9"/>
                <a:gd name="T7" fmla="*/ 0 h 7"/>
                <a:gd name="T8" fmla="*/ 0 w 9"/>
                <a:gd name="T9" fmla="*/ 1 h 7"/>
              </a:gdLst>
              <a:ahLst/>
              <a:cxnLst>
                <a:cxn ang="0">
                  <a:pos x="T0" y="T1"/>
                </a:cxn>
                <a:cxn ang="0">
                  <a:pos x="T2" y="T3"/>
                </a:cxn>
                <a:cxn ang="0">
                  <a:pos x="T4" y="T5"/>
                </a:cxn>
                <a:cxn ang="0">
                  <a:pos x="T6" y="T7"/>
                </a:cxn>
                <a:cxn ang="0">
                  <a:pos x="T8" y="T9"/>
                </a:cxn>
              </a:cxnLst>
              <a:rect l="0" t="0" r="r" b="b"/>
              <a:pathLst>
                <a:path w="9" h="7">
                  <a:moveTo>
                    <a:pt x="0" y="1"/>
                  </a:moveTo>
                  <a:lnTo>
                    <a:pt x="4" y="7"/>
                  </a:lnTo>
                  <a:lnTo>
                    <a:pt x="9" y="6"/>
                  </a:lnTo>
                  <a:lnTo>
                    <a:pt x="5"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9" name="Freeform 537">
              <a:extLst>
                <a:ext uri="{FF2B5EF4-FFF2-40B4-BE49-F238E27FC236}">
                  <a16:creationId xmlns:a16="http://schemas.microsoft.com/office/drawing/2014/main" id="{92D7BC5B-D782-4B0F-988C-5A00ADEC88EC}"/>
                </a:ext>
              </a:extLst>
            </p:cNvPr>
            <p:cNvSpPr>
              <a:spLocks/>
            </p:cNvSpPr>
            <p:nvPr/>
          </p:nvSpPr>
          <p:spPr bwMode="gray">
            <a:xfrm>
              <a:off x="6735322" y="5575949"/>
              <a:ext cx="15948" cy="11164"/>
            </a:xfrm>
            <a:custGeom>
              <a:avLst/>
              <a:gdLst>
                <a:gd name="T0" fmla="*/ 0 w 10"/>
                <a:gd name="T1" fmla="*/ 5 h 7"/>
                <a:gd name="T2" fmla="*/ 5 w 10"/>
                <a:gd name="T3" fmla="*/ 7 h 7"/>
                <a:gd name="T4" fmla="*/ 10 w 10"/>
                <a:gd name="T5" fmla="*/ 3 h 7"/>
                <a:gd name="T6" fmla="*/ 5 w 10"/>
                <a:gd name="T7" fmla="*/ 0 h 7"/>
                <a:gd name="T8" fmla="*/ 0 w 10"/>
                <a:gd name="T9" fmla="*/ 5 h 7"/>
              </a:gdLst>
              <a:ahLst/>
              <a:cxnLst>
                <a:cxn ang="0">
                  <a:pos x="T0" y="T1"/>
                </a:cxn>
                <a:cxn ang="0">
                  <a:pos x="T2" y="T3"/>
                </a:cxn>
                <a:cxn ang="0">
                  <a:pos x="T4" y="T5"/>
                </a:cxn>
                <a:cxn ang="0">
                  <a:pos x="T6" y="T7"/>
                </a:cxn>
                <a:cxn ang="0">
                  <a:pos x="T8" y="T9"/>
                </a:cxn>
              </a:cxnLst>
              <a:rect l="0" t="0" r="r" b="b"/>
              <a:pathLst>
                <a:path w="10" h="7">
                  <a:moveTo>
                    <a:pt x="0" y="5"/>
                  </a:moveTo>
                  <a:lnTo>
                    <a:pt x="5" y="7"/>
                  </a:lnTo>
                  <a:lnTo>
                    <a:pt x="10" y="3"/>
                  </a:lnTo>
                  <a:lnTo>
                    <a:pt x="5"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0" name="Freeform 538">
              <a:extLst>
                <a:ext uri="{FF2B5EF4-FFF2-40B4-BE49-F238E27FC236}">
                  <a16:creationId xmlns:a16="http://schemas.microsoft.com/office/drawing/2014/main" id="{E876CDB0-F14E-434D-B00D-A20EAC07F162}"/>
                </a:ext>
              </a:extLst>
            </p:cNvPr>
            <p:cNvSpPr>
              <a:spLocks/>
            </p:cNvSpPr>
            <p:nvPr/>
          </p:nvSpPr>
          <p:spPr bwMode="gray">
            <a:xfrm>
              <a:off x="7177084" y="5880558"/>
              <a:ext cx="17543" cy="12758"/>
            </a:xfrm>
            <a:custGeom>
              <a:avLst/>
              <a:gdLst>
                <a:gd name="T0" fmla="*/ 19 w 34"/>
                <a:gd name="T1" fmla="*/ 7 h 22"/>
                <a:gd name="T2" fmla="*/ 18 w 34"/>
                <a:gd name="T3" fmla="*/ 18 h 22"/>
                <a:gd name="T4" fmla="*/ 19 w 34"/>
                <a:gd name="T5" fmla="*/ 7 h 22"/>
              </a:gdLst>
              <a:ahLst/>
              <a:cxnLst>
                <a:cxn ang="0">
                  <a:pos x="T0" y="T1"/>
                </a:cxn>
                <a:cxn ang="0">
                  <a:pos x="T2" y="T3"/>
                </a:cxn>
                <a:cxn ang="0">
                  <a:pos x="T4" y="T5"/>
                </a:cxn>
              </a:cxnLst>
              <a:rect l="0" t="0" r="r" b="b"/>
              <a:pathLst>
                <a:path w="34" h="22">
                  <a:moveTo>
                    <a:pt x="19" y="7"/>
                  </a:moveTo>
                  <a:cubicBezTo>
                    <a:pt x="0" y="14"/>
                    <a:pt x="7" y="22"/>
                    <a:pt x="18" y="18"/>
                  </a:cubicBezTo>
                  <a:cubicBezTo>
                    <a:pt x="33" y="19"/>
                    <a:pt x="34" y="0"/>
                    <a:pt x="19"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1" name="Freeform 539">
              <a:extLst>
                <a:ext uri="{FF2B5EF4-FFF2-40B4-BE49-F238E27FC236}">
                  <a16:creationId xmlns:a16="http://schemas.microsoft.com/office/drawing/2014/main" id="{2DF33238-96CE-4564-A840-2962473C24B8}"/>
                </a:ext>
              </a:extLst>
            </p:cNvPr>
            <p:cNvSpPr>
              <a:spLocks/>
            </p:cNvSpPr>
            <p:nvPr/>
          </p:nvSpPr>
          <p:spPr bwMode="gray">
            <a:xfrm>
              <a:off x="6853338" y="5776895"/>
              <a:ext cx="9569" cy="23923"/>
            </a:xfrm>
            <a:custGeom>
              <a:avLst/>
              <a:gdLst>
                <a:gd name="T0" fmla="*/ 0 w 20"/>
                <a:gd name="T1" fmla="*/ 29 h 45"/>
                <a:gd name="T2" fmla="*/ 3 w 20"/>
                <a:gd name="T3" fmla="*/ 45 h 45"/>
                <a:gd name="T4" fmla="*/ 15 w 20"/>
                <a:gd name="T5" fmla="*/ 22 h 45"/>
                <a:gd name="T6" fmla="*/ 16 w 20"/>
                <a:gd name="T7" fmla="*/ 0 h 45"/>
                <a:gd name="T8" fmla="*/ 1 w 20"/>
                <a:gd name="T9" fmla="*/ 6 h 45"/>
                <a:gd name="T10" fmla="*/ 0 w 20"/>
                <a:gd name="T11" fmla="*/ 29 h 45"/>
              </a:gdLst>
              <a:ahLst/>
              <a:cxnLst>
                <a:cxn ang="0">
                  <a:pos x="T0" y="T1"/>
                </a:cxn>
                <a:cxn ang="0">
                  <a:pos x="T2" y="T3"/>
                </a:cxn>
                <a:cxn ang="0">
                  <a:pos x="T4" y="T5"/>
                </a:cxn>
                <a:cxn ang="0">
                  <a:pos x="T6" y="T7"/>
                </a:cxn>
                <a:cxn ang="0">
                  <a:pos x="T8" y="T9"/>
                </a:cxn>
                <a:cxn ang="0">
                  <a:pos x="T10" y="T11"/>
                </a:cxn>
              </a:cxnLst>
              <a:rect l="0" t="0" r="r" b="b"/>
              <a:pathLst>
                <a:path w="20" h="45">
                  <a:moveTo>
                    <a:pt x="0" y="29"/>
                  </a:moveTo>
                  <a:cubicBezTo>
                    <a:pt x="3" y="45"/>
                    <a:pt x="3" y="45"/>
                    <a:pt x="3" y="45"/>
                  </a:cubicBezTo>
                  <a:cubicBezTo>
                    <a:pt x="3" y="45"/>
                    <a:pt x="15" y="42"/>
                    <a:pt x="15" y="22"/>
                  </a:cubicBezTo>
                  <a:cubicBezTo>
                    <a:pt x="20" y="7"/>
                    <a:pt x="16" y="0"/>
                    <a:pt x="16" y="0"/>
                  </a:cubicBezTo>
                  <a:cubicBezTo>
                    <a:pt x="1" y="6"/>
                    <a:pt x="1" y="6"/>
                    <a:pt x="1" y="6"/>
                  </a:cubicBezTo>
                  <a:lnTo>
                    <a:pt x="0" y="2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2" name="Freeform 540">
              <a:extLst>
                <a:ext uri="{FF2B5EF4-FFF2-40B4-BE49-F238E27FC236}">
                  <a16:creationId xmlns:a16="http://schemas.microsoft.com/office/drawing/2014/main" id="{63F42EEF-1474-457D-84B0-E540092E1819}"/>
                </a:ext>
              </a:extLst>
            </p:cNvPr>
            <p:cNvSpPr>
              <a:spLocks/>
            </p:cNvSpPr>
            <p:nvPr/>
          </p:nvSpPr>
          <p:spPr bwMode="gray">
            <a:xfrm>
              <a:off x="7157947" y="5861420"/>
              <a:ext cx="17543" cy="12758"/>
            </a:xfrm>
            <a:custGeom>
              <a:avLst/>
              <a:gdLst>
                <a:gd name="T0" fmla="*/ 0 w 11"/>
                <a:gd name="T1" fmla="*/ 0 h 8"/>
                <a:gd name="T2" fmla="*/ 1 w 11"/>
                <a:gd name="T3" fmla="*/ 4 h 8"/>
                <a:gd name="T4" fmla="*/ 11 w 11"/>
                <a:gd name="T5" fmla="*/ 8 h 8"/>
                <a:gd name="T6" fmla="*/ 10 w 11"/>
                <a:gd name="T7" fmla="*/ 4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1" y="4"/>
                  </a:lnTo>
                  <a:lnTo>
                    <a:pt x="11" y="8"/>
                  </a:lnTo>
                  <a:lnTo>
                    <a:pt x="10" y="4"/>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3" name="Freeform 541">
              <a:extLst>
                <a:ext uri="{FF2B5EF4-FFF2-40B4-BE49-F238E27FC236}">
                  <a16:creationId xmlns:a16="http://schemas.microsoft.com/office/drawing/2014/main" id="{DEF6689A-8103-4545-8327-11098E3E3D29}"/>
                </a:ext>
              </a:extLst>
            </p:cNvPr>
            <p:cNvSpPr>
              <a:spLocks/>
            </p:cNvSpPr>
            <p:nvPr/>
          </p:nvSpPr>
          <p:spPr bwMode="gray">
            <a:xfrm>
              <a:off x="6794330" y="5550432"/>
              <a:ext cx="7975" cy="9569"/>
            </a:xfrm>
            <a:custGeom>
              <a:avLst/>
              <a:gdLst>
                <a:gd name="T0" fmla="*/ 5 w 5"/>
                <a:gd name="T1" fmla="*/ 0 h 6"/>
                <a:gd name="T2" fmla="*/ 0 w 5"/>
                <a:gd name="T3" fmla="*/ 5 h 6"/>
                <a:gd name="T4" fmla="*/ 3 w 5"/>
                <a:gd name="T5" fmla="*/ 6 h 6"/>
                <a:gd name="T6" fmla="*/ 5 w 5"/>
                <a:gd name="T7" fmla="*/ 0 h 6"/>
              </a:gdLst>
              <a:ahLst/>
              <a:cxnLst>
                <a:cxn ang="0">
                  <a:pos x="T0" y="T1"/>
                </a:cxn>
                <a:cxn ang="0">
                  <a:pos x="T2" y="T3"/>
                </a:cxn>
                <a:cxn ang="0">
                  <a:pos x="T4" y="T5"/>
                </a:cxn>
                <a:cxn ang="0">
                  <a:pos x="T6" y="T7"/>
                </a:cxn>
              </a:cxnLst>
              <a:rect l="0" t="0" r="r" b="b"/>
              <a:pathLst>
                <a:path w="5" h="6">
                  <a:moveTo>
                    <a:pt x="5" y="0"/>
                  </a:moveTo>
                  <a:lnTo>
                    <a:pt x="0" y="5"/>
                  </a:lnTo>
                  <a:lnTo>
                    <a:pt x="3" y="6"/>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4" name="Freeform 542">
              <a:extLst>
                <a:ext uri="{FF2B5EF4-FFF2-40B4-BE49-F238E27FC236}">
                  <a16:creationId xmlns:a16="http://schemas.microsoft.com/office/drawing/2014/main" id="{C64A73F3-7AC0-4DB0-A6F9-558C0D30538E}"/>
                </a:ext>
              </a:extLst>
            </p:cNvPr>
            <p:cNvSpPr>
              <a:spLocks/>
            </p:cNvSpPr>
            <p:nvPr/>
          </p:nvSpPr>
          <p:spPr bwMode="gray">
            <a:xfrm>
              <a:off x="6781572" y="5566380"/>
              <a:ext cx="12758" cy="14354"/>
            </a:xfrm>
            <a:custGeom>
              <a:avLst/>
              <a:gdLst>
                <a:gd name="T0" fmla="*/ 0 w 8"/>
                <a:gd name="T1" fmla="*/ 7 h 9"/>
                <a:gd name="T2" fmla="*/ 3 w 8"/>
                <a:gd name="T3" fmla="*/ 9 h 9"/>
                <a:gd name="T4" fmla="*/ 8 w 8"/>
                <a:gd name="T5" fmla="*/ 1 h 9"/>
                <a:gd name="T6" fmla="*/ 3 w 8"/>
                <a:gd name="T7" fmla="*/ 0 h 9"/>
                <a:gd name="T8" fmla="*/ 0 w 8"/>
                <a:gd name="T9" fmla="*/ 7 h 9"/>
              </a:gdLst>
              <a:ahLst/>
              <a:cxnLst>
                <a:cxn ang="0">
                  <a:pos x="T0" y="T1"/>
                </a:cxn>
                <a:cxn ang="0">
                  <a:pos x="T2" y="T3"/>
                </a:cxn>
                <a:cxn ang="0">
                  <a:pos x="T4" y="T5"/>
                </a:cxn>
                <a:cxn ang="0">
                  <a:pos x="T6" y="T7"/>
                </a:cxn>
                <a:cxn ang="0">
                  <a:pos x="T8" y="T9"/>
                </a:cxn>
              </a:cxnLst>
              <a:rect l="0" t="0" r="r" b="b"/>
              <a:pathLst>
                <a:path w="8" h="9">
                  <a:moveTo>
                    <a:pt x="0" y="7"/>
                  </a:moveTo>
                  <a:lnTo>
                    <a:pt x="3" y="9"/>
                  </a:lnTo>
                  <a:lnTo>
                    <a:pt x="8" y="1"/>
                  </a:lnTo>
                  <a:lnTo>
                    <a:pt x="3" y="0"/>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5" name="Freeform 543">
              <a:extLst>
                <a:ext uri="{FF2B5EF4-FFF2-40B4-BE49-F238E27FC236}">
                  <a16:creationId xmlns:a16="http://schemas.microsoft.com/office/drawing/2014/main" id="{68CE5AA4-BCD7-4EBF-A1F1-87128E6CDA3E}"/>
                </a:ext>
              </a:extLst>
            </p:cNvPr>
            <p:cNvSpPr>
              <a:spLocks/>
            </p:cNvSpPr>
            <p:nvPr/>
          </p:nvSpPr>
          <p:spPr bwMode="gray">
            <a:xfrm>
              <a:off x="6756055" y="5574355"/>
              <a:ext cx="22327" cy="17543"/>
            </a:xfrm>
            <a:custGeom>
              <a:avLst/>
              <a:gdLst>
                <a:gd name="T0" fmla="*/ 7 w 14"/>
                <a:gd name="T1" fmla="*/ 11 h 11"/>
                <a:gd name="T2" fmla="*/ 14 w 14"/>
                <a:gd name="T3" fmla="*/ 9 h 11"/>
                <a:gd name="T4" fmla="*/ 0 w 14"/>
                <a:gd name="T5" fmla="*/ 0 h 11"/>
                <a:gd name="T6" fmla="*/ 7 w 14"/>
                <a:gd name="T7" fmla="*/ 11 h 11"/>
              </a:gdLst>
              <a:ahLst/>
              <a:cxnLst>
                <a:cxn ang="0">
                  <a:pos x="T0" y="T1"/>
                </a:cxn>
                <a:cxn ang="0">
                  <a:pos x="T2" y="T3"/>
                </a:cxn>
                <a:cxn ang="0">
                  <a:pos x="T4" y="T5"/>
                </a:cxn>
                <a:cxn ang="0">
                  <a:pos x="T6" y="T7"/>
                </a:cxn>
              </a:cxnLst>
              <a:rect l="0" t="0" r="r" b="b"/>
              <a:pathLst>
                <a:path w="14" h="11">
                  <a:moveTo>
                    <a:pt x="7" y="11"/>
                  </a:moveTo>
                  <a:lnTo>
                    <a:pt x="14" y="9"/>
                  </a:lnTo>
                  <a:lnTo>
                    <a:pt x="0" y="0"/>
                  </a:lnTo>
                  <a:lnTo>
                    <a:pt x="7"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6" name="Freeform 544">
              <a:extLst>
                <a:ext uri="{FF2B5EF4-FFF2-40B4-BE49-F238E27FC236}">
                  <a16:creationId xmlns:a16="http://schemas.microsoft.com/office/drawing/2014/main" id="{F3050B0F-F399-4CB9-83C4-26C95D2D8609}"/>
                </a:ext>
              </a:extLst>
            </p:cNvPr>
            <p:cNvSpPr>
              <a:spLocks/>
            </p:cNvSpPr>
            <p:nvPr/>
          </p:nvSpPr>
          <p:spPr bwMode="gray">
            <a:xfrm>
              <a:off x="6842175" y="5751378"/>
              <a:ext cx="14354" cy="22327"/>
            </a:xfrm>
            <a:custGeom>
              <a:avLst/>
              <a:gdLst>
                <a:gd name="T0" fmla="*/ 2 w 9"/>
                <a:gd name="T1" fmla="*/ 0 h 14"/>
                <a:gd name="T2" fmla="*/ 0 w 9"/>
                <a:gd name="T3" fmla="*/ 14 h 14"/>
                <a:gd name="T4" fmla="*/ 9 w 9"/>
                <a:gd name="T5" fmla="*/ 1 h 14"/>
                <a:gd name="T6" fmla="*/ 2 w 9"/>
                <a:gd name="T7" fmla="*/ 0 h 14"/>
              </a:gdLst>
              <a:ahLst/>
              <a:cxnLst>
                <a:cxn ang="0">
                  <a:pos x="T0" y="T1"/>
                </a:cxn>
                <a:cxn ang="0">
                  <a:pos x="T2" y="T3"/>
                </a:cxn>
                <a:cxn ang="0">
                  <a:pos x="T4" y="T5"/>
                </a:cxn>
                <a:cxn ang="0">
                  <a:pos x="T6" y="T7"/>
                </a:cxn>
              </a:cxnLst>
              <a:rect l="0" t="0" r="r" b="b"/>
              <a:pathLst>
                <a:path w="9" h="14">
                  <a:moveTo>
                    <a:pt x="2" y="0"/>
                  </a:moveTo>
                  <a:lnTo>
                    <a:pt x="0" y="14"/>
                  </a:lnTo>
                  <a:lnTo>
                    <a:pt x="9" y="1"/>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7" name="Freeform 545">
              <a:extLst>
                <a:ext uri="{FF2B5EF4-FFF2-40B4-BE49-F238E27FC236}">
                  <a16:creationId xmlns:a16="http://schemas.microsoft.com/office/drawing/2014/main" id="{D7DDCE1A-E79D-4C59-BF27-EF749FFAC629}"/>
                </a:ext>
              </a:extLst>
            </p:cNvPr>
            <p:cNvSpPr>
              <a:spLocks/>
            </p:cNvSpPr>
            <p:nvPr/>
          </p:nvSpPr>
          <p:spPr bwMode="gray">
            <a:xfrm>
              <a:off x="7201006" y="5831118"/>
              <a:ext cx="11164" cy="15948"/>
            </a:xfrm>
            <a:custGeom>
              <a:avLst/>
              <a:gdLst>
                <a:gd name="T0" fmla="*/ 6 w 7"/>
                <a:gd name="T1" fmla="*/ 2 h 10"/>
                <a:gd name="T2" fmla="*/ 4 w 7"/>
                <a:gd name="T3" fmla="*/ 0 h 10"/>
                <a:gd name="T4" fmla="*/ 0 w 7"/>
                <a:gd name="T5" fmla="*/ 6 h 10"/>
                <a:gd name="T6" fmla="*/ 7 w 7"/>
                <a:gd name="T7" fmla="*/ 10 h 10"/>
                <a:gd name="T8" fmla="*/ 6 w 7"/>
                <a:gd name="T9" fmla="*/ 2 h 10"/>
              </a:gdLst>
              <a:ahLst/>
              <a:cxnLst>
                <a:cxn ang="0">
                  <a:pos x="T0" y="T1"/>
                </a:cxn>
                <a:cxn ang="0">
                  <a:pos x="T2" y="T3"/>
                </a:cxn>
                <a:cxn ang="0">
                  <a:pos x="T4" y="T5"/>
                </a:cxn>
                <a:cxn ang="0">
                  <a:pos x="T6" y="T7"/>
                </a:cxn>
                <a:cxn ang="0">
                  <a:pos x="T8" y="T9"/>
                </a:cxn>
              </a:cxnLst>
              <a:rect l="0" t="0" r="r" b="b"/>
              <a:pathLst>
                <a:path w="7" h="10">
                  <a:moveTo>
                    <a:pt x="6" y="2"/>
                  </a:moveTo>
                  <a:lnTo>
                    <a:pt x="4" y="0"/>
                  </a:lnTo>
                  <a:lnTo>
                    <a:pt x="0" y="6"/>
                  </a:lnTo>
                  <a:lnTo>
                    <a:pt x="7" y="10"/>
                  </a:lnTo>
                  <a:lnTo>
                    <a:pt x="6"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8" name="Freeform 546">
              <a:extLst>
                <a:ext uri="{FF2B5EF4-FFF2-40B4-BE49-F238E27FC236}">
                  <a16:creationId xmlns:a16="http://schemas.microsoft.com/office/drawing/2014/main" id="{833518E2-C96F-489E-A486-6B3F005C7A8F}"/>
                </a:ext>
              </a:extLst>
            </p:cNvPr>
            <p:cNvSpPr>
              <a:spLocks/>
            </p:cNvSpPr>
            <p:nvPr/>
          </p:nvSpPr>
          <p:spPr bwMode="gray">
            <a:xfrm>
              <a:off x="7111697" y="5805601"/>
              <a:ext cx="44655" cy="36681"/>
            </a:xfrm>
            <a:custGeom>
              <a:avLst/>
              <a:gdLst>
                <a:gd name="T0" fmla="*/ 18 w 28"/>
                <a:gd name="T1" fmla="*/ 11 h 23"/>
                <a:gd name="T2" fmla="*/ 28 w 28"/>
                <a:gd name="T3" fmla="*/ 5 h 23"/>
                <a:gd name="T4" fmla="*/ 18 w 28"/>
                <a:gd name="T5" fmla="*/ 0 h 23"/>
                <a:gd name="T6" fmla="*/ 0 w 28"/>
                <a:gd name="T7" fmla="*/ 19 h 23"/>
                <a:gd name="T8" fmla="*/ 4 w 28"/>
                <a:gd name="T9" fmla="*/ 23 h 23"/>
                <a:gd name="T10" fmla="*/ 6 w 28"/>
                <a:gd name="T11" fmla="*/ 18 h 23"/>
                <a:gd name="T12" fmla="*/ 14 w 28"/>
                <a:gd name="T13" fmla="*/ 17 h 23"/>
                <a:gd name="T14" fmla="*/ 18 w 28"/>
                <a:gd name="T15" fmla="*/ 1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3">
                  <a:moveTo>
                    <a:pt x="18" y="11"/>
                  </a:moveTo>
                  <a:lnTo>
                    <a:pt x="28" y="5"/>
                  </a:lnTo>
                  <a:lnTo>
                    <a:pt x="18" y="0"/>
                  </a:lnTo>
                  <a:lnTo>
                    <a:pt x="0" y="19"/>
                  </a:lnTo>
                  <a:lnTo>
                    <a:pt x="4" y="23"/>
                  </a:lnTo>
                  <a:lnTo>
                    <a:pt x="6" y="18"/>
                  </a:lnTo>
                  <a:lnTo>
                    <a:pt x="14" y="17"/>
                  </a:lnTo>
                  <a:lnTo>
                    <a:pt x="18"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9" name="Freeform 547">
              <a:extLst>
                <a:ext uri="{FF2B5EF4-FFF2-40B4-BE49-F238E27FC236}">
                  <a16:creationId xmlns:a16="http://schemas.microsoft.com/office/drawing/2014/main" id="{7D4ED50F-6538-4C37-9254-4E8C66F708A9}"/>
                </a:ext>
              </a:extLst>
            </p:cNvPr>
            <p:cNvSpPr>
              <a:spLocks/>
            </p:cNvSpPr>
            <p:nvPr/>
          </p:nvSpPr>
          <p:spPr bwMode="gray">
            <a:xfrm>
              <a:off x="6795925" y="5585518"/>
              <a:ext cx="19138" cy="12758"/>
            </a:xfrm>
            <a:custGeom>
              <a:avLst/>
              <a:gdLst>
                <a:gd name="T0" fmla="*/ 19 w 34"/>
                <a:gd name="T1" fmla="*/ 1 h 25"/>
                <a:gd name="T2" fmla="*/ 19 w 34"/>
                <a:gd name="T3" fmla="*/ 16 h 25"/>
                <a:gd name="T4" fmla="*/ 19 w 34"/>
                <a:gd name="T5" fmla="*/ 1 h 25"/>
              </a:gdLst>
              <a:ahLst/>
              <a:cxnLst>
                <a:cxn ang="0">
                  <a:pos x="T0" y="T1"/>
                </a:cxn>
                <a:cxn ang="0">
                  <a:pos x="T2" y="T3"/>
                </a:cxn>
                <a:cxn ang="0">
                  <a:pos x="T4" y="T5"/>
                </a:cxn>
              </a:cxnLst>
              <a:rect l="0" t="0" r="r" b="b"/>
              <a:pathLst>
                <a:path w="34" h="25">
                  <a:moveTo>
                    <a:pt x="19" y="1"/>
                  </a:moveTo>
                  <a:cubicBezTo>
                    <a:pt x="4" y="0"/>
                    <a:pt x="0" y="11"/>
                    <a:pt x="19" y="16"/>
                  </a:cubicBezTo>
                  <a:cubicBezTo>
                    <a:pt x="33" y="25"/>
                    <a:pt x="34" y="2"/>
                    <a:pt x="19"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0" name="Freeform 548">
              <a:extLst>
                <a:ext uri="{FF2B5EF4-FFF2-40B4-BE49-F238E27FC236}">
                  <a16:creationId xmlns:a16="http://schemas.microsoft.com/office/drawing/2014/main" id="{4047D565-1A2F-4042-9D1B-07B109DAC79E}"/>
                </a:ext>
              </a:extLst>
            </p:cNvPr>
            <p:cNvSpPr>
              <a:spLocks/>
            </p:cNvSpPr>
            <p:nvPr/>
          </p:nvSpPr>
          <p:spPr bwMode="gray">
            <a:xfrm>
              <a:off x="6417956" y="5234660"/>
              <a:ext cx="594864" cy="696932"/>
            </a:xfrm>
            <a:custGeom>
              <a:avLst/>
              <a:gdLst>
                <a:gd name="T0" fmla="*/ 1090 w 1124"/>
                <a:gd name="T1" fmla="*/ 90 h 1316"/>
                <a:gd name="T2" fmla="*/ 1075 w 1124"/>
                <a:gd name="T3" fmla="*/ 9 h 1316"/>
                <a:gd name="T4" fmla="*/ 988 w 1124"/>
                <a:gd name="T5" fmla="*/ 108 h 1316"/>
                <a:gd name="T6" fmla="*/ 812 w 1124"/>
                <a:gd name="T7" fmla="*/ 107 h 1316"/>
                <a:gd name="T8" fmla="*/ 742 w 1124"/>
                <a:gd name="T9" fmla="*/ 81 h 1316"/>
                <a:gd name="T10" fmla="*/ 659 w 1124"/>
                <a:gd name="T11" fmla="*/ 92 h 1316"/>
                <a:gd name="T12" fmla="*/ 613 w 1124"/>
                <a:gd name="T13" fmla="*/ 132 h 1316"/>
                <a:gd name="T14" fmla="*/ 544 w 1124"/>
                <a:gd name="T15" fmla="*/ 156 h 1316"/>
                <a:gd name="T16" fmla="*/ 443 w 1124"/>
                <a:gd name="T17" fmla="*/ 170 h 1316"/>
                <a:gd name="T18" fmla="*/ 354 w 1124"/>
                <a:gd name="T19" fmla="*/ 215 h 1316"/>
                <a:gd name="T20" fmla="*/ 280 w 1124"/>
                <a:gd name="T21" fmla="*/ 277 h 1316"/>
                <a:gd name="T22" fmla="*/ 137 w 1124"/>
                <a:gd name="T23" fmla="*/ 308 h 1316"/>
                <a:gd name="T24" fmla="*/ 114 w 1124"/>
                <a:gd name="T25" fmla="*/ 399 h 1316"/>
                <a:gd name="T26" fmla="*/ 50 w 1124"/>
                <a:gd name="T27" fmla="*/ 495 h 1316"/>
                <a:gd name="T28" fmla="*/ 43 w 1124"/>
                <a:gd name="T29" fmla="*/ 560 h 1316"/>
                <a:gd name="T30" fmla="*/ 11 w 1124"/>
                <a:gd name="T31" fmla="*/ 605 h 1316"/>
                <a:gd name="T32" fmla="*/ 45 w 1124"/>
                <a:gd name="T33" fmla="*/ 683 h 1316"/>
                <a:gd name="T34" fmla="*/ 200 w 1124"/>
                <a:gd name="T35" fmla="*/ 736 h 1316"/>
                <a:gd name="T36" fmla="*/ 98 w 1124"/>
                <a:gd name="T37" fmla="*/ 838 h 1316"/>
                <a:gd name="T38" fmla="*/ 157 w 1124"/>
                <a:gd name="T39" fmla="*/ 841 h 1316"/>
                <a:gd name="T40" fmla="*/ 243 w 1124"/>
                <a:gd name="T41" fmla="*/ 857 h 1316"/>
                <a:gd name="T42" fmla="*/ 351 w 1124"/>
                <a:gd name="T43" fmla="*/ 858 h 1316"/>
                <a:gd name="T44" fmla="*/ 434 w 1124"/>
                <a:gd name="T45" fmla="*/ 850 h 1316"/>
                <a:gd name="T46" fmla="*/ 474 w 1124"/>
                <a:gd name="T47" fmla="*/ 875 h 1316"/>
                <a:gd name="T48" fmla="*/ 565 w 1124"/>
                <a:gd name="T49" fmla="*/ 918 h 1316"/>
                <a:gd name="T50" fmla="*/ 537 w 1124"/>
                <a:gd name="T51" fmla="*/ 955 h 1316"/>
                <a:gd name="T52" fmla="*/ 303 w 1124"/>
                <a:gd name="T53" fmla="*/ 921 h 1316"/>
                <a:gd name="T54" fmla="*/ 243 w 1124"/>
                <a:gd name="T55" fmla="*/ 1017 h 1316"/>
                <a:gd name="T56" fmla="*/ 335 w 1124"/>
                <a:gd name="T57" fmla="*/ 1205 h 1316"/>
                <a:gd name="T58" fmla="*/ 388 w 1124"/>
                <a:gd name="T59" fmla="*/ 1192 h 1316"/>
                <a:gd name="T60" fmla="*/ 466 w 1124"/>
                <a:gd name="T61" fmla="*/ 1295 h 1316"/>
                <a:gd name="T62" fmla="*/ 615 w 1124"/>
                <a:gd name="T63" fmla="*/ 1299 h 1316"/>
                <a:gd name="T64" fmla="*/ 559 w 1124"/>
                <a:gd name="T65" fmla="*/ 1143 h 1316"/>
                <a:gd name="T66" fmla="*/ 580 w 1124"/>
                <a:gd name="T67" fmla="*/ 1087 h 1316"/>
                <a:gd name="T68" fmla="*/ 664 w 1124"/>
                <a:gd name="T69" fmla="*/ 1045 h 1316"/>
                <a:gd name="T70" fmla="*/ 600 w 1124"/>
                <a:gd name="T71" fmla="*/ 984 h 1316"/>
                <a:gd name="T72" fmla="*/ 663 w 1124"/>
                <a:gd name="T73" fmla="*/ 915 h 1316"/>
                <a:gd name="T74" fmla="*/ 780 w 1124"/>
                <a:gd name="T75" fmla="*/ 974 h 1316"/>
                <a:gd name="T76" fmla="*/ 652 w 1124"/>
                <a:gd name="T77" fmla="*/ 815 h 1316"/>
                <a:gd name="T78" fmla="*/ 550 w 1124"/>
                <a:gd name="T79" fmla="*/ 764 h 1316"/>
                <a:gd name="T80" fmla="*/ 514 w 1124"/>
                <a:gd name="T81" fmla="*/ 732 h 1316"/>
                <a:gd name="T82" fmla="*/ 667 w 1124"/>
                <a:gd name="T83" fmla="*/ 823 h 1316"/>
                <a:gd name="T84" fmla="*/ 839 w 1124"/>
                <a:gd name="T85" fmla="*/ 912 h 1316"/>
                <a:gd name="T86" fmla="*/ 751 w 1124"/>
                <a:gd name="T87" fmla="*/ 781 h 1316"/>
                <a:gd name="T88" fmla="*/ 663 w 1124"/>
                <a:gd name="T89" fmla="*/ 750 h 1316"/>
                <a:gd name="T90" fmla="*/ 495 w 1124"/>
                <a:gd name="T91" fmla="*/ 651 h 1316"/>
                <a:gd name="T92" fmla="*/ 547 w 1124"/>
                <a:gd name="T93" fmla="*/ 668 h 1316"/>
                <a:gd name="T94" fmla="*/ 540 w 1124"/>
                <a:gd name="T95" fmla="*/ 584 h 1316"/>
                <a:gd name="T96" fmla="*/ 462 w 1124"/>
                <a:gd name="T97" fmla="*/ 484 h 1316"/>
                <a:gd name="T98" fmla="*/ 442 w 1124"/>
                <a:gd name="T99" fmla="*/ 353 h 1316"/>
                <a:gd name="T100" fmla="*/ 498 w 1124"/>
                <a:gd name="T101" fmla="*/ 341 h 1316"/>
                <a:gd name="T102" fmla="*/ 529 w 1124"/>
                <a:gd name="T103" fmla="*/ 396 h 1316"/>
                <a:gd name="T104" fmla="*/ 589 w 1124"/>
                <a:gd name="T105" fmla="*/ 475 h 1316"/>
                <a:gd name="T106" fmla="*/ 582 w 1124"/>
                <a:gd name="T107" fmla="*/ 402 h 1316"/>
                <a:gd name="T108" fmla="*/ 691 w 1124"/>
                <a:gd name="T109" fmla="*/ 465 h 1316"/>
                <a:gd name="T110" fmla="*/ 654 w 1124"/>
                <a:gd name="T111" fmla="*/ 364 h 1316"/>
                <a:gd name="T112" fmla="*/ 746 w 1124"/>
                <a:gd name="T113" fmla="*/ 414 h 1316"/>
                <a:gd name="T114" fmla="*/ 682 w 1124"/>
                <a:gd name="T115" fmla="*/ 342 h 1316"/>
                <a:gd name="T116" fmla="*/ 624 w 1124"/>
                <a:gd name="T117" fmla="*/ 289 h 1316"/>
                <a:gd name="T118" fmla="*/ 732 w 1124"/>
                <a:gd name="T119" fmla="*/ 230 h 1316"/>
                <a:gd name="T120" fmla="*/ 864 w 1124"/>
                <a:gd name="T121" fmla="*/ 190 h 1316"/>
                <a:gd name="T122" fmla="*/ 871 w 1124"/>
                <a:gd name="T123" fmla="*/ 202 h 1316"/>
                <a:gd name="T124" fmla="*/ 1034 w 1124"/>
                <a:gd name="T125" fmla="*/ 236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4" h="1316">
                  <a:moveTo>
                    <a:pt x="1082" y="181"/>
                  </a:moveTo>
                  <a:cubicBezTo>
                    <a:pt x="1090" y="166"/>
                    <a:pt x="1065" y="146"/>
                    <a:pt x="1065" y="146"/>
                  </a:cubicBezTo>
                  <a:cubicBezTo>
                    <a:pt x="1063" y="112"/>
                    <a:pt x="1063" y="112"/>
                    <a:pt x="1063" y="112"/>
                  </a:cubicBezTo>
                  <a:cubicBezTo>
                    <a:pt x="1090" y="90"/>
                    <a:pt x="1090" y="90"/>
                    <a:pt x="1090" y="90"/>
                  </a:cubicBezTo>
                  <a:cubicBezTo>
                    <a:pt x="1090" y="90"/>
                    <a:pt x="1108" y="95"/>
                    <a:pt x="1116" y="87"/>
                  </a:cubicBezTo>
                  <a:cubicBezTo>
                    <a:pt x="1124" y="80"/>
                    <a:pt x="1102" y="60"/>
                    <a:pt x="1099" y="52"/>
                  </a:cubicBezTo>
                  <a:cubicBezTo>
                    <a:pt x="1096" y="44"/>
                    <a:pt x="1097" y="21"/>
                    <a:pt x="1097" y="21"/>
                  </a:cubicBezTo>
                  <a:cubicBezTo>
                    <a:pt x="1075" y="9"/>
                    <a:pt x="1075" y="9"/>
                    <a:pt x="1075" y="9"/>
                  </a:cubicBezTo>
                  <a:cubicBezTo>
                    <a:pt x="1049" y="0"/>
                    <a:pt x="1049" y="0"/>
                    <a:pt x="1049" y="0"/>
                  </a:cubicBezTo>
                  <a:cubicBezTo>
                    <a:pt x="1049" y="0"/>
                    <a:pt x="1011" y="2"/>
                    <a:pt x="1000" y="9"/>
                  </a:cubicBezTo>
                  <a:cubicBezTo>
                    <a:pt x="992" y="20"/>
                    <a:pt x="1028" y="41"/>
                    <a:pt x="1027" y="72"/>
                  </a:cubicBezTo>
                  <a:cubicBezTo>
                    <a:pt x="1022" y="98"/>
                    <a:pt x="988" y="108"/>
                    <a:pt x="988" y="108"/>
                  </a:cubicBezTo>
                  <a:cubicBezTo>
                    <a:pt x="966" y="103"/>
                    <a:pt x="966" y="103"/>
                    <a:pt x="966" y="103"/>
                  </a:cubicBezTo>
                  <a:cubicBezTo>
                    <a:pt x="966" y="103"/>
                    <a:pt x="882" y="141"/>
                    <a:pt x="878" y="141"/>
                  </a:cubicBezTo>
                  <a:cubicBezTo>
                    <a:pt x="870" y="144"/>
                    <a:pt x="860" y="125"/>
                    <a:pt x="860" y="125"/>
                  </a:cubicBezTo>
                  <a:cubicBezTo>
                    <a:pt x="812" y="107"/>
                    <a:pt x="812" y="107"/>
                    <a:pt x="812" y="107"/>
                  </a:cubicBezTo>
                  <a:cubicBezTo>
                    <a:pt x="793" y="125"/>
                    <a:pt x="793" y="125"/>
                    <a:pt x="793" y="125"/>
                  </a:cubicBezTo>
                  <a:cubicBezTo>
                    <a:pt x="775" y="102"/>
                    <a:pt x="775" y="102"/>
                    <a:pt x="775" y="102"/>
                  </a:cubicBezTo>
                  <a:cubicBezTo>
                    <a:pt x="760" y="105"/>
                    <a:pt x="760" y="105"/>
                    <a:pt x="760" y="105"/>
                  </a:cubicBezTo>
                  <a:cubicBezTo>
                    <a:pt x="742" y="81"/>
                    <a:pt x="742" y="81"/>
                    <a:pt x="742" y="81"/>
                  </a:cubicBezTo>
                  <a:cubicBezTo>
                    <a:pt x="742" y="81"/>
                    <a:pt x="716" y="91"/>
                    <a:pt x="708" y="98"/>
                  </a:cubicBezTo>
                  <a:cubicBezTo>
                    <a:pt x="700" y="102"/>
                    <a:pt x="690" y="82"/>
                    <a:pt x="690" y="82"/>
                  </a:cubicBezTo>
                  <a:cubicBezTo>
                    <a:pt x="682" y="93"/>
                    <a:pt x="682" y="93"/>
                    <a:pt x="682" y="93"/>
                  </a:cubicBezTo>
                  <a:cubicBezTo>
                    <a:pt x="659" y="92"/>
                    <a:pt x="659" y="92"/>
                    <a:pt x="659" y="92"/>
                  </a:cubicBezTo>
                  <a:cubicBezTo>
                    <a:pt x="662" y="112"/>
                    <a:pt x="662" y="112"/>
                    <a:pt x="662" y="112"/>
                  </a:cubicBezTo>
                  <a:cubicBezTo>
                    <a:pt x="643" y="126"/>
                    <a:pt x="643" y="126"/>
                    <a:pt x="643" y="126"/>
                  </a:cubicBezTo>
                  <a:cubicBezTo>
                    <a:pt x="636" y="114"/>
                    <a:pt x="636" y="114"/>
                    <a:pt x="636" y="114"/>
                  </a:cubicBezTo>
                  <a:cubicBezTo>
                    <a:pt x="613" y="132"/>
                    <a:pt x="613" y="132"/>
                    <a:pt x="613" y="132"/>
                  </a:cubicBezTo>
                  <a:cubicBezTo>
                    <a:pt x="601" y="135"/>
                    <a:pt x="601" y="135"/>
                    <a:pt x="601" y="135"/>
                  </a:cubicBezTo>
                  <a:cubicBezTo>
                    <a:pt x="593" y="143"/>
                    <a:pt x="593" y="143"/>
                    <a:pt x="593" y="143"/>
                  </a:cubicBezTo>
                  <a:cubicBezTo>
                    <a:pt x="552" y="141"/>
                    <a:pt x="552" y="141"/>
                    <a:pt x="552" y="141"/>
                  </a:cubicBezTo>
                  <a:cubicBezTo>
                    <a:pt x="544" y="156"/>
                    <a:pt x="544" y="156"/>
                    <a:pt x="544" y="156"/>
                  </a:cubicBezTo>
                  <a:cubicBezTo>
                    <a:pt x="526" y="147"/>
                    <a:pt x="526" y="147"/>
                    <a:pt x="526" y="147"/>
                  </a:cubicBezTo>
                  <a:cubicBezTo>
                    <a:pt x="510" y="165"/>
                    <a:pt x="510" y="165"/>
                    <a:pt x="510" y="165"/>
                  </a:cubicBezTo>
                  <a:cubicBezTo>
                    <a:pt x="473" y="168"/>
                    <a:pt x="473" y="168"/>
                    <a:pt x="473" y="168"/>
                  </a:cubicBezTo>
                  <a:cubicBezTo>
                    <a:pt x="473" y="168"/>
                    <a:pt x="443" y="158"/>
                    <a:pt x="443" y="170"/>
                  </a:cubicBezTo>
                  <a:cubicBezTo>
                    <a:pt x="438" y="185"/>
                    <a:pt x="440" y="220"/>
                    <a:pt x="440" y="220"/>
                  </a:cubicBezTo>
                  <a:cubicBezTo>
                    <a:pt x="426" y="207"/>
                    <a:pt x="426" y="207"/>
                    <a:pt x="426" y="207"/>
                  </a:cubicBezTo>
                  <a:cubicBezTo>
                    <a:pt x="421" y="222"/>
                    <a:pt x="421" y="222"/>
                    <a:pt x="421" y="222"/>
                  </a:cubicBezTo>
                  <a:cubicBezTo>
                    <a:pt x="354" y="215"/>
                    <a:pt x="354" y="215"/>
                    <a:pt x="354" y="215"/>
                  </a:cubicBezTo>
                  <a:cubicBezTo>
                    <a:pt x="339" y="226"/>
                    <a:pt x="339" y="226"/>
                    <a:pt x="339" y="226"/>
                  </a:cubicBezTo>
                  <a:cubicBezTo>
                    <a:pt x="317" y="221"/>
                    <a:pt x="317" y="221"/>
                    <a:pt x="317" y="221"/>
                  </a:cubicBezTo>
                  <a:cubicBezTo>
                    <a:pt x="317" y="221"/>
                    <a:pt x="302" y="224"/>
                    <a:pt x="294" y="236"/>
                  </a:cubicBezTo>
                  <a:cubicBezTo>
                    <a:pt x="285" y="250"/>
                    <a:pt x="292" y="266"/>
                    <a:pt x="280" y="277"/>
                  </a:cubicBezTo>
                  <a:cubicBezTo>
                    <a:pt x="269" y="284"/>
                    <a:pt x="246" y="294"/>
                    <a:pt x="246" y="294"/>
                  </a:cubicBezTo>
                  <a:cubicBezTo>
                    <a:pt x="246" y="294"/>
                    <a:pt x="231" y="290"/>
                    <a:pt x="224" y="290"/>
                  </a:cubicBezTo>
                  <a:cubicBezTo>
                    <a:pt x="213" y="289"/>
                    <a:pt x="193" y="307"/>
                    <a:pt x="193" y="307"/>
                  </a:cubicBezTo>
                  <a:cubicBezTo>
                    <a:pt x="137" y="308"/>
                    <a:pt x="137" y="308"/>
                    <a:pt x="137" y="308"/>
                  </a:cubicBezTo>
                  <a:cubicBezTo>
                    <a:pt x="136" y="335"/>
                    <a:pt x="136" y="335"/>
                    <a:pt x="136" y="335"/>
                  </a:cubicBezTo>
                  <a:cubicBezTo>
                    <a:pt x="136" y="335"/>
                    <a:pt x="150" y="347"/>
                    <a:pt x="153" y="363"/>
                  </a:cubicBezTo>
                  <a:cubicBezTo>
                    <a:pt x="152" y="378"/>
                    <a:pt x="133" y="396"/>
                    <a:pt x="133" y="396"/>
                  </a:cubicBezTo>
                  <a:cubicBezTo>
                    <a:pt x="133" y="396"/>
                    <a:pt x="122" y="396"/>
                    <a:pt x="114" y="399"/>
                  </a:cubicBezTo>
                  <a:cubicBezTo>
                    <a:pt x="102" y="406"/>
                    <a:pt x="109" y="429"/>
                    <a:pt x="109" y="429"/>
                  </a:cubicBezTo>
                  <a:cubicBezTo>
                    <a:pt x="97" y="448"/>
                    <a:pt x="97" y="448"/>
                    <a:pt x="97" y="448"/>
                  </a:cubicBezTo>
                  <a:cubicBezTo>
                    <a:pt x="97" y="448"/>
                    <a:pt x="103" y="471"/>
                    <a:pt x="87" y="490"/>
                  </a:cubicBezTo>
                  <a:cubicBezTo>
                    <a:pt x="68" y="504"/>
                    <a:pt x="61" y="492"/>
                    <a:pt x="50" y="495"/>
                  </a:cubicBezTo>
                  <a:cubicBezTo>
                    <a:pt x="38" y="499"/>
                    <a:pt x="41" y="510"/>
                    <a:pt x="41" y="510"/>
                  </a:cubicBezTo>
                  <a:cubicBezTo>
                    <a:pt x="41" y="510"/>
                    <a:pt x="30" y="506"/>
                    <a:pt x="26" y="521"/>
                  </a:cubicBezTo>
                  <a:cubicBezTo>
                    <a:pt x="22" y="532"/>
                    <a:pt x="40" y="545"/>
                    <a:pt x="40" y="545"/>
                  </a:cubicBezTo>
                  <a:cubicBezTo>
                    <a:pt x="43" y="560"/>
                    <a:pt x="43" y="560"/>
                    <a:pt x="43" y="560"/>
                  </a:cubicBezTo>
                  <a:cubicBezTo>
                    <a:pt x="43" y="560"/>
                    <a:pt x="28" y="556"/>
                    <a:pt x="28" y="559"/>
                  </a:cubicBezTo>
                  <a:cubicBezTo>
                    <a:pt x="24" y="567"/>
                    <a:pt x="27" y="578"/>
                    <a:pt x="27" y="578"/>
                  </a:cubicBezTo>
                  <a:cubicBezTo>
                    <a:pt x="27" y="578"/>
                    <a:pt x="8" y="597"/>
                    <a:pt x="0" y="596"/>
                  </a:cubicBezTo>
                  <a:cubicBezTo>
                    <a:pt x="11" y="605"/>
                    <a:pt x="11" y="605"/>
                    <a:pt x="11" y="605"/>
                  </a:cubicBezTo>
                  <a:cubicBezTo>
                    <a:pt x="10" y="624"/>
                    <a:pt x="10" y="624"/>
                    <a:pt x="10" y="624"/>
                  </a:cubicBezTo>
                  <a:cubicBezTo>
                    <a:pt x="28" y="632"/>
                    <a:pt x="28" y="632"/>
                    <a:pt x="28" y="632"/>
                  </a:cubicBezTo>
                  <a:cubicBezTo>
                    <a:pt x="24" y="651"/>
                    <a:pt x="24" y="651"/>
                    <a:pt x="24" y="651"/>
                  </a:cubicBezTo>
                  <a:cubicBezTo>
                    <a:pt x="45" y="683"/>
                    <a:pt x="45" y="683"/>
                    <a:pt x="45" y="683"/>
                  </a:cubicBezTo>
                  <a:cubicBezTo>
                    <a:pt x="75" y="688"/>
                    <a:pt x="75" y="688"/>
                    <a:pt x="75" y="688"/>
                  </a:cubicBezTo>
                  <a:cubicBezTo>
                    <a:pt x="124" y="751"/>
                    <a:pt x="124" y="751"/>
                    <a:pt x="124" y="751"/>
                  </a:cubicBezTo>
                  <a:cubicBezTo>
                    <a:pt x="147" y="730"/>
                    <a:pt x="147" y="730"/>
                    <a:pt x="147" y="730"/>
                  </a:cubicBezTo>
                  <a:cubicBezTo>
                    <a:pt x="200" y="736"/>
                    <a:pt x="200" y="736"/>
                    <a:pt x="200" y="736"/>
                  </a:cubicBezTo>
                  <a:cubicBezTo>
                    <a:pt x="206" y="759"/>
                    <a:pt x="206" y="759"/>
                    <a:pt x="206" y="759"/>
                  </a:cubicBezTo>
                  <a:cubicBezTo>
                    <a:pt x="158" y="745"/>
                    <a:pt x="158" y="745"/>
                    <a:pt x="158" y="745"/>
                  </a:cubicBezTo>
                  <a:cubicBezTo>
                    <a:pt x="158" y="745"/>
                    <a:pt x="123" y="767"/>
                    <a:pt x="108" y="781"/>
                  </a:cubicBezTo>
                  <a:cubicBezTo>
                    <a:pt x="92" y="796"/>
                    <a:pt x="87" y="830"/>
                    <a:pt x="98" y="838"/>
                  </a:cubicBezTo>
                  <a:cubicBezTo>
                    <a:pt x="112" y="850"/>
                    <a:pt x="124" y="824"/>
                    <a:pt x="129" y="809"/>
                  </a:cubicBezTo>
                  <a:cubicBezTo>
                    <a:pt x="137" y="794"/>
                    <a:pt x="148" y="791"/>
                    <a:pt x="148" y="791"/>
                  </a:cubicBezTo>
                  <a:cubicBezTo>
                    <a:pt x="162" y="811"/>
                    <a:pt x="162" y="811"/>
                    <a:pt x="162" y="811"/>
                  </a:cubicBezTo>
                  <a:cubicBezTo>
                    <a:pt x="157" y="841"/>
                    <a:pt x="157" y="841"/>
                    <a:pt x="157" y="841"/>
                  </a:cubicBezTo>
                  <a:cubicBezTo>
                    <a:pt x="180" y="831"/>
                    <a:pt x="180" y="831"/>
                    <a:pt x="180" y="831"/>
                  </a:cubicBezTo>
                  <a:cubicBezTo>
                    <a:pt x="194" y="850"/>
                    <a:pt x="194" y="850"/>
                    <a:pt x="194" y="850"/>
                  </a:cubicBezTo>
                  <a:cubicBezTo>
                    <a:pt x="194" y="850"/>
                    <a:pt x="178" y="884"/>
                    <a:pt x="207" y="889"/>
                  </a:cubicBezTo>
                  <a:cubicBezTo>
                    <a:pt x="237" y="898"/>
                    <a:pt x="243" y="857"/>
                    <a:pt x="243" y="857"/>
                  </a:cubicBezTo>
                  <a:cubicBezTo>
                    <a:pt x="275" y="896"/>
                    <a:pt x="275" y="896"/>
                    <a:pt x="275" y="896"/>
                  </a:cubicBezTo>
                  <a:cubicBezTo>
                    <a:pt x="275" y="896"/>
                    <a:pt x="286" y="885"/>
                    <a:pt x="294" y="878"/>
                  </a:cubicBezTo>
                  <a:cubicBezTo>
                    <a:pt x="305" y="875"/>
                    <a:pt x="320" y="879"/>
                    <a:pt x="320" y="879"/>
                  </a:cubicBezTo>
                  <a:cubicBezTo>
                    <a:pt x="320" y="879"/>
                    <a:pt x="336" y="857"/>
                    <a:pt x="351" y="858"/>
                  </a:cubicBezTo>
                  <a:cubicBezTo>
                    <a:pt x="366" y="859"/>
                    <a:pt x="403" y="868"/>
                    <a:pt x="403" y="868"/>
                  </a:cubicBezTo>
                  <a:cubicBezTo>
                    <a:pt x="411" y="865"/>
                    <a:pt x="411" y="865"/>
                    <a:pt x="411" y="865"/>
                  </a:cubicBezTo>
                  <a:cubicBezTo>
                    <a:pt x="444" y="870"/>
                    <a:pt x="444" y="870"/>
                    <a:pt x="444" y="870"/>
                  </a:cubicBezTo>
                  <a:cubicBezTo>
                    <a:pt x="434" y="850"/>
                    <a:pt x="434" y="850"/>
                    <a:pt x="434" y="850"/>
                  </a:cubicBezTo>
                  <a:cubicBezTo>
                    <a:pt x="442" y="843"/>
                    <a:pt x="442" y="843"/>
                    <a:pt x="442" y="843"/>
                  </a:cubicBezTo>
                  <a:cubicBezTo>
                    <a:pt x="467" y="860"/>
                    <a:pt x="467" y="860"/>
                    <a:pt x="467" y="860"/>
                  </a:cubicBezTo>
                  <a:cubicBezTo>
                    <a:pt x="463" y="875"/>
                    <a:pt x="463" y="875"/>
                    <a:pt x="463" y="875"/>
                  </a:cubicBezTo>
                  <a:cubicBezTo>
                    <a:pt x="474" y="875"/>
                    <a:pt x="474" y="875"/>
                    <a:pt x="474" y="875"/>
                  </a:cubicBezTo>
                  <a:cubicBezTo>
                    <a:pt x="497" y="853"/>
                    <a:pt x="497" y="853"/>
                    <a:pt x="497" y="853"/>
                  </a:cubicBezTo>
                  <a:cubicBezTo>
                    <a:pt x="518" y="885"/>
                    <a:pt x="518" y="885"/>
                    <a:pt x="518" y="885"/>
                  </a:cubicBezTo>
                  <a:cubicBezTo>
                    <a:pt x="518" y="885"/>
                    <a:pt x="571" y="884"/>
                    <a:pt x="589" y="892"/>
                  </a:cubicBezTo>
                  <a:cubicBezTo>
                    <a:pt x="607" y="901"/>
                    <a:pt x="565" y="918"/>
                    <a:pt x="565" y="918"/>
                  </a:cubicBezTo>
                  <a:cubicBezTo>
                    <a:pt x="550" y="917"/>
                    <a:pt x="550" y="917"/>
                    <a:pt x="550" y="917"/>
                  </a:cubicBezTo>
                  <a:cubicBezTo>
                    <a:pt x="535" y="935"/>
                    <a:pt x="535" y="935"/>
                    <a:pt x="535" y="935"/>
                  </a:cubicBezTo>
                  <a:cubicBezTo>
                    <a:pt x="546" y="944"/>
                    <a:pt x="546" y="944"/>
                    <a:pt x="546" y="944"/>
                  </a:cubicBezTo>
                  <a:cubicBezTo>
                    <a:pt x="537" y="955"/>
                    <a:pt x="537" y="955"/>
                    <a:pt x="537" y="955"/>
                  </a:cubicBezTo>
                  <a:cubicBezTo>
                    <a:pt x="537" y="955"/>
                    <a:pt x="498" y="918"/>
                    <a:pt x="479" y="917"/>
                  </a:cubicBezTo>
                  <a:cubicBezTo>
                    <a:pt x="465" y="913"/>
                    <a:pt x="409" y="903"/>
                    <a:pt x="409" y="903"/>
                  </a:cubicBezTo>
                  <a:cubicBezTo>
                    <a:pt x="409" y="903"/>
                    <a:pt x="372" y="882"/>
                    <a:pt x="350" y="881"/>
                  </a:cubicBezTo>
                  <a:cubicBezTo>
                    <a:pt x="324" y="876"/>
                    <a:pt x="303" y="921"/>
                    <a:pt x="303" y="921"/>
                  </a:cubicBezTo>
                  <a:cubicBezTo>
                    <a:pt x="251" y="918"/>
                    <a:pt x="251" y="918"/>
                    <a:pt x="251" y="918"/>
                  </a:cubicBezTo>
                  <a:cubicBezTo>
                    <a:pt x="245" y="964"/>
                    <a:pt x="245" y="964"/>
                    <a:pt x="245" y="964"/>
                  </a:cubicBezTo>
                  <a:cubicBezTo>
                    <a:pt x="245" y="964"/>
                    <a:pt x="211" y="977"/>
                    <a:pt x="210" y="1000"/>
                  </a:cubicBezTo>
                  <a:cubicBezTo>
                    <a:pt x="209" y="1023"/>
                    <a:pt x="243" y="1017"/>
                    <a:pt x="243" y="1017"/>
                  </a:cubicBezTo>
                  <a:cubicBezTo>
                    <a:pt x="253" y="1048"/>
                    <a:pt x="253" y="1048"/>
                    <a:pt x="253" y="1048"/>
                  </a:cubicBezTo>
                  <a:cubicBezTo>
                    <a:pt x="253" y="1048"/>
                    <a:pt x="290" y="1054"/>
                    <a:pt x="315" y="1082"/>
                  </a:cubicBezTo>
                  <a:cubicBezTo>
                    <a:pt x="343" y="1110"/>
                    <a:pt x="312" y="1135"/>
                    <a:pt x="304" y="1162"/>
                  </a:cubicBezTo>
                  <a:cubicBezTo>
                    <a:pt x="299" y="1184"/>
                    <a:pt x="335" y="1205"/>
                    <a:pt x="335" y="1205"/>
                  </a:cubicBezTo>
                  <a:cubicBezTo>
                    <a:pt x="334" y="1220"/>
                    <a:pt x="334" y="1220"/>
                    <a:pt x="334" y="1220"/>
                  </a:cubicBezTo>
                  <a:cubicBezTo>
                    <a:pt x="371" y="1245"/>
                    <a:pt x="371" y="1245"/>
                    <a:pt x="371" y="1245"/>
                  </a:cubicBezTo>
                  <a:cubicBezTo>
                    <a:pt x="386" y="1234"/>
                    <a:pt x="386" y="1234"/>
                    <a:pt x="386" y="1234"/>
                  </a:cubicBezTo>
                  <a:cubicBezTo>
                    <a:pt x="386" y="1234"/>
                    <a:pt x="376" y="1219"/>
                    <a:pt x="388" y="1192"/>
                  </a:cubicBezTo>
                  <a:cubicBezTo>
                    <a:pt x="397" y="1162"/>
                    <a:pt x="426" y="1187"/>
                    <a:pt x="426" y="1187"/>
                  </a:cubicBezTo>
                  <a:cubicBezTo>
                    <a:pt x="425" y="1206"/>
                    <a:pt x="425" y="1206"/>
                    <a:pt x="425" y="1206"/>
                  </a:cubicBezTo>
                  <a:cubicBezTo>
                    <a:pt x="425" y="1206"/>
                    <a:pt x="443" y="1214"/>
                    <a:pt x="461" y="1238"/>
                  </a:cubicBezTo>
                  <a:cubicBezTo>
                    <a:pt x="479" y="1258"/>
                    <a:pt x="466" y="1295"/>
                    <a:pt x="466" y="1295"/>
                  </a:cubicBezTo>
                  <a:cubicBezTo>
                    <a:pt x="495" y="1316"/>
                    <a:pt x="495" y="1316"/>
                    <a:pt x="495" y="1316"/>
                  </a:cubicBezTo>
                  <a:cubicBezTo>
                    <a:pt x="495" y="1316"/>
                    <a:pt x="487" y="1239"/>
                    <a:pt x="518" y="1218"/>
                  </a:cubicBezTo>
                  <a:cubicBezTo>
                    <a:pt x="549" y="1196"/>
                    <a:pt x="551" y="1242"/>
                    <a:pt x="551" y="1242"/>
                  </a:cubicBezTo>
                  <a:cubicBezTo>
                    <a:pt x="615" y="1299"/>
                    <a:pt x="615" y="1299"/>
                    <a:pt x="615" y="1299"/>
                  </a:cubicBezTo>
                  <a:cubicBezTo>
                    <a:pt x="627" y="1292"/>
                    <a:pt x="627" y="1292"/>
                    <a:pt x="627" y="1292"/>
                  </a:cubicBezTo>
                  <a:cubicBezTo>
                    <a:pt x="599" y="1244"/>
                    <a:pt x="599" y="1244"/>
                    <a:pt x="599" y="1244"/>
                  </a:cubicBezTo>
                  <a:cubicBezTo>
                    <a:pt x="600" y="1218"/>
                    <a:pt x="600" y="1218"/>
                    <a:pt x="600" y="1218"/>
                  </a:cubicBezTo>
                  <a:cubicBezTo>
                    <a:pt x="559" y="1143"/>
                    <a:pt x="559" y="1143"/>
                    <a:pt x="559" y="1143"/>
                  </a:cubicBezTo>
                  <a:cubicBezTo>
                    <a:pt x="556" y="1112"/>
                    <a:pt x="556" y="1112"/>
                    <a:pt x="556" y="1112"/>
                  </a:cubicBezTo>
                  <a:cubicBezTo>
                    <a:pt x="518" y="1046"/>
                    <a:pt x="518" y="1046"/>
                    <a:pt x="518" y="1046"/>
                  </a:cubicBezTo>
                  <a:cubicBezTo>
                    <a:pt x="589" y="1064"/>
                    <a:pt x="589" y="1064"/>
                    <a:pt x="589" y="1064"/>
                  </a:cubicBezTo>
                  <a:cubicBezTo>
                    <a:pt x="580" y="1087"/>
                    <a:pt x="580" y="1087"/>
                    <a:pt x="580" y="1087"/>
                  </a:cubicBezTo>
                  <a:cubicBezTo>
                    <a:pt x="610" y="1096"/>
                    <a:pt x="610" y="1096"/>
                    <a:pt x="610" y="1096"/>
                  </a:cubicBezTo>
                  <a:cubicBezTo>
                    <a:pt x="630" y="1066"/>
                    <a:pt x="630" y="1066"/>
                    <a:pt x="630" y="1066"/>
                  </a:cubicBezTo>
                  <a:cubicBezTo>
                    <a:pt x="644" y="1071"/>
                    <a:pt x="644" y="1071"/>
                    <a:pt x="644" y="1071"/>
                  </a:cubicBezTo>
                  <a:cubicBezTo>
                    <a:pt x="664" y="1045"/>
                    <a:pt x="664" y="1045"/>
                    <a:pt x="664" y="1045"/>
                  </a:cubicBezTo>
                  <a:cubicBezTo>
                    <a:pt x="646" y="1044"/>
                    <a:pt x="646" y="1044"/>
                    <a:pt x="646" y="1044"/>
                  </a:cubicBezTo>
                  <a:cubicBezTo>
                    <a:pt x="632" y="1009"/>
                    <a:pt x="632" y="1009"/>
                    <a:pt x="632" y="1009"/>
                  </a:cubicBezTo>
                  <a:cubicBezTo>
                    <a:pt x="632" y="1009"/>
                    <a:pt x="609" y="1023"/>
                    <a:pt x="598" y="1015"/>
                  </a:cubicBezTo>
                  <a:cubicBezTo>
                    <a:pt x="584" y="1003"/>
                    <a:pt x="599" y="996"/>
                    <a:pt x="600" y="984"/>
                  </a:cubicBezTo>
                  <a:cubicBezTo>
                    <a:pt x="600" y="969"/>
                    <a:pt x="574" y="972"/>
                    <a:pt x="567" y="964"/>
                  </a:cubicBezTo>
                  <a:cubicBezTo>
                    <a:pt x="560" y="960"/>
                    <a:pt x="583" y="953"/>
                    <a:pt x="583" y="953"/>
                  </a:cubicBezTo>
                  <a:cubicBezTo>
                    <a:pt x="624" y="936"/>
                    <a:pt x="624" y="936"/>
                    <a:pt x="624" y="936"/>
                  </a:cubicBezTo>
                  <a:cubicBezTo>
                    <a:pt x="663" y="915"/>
                    <a:pt x="663" y="915"/>
                    <a:pt x="663" y="915"/>
                  </a:cubicBezTo>
                  <a:cubicBezTo>
                    <a:pt x="666" y="934"/>
                    <a:pt x="666" y="934"/>
                    <a:pt x="666" y="934"/>
                  </a:cubicBezTo>
                  <a:cubicBezTo>
                    <a:pt x="688" y="935"/>
                    <a:pt x="688" y="935"/>
                    <a:pt x="688" y="935"/>
                  </a:cubicBezTo>
                  <a:cubicBezTo>
                    <a:pt x="688" y="935"/>
                    <a:pt x="731" y="987"/>
                    <a:pt x="753" y="996"/>
                  </a:cubicBezTo>
                  <a:cubicBezTo>
                    <a:pt x="771" y="1004"/>
                    <a:pt x="780" y="974"/>
                    <a:pt x="780" y="974"/>
                  </a:cubicBezTo>
                  <a:cubicBezTo>
                    <a:pt x="780" y="974"/>
                    <a:pt x="755" y="954"/>
                    <a:pt x="749" y="923"/>
                  </a:cubicBezTo>
                  <a:cubicBezTo>
                    <a:pt x="742" y="896"/>
                    <a:pt x="751" y="877"/>
                    <a:pt x="751" y="862"/>
                  </a:cubicBezTo>
                  <a:cubicBezTo>
                    <a:pt x="752" y="846"/>
                    <a:pt x="681" y="839"/>
                    <a:pt x="666" y="838"/>
                  </a:cubicBezTo>
                  <a:cubicBezTo>
                    <a:pt x="652" y="834"/>
                    <a:pt x="652" y="815"/>
                    <a:pt x="652" y="815"/>
                  </a:cubicBezTo>
                  <a:cubicBezTo>
                    <a:pt x="652" y="815"/>
                    <a:pt x="637" y="822"/>
                    <a:pt x="626" y="814"/>
                  </a:cubicBezTo>
                  <a:cubicBezTo>
                    <a:pt x="615" y="809"/>
                    <a:pt x="580" y="773"/>
                    <a:pt x="580" y="773"/>
                  </a:cubicBezTo>
                  <a:cubicBezTo>
                    <a:pt x="580" y="773"/>
                    <a:pt x="568" y="788"/>
                    <a:pt x="564" y="788"/>
                  </a:cubicBezTo>
                  <a:cubicBezTo>
                    <a:pt x="556" y="787"/>
                    <a:pt x="550" y="764"/>
                    <a:pt x="550" y="764"/>
                  </a:cubicBezTo>
                  <a:cubicBezTo>
                    <a:pt x="494" y="758"/>
                    <a:pt x="494" y="758"/>
                    <a:pt x="494" y="758"/>
                  </a:cubicBezTo>
                  <a:cubicBezTo>
                    <a:pt x="491" y="742"/>
                    <a:pt x="491" y="742"/>
                    <a:pt x="491" y="742"/>
                  </a:cubicBezTo>
                  <a:cubicBezTo>
                    <a:pt x="491" y="742"/>
                    <a:pt x="464" y="752"/>
                    <a:pt x="465" y="737"/>
                  </a:cubicBezTo>
                  <a:cubicBezTo>
                    <a:pt x="466" y="722"/>
                    <a:pt x="514" y="732"/>
                    <a:pt x="514" y="732"/>
                  </a:cubicBezTo>
                  <a:cubicBezTo>
                    <a:pt x="514" y="732"/>
                    <a:pt x="548" y="733"/>
                    <a:pt x="581" y="743"/>
                  </a:cubicBezTo>
                  <a:cubicBezTo>
                    <a:pt x="614" y="756"/>
                    <a:pt x="639" y="784"/>
                    <a:pt x="639" y="784"/>
                  </a:cubicBezTo>
                  <a:cubicBezTo>
                    <a:pt x="657" y="788"/>
                    <a:pt x="657" y="788"/>
                    <a:pt x="657" y="788"/>
                  </a:cubicBezTo>
                  <a:cubicBezTo>
                    <a:pt x="657" y="788"/>
                    <a:pt x="660" y="815"/>
                    <a:pt x="667" y="823"/>
                  </a:cubicBezTo>
                  <a:cubicBezTo>
                    <a:pt x="674" y="831"/>
                    <a:pt x="689" y="824"/>
                    <a:pt x="697" y="825"/>
                  </a:cubicBezTo>
                  <a:cubicBezTo>
                    <a:pt x="704" y="825"/>
                    <a:pt x="734" y="826"/>
                    <a:pt x="756" y="843"/>
                  </a:cubicBezTo>
                  <a:cubicBezTo>
                    <a:pt x="777" y="863"/>
                    <a:pt x="801" y="914"/>
                    <a:pt x="801" y="914"/>
                  </a:cubicBezTo>
                  <a:cubicBezTo>
                    <a:pt x="801" y="914"/>
                    <a:pt x="831" y="919"/>
                    <a:pt x="839" y="912"/>
                  </a:cubicBezTo>
                  <a:cubicBezTo>
                    <a:pt x="846" y="908"/>
                    <a:pt x="841" y="866"/>
                    <a:pt x="841" y="866"/>
                  </a:cubicBezTo>
                  <a:cubicBezTo>
                    <a:pt x="841" y="866"/>
                    <a:pt x="799" y="872"/>
                    <a:pt x="786" y="844"/>
                  </a:cubicBezTo>
                  <a:cubicBezTo>
                    <a:pt x="768" y="817"/>
                    <a:pt x="773" y="790"/>
                    <a:pt x="773" y="790"/>
                  </a:cubicBezTo>
                  <a:cubicBezTo>
                    <a:pt x="751" y="781"/>
                    <a:pt x="751" y="781"/>
                    <a:pt x="751" y="781"/>
                  </a:cubicBezTo>
                  <a:cubicBezTo>
                    <a:pt x="745" y="754"/>
                    <a:pt x="745" y="754"/>
                    <a:pt x="745" y="754"/>
                  </a:cubicBezTo>
                  <a:cubicBezTo>
                    <a:pt x="745" y="754"/>
                    <a:pt x="730" y="761"/>
                    <a:pt x="707" y="760"/>
                  </a:cubicBezTo>
                  <a:cubicBezTo>
                    <a:pt x="681" y="759"/>
                    <a:pt x="674" y="743"/>
                    <a:pt x="674" y="743"/>
                  </a:cubicBezTo>
                  <a:cubicBezTo>
                    <a:pt x="663" y="750"/>
                    <a:pt x="663" y="750"/>
                    <a:pt x="663" y="750"/>
                  </a:cubicBezTo>
                  <a:cubicBezTo>
                    <a:pt x="619" y="721"/>
                    <a:pt x="619" y="721"/>
                    <a:pt x="619" y="721"/>
                  </a:cubicBezTo>
                  <a:cubicBezTo>
                    <a:pt x="619" y="721"/>
                    <a:pt x="606" y="686"/>
                    <a:pt x="595" y="682"/>
                  </a:cubicBezTo>
                  <a:cubicBezTo>
                    <a:pt x="580" y="678"/>
                    <a:pt x="553" y="699"/>
                    <a:pt x="538" y="695"/>
                  </a:cubicBezTo>
                  <a:cubicBezTo>
                    <a:pt x="523" y="690"/>
                    <a:pt x="499" y="662"/>
                    <a:pt x="495" y="651"/>
                  </a:cubicBezTo>
                  <a:cubicBezTo>
                    <a:pt x="492" y="639"/>
                    <a:pt x="518" y="636"/>
                    <a:pt x="518" y="636"/>
                  </a:cubicBezTo>
                  <a:cubicBezTo>
                    <a:pt x="515" y="629"/>
                    <a:pt x="515" y="629"/>
                    <a:pt x="515" y="629"/>
                  </a:cubicBezTo>
                  <a:cubicBezTo>
                    <a:pt x="515" y="629"/>
                    <a:pt x="553" y="627"/>
                    <a:pt x="563" y="646"/>
                  </a:cubicBezTo>
                  <a:cubicBezTo>
                    <a:pt x="577" y="666"/>
                    <a:pt x="547" y="668"/>
                    <a:pt x="547" y="668"/>
                  </a:cubicBezTo>
                  <a:cubicBezTo>
                    <a:pt x="550" y="684"/>
                    <a:pt x="550" y="684"/>
                    <a:pt x="550" y="684"/>
                  </a:cubicBezTo>
                  <a:cubicBezTo>
                    <a:pt x="584" y="670"/>
                    <a:pt x="584" y="670"/>
                    <a:pt x="584" y="670"/>
                  </a:cubicBezTo>
                  <a:cubicBezTo>
                    <a:pt x="586" y="640"/>
                    <a:pt x="586" y="640"/>
                    <a:pt x="586" y="640"/>
                  </a:cubicBezTo>
                  <a:cubicBezTo>
                    <a:pt x="540" y="584"/>
                    <a:pt x="540" y="584"/>
                    <a:pt x="540" y="584"/>
                  </a:cubicBezTo>
                  <a:cubicBezTo>
                    <a:pt x="506" y="571"/>
                    <a:pt x="506" y="571"/>
                    <a:pt x="506" y="571"/>
                  </a:cubicBezTo>
                  <a:cubicBezTo>
                    <a:pt x="506" y="571"/>
                    <a:pt x="497" y="543"/>
                    <a:pt x="497" y="528"/>
                  </a:cubicBezTo>
                  <a:cubicBezTo>
                    <a:pt x="498" y="509"/>
                    <a:pt x="461" y="504"/>
                    <a:pt x="461" y="504"/>
                  </a:cubicBezTo>
                  <a:cubicBezTo>
                    <a:pt x="462" y="484"/>
                    <a:pt x="462" y="484"/>
                    <a:pt x="462" y="484"/>
                  </a:cubicBezTo>
                  <a:cubicBezTo>
                    <a:pt x="462" y="484"/>
                    <a:pt x="443" y="476"/>
                    <a:pt x="433" y="453"/>
                  </a:cubicBezTo>
                  <a:cubicBezTo>
                    <a:pt x="419" y="433"/>
                    <a:pt x="444" y="392"/>
                    <a:pt x="444" y="392"/>
                  </a:cubicBezTo>
                  <a:cubicBezTo>
                    <a:pt x="437" y="372"/>
                    <a:pt x="437" y="372"/>
                    <a:pt x="437" y="372"/>
                  </a:cubicBezTo>
                  <a:cubicBezTo>
                    <a:pt x="442" y="353"/>
                    <a:pt x="442" y="353"/>
                    <a:pt x="442" y="353"/>
                  </a:cubicBezTo>
                  <a:cubicBezTo>
                    <a:pt x="460" y="354"/>
                    <a:pt x="460" y="354"/>
                    <a:pt x="460" y="354"/>
                  </a:cubicBezTo>
                  <a:cubicBezTo>
                    <a:pt x="480" y="332"/>
                    <a:pt x="480" y="332"/>
                    <a:pt x="480" y="332"/>
                  </a:cubicBezTo>
                  <a:cubicBezTo>
                    <a:pt x="480" y="321"/>
                    <a:pt x="480" y="321"/>
                    <a:pt x="480" y="321"/>
                  </a:cubicBezTo>
                  <a:cubicBezTo>
                    <a:pt x="498" y="341"/>
                    <a:pt x="498" y="341"/>
                    <a:pt x="498" y="341"/>
                  </a:cubicBezTo>
                  <a:cubicBezTo>
                    <a:pt x="475" y="355"/>
                    <a:pt x="475" y="355"/>
                    <a:pt x="475" y="355"/>
                  </a:cubicBezTo>
                  <a:cubicBezTo>
                    <a:pt x="485" y="379"/>
                    <a:pt x="485" y="379"/>
                    <a:pt x="485" y="379"/>
                  </a:cubicBezTo>
                  <a:cubicBezTo>
                    <a:pt x="508" y="380"/>
                    <a:pt x="508" y="380"/>
                    <a:pt x="508" y="380"/>
                  </a:cubicBezTo>
                  <a:cubicBezTo>
                    <a:pt x="529" y="396"/>
                    <a:pt x="529" y="396"/>
                    <a:pt x="529" y="396"/>
                  </a:cubicBezTo>
                  <a:cubicBezTo>
                    <a:pt x="529" y="396"/>
                    <a:pt x="559" y="401"/>
                    <a:pt x="570" y="409"/>
                  </a:cubicBezTo>
                  <a:cubicBezTo>
                    <a:pt x="581" y="414"/>
                    <a:pt x="577" y="429"/>
                    <a:pt x="576" y="440"/>
                  </a:cubicBezTo>
                  <a:cubicBezTo>
                    <a:pt x="576" y="452"/>
                    <a:pt x="586" y="460"/>
                    <a:pt x="586" y="460"/>
                  </a:cubicBezTo>
                  <a:cubicBezTo>
                    <a:pt x="589" y="475"/>
                    <a:pt x="589" y="475"/>
                    <a:pt x="589" y="475"/>
                  </a:cubicBezTo>
                  <a:cubicBezTo>
                    <a:pt x="638" y="478"/>
                    <a:pt x="638" y="478"/>
                    <a:pt x="638" y="478"/>
                  </a:cubicBezTo>
                  <a:cubicBezTo>
                    <a:pt x="653" y="478"/>
                    <a:pt x="661" y="467"/>
                    <a:pt x="650" y="463"/>
                  </a:cubicBezTo>
                  <a:cubicBezTo>
                    <a:pt x="635" y="454"/>
                    <a:pt x="602" y="445"/>
                    <a:pt x="602" y="445"/>
                  </a:cubicBezTo>
                  <a:cubicBezTo>
                    <a:pt x="602" y="445"/>
                    <a:pt x="581" y="417"/>
                    <a:pt x="582" y="402"/>
                  </a:cubicBezTo>
                  <a:cubicBezTo>
                    <a:pt x="582" y="387"/>
                    <a:pt x="600" y="399"/>
                    <a:pt x="600" y="399"/>
                  </a:cubicBezTo>
                  <a:cubicBezTo>
                    <a:pt x="627" y="401"/>
                    <a:pt x="627" y="401"/>
                    <a:pt x="627" y="401"/>
                  </a:cubicBezTo>
                  <a:cubicBezTo>
                    <a:pt x="662" y="437"/>
                    <a:pt x="662" y="437"/>
                    <a:pt x="662" y="437"/>
                  </a:cubicBezTo>
                  <a:cubicBezTo>
                    <a:pt x="691" y="465"/>
                    <a:pt x="691" y="465"/>
                    <a:pt x="691" y="465"/>
                  </a:cubicBezTo>
                  <a:cubicBezTo>
                    <a:pt x="691" y="465"/>
                    <a:pt x="707" y="450"/>
                    <a:pt x="696" y="431"/>
                  </a:cubicBezTo>
                  <a:cubicBezTo>
                    <a:pt x="690" y="411"/>
                    <a:pt x="671" y="406"/>
                    <a:pt x="664" y="406"/>
                  </a:cubicBezTo>
                  <a:cubicBezTo>
                    <a:pt x="653" y="402"/>
                    <a:pt x="642" y="394"/>
                    <a:pt x="643" y="378"/>
                  </a:cubicBezTo>
                  <a:cubicBezTo>
                    <a:pt x="639" y="367"/>
                    <a:pt x="654" y="364"/>
                    <a:pt x="654" y="364"/>
                  </a:cubicBezTo>
                  <a:cubicBezTo>
                    <a:pt x="710" y="378"/>
                    <a:pt x="710" y="378"/>
                    <a:pt x="710" y="378"/>
                  </a:cubicBezTo>
                  <a:cubicBezTo>
                    <a:pt x="725" y="382"/>
                    <a:pt x="725" y="382"/>
                    <a:pt x="725" y="382"/>
                  </a:cubicBezTo>
                  <a:cubicBezTo>
                    <a:pt x="728" y="390"/>
                    <a:pt x="728" y="390"/>
                    <a:pt x="728" y="390"/>
                  </a:cubicBezTo>
                  <a:cubicBezTo>
                    <a:pt x="746" y="414"/>
                    <a:pt x="746" y="414"/>
                    <a:pt x="746" y="414"/>
                  </a:cubicBezTo>
                  <a:cubicBezTo>
                    <a:pt x="761" y="395"/>
                    <a:pt x="761" y="395"/>
                    <a:pt x="761" y="395"/>
                  </a:cubicBezTo>
                  <a:cubicBezTo>
                    <a:pt x="718" y="355"/>
                    <a:pt x="718" y="355"/>
                    <a:pt x="718" y="355"/>
                  </a:cubicBezTo>
                  <a:cubicBezTo>
                    <a:pt x="707" y="355"/>
                    <a:pt x="707" y="355"/>
                    <a:pt x="707" y="355"/>
                  </a:cubicBezTo>
                  <a:cubicBezTo>
                    <a:pt x="682" y="342"/>
                    <a:pt x="682" y="342"/>
                    <a:pt x="682" y="342"/>
                  </a:cubicBezTo>
                  <a:cubicBezTo>
                    <a:pt x="681" y="357"/>
                    <a:pt x="681" y="357"/>
                    <a:pt x="681" y="357"/>
                  </a:cubicBezTo>
                  <a:cubicBezTo>
                    <a:pt x="681" y="357"/>
                    <a:pt x="670" y="349"/>
                    <a:pt x="659" y="349"/>
                  </a:cubicBezTo>
                  <a:cubicBezTo>
                    <a:pt x="648" y="344"/>
                    <a:pt x="660" y="322"/>
                    <a:pt x="660" y="322"/>
                  </a:cubicBezTo>
                  <a:cubicBezTo>
                    <a:pt x="660" y="322"/>
                    <a:pt x="624" y="297"/>
                    <a:pt x="624" y="289"/>
                  </a:cubicBezTo>
                  <a:cubicBezTo>
                    <a:pt x="624" y="282"/>
                    <a:pt x="647" y="271"/>
                    <a:pt x="647" y="271"/>
                  </a:cubicBezTo>
                  <a:cubicBezTo>
                    <a:pt x="647" y="271"/>
                    <a:pt x="677" y="277"/>
                    <a:pt x="688" y="277"/>
                  </a:cubicBezTo>
                  <a:cubicBezTo>
                    <a:pt x="699" y="278"/>
                    <a:pt x="727" y="249"/>
                    <a:pt x="727" y="249"/>
                  </a:cubicBezTo>
                  <a:cubicBezTo>
                    <a:pt x="732" y="230"/>
                    <a:pt x="732" y="230"/>
                    <a:pt x="732" y="230"/>
                  </a:cubicBezTo>
                  <a:cubicBezTo>
                    <a:pt x="732" y="230"/>
                    <a:pt x="747" y="215"/>
                    <a:pt x="755" y="215"/>
                  </a:cubicBezTo>
                  <a:cubicBezTo>
                    <a:pt x="766" y="212"/>
                    <a:pt x="784" y="228"/>
                    <a:pt x="803" y="229"/>
                  </a:cubicBezTo>
                  <a:cubicBezTo>
                    <a:pt x="825" y="226"/>
                    <a:pt x="837" y="219"/>
                    <a:pt x="841" y="216"/>
                  </a:cubicBezTo>
                  <a:cubicBezTo>
                    <a:pt x="849" y="208"/>
                    <a:pt x="864" y="190"/>
                    <a:pt x="864" y="190"/>
                  </a:cubicBezTo>
                  <a:cubicBezTo>
                    <a:pt x="854" y="174"/>
                    <a:pt x="854" y="174"/>
                    <a:pt x="854" y="174"/>
                  </a:cubicBezTo>
                  <a:cubicBezTo>
                    <a:pt x="858" y="171"/>
                    <a:pt x="858" y="171"/>
                    <a:pt x="858" y="171"/>
                  </a:cubicBezTo>
                  <a:cubicBezTo>
                    <a:pt x="872" y="187"/>
                    <a:pt x="872" y="187"/>
                    <a:pt x="872" y="187"/>
                  </a:cubicBezTo>
                  <a:cubicBezTo>
                    <a:pt x="871" y="202"/>
                    <a:pt x="871" y="202"/>
                    <a:pt x="871" y="202"/>
                  </a:cubicBezTo>
                  <a:cubicBezTo>
                    <a:pt x="893" y="211"/>
                    <a:pt x="893" y="211"/>
                    <a:pt x="893" y="211"/>
                  </a:cubicBezTo>
                  <a:cubicBezTo>
                    <a:pt x="909" y="204"/>
                    <a:pt x="909" y="204"/>
                    <a:pt x="909" y="204"/>
                  </a:cubicBezTo>
                  <a:cubicBezTo>
                    <a:pt x="909" y="204"/>
                    <a:pt x="998" y="212"/>
                    <a:pt x="1017" y="213"/>
                  </a:cubicBezTo>
                  <a:cubicBezTo>
                    <a:pt x="1032" y="217"/>
                    <a:pt x="1034" y="236"/>
                    <a:pt x="1034" y="236"/>
                  </a:cubicBezTo>
                  <a:cubicBezTo>
                    <a:pt x="1034" y="236"/>
                    <a:pt x="1074" y="200"/>
                    <a:pt x="1082" y="18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1" name="Freeform 549">
              <a:extLst>
                <a:ext uri="{FF2B5EF4-FFF2-40B4-BE49-F238E27FC236}">
                  <a16:creationId xmlns:a16="http://schemas.microsoft.com/office/drawing/2014/main" id="{FE1882BF-CF2B-4E75-9BD4-C67DBBC90F8F}"/>
                </a:ext>
              </a:extLst>
            </p:cNvPr>
            <p:cNvSpPr>
              <a:spLocks/>
            </p:cNvSpPr>
            <p:nvPr/>
          </p:nvSpPr>
          <p:spPr bwMode="gray">
            <a:xfrm>
              <a:off x="7153162" y="5914048"/>
              <a:ext cx="9569" cy="23923"/>
            </a:xfrm>
            <a:custGeom>
              <a:avLst/>
              <a:gdLst>
                <a:gd name="T0" fmla="*/ 11 w 19"/>
                <a:gd name="T1" fmla="*/ 30 h 45"/>
                <a:gd name="T2" fmla="*/ 8 w 19"/>
                <a:gd name="T3" fmla="*/ 15 h 45"/>
                <a:gd name="T4" fmla="*/ 11 w 19"/>
                <a:gd name="T5" fmla="*/ 30 h 45"/>
              </a:gdLst>
              <a:ahLst/>
              <a:cxnLst>
                <a:cxn ang="0">
                  <a:pos x="T0" y="T1"/>
                </a:cxn>
                <a:cxn ang="0">
                  <a:pos x="T2" y="T3"/>
                </a:cxn>
                <a:cxn ang="0">
                  <a:pos x="T4" y="T5"/>
                </a:cxn>
              </a:cxnLst>
              <a:rect l="0" t="0" r="r" b="b"/>
              <a:pathLst>
                <a:path w="19" h="45">
                  <a:moveTo>
                    <a:pt x="11" y="30"/>
                  </a:moveTo>
                  <a:cubicBezTo>
                    <a:pt x="19" y="19"/>
                    <a:pt x="17" y="0"/>
                    <a:pt x="8" y="15"/>
                  </a:cubicBezTo>
                  <a:cubicBezTo>
                    <a:pt x="0" y="34"/>
                    <a:pt x="0" y="45"/>
                    <a:pt x="11"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2" name="Freeform 550">
              <a:extLst>
                <a:ext uri="{FF2B5EF4-FFF2-40B4-BE49-F238E27FC236}">
                  <a16:creationId xmlns:a16="http://schemas.microsoft.com/office/drawing/2014/main" id="{F8E56128-64AE-48CB-84AA-24B8AD617EBB}"/>
                </a:ext>
              </a:extLst>
            </p:cNvPr>
            <p:cNvSpPr>
              <a:spLocks/>
            </p:cNvSpPr>
            <p:nvPr/>
          </p:nvSpPr>
          <p:spPr bwMode="gray">
            <a:xfrm>
              <a:off x="6789545" y="5998574"/>
              <a:ext cx="291850" cy="92499"/>
            </a:xfrm>
            <a:custGeom>
              <a:avLst/>
              <a:gdLst>
                <a:gd name="T0" fmla="*/ 545 w 551"/>
                <a:gd name="T1" fmla="*/ 32 h 175"/>
                <a:gd name="T2" fmla="*/ 517 w 551"/>
                <a:gd name="T3" fmla="*/ 65 h 175"/>
                <a:gd name="T4" fmla="*/ 507 w 551"/>
                <a:gd name="T5" fmla="*/ 57 h 175"/>
                <a:gd name="T6" fmla="*/ 472 w 551"/>
                <a:gd name="T7" fmla="*/ 75 h 175"/>
                <a:gd name="T8" fmla="*/ 464 w 551"/>
                <a:gd name="T9" fmla="*/ 78 h 175"/>
                <a:gd name="T10" fmla="*/ 449 w 551"/>
                <a:gd name="T11" fmla="*/ 89 h 175"/>
                <a:gd name="T12" fmla="*/ 439 w 551"/>
                <a:gd name="T13" fmla="*/ 62 h 175"/>
                <a:gd name="T14" fmla="*/ 432 w 551"/>
                <a:gd name="T15" fmla="*/ 42 h 175"/>
                <a:gd name="T16" fmla="*/ 383 w 551"/>
                <a:gd name="T17" fmla="*/ 59 h 175"/>
                <a:gd name="T18" fmla="*/ 368 w 551"/>
                <a:gd name="T19" fmla="*/ 51 h 175"/>
                <a:gd name="T20" fmla="*/ 304 w 551"/>
                <a:gd name="T21" fmla="*/ 63 h 175"/>
                <a:gd name="T22" fmla="*/ 294 w 551"/>
                <a:gd name="T23" fmla="*/ 39 h 175"/>
                <a:gd name="T24" fmla="*/ 283 w 551"/>
                <a:gd name="T25" fmla="*/ 39 h 175"/>
                <a:gd name="T26" fmla="*/ 279 w 551"/>
                <a:gd name="T27" fmla="*/ 46 h 175"/>
                <a:gd name="T28" fmla="*/ 238 w 551"/>
                <a:gd name="T29" fmla="*/ 48 h 175"/>
                <a:gd name="T30" fmla="*/ 199 w 551"/>
                <a:gd name="T31" fmla="*/ 69 h 175"/>
                <a:gd name="T32" fmla="*/ 154 w 551"/>
                <a:gd name="T33" fmla="*/ 67 h 175"/>
                <a:gd name="T34" fmla="*/ 162 w 551"/>
                <a:gd name="T35" fmla="*/ 60 h 175"/>
                <a:gd name="T36" fmla="*/ 152 w 551"/>
                <a:gd name="T37" fmla="*/ 48 h 175"/>
                <a:gd name="T38" fmla="*/ 140 w 551"/>
                <a:gd name="T39" fmla="*/ 59 h 175"/>
                <a:gd name="T40" fmla="*/ 121 w 551"/>
                <a:gd name="T41" fmla="*/ 50 h 175"/>
                <a:gd name="T42" fmla="*/ 137 w 551"/>
                <a:gd name="T43" fmla="*/ 32 h 175"/>
                <a:gd name="T44" fmla="*/ 107 w 551"/>
                <a:gd name="T45" fmla="*/ 42 h 175"/>
                <a:gd name="T46" fmla="*/ 81 w 551"/>
                <a:gd name="T47" fmla="*/ 45 h 175"/>
                <a:gd name="T48" fmla="*/ 58 w 551"/>
                <a:gd name="T49" fmla="*/ 43 h 175"/>
                <a:gd name="T50" fmla="*/ 45 w 551"/>
                <a:gd name="T51" fmla="*/ 8 h 175"/>
                <a:gd name="T52" fmla="*/ 35 w 551"/>
                <a:gd name="T53" fmla="*/ 54 h 175"/>
                <a:gd name="T54" fmla="*/ 25 w 551"/>
                <a:gd name="T55" fmla="*/ 27 h 175"/>
                <a:gd name="T56" fmla="*/ 18 w 551"/>
                <a:gd name="T57" fmla="*/ 22 h 175"/>
                <a:gd name="T58" fmla="*/ 8 w 551"/>
                <a:gd name="T59" fmla="*/ 76 h 175"/>
                <a:gd name="T60" fmla="*/ 17 w 551"/>
                <a:gd name="T61" fmla="*/ 118 h 175"/>
                <a:gd name="T62" fmla="*/ 77 w 551"/>
                <a:gd name="T63" fmla="*/ 113 h 175"/>
                <a:gd name="T64" fmla="*/ 122 w 551"/>
                <a:gd name="T65" fmla="*/ 123 h 175"/>
                <a:gd name="T66" fmla="*/ 171 w 551"/>
                <a:gd name="T67" fmla="*/ 114 h 175"/>
                <a:gd name="T68" fmla="*/ 208 w 551"/>
                <a:gd name="T69" fmla="*/ 123 h 175"/>
                <a:gd name="T70" fmla="*/ 249 w 551"/>
                <a:gd name="T71" fmla="*/ 133 h 175"/>
                <a:gd name="T72" fmla="*/ 247 w 551"/>
                <a:gd name="T73" fmla="*/ 167 h 175"/>
                <a:gd name="T74" fmla="*/ 250 w 551"/>
                <a:gd name="T75" fmla="*/ 175 h 175"/>
                <a:gd name="T76" fmla="*/ 296 w 551"/>
                <a:gd name="T77" fmla="*/ 158 h 175"/>
                <a:gd name="T78" fmla="*/ 372 w 551"/>
                <a:gd name="T79" fmla="*/ 135 h 175"/>
                <a:gd name="T80" fmla="*/ 429 w 551"/>
                <a:gd name="T81" fmla="*/ 122 h 175"/>
                <a:gd name="T82" fmla="*/ 451 w 551"/>
                <a:gd name="T83" fmla="*/ 127 h 175"/>
                <a:gd name="T84" fmla="*/ 474 w 551"/>
                <a:gd name="T85" fmla="*/ 109 h 175"/>
                <a:gd name="T86" fmla="*/ 531 w 551"/>
                <a:gd name="T87" fmla="*/ 104 h 175"/>
                <a:gd name="T88" fmla="*/ 551 w 551"/>
                <a:gd name="T89" fmla="*/ 59 h 175"/>
                <a:gd name="T90" fmla="*/ 544 w 551"/>
                <a:gd name="T91" fmla="*/ 55 h 175"/>
                <a:gd name="T92" fmla="*/ 545 w 551"/>
                <a:gd name="T93"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175">
                  <a:moveTo>
                    <a:pt x="545" y="32"/>
                  </a:moveTo>
                  <a:cubicBezTo>
                    <a:pt x="538" y="32"/>
                    <a:pt x="517" y="65"/>
                    <a:pt x="517" y="65"/>
                  </a:cubicBezTo>
                  <a:cubicBezTo>
                    <a:pt x="517" y="65"/>
                    <a:pt x="510" y="57"/>
                    <a:pt x="507" y="57"/>
                  </a:cubicBezTo>
                  <a:cubicBezTo>
                    <a:pt x="499" y="57"/>
                    <a:pt x="472" y="75"/>
                    <a:pt x="472" y="75"/>
                  </a:cubicBezTo>
                  <a:cubicBezTo>
                    <a:pt x="464" y="78"/>
                    <a:pt x="464" y="78"/>
                    <a:pt x="464" y="78"/>
                  </a:cubicBezTo>
                  <a:cubicBezTo>
                    <a:pt x="464" y="78"/>
                    <a:pt x="460" y="89"/>
                    <a:pt x="449" y="89"/>
                  </a:cubicBezTo>
                  <a:cubicBezTo>
                    <a:pt x="438" y="92"/>
                    <a:pt x="439" y="62"/>
                    <a:pt x="439" y="62"/>
                  </a:cubicBezTo>
                  <a:cubicBezTo>
                    <a:pt x="439" y="62"/>
                    <a:pt x="455" y="43"/>
                    <a:pt x="432" y="42"/>
                  </a:cubicBezTo>
                  <a:cubicBezTo>
                    <a:pt x="406" y="41"/>
                    <a:pt x="390" y="59"/>
                    <a:pt x="383" y="59"/>
                  </a:cubicBezTo>
                  <a:cubicBezTo>
                    <a:pt x="379" y="63"/>
                    <a:pt x="380" y="51"/>
                    <a:pt x="368" y="51"/>
                  </a:cubicBezTo>
                  <a:cubicBezTo>
                    <a:pt x="353" y="50"/>
                    <a:pt x="304" y="63"/>
                    <a:pt x="304" y="63"/>
                  </a:cubicBezTo>
                  <a:cubicBezTo>
                    <a:pt x="294" y="39"/>
                    <a:pt x="294" y="39"/>
                    <a:pt x="294" y="39"/>
                  </a:cubicBezTo>
                  <a:cubicBezTo>
                    <a:pt x="283" y="39"/>
                    <a:pt x="283" y="39"/>
                    <a:pt x="283" y="39"/>
                  </a:cubicBezTo>
                  <a:cubicBezTo>
                    <a:pt x="279" y="46"/>
                    <a:pt x="279" y="46"/>
                    <a:pt x="279" y="46"/>
                  </a:cubicBezTo>
                  <a:cubicBezTo>
                    <a:pt x="279" y="46"/>
                    <a:pt x="253" y="41"/>
                    <a:pt x="238" y="48"/>
                  </a:cubicBezTo>
                  <a:cubicBezTo>
                    <a:pt x="222" y="51"/>
                    <a:pt x="207" y="62"/>
                    <a:pt x="199" y="69"/>
                  </a:cubicBezTo>
                  <a:cubicBezTo>
                    <a:pt x="192" y="73"/>
                    <a:pt x="154" y="67"/>
                    <a:pt x="154" y="67"/>
                  </a:cubicBezTo>
                  <a:cubicBezTo>
                    <a:pt x="162" y="60"/>
                    <a:pt x="162" y="60"/>
                    <a:pt x="162" y="60"/>
                  </a:cubicBezTo>
                  <a:cubicBezTo>
                    <a:pt x="152" y="48"/>
                    <a:pt x="152" y="48"/>
                    <a:pt x="152" y="48"/>
                  </a:cubicBezTo>
                  <a:cubicBezTo>
                    <a:pt x="140" y="59"/>
                    <a:pt x="140" y="59"/>
                    <a:pt x="140" y="59"/>
                  </a:cubicBezTo>
                  <a:cubicBezTo>
                    <a:pt x="140" y="59"/>
                    <a:pt x="121" y="62"/>
                    <a:pt x="121" y="50"/>
                  </a:cubicBezTo>
                  <a:cubicBezTo>
                    <a:pt x="122" y="35"/>
                    <a:pt x="158" y="64"/>
                    <a:pt x="137" y="32"/>
                  </a:cubicBezTo>
                  <a:cubicBezTo>
                    <a:pt x="120" y="0"/>
                    <a:pt x="107" y="42"/>
                    <a:pt x="107" y="42"/>
                  </a:cubicBezTo>
                  <a:cubicBezTo>
                    <a:pt x="107" y="42"/>
                    <a:pt x="92" y="41"/>
                    <a:pt x="81" y="45"/>
                  </a:cubicBezTo>
                  <a:cubicBezTo>
                    <a:pt x="73" y="48"/>
                    <a:pt x="58" y="43"/>
                    <a:pt x="58" y="43"/>
                  </a:cubicBezTo>
                  <a:cubicBezTo>
                    <a:pt x="58" y="43"/>
                    <a:pt x="56" y="5"/>
                    <a:pt x="45" y="8"/>
                  </a:cubicBezTo>
                  <a:cubicBezTo>
                    <a:pt x="30" y="15"/>
                    <a:pt x="50" y="51"/>
                    <a:pt x="35" y="54"/>
                  </a:cubicBezTo>
                  <a:cubicBezTo>
                    <a:pt x="24" y="57"/>
                    <a:pt x="25" y="27"/>
                    <a:pt x="25" y="27"/>
                  </a:cubicBezTo>
                  <a:cubicBezTo>
                    <a:pt x="18" y="22"/>
                    <a:pt x="18" y="22"/>
                    <a:pt x="18" y="22"/>
                  </a:cubicBezTo>
                  <a:cubicBezTo>
                    <a:pt x="18" y="22"/>
                    <a:pt x="12" y="64"/>
                    <a:pt x="8" y="76"/>
                  </a:cubicBezTo>
                  <a:cubicBezTo>
                    <a:pt x="0" y="90"/>
                    <a:pt x="7" y="102"/>
                    <a:pt x="17" y="118"/>
                  </a:cubicBezTo>
                  <a:cubicBezTo>
                    <a:pt x="28" y="130"/>
                    <a:pt x="70" y="113"/>
                    <a:pt x="77" y="113"/>
                  </a:cubicBezTo>
                  <a:cubicBezTo>
                    <a:pt x="89" y="114"/>
                    <a:pt x="107" y="122"/>
                    <a:pt x="122" y="123"/>
                  </a:cubicBezTo>
                  <a:cubicBezTo>
                    <a:pt x="137" y="124"/>
                    <a:pt x="171" y="114"/>
                    <a:pt x="171" y="114"/>
                  </a:cubicBezTo>
                  <a:cubicBezTo>
                    <a:pt x="208" y="123"/>
                    <a:pt x="208" y="123"/>
                    <a:pt x="208" y="123"/>
                  </a:cubicBezTo>
                  <a:cubicBezTo>
                    <a:pt x="208" y="123"/>
                    <a:pt x="227" y="117"/>
                    <a:pt x="249" y="133"/>
                  </a:cubicBezTo>
                  <a:cubicBezTo>
                    <a:pt x="271" y="145"/>
                    <a:pt x="247" y="167"/>
                    <a:pt x="247" y="167"/>
                  </a:cubicBezTo>
                  <a:cubicBezTo>
                    <a:pt x="250" y="175"/>
                    <a:pt x="250" y="175"/>
                    <a:pt x="250" y="175"/>
                  </a:cubicBezTo>
                  <a:cubicBezTo>
                    <a:pt x="250" y="175"/>
                    <a:pt x="277" y="161"/>
                    <a:pt x="296" y="158"/>
                  </a:cubicBezTo>
                  <a:cubicBezTo>
                    <a:pt x="315" y="155"/>
                    <a:pt x="357" y="142"/>
                    <a:pt x="372" y="135"/>
                  </a:cubicBezTo>
                  <a:cubicBezTo>
                    <a:pt x="384" y="128"/>
                    <a:pt x="429" y="122"/>
                    <a:pt x="429" y="122"/>
                  </a:cubicBezTo>
                  <a:cubicBezTo>
                    <a:pt x="451" y="127"/>
                    <a:pt x="451" y="127"/>
                    <a:pt x="451" y="127"/>
                  </a:cubicBezTo>
                  <a:cubicBezTo>
                    <a:pt x="474" y="109"/>
                    <a:pt x="474" y="109"/>
                    <a:pt x="474" y="109"/>
                  </a:cubicBezTo>
                  <a:cubicBezTo>
                    <a:pt x="474" y="109"/>
                    <a:pt x="512" y="111"/>
                    <a:pt x="531" y="104"/>
                  </a:cubicBezTo>
                  <a:cubicBezTo>
                    <a:pt x="549" y="101"/>
                    <a:pt x="551" y="59"/>
                    <a:pt x="551" y="59"/>
                  </a:cubicBezTo>
                  <a:cubicBezTo>
                    <a:pt x="544" y="55"/>
                    <a:pt x="544" y="55"/>
                    <a:pt x="544" y="55"/>
                  </a:cubicBezTo>
                  <a:cubicBezTo>
                    <a:pt x="544" y="55"/>
                    <a:pt x="549" y="36"/>
                    <a:pt x="545" y="3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3" name="Freeform 551">
              <a:extLst>
                <a:ext uri="{FF2B5EF4-FFF2-40B4-BE49-F238E27FC236}">
                  <a16:creationId xmlns:a16="http://schemas.microsoft.com/office/drawing/2014/main" id="{BCBED0DB-85F8-4CB3-A9D3-044AAF550944}"/>
                </a:ext>
              </a:extLst>
            </p:cNvPr>
            <p:cNvSpPr>
              <a:spLocks/>
            </p:cNvSpPr>
            <p:nvPr/>
          </p:nvSpPr>
          <p:spPr bwMode="gray">
            <a:xfrm>
              <a:off x="6837390" y="5850256"/>
              <a:ext cx="12758" cy="14354"/>
            </a:xfrm>
            <a:custGeom>
              <a:avLst/>
              <a:gdLst>
                <a:gd name="T0" fmla="*/ 6 w 8"/>
                <a:gd name="T1" fmla="*/ 0 h 9"/>
                <a:gd name="T2" fmla="*/ 0 w 8"/>
                <a:gd name="T3" fmla="*/ 3 h 9"/>
                <a:gd name="T4" fmla="*/ 8 w 8"/>
                <a:gd name="T5" fmla="*/ 9 h 9"/>
                <a:gd name="T6" fmla="*/ 6 w 8"/>
                <a:gd name="T7" fmla="*/ 0 h 9"/>
              </a:gdLst>
              <a:ahLst/>
              <a:cxnLst>
                <a:cxn ang="0">
                  <a:pos x="T0" y="T1"/>
                </a:cxn>
                <a:cxn ang="0">
                  <a:pos x="T2" y="T3"/>
                </a:cxn>
                <a:cxn ang="0">
                  <a:pos x="T4" y="T5"/>
                </a:cxn>
                <a:cxn ang="0">
                  <a:pos x="T6" y="T7"/>
                </a:cxn>
              </a:cxnLst>
              <a:rect l="0" t="0" r="r" b="b"/>
              <a:pathLst>
                <a:path w="8" h="9">
                  <a:moveTo>
                    <a:pt x="6" y="0"/>
                  </a:moveTo>
                  <a:lnTo>
                    <a:pt x="0" y="3"/>
                  </a:lnTo>
                  <a:lnTo>
                    <a:pt x="8" y="9"/>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4" name="Freeform 552">
              <a:extLst>
                <a:ext uri="{FF2B5EF4-FFF2-40B4-BE49-F238E27FC236}">
                  <a16:creationId xmlns:a16="http://schemas.microsoft.com/office/drawing/2014/main" id="{B2AC82DB-1DC0-445E-9D0F-58C4371279D7}"/>
                </a:ext>
              </a:extLst>
            </p:cNvPr>
            <p:cNvSpPr>
              <a:spLocks/>
            </p:cNvSpPr>
            <p:nvPr/>
          </p:nvSpPr>
          <p:spPr bwMode="gray">
            <a:xfrm>
              <a:off x="7145188" y="5933186"/>
              <a:ext cx="20733" cy="57413"/>
            </a:xfrm>
            <a:custGeom>
              <a:avLst/>
              <a:gdLst>
                <a:gd name="T0" fmla="*/ 10 w 13"/>
                <a:gd name="T1" fmla="*/ 0 h 36"/>
                <a:gd name="T2" fmla="*/ 6 w 13"/>
                <a:gd name="T3" fmla="*/ 3 h 36"/>
                <a:gd name="T4" fmla="*/ 3 w 13"/>
                <a:gd name="T5" fmla="*/ 19 h 36"/>
                <a:gd name="T6" fmla="*/ 0 w 13"/>
                <a:gd name="T7" fmla="*/ 19 h 36"/>
                <a:gd name="T8" fmla="*/ 1 w 13"/>
                <a:gd name="T9" fmla="*/ 24 h 36"/>
                <a:gd name="T10" fmla="*/ 5 w 13"/>
                <a:gd name="T11" fmla="*/ 27 h 36"/>
                <a:gd name="T12" fmla="*/ 6 w 13"/>
                <a:gd name="T13" fmla="*/ 33 h 36"/>
                <a:gd name="T14" fmla="*/ 11 w 13"/>
                <a:gd name="T15" fmla="*/ 36 h 36"/>
                <a:gd name="T16" fmla="*/ 11 w 13"/>
                <a:gd name="T17" fmla="*/ 32 h 36"/>
                <a:gd name="T18" fmla="*/ 13 w 13"/>
                <a:gd name="T19" fmla="*/ 30 h 36"/>
                <a:gd name="T20" fmla="*/ 13 w 13"/>
                <a:gd name="T21" fmla="*/ 26 h 36"/>
                <a:gd name="T22" fmla="*/ 10 w 13"/>
                <a:gd name="T23" fmla="*/ 22 h 36"/>
                <a:gd name="T24" fmla="*/ 10 w 1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6">
                  <a:moveTo>
                    <a:pt x="10" y="0"/>
                  </a:moveTo>
                  <a:lnTo>
                    <a:pt x="6" y="3"/>
                  </a:lnTo>
                  <a:lnTo>
                    <a:pt x="3" y="19"/>
                  </a:lnTo>
                  <a:lnTo>
                    <a:pt x="0" y="19"/>
                  </a:lnTo>
                  <a:lnTo>
                    <a:pt x="1" y="24"/>
                  </a:lnTo>
                  <a:lnTo>
                    <a:pt x="5" y="27"/>
                  </a:lnTo>
                  <a:lnTo>
                    <a:pt x="6" y="33"/>
                  </a:lnTo>
                  <a:lnTo>
                    <a:pt x="11" y="36"/>
                  </a:lnTo>
                  <a:lnTo>
                    <a:pt x="11" y="32"/>
                  </a:lnTo>
                  <a:lnTo>
                    <a:pt x="13" y="30"/>
                  </a:lnTo>
                  <a:lnTo>
                    <a:pt x="13" y="26"/>
                  </a:lnTo>
                  <a:lnTo>
                    <a:pt x="10" y="22"/>
                  </a:lnTo>
                  <a:lnTo>
                    <a:pt x="1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5" name="Freeform 553">
              <a:extLst>
                <a:ext uri="{FF2B5EF4-FFF2-40B4-BE49-F238E27FC236}">
                  <a16:creationId xmlns:a16="http://schemas.microsoft.com/office/drawing/2014/main" id="{B98D5EBF-6ABB-4C15-B746-DEA2FEED40E8}"/>
                </a:ext>
              </a:extLst>
            </p:cNvPr>
            <p:cNvSpPr>
              <a:spLocks/>
            </p:cNvSpPr>
            <p:nvPr/>
          </p:nvSpPr>
          <p:spPr bwMode="gray">
            <a:xfrm>
              <a:off x="7127645" y="5987410"/>
              <a:ext cx="20733" cy="17543"/>
            </a:xfrm>
            <a:custGeom>
              <a:avLst/>
              <a:gdLst>
                <a:gd name="T0" fmla="*/ 4 w 38"/>
                <a:gd name="T1" fmla="*/ 19 h 34"/>
                <a:gd name="T2" fmla="*/ 19 w 38"/>
                <a:gd name="T3" fmla="*/ 23 h 34"/>
                <a:gd name="T4" fmla="*/ 35 w 38"/>
                <a:gd name="T5" fmla="*/ 5 h 34"/>
                <a:gd name="T6" fmla="*/ 4 w 38"/>
                <a:gd name="T7" fmla="*/ 19 h 34"/>
              </a:gdLst>
              <a:ahLst/>
              <a:cxnLst>
                <a:cxn ang="0">
                  <a:pos x="T0" y="T1"/>
                </a:cxn>
                <a:cxn ang="0">
                  <a:pos x="T2" y="T3"/>
                </a:cxn>
                <a:cxn ang="0">
                  <a:pos x="T4" y="T5"/>
                </a:cxn>
                <a:cxn ang="0">
                  <a:pos x="T6" y="T7"/>
                </a:cxn>
              </a:cxnLst>
              <a:rect l="0" t="0" r="r" b="b"/>
              <a:pathLst>
                <a:path w="38" h="34">
                  <a:moveTo>
                    <a:pt x="4" y="19"/>
                  </a:moveTo>
                  <a:cubicBezTo>
                    <a:pt x="0" y="34"/>
                    <a:pt x="11" y="27"/>
                    <a:pt x="19" y="23"/>
                  </a:cubicBezTo>
                  <a:cubicBezTo>
                    <a:pt x="38" y="13"/>
                    <a:pt x="35" y="5"/>
                    <a:pt x="35" y="5"/>
                  </a:cubicBezTo>
                  <a:cubicBezTo>
                    <a:pt x="35" y="5"/>
                    <a:pt x="5" y="0"/>
                    <a:pt x="4"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6" name="Freeform 554">
              <a:extLst>
                <a:ext uri="{FF2B5EF4-FFF2-40B4-BE49-F238E27FC236}">
                  <a16:creationId xmlns:a16="http://schemas.microsoft.com/office/drawing/2014/main" id="{49A81284-4F07-45D8-926C-60F2B8015913}"/>
                </a:ext>
              </a:extLst>
            </p:cNvPr>
            <p:cNvSpPr>
              <a:spLocks/>
            </p:cNvSpPr>
            <p:nvPr/>
          </p:nvSpPr>
          <p:spPr bwMode="gray">
            <a:xfrm>
              <a:off x="7130834" y="5842282"/>
              <a:ext cx="20733" cy="14354"/>
            </a:xfrm>
            <a:custGeom>
              <a:avLst/>
              <a:gdLst>
                <a:gd name="T0" fmla="*/ 19 w 37"/>
                <a:gd name="T1" fmla="*/ 7 h 26"/>
                <a:gd name="T2" fmla="*/ 18 w 37"/>
                <a:gd name="T3" fmla="*/ 22 h 26"/>
                <a:gd name="T4" fmla="*/ 19 w 37"/>
                <a:gd name="T5" fmla="*/ 7 h 26"/>
              </a:gdLst>
              <a:ahLst/>
              <a:cxnLst>
                <a:cxn ang="0">
                  <a:pos x="T0" y="T1"/>
                </a:cxn>
                <a:cxn ang="0">
                  <a:pos x="T2" y="T3"/>
                </a:cxn>
                <a:cxn ang="0">
                  <a:pos x="T4" y="T5"/>
                </a:cxn>
              </a:cxnLst>
              <a:rect l="0" t="0" r="r" b="b"/>
              <a:pathLst>
                <a:path w="37" h="26">
                  <a:moveTo>
                    <a:pt x="19" y="7"/>
                  </a:moveTo>
                  <a:cubicBezTo>
                    <a:pt x="0" y="14"/>
                    <a:pt x="10" y="26"/>
                    <a:pt x="18" y="22"/>
                  </a:cubicBezTo>
                  <a:cubicBezTo>
                    <a:pt x="37" y="15"/>
                    <a:pt x="34" y="0"/>
                    <a:pt x="19"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7" name="Freeform 555">
              <a:extLst>
                <a:ext uri="{FF2B5EF4-FFF2-40B4-BE49-F238E27FC236}">
                  <a16:creationId xmlns:a16="http://schemas.microsoft.com/office/drawing/2014/main" id="{D8BA7937-2E7B-4FD9-BB5B-F52D9B8FE4CC}"/>
                </a:ext>
              </a:extLst>
            </p:cNvPr>
            <p:cNvSpPr>
              <a:spLocks/>
            </p:cNvSpPr>
            <p:nvPr/>
          </p:nvSpPr>
          <p:spPr bwMode="gray">
            <a:xfrm>
              <a:off x="7199412" y="4689235"/>
              <a:ext cx="23923" cy="27112"/>
            </a:xfrm>
            <a:custGeom>
              <a:avLst/>
              <a:gdLst>
                <a:gd name="T0" fmla="*/ 0 w 15"/>
                <a:gd name="T1" fmla="*/ 17 h 17"/>
                <a:gd name="T2" fmla="*/ 3 w 15"/>
                <a:gd name="T3" fmla="*/ 16 h 17"/>
                <a:gd name="T4" fmla="*/ 10 w 15"/>
                <a:gd name="T5" fmla="*/ 8 h 17"/>
                <a:gd name="T6" fmla="*/ 15 w 15"/>
                <a:gd name="T7" fmla="*/ 0 h 17"/>
                <a:gd name="T8" fmla="*/ 8 w 15"/>
                <a:gd name="T9" fmla="*/ 6 h 17"/>
                <a:gd name="T10" fmla="*/ 0 w 15"/>
                <a:gd name="T11" fmla="*/ 17 h 17"/>
              </a:gdLst>
              <a:ahLst/>
              <a:cxnLst>
                <a:cxn ang="0">
                  <a:pos x="T0" y="T1"/>
                </a:cxn>
                <a:cxn ang="0">
                  <a:pos x="T2" y="T3"/>
                </a:cxn>
                <a:cxn ang="0">
                  <a:pos x="T4" y="T5"/>
                </a:cxn>
                <a:cxn ang="0">
                  <a:pos x="T6" y="T7"/>
                </a:cxn>
                <a:cxn ang="0">
                  <a:pos x="T8" y="T9"/>
                </a:cxn>
                <a:cxn ang="0">
                  <a:pos x="T10" y="T11"/>
                </a:cxn>
              </a:cxnLst>
              <a:rect l="0" t="0" r="r" b="b"/>
              <a:pathLst>
                <a:path w="15" h="17">
                  <a:moveTo>
                    <a:pt x="0" y="17"/>
                  </a:moveTo>
                  <a:lnTo>
                    <a:pt x="3" y="16"/>
                  </a:lnTo>
                  <a:lnTo>
                    <a:pt x="10" y="8"/>
                  </a:lnTo>
                  <a:lnTo>
                    <a:pt x="15" y="0"/>
                  </a:lnTo>
                  <a:lnTo>
                    <a:pt x="8" y="6"/>
                  </a:lnTo>
                  <a:lnTo>
                    <a:pt x="0" y="1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8" name="Freeform 556">
              <a:extLst>
                <a:ext uri="{FF2B5EF4-FFF2-40B4-BE49-F238E27FC236}">
                  <a16:creationId xmlns:a16="http://schemas.microsoft.com/office/drawing/2014/main" id="{DD25D685-8E11-406A-9150-E86A54D79612}"/>
                </a:ext>
              </a:extLst>
            </p:cNvPr>
            <p:cNvSpPr>
              <a:spLocks/>
            </p:cNvSpPr>
            <p:nvPr/>
          </p:nvSpPr>
          <p:spPr bwMode="gray">
            <a:xfrm>
              <a:off x="6510454" y="3810496"/>
              <a:ext cx="1416190" cy="966454"/>
            </a:xfrm>
            <a:custGeom>
              <a:avLst/>
              <a:gdLst>
                <a:gd name="T0" fmla="*/ 2675 w 2677"/>
                <a:gd name="T1" fmla="*/ 736 h 1826"/>
                <a:gd name="T2" fmla="*/ 2596 w 2677"/>
                <a:gd name="T3" fmla="*/ 576 h 1826"/>
                <a:gd name="T4" fmla="*/ 2615 w 2677"/>
                <a:gd name="T5" fmla="*/ 412 h 1826"/>
                <a:gd name="T6" fmla="*/ 2499 w 2677"/>
                <a:gd name="T7" fmla="*/ 330 h 1826"/>
                <a:gd name="T8" fmla="*/ 2408 w 2677"/>
                <a:gd name="T9" fmla="*/ 341 h 1826"/>
                <a:gd name="T10" fmla="*/ 2265 w 2677"/>
                <a:gd name="T11" fmla="*/ 365 h 1826"/>
                <a:gd name="T12" fmla="*/ 2146 w 2677"/>
                <a:gd name="T13" fmla="*/ 275 h 1826"/>
                <a:gd name="T14" fmla="*/ 2004 w 2677"/>
                <a:gd name="T15" fmla="*/ 349 h 1826"/>
                <a:gd name="T16" fmla="*/ 1810 w 2677"/>
                <a:gd name="T17" fmla="*/ 255 h 1826"/>
                <a:gd name="T18" fmla="*/ 1688 w 2677"/>
                <a:gd name="T19" fmla="*/ 223 h 1826"/>
                <a:gd name="T20" fmla="*/ 1644 w 2677"/>
                <a:gd name="T21" fmla="*/ 113 h 1826"/>
                <a:gd name="T22" fmla="*/ 1439 w 2677"/>
                <a:gd name="T23" fmla="*/ 20 h 1826"/>
                <a:gd name="T24" fmla="*/ 1268 w 2677"/>
                <a:gd name="T25" fmla="*/ 164 h 1826"/>
                <a:gd name="T26" fmla="*/ 1030 w 2677"/>
                <a:gd name="T27" fmla="*/ 363 h 1826"/>
                <a:gd name="T28" fmla="*/ 922 w 2677"/>
                <a:gd name="T29" fmla="*/ 358 h 1826"/>
                <a:gd name="T30" fmla="*/ 806 w 2677"/>
                <a:gd name="T31" fmla="*/ 360 h 1826"/>
                <a:gd name="T32" fmla="*/ 653 w 2677"/>
                <a:gd name="T33" fmla="*/ 361 h 1826"/>
                <a:gd name="T34" fmla="*/ 447 w 2677"/>
                <a:gd name="T35" fmla="*/ 351 h 1826"/>
                <a:gd name="T36" fmla="*/ 145 w 2677"/>
                <a:gd name="T37" fmla="*/ 490 h 1826"/>
                <a:gd name="T38" fmla="*/ 211 w 2677"/>
                <a:gd name="T39" fmla="*/ 611 h 1826"/>
                <a:gd name="T40" fmla="*/ 186 w 2677"/>
                <a:gd name="T41" fmla="*/ 752 h 1826"/>
                <a:gd name="T42" fmla="*/ 108 w 2677"/>
                <a:gd name="T43" fmla="*/ 1065 h 1826"/>
                <a:gd name="T44" fmla="*/ 6 w 2677"/>
                <a:gd name="T45" fmla="*/ 1236 h 1826"/>
                <a:gd name="T46" fmla="*/ 122 w 2677"/>
                <a:gd name="T47" fmla="*/ 1322 h 1826"/>
                <a:gd name="T48" fmla="*/ 344 w 2677"/>
                <a:gd name="T49" fmla="*/ 1306 h 1826"/>
                <a:gd name="T50" fmla="*/ 709 w 2677"/>
                <a:gd name="T51" fmla="*/ 1174 h 1826"/>
                <a:gd name="T52" fmla="*/ 782 w 2677"/>
                <a:gd name="T53" fmla="*/ 1136 h 1826"/>
                <a:gd name="T54" fmla="*/ 920 w 2677"/>
                <a:gd name="T55" fmla="*/ 1150 h 1826"/>
                <a:gd name="T56" fmla="*/ 1039 w 2677"/>
                <a:gd name="T57" fmla="*/ 1156 h 1826"/>
                <a:gd name="T58" fmla="*/ 1126 w 2677"/>
                <a:gd name="T59" fmla="*/ 1297 h 1826"/>
                <a:gd name="T60" fmla="*/ 1263 w 2677"/>
                <a:gd name="T61" fmla="*/ 1411 h 1826"/>
                <a:gd name="T62" fmla="*/ 1202 w 2677"/>
                <a:gd name="T63" fmla="*/ 1511 h 1826"/>
                <a:gd name="T64" fmla="*/ 1131 w 2677"/>
                <a:gd name="T65" fmla="*/ 1676 h 1826"/>
                <a:gd name="T66" fmla="*/ 1102 w 2677"/>
                <a:gd name="T67" fmla="*/ 1813 h 1826"/>
                <a:gd name="T68" fmla="*/ 1302 w 2677"/>
                <a:gd name="T69" fmla="*/ 1798 h 1826"/>
                <a:gd name="T70" fmla="*/ 1271 w 2677"/>
                <a:gd name="T71" fmla="*/ 1721 h 1826"/>
                <a:gd name="T72" fmla="*/ 1303 w 2677"/>
                <a:gd name="T73" fmla="*/ 1681 h 1826"/>
                <a:gd name="T74" fmla="*/ 1393 w 2677"/>
                <a:gd name="T75" fmla="*/ 1601 h 1826"/>
                <a:gd name="T76" fmla="*/ 1418 w 2677"/>
                <a:gd name="T77" fmla="*/ 1464 h 1826"/>
                <a:gd name="T78" fmla="*/ 1563 w 2677"/>
                <a:gd name="T79" fmla="*/ 1314 h 1826"/>
                <a:gd name="T80" fmla="*/ 1525 w 2677"/>
                <a:gd name="T81" fmla="*/ 1408 h 1826"/>
                <a:gd name="T82" fmla="*/ 1617 w 2677"/>
                <a:gd name="T83" fmla="*/ 1451 h 1826"/>
                <a:gd name="T84" fmla="*/ 1893 w 2677"/>
                <a:gd name="T85" fmla="*/ 1456 h 1826"/>
                <a:gd name="T86" fmla="*/ 1749 w 2677"/>
                <a:gd name="T87" fmla="*/ 1587 h 1826"/>
                <a:gd name="T88" fmla="*/ 1840 w 2677"/>
                <a:gd name="T89" fmla="*/ 1641 h 1826"/>
                <a:gd name="T90" fmla="*/ 1986 w 2677"/>
                <a:gd name="T91" fmla="*/ 1805 h 1826"/>
                <a:gd name="T92" fmla="*/ 2226 w 2677"/>
                <a:gd name="T93" fmla="*/ 1552 h 1826"/>
                <a:gd name="T94" fmla="*/ 2313 w 2677"/>
                <a:gd name="T95" fmla="*/ 1442 h 1826"/>
                <a:gd name="T96" fmla="*/ 2062 w 2677"/>
                <a:gd name="T97" fmla="*/ 1457 h 1826"/>
                <a:gd name="T98" fmla="*/ 2038 w 2677"/>
                <a:gd name="T99" fmla="*/ 1406 h 1826"/>
                <a:gd name="T100" fmla="*/ 1897 w 2677"/>
                <a:gd name="T101" fmla="*/ 1376 h 1826"/>
                <a:gd name="T102" fmla="*/ 2008 w 2677"/>
                <a:gd name="T103" fmla="*/ 1401 h 1826"/>
                <a:gd name="T104" fmla="*/ 2083 w 2677"/>
                <a:gd name="T105" fmla="*/ 1320 h 1826"/>
                <a:gd name="T106" fmla="*/ 2186 w 2677"/>
                <a:gd name="T107" fmla="*/ 1187 h 1826"/>
                <a:gd name="T108" fmla="*/ 2313 w 2677"/>
                <a:gd name="T109" fmla="*/ 1109 h 1826"/>
                <a:gd name="T110" fmla="*/ 2496 w 2677"/>
                <a:gd name="T111" fmla="*/ 972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77" h="1826">
                  <a:moveTo>
                    <a:pt x="2495" y="969"/>
                  </a:moveTo>
                  <a:cubicBezTo>
                    <a:pt x="2493" y="957"/>
                    <a:pt x="2488" y="943"/>
                    <a:pt x="2479" y="926"/>
                  </a:cubicBezTo>
                  <a:cubicBezTo>
                    <a:pt x="2465" y="902"/>
                    <a:pt x="2467" y="856"/>
                    <a:pt x="2490" y="846"/>
                  </a:cubicBezTo>
                  <a:cubicBezTo>
                    <a:pt x="2513" y="836"/>
                    <a:pt x="2532" y="825"/>
                    <a:pt x="2533" y="814"/>
                  </a:cubicBezTo>
                  <a:cubicBezTo>
                    <a:pt x="2530" y="798"/>
                    <a:pt x="2527" y="783"/>
                    <a:pt x="2553" y="773"/>
                  </a:cubicBezTo>
                  <a:cubicBezTo>
                    <a:pt x="2580" y="766"/>
                    <a:pt x="2677" y="759"/>
                    <a:pt x="2675" y="736"/>
                  </a:cubicBezTo>
                  <a:cubicBezTo>
                    <a:pt x="2676" y="713"/>
                    <a:pt x="2658" y="697"/>
                    <a:pt x="2658" y="697"/>
                  </a:cubicBezTo>
                  <a:cubicBezTo>
                    <a:pt x="2670" y="686"/>
                    <a:pt x="2670" y="686"/>
                    <a:pt x="2670" y="686"/>
                  </a:cubicBezTo>
                  <a:cubicBezTo>
                    <a:pt x="2668" y="637"/>
                    <a:pt x="2668" y="637"/>
                    <a:pt x="2668" y="637"/>
                  </a:cubicBezTo>
                  <a:cubicBezTo>
                    <a:pt x="2650" y="632"/>
                    <a:pt x="2650" y="632"/>
                    <a:pt x="2650" y="632"/>
                  </a:cubicBezTo>
                  <a:cubicBezTo>
                    <a:pt x="2650" y="632"/>
                    <a:pt x="2666" y="606"/>
                    <a:pt x="2640" y="589"/>
                  </a:cubicBezTo>
                  <a:cubicBezTo>
                    <a:pt x="2619" y="573"/>
                    <a:pt x="2596" y="576"/>
                    <a:pt x="2596" y="576"/>
                  </a:cubicBezTo>
                  <a:cubicBezTo>
                    <a:pt x="2598" y="522"/>
                    <a:pt x="2598" y="522"/>
                    <a:pt x="2598" y="522"/>
                  </a:cubicBezTo>
                  <a:cubicBezTo>
                    <a:pt x="2633" y="512"/>
                    <a:pt x="2633" y="512"/>
                    <a:pt x="2633" y="512"/>
                  </a:cubicBezTo>
                  <a:cubicBezTo>
                    <a:pt x="2633" y="497"/>
                    <a:pt x="2633" y="497"/>
                    <a:pt x="2633" y="497"/>
                  </a:cubicBezTo>
                  <a:cubicBezTo>
                    <a:pt x="2573" y="498"/>
                    <a:pt x="2573" y="498"/>
                    <a:pt x="2573" y="498"/>
                  </a:cubicBezTo>
                  <a:cubicBezTo>
                    <a:pt x="2574" y="475"/>
                    <a:pt x="2574" y="475"/>
                    <a:pt x="2574" y="475"/>
                  </a:cubicBezTo>
                  <a:cubicBezTo>
                    <a:pt x="2574" y="475"/>
                    <a:pt x="2621" y="443"/>
                    <a:pt x="2615" y="412"/>
                  </a:cubicBezTo>
                  <a:cubicBezTo>
                    <a:pt x="2605" y="381"/>
                    <a:pt x="2583" y="369"/>
                    <a:pt x="2583" y="369"/>
                  </a:cubicBezTo>
                  <a:cubicBezTo>
                    <a:pt x="2585" y="330"/>
                    <a:pt x="2585" y="330"/>
                    <a:pt x="2585" y="330"/>
                  </a:cubicBezTo>
                  <a:cubicBezTo>
                    <a:pt x="2566" y="330"/>
                    <a:pt x="2566" y="330"/>
                    <a:pt x="2566" y="330"/>
                  </a:cubicBezTo>
                  <a:cubicBezTo>
                    <a:pt x="2558" y="352"/>
                    <a:pt x="2558" y="352"/>
                    <a:pt x="2558" y="352"/>
                  </a:cubicBezTo>
                  <a:cubicBezTo>
                    <a:pt x="2558" y="352"/>
                    <a:pt x="2535" y="359"/>
                    <a:pt x="2520" y="350"/>
                  </a:cubicBezTo>
                  <a:cubicBezTo>
                    <a:pt x="2506" y="342"/>
                    <a:pt x="2499" y="330"/>
                    <a:pt x="2499" y="330"/>
                  </a:cubicBezTo>
                  <a:cubicBezTo>
                    <a:pt x="2473" y="329"/>
                    <a:pt x="2473" y="329"/>
                    <a:pt x="2473" y="329"/>
                  </a:cubicBezTo>
                  <a:cubicBezTo>
                    <a:pt x="2468" y="340"/>
                    <a:pt x="2468" y="340"/>
                    <a:pt x="2468" y="340"/>
                  </a:cubicBezTo>
                  <a:cubicBezTo>
                    <a:pt x="2468" y="340"/>
                    <a:pt x="2450" y="343"/>
                    <a:pt x="2446" y="335"/>
                  </a:cubicBezTo>
                  <a:cubicBezTo>
                    <a:pt x="2443" y="327"/>
                    <a:pt x="2432" y="312"/>
                    <a:pt x="2432" y="312"/>
                  </a:cubicBezTo>
                  <a:cubicBezTo>
                    <a:pt x="2413" y="315"/>
                    <a:pt x="2413" y="315"/>
                    <a:pt x="2413" y="315"/>
                  </a:cubicBezTo>
                  <a:cubicBezTo>
                    <a:pt x="2408" y="341"/>
                    <a:pt x="2408" y="341"/>
                    <a:pt x="2408" y="341"/>
                  </a:cubicBezTo>
                  <a:cubicBezTo>
                    <a:pt x="2379" y="340"/>
                    <a:pt x="2379" y="340"/>
                    <a:pt x="2379" y="340"/>
                  </a:cubicBezTo>
                  <a:cubicBezTo>
                    <a:pt x="2346" y="319"/>
                    <a:pt x="2346" y="319"/>
                    <a:pt x="2346" y="319"/>
                  </a:cubicBezTo>
                  <a:cubicBezTo>
                    <a:pt x="2330" y="337"/>
                    <a:pt x="2330" y="337"/>
                    <a:pt x="2330" y="337"/>
                  </a:cubicBezTo>
                  <a:cubicBezTo>
                    <a:pt x="2278" y="320"/>
                    <a:pt x="2278" y="320"/>
                    <a:pt x="2278" y="320"/>
                  </a:cubicBezTo>
                  <a:cubicBezTo>
                    <a:pt x="2277" y="354"/>
                    <a:pt x="2277" y="354"/>
                    <a:pt x="2277" y="354"/>
                  </a:cubicBezTo>
                  <a:cubicBezTo>
                    <a:pt x="2265" y="365"/>
                    <a:pt x="2265" y="365"/>
                    <a:pt x="2265" y="365"/>
                  </a:cubicBezTo>
                  <a:cubicBezTo>
                    <a:pt x="2247" y="353"/>
                    <a:pt x="2247" y="353"/>
                    <a:pt x="2247" y="353"/>
                  </a:cubicBezTo>
                  <a:cubicBezTo>
                    <a:pt x="2213" y="351"/>
                    <a:pt x="2213" y="351"/>
                    <a:pt x="2213" y="351"/>
                  </a:cubicBezTo>
                  <a:cubicBezTo>
                    <a:pt x="2181" y="315"/>
                    <a:pt x="2181" y="315"/>
                    <a:pt x="2181" y="315"/>
                  </a:cubicBezTo>
                  <a:cubicBezTo>
                    <a:pt x="2178" y="300"/>
                    <a:pt x="2178" y="300"/>
                    <a:pt x="2178" y="300"/>
                  </a:cubicBezTo>
                  <a:cubicBezTo>
                    <a:pt x="2160" y="295"/>
                    <a:pt x="2160" y="295"/>
                    <a:pt x="2160" y="295"/>
                  </a:cubicBezTo>
                  <a:cubicBezTo>
                    <a:pt x="2146" y="275"/>
                    <a:pt x="2146" y="275"/>
                    <a:pt x="2146" y="275"/>
                  </a:cubicBezTo>
                  <a:cubicBezTo>
                    <a:pt x="2110" y="315"/>
                    <a:pt x="2110" y="315"/>
                    <a:pt x="2110" y="315"/>
                  </a:cubicBezTo>
                  <a:cubicBezTo>
                    <a:pt x="2110" y="315"/>
                    <a:pt x="2069" y="325"/>
                    <a:pt x="2064" y="336"/>
                  </a:cubicBezTo>
                  <a:cubicBezTo>
                    <a:pt x="2060" y="351"/>
                    <a:pt x="2048" y="374"/>
                    <a:pt x="2048" y="374"/>
                  </a:cubicBezTo>
                  <a:cubicBezTo>
                    <a:pt x="2029" y="369"/>
                    <a:pt x="2029" y="369"/>
                    <a:pt x="2029" y="369"/>
                  </a:cubicBezTo>
                  <a:cubicBezTo>
                    <a:pt x="2026" y="350"/>
                    <a:pt x="2026" y="350"/>
                    <a:pt x="2026" y="350"/>
                  </a:cubicBezTo>
                  <a:cubicBezTo>
                    <a:pt x="2004" y="349"/>
                    <a:pt x="2004" y="349"/>
                    <a:pt x="2004" y="349"/>
                  </a:cubicBezTo>
                  <a:cubicBezTo>
                    <a:pt x="2004" y="349"/>
                    <a:pt x="2003" y="364"/>
                    <a:pt x="1992" y="363"/>
                  </a:cubicBezTo>
                  <a:cubicBezTo>
                    <a:pt x="1981" y="363"/>
                    <a:pt x="1982" y="336"/>
                    <a:pt x="1963" y="339"/>
                  </a:cubicBezTo>
                  <a:cubicBezTo>
                    <a:pt x="1944" y="342"/>
                    <a:pt x="1940" y="349"/>
                    <a:pt x="1917" y="364"/>
                  </a:cubicBezTo>
                  <a:cubicBezTo>
                    <a:pt x="1898" y="378"/>
                    <a:pt x="1844" y="333"/>
                    <a:pt x="1844" y="333"/>
                  </a:cubicBezTo>
                  <a:cubicBezTo>
                    <a:pt x="1852" y="315"/>
                    <a:pt x="1852" y="315"/>
                    <a:pt x="1852" y="315"/>
                  </a:cubicBezTo>
                  <a:cubicBezTo>
                    <a:pt x="1810" y="255"/>
                    <a:pt x="1810" y="255"/>
                    <a:pt x="1810" y="255"/>
                  </a:cubicBezTo>
                  <a:cubicBezTo>
                    <a:pt x="1810" y="255"/>
                    <a:pt x="1822" y="229"/>
                    <a:pt x="1819" y="229"/>
                  </a:cubicBezTo>
                  <a:cubicBezTo>
                    <a:pt x="1815" y="229"/>
                    <a:pt x="1800" y="224"/>
                    <a:pt x="1800" y="224"/>
                  </a:cubicBezTo>
                  <a:cubicBezTo>
                    <a:pt x="1781" y="239"/>
                    <a:pt x="1781" y="239"/>
                    <a:pt x="1781" y="239"/>
                  </a:cubicBezTo>
                  <a:cubicBezTo>
                    <a:pt x="1781" y="239"/>
                    <a:pt x="1782" y="204"/>
                    <a:pt x="1764" y="203"/>
                  </a:cubicBezTo>
                  <a:cubicBezTo>
                    <a:pt x="1745" y="202"/>
                    <a:pt x="1710" y="239"/>
                    <a:pt x="1710" y="239"/>
                  </a:cubicBezTo>
                  <a:cubicBezTo>
                    <a:pt x="1688" y="223"/>
                    <a:pt x="1688" y="223"/>
                    <a:pt x="1688" y="223"/>
                  </a:cubicBezTo>
                  <a:cubicBezTo>
                    <a:pt x="1639" y="232"/>
                    <a:pt x="1639" y="232"/>
                    <a:pt x="1639" y="232"/>
                  </a:cubicBezTo>
                  <a:cubicBezTo>
                    <a:pt x="1644" y="205"/>
                    <a:pt x="1644" y="205"/>
                    <a:pt x="1644" y="205"/>
                  </a:cubicBezTo>
                  <a:cubicBezTo>
                    <a:pt x="1625" y="204"/>
                    <a:pt x="1625" y="204"/>
                    <a:pt x="1625" y="204"/>
                  </a:cubicBezTo>
                  <a:cubicBezTo>
                    <a:pt x="1625" y="204"/>
                    <a:pt x="1634" y="178"/>
                    <a:pt x="1616" y="166"/>
                  </a:cubicBezTo>
                  <a:cubicBezTo>
                    <a:pt x="1602" y="150"/>
                    <a:pt x="1590" y="145"/>
                    <a:pt x="1590" y="145"/>
                  </a:cubicBezTo>
                  <a:cubicBezTo>
                    <a:pt x="1590" y="145"/>
                    <a:pt x="1655" y="133"/>
                    <a:pt x="1644" y="113"/>
                  </a:cubicBezTo>
                  <a:cubicBezTo>
                    <a:pt x="1634" y="98"/>
                    <a:pt x="1593" y="92"/>
                    <a:pt x="1579" y="72"/>
                  </a:cubicBezTo>
                  <a:cubicBezTo>
                    <a:pt x="1565" y="52"/>
                    <a:pt x="1566" y="26"/>
                    <a:pt x="1566" y="26"/>
                  </a:cubicBezTo>
                  <a:cubicBezTo>
                    <a:pt x="1536" y="20"/>
                    <a:pt x="1536" y="20"/>
                    <a:pt x="1536" y="20"/>
                  </a:cubicBezTo>
                  <a:cubicBezTo>
                    <a:pt x="1536" y="20"/>
                    <a:pt x="1541" y="1"/>
                    <a:pt x="1511" y="0"/>
                  </a:cubicBezTo>
                  <a:cubicBezTo>
                    <a:pt x="1485" y="3"/>
                    <a:pt x="1484" y="22"/>
                    <a:pt x="1484" y="22"/>
                  </a:cubicBezTo>
                  <a:cubicBezTo>
                    <a:pt x="1439" y="20"/>
                    <a:pt x="1439" y="20"/>
                    <a:pt x="1439" y="20"/>
                  </a:cubicBezTo>
                  <a:cubicBezTo>
                    <a:pt x="1439" y="20"/>
                    <a:pt x="1415" y="60"/>
                    <a:pt x="1400" y="64"/>
                  </a:cubicBezTo>
                  <a:cubicBezTo>
                    <a:pt x="1385" y="67"/>
                    <a:pt x="1325" y="60"/>
                    <a:pt x="1325" y="60"/>
                  </a:cubicBezTo>
                  <a:cubicBezTo>
                    <a:pt x="1325" y="60"/>
                    <a:pt x="1326" y="114"/>
                    <a:pt x="1307" y="124"/>
                  </a:cubicBezTo>
                  <a:cubicBezTo>
                    <a:pt x="1295" y="135"/>
                    <a:pt x="1269" y="130"/>
                    <a:pt x="1258" y="129"/>
                  </a:cubicBezTo>
                  <a:cubicBezTo>
                    <a:pt x="1283" y="154"/>
                    <a:pt x="1283" y="154"/>
                    <a:pt x="1283" y="154"/>
                  </a:cubicBezTo>
                  <a:cubicBezTo>
                    <a:pt x="1268" y="164"/>
                    <a:pt x="1268" y="164"/>
                    <a:pt x="1268" y="164"/>
                  </a:cubicBezTo>
                  <a:cubicBezTo>
                    <a:pt x="1234" y="163"/>
                    <a:pt x="1234" y="163"/>
                    <a:pt x="1234" y="163"/>
                  </a:cubicBezTo>
                  <a:cubicBezTo>
                    <a:pt x="1234" y="163"/>
                    <a:pt x="1226" y="185"/>
                    <a:pt x="1188" y="187"/>
                  </a:cubicBezTo>
                  <a:cubicBezTo>
                    <a:pt x="1151" y="189"/>
                    <a:pt x="1144" y="258"/>
                    <a:pt x="1138" y="304"/>
                  </a:cubicBezTo>
                  <a:cubicBezTo>
                    <a:pt x="1132" y="353"/>
                    <a:pt x="1165" y="362"/>
                    <a:pt x="1153" y="381"/>
                  </a:cubicBezTo>
                  <a:cubicBezTo>
                    <a:pt x="1141" y="395"/>
                    <a:pt x="1120" y="360"/>
                    <a:pt x="1103" y="340"/>
                  </a:cubicBezTo>
                  <a:cubicBezTo>
                    <a:pt x="1081" y="316"/>
                    <a:pt x="1030" y="363"/>
                    <a:pt x="1030" y="363"/>
                  </a:cubicBezTo>
                  <a:cubicBezTo>
                    <a:pt x="1023" y="352"/>
                    <a:pt x="1023" y="352"/>
                    <a:pt x="1023" y="352"/>
                  </a:cubicBezTo>
                  <a:cubicBezTo>
                    <a:pt x="989" y="365"/>
                    <a:pt x="989" y="365"/>
                    <a:pt x="989" y="365"/>
                  </a:cubicBezTo>
                  <a:cubicBezTo>
                    <a:pt x="989" y="365"/>
                    <a:pt x="988" y="392"/>
                    <a:pt x="969" y="391"/>
                  </a:cubicBezTo>
                  <a:cubicBezTo>
                    <a:pt x="950" y="394"/>
                    <a:pt x="953" y="348"/>
                    <a:pt x="953" y="348"/>
                  </a:cubicBezTo>
                  <a:cubicBezTo>
                    <a:pt x="931" y="336"/>
                    <a:pt x="931" y="336"/>
                    <a:pt x="931" y="336"/>
                  </a:cubicBezTo>
                  <a:cubicBezTo>
                    <a:pt x="922" y="358"/>
                    <a:pt x="922" y="358"/>
                    <a:pt x="922" y="358"/>
                  </a:cubicBezTo>
                  <a:cubicBezTo>
                    <a:pt x="892" y="364"/>
                    <a:pt x="892" y="364"/>
                    <a:pt x="892" y="364"/>
                  </a:cubicBezTo>
                  <a:cubicBezTo>
                    <a:pt x="892" y="364"/>
                    <a:pt x="894" y="391"/>
                    <a:pt x="876" y="394"/>
                  </a:cubicBezTo>
                  <a:cubicBezTo>
                    <a:pt x="857" y="397"/>
                    <a:pt x="866" y="367"/>
                    <a:pt x="866" y="367"/>
                  </a:cubicBezTo>
                  <a:cubicBezTo>
                    <a:pt x="836" y="369"/>
                    <a:pt x="836" y="369"/>
                    <a:pt x="836" y="369"/>
                  </a:cubicBezTo>
                  <a:cubicBezTo>
                    <a:pt x="824" y="388"/>
                    <a:pt x="824" y="388"/>
                    <a:pt x="824" y="388"/>
                  </a:cubicBezTo>
                  <a:cubicBezTo>
                    <a:pt x="806" y="360"/>
                    <a:pt x="806" y="360"/>
                    <a:pt x="806" y="360"/>
                  </a:cubicBezTo>
                  <a:cubicBezTo>
                    <a:pt x="775" y="386"/>
                    <a:pt x="775" y="386"/>
                    <a:pt x="775" y="386"/>
                  </a:cubicBezTo>
                  <a:cubicBezTo>
                    <a:pt x="745" y="384"/>
                    <a:pt x="745" y="384"/>
                    <a:pt x="745" y="384"/>
                  </a:cubicBezTo>
                  <a:cubicBezTo>
                    <a:pt x="745" y="384"/>
                    <a:pt x="755" y="415"/>
                    <a:pt x="744" y="415"/>
                  </a:cubicBezTo>
                  <a:cubicBezTo>
                    <a:pt x="732" y="414"/>
                    <a:pt x="730" y="391"/>
                    <a:pt x="730" y="391"/>
                  </a:cubicBezTo>
                  <a:cubicBezTo>
                    <a:pt x="730" y="391"/>
                    <a:pt x="715" y="387"/>
                    <a:pt x="685" y="393"/>
                  </a:cubicBezTo>
                  <a:cubicBezTo>
                    <a:pt x="658" y="399"/>
                    <a:pt x="670" y="381"/>
                    <a:pt x="653" y="361"/>
                  </a:cubicBezTo>
                  <a:cubicBezTo>
                    <a:pt x="635" y="337"/>
                    <a:pt x="614" y="378"/>
                    <a:pt x="614" y="378"/>
                  </a:cubicBezTo>
                  <a:cubicBezTo>
                    <a:pt x="574" y="357"/>
                    <a:pt x="574" y="357"/>
                    <a:pt x="574" y="357"/>
                  </a:cubicBezTo>
                  <a:cubicBezTo>
                    <a:pt x="551" y="371"/>
                    <a:pt x="551" y="371"/>
                    <a:pt x="551" y="371"/>
                  </a:cubicBezTo>
                  <a:cubicBezTo>
                    <a:pt x="529" y="355"/>
                    <a:pt x="529" y="355"/>
                    <a:pt x="529" y="355"/>
                  </a:cubicBezTo>
                  <a:cubicBezTo>
                    <a:pt x="496" y="353"/>
                    <a:pt x="496" y="353"/>
                    <a:pt x="496" y="353"/>
                  </a:cubicBezTo>
                  <a:cubicBezTo>
                    <a:pt x="496" y="353"/>
                    <a:pt x="466" y="348"/>
                    <a:pt x="447" y="351"/>
                  </a:cubicBezTo>
                  <a:cubicBezTo>
                    <a:pt x="428" y="358"/>
                    <a:pt x="417" y="369"/>
                    <a:pt x="387" y="363"/>
                  </a:cubicBezTo>
                  <a:cubicBezTo>
                    <a:pt x="357" y="358"/>
                    <a:pt x="353" y="362"/>
                    <a:pt x="323" y="376"/>
                  </a:cubicBezTo>
                  <a:cubicBezTo>
                    <a:pt x="292" y="389"/>
                    <a:pt x="274" y="377"/>
                    <a:pt x="247" y="395"/>
                  </a:cubicBezTo>
                  <a:cubicBezTo>
                    <a:pt x="220" y="409"/>
                    <a:pt x="245" y="437"/>
                    <a:pt x="214" y="455"/>
                  </a:cubicBezTo>
                  <a:cubicBezTo>
                    <a:pt x="183" y="476"/>
                    <a:pt x="180" y="457"/>
                    <a:pt x="162" y="456"/>
                  </a:cubicBezTo>
                  <a:cubicBezTo>
                    <a:pt x="147" y="455"/>
                    <a:pt x="146" y="482"/>
                    <a:pt x="145" y="490"/>
                  </a:cubicBezTo>
                  <a:cubicBezTo>
                    <a:pt x="147" y="494"/>
                    <a:pt x="149" y="499"/>
                    <a:pt x="150" y="504"/>
                  </a:cubicBezTo>
                  <a:cubicBezTo>
                    <a:pt x="153" y="510"/>
                    <a:pt x="154" y="516"/>
                    <a:pt x="155" y="523"/>
                  </a:cubicBezTo>
                  <a:cubicBezTo>
                    <a:pt x="155" y="523"/>
                    <a:pt x="155" y="523"/>
                    <a:pt x="155" y="523"/>
                  </a:cubicBezTo>
                  <a:cubicBezTo>
                    <a:pt x="155" y="525"/>
                    <a:pt x="155" y="526"/>
                    <a:pt x="155" y="528"/>
                  </a:cubicBezTo>
                  <a:cubicBezTo>
                    <a:pt x="154" y="551"/>
                    <a:pt x="168" y="556"/>
                    <a:pt x="183" y="568"/>
                  </a:cubicBezTo>
                  <a:cubicBezTo>
                    <a:pt x="197" y="580"/>
                    <a:pt x="204" y="599"/>
                    <a:pt x="211" y="611"/>
                  </a:cubicBezTo>
                  <a:cubicBezTo>
                    <a:pt x="218" y="623"/>
                    <a:pt x="247" y="636"/>
                    <a:pt x="247" y="636"/>
                  </a:cubicBezTo>
                  <a:cubicBezTo>
                    <a:pt x="235" y="647"/>
                    <a:pt x="235" y="647"/>
                    <a:pt x="235" y="647"/>
                  </a:cubicBezTo>
                  <a:cubicBezTo>
                    <a:pt x="235" y="647"/>
                    <a:pt x="220" y="650"/>
                    <a:pt x="216" y="657"/>
                  </a:cubicBezTo>
                  <a:cubicBezTo>
                    <a:pt x="212" y="665"/>
                    <a:pt x="227" y="669"/>
                    <a:pt x="238" y="674"/>
                  </a:cubicBezTo>
                  <a:cubicBezTo>
                    <a:pt x="249" y="682"/>
                    <a:pt x="247" y="712"/>
                    <a:pt x="235" y="739"/>
                  </a:cubicBezTo>
                  <a:cubicBezTo>
                    <a:pt x="222" y="765"/>
                    <a:pt x="186" y="752"/>
                    <a:pt x="186" y="752"/>
                  </a:cubicBezTo>
                  <a:cubicBezTo>
                    <a:pt x="186" y="752"/>
                    <a:pt x="145" y="815"/>
                    <a:pt x="134" y="826"/>
                  </a:cubicBezTo>
                  <a:cubicBezTo>
                    <a:pt x="122" y="840"/>
                    <a:pt x="116" y="878"/>
                    <a:pt x="100" y="900"/>
                  </a:cubicBezTo>
                  <a:cubicBezTo>
                    <a:pt x="88" y="927"/>
                    <a:pt x="53" y="959"/>
                    <a:pt x="53" y="959"/>
                  </a:cubicBezTo>
                  <a:cubicBezTo>
                    <a:pt x="53" y="959"/>
                    <a:pt x="74" y="987"/>
                    <a:pt x="73" y="1006"/>
                  </a:cubicBezTo>
                  <a:cubicBezTo>
                    <a:pt x="76" y="1022"/>
                    <a:pt x="72" y="1033"/>
                    <a:pt x="75" y="1045"/>
                  </a:cubicBezTo>
                  <a:cubicBezTo>
                    <a:pt x="78" y="1056"/>
                    <a:pt x="108" y="1065"/>
                    <a:pt x="108" y="1065"/>
                  </a:cubicBezTo>
                  <a:cubicBezTo>
                    <a:pt x="103" y="1084"/>
                    <a:pt x="103" y="1084"/>
                    <a:pt x="103" y="1084"/>
                  </a:cubicBezTo>
                  <a:cubicBezTo>
                    <a:pt x="55" y="1067"/>
                    <a:pt x="55" y="1067"/>
                    <a:pt x="55" y="1067"/>
                  </a:cubicBezTo>
                  <a:cubicBezTo>
                    <a:pt x="34" y="1112"/>
                    <a:pt x="34" y="1112"/>
                    <a:pt x="34" y="1112"/>
                  </a:cubicBezTo>
                  <a:cubicBezTo>
                    <a:pt x="29" y="1157"/>
                    <a:pt x="29" y="1157"/>
                    <a:pt x="29" y="1157"/>
                  </a:cubicBezTo>
                  <a:cubicBezTo>
                    <a:pt x="29" y="1157"/>
                    <a:pt x="1" y="1183"/>
                    <a:pt x="1" y="1198"/>
                  </a:cubicBezTo>
                  <a:cubicBezTo>
                    <a:pt x="0" y="1213"/>
                    <a:pt x="6" y="1236"/>
                    <a:pt x="6" y="1236"/>
                  </a:cubicBezTo>
                  <a:cubicBezTo>
                    <a:pt x="6" y="1236"/>
                    <a:pt x="17" y="1237"/>
                    <a:pt x="25" y="1245"/>
                  </a:cubicBezTo>
                  <a:cubicBezTo>
                    <a:pt x="32" y="1249"/>
                    <a:pt x="42" y="1269"/>
                    <a:pt x="42" y="1269"/>
                  </a:cubicBezTo>
                  <a:cubicBezTo>
                    <a:pt x="42" y="1269"/>
                    <a:pt x="54" y="1265"/>
                    <a:pt x="65" y="1266"/>
                  </a:cubicBezTo>
                  <a:cubicBezTo>
                    <a:pt x="72" y="1270"/>
                    <a:pt x="72" y="1282"/>
                    <a:pt x="79" y="1290"/>
                  </a:cubicBezTo>
                  <a:cubicBezTo>
                    <a:pt x="86" y="1301"/>
                    <a:pt x="94" y="1290"/>
                    <a:pt x="120" y="1295"/>
                  </a:cubicBezTo>
                  <a:cubicBezTo>
                    <a:pt x="145" y="1304"/>
                    <a:pt x="122" y="1322"/>
                    <a:pt x="122" y="1322"/>
                  </a:cubicBezTo>
                  <a:cubicBezTo>
                    <a:pt x="133" y="1327"/>
                    <a:pt x="133" y="1327"/>
                    <a:pt x="133" y="1327"/>
                  </a:cubicBezTo>
                  <a:cubicBezTo>
                    <a:pt x="141" y="1308"/>
                    <a:pt x="141" y="1308"/>
                    <a:pt x="141" y="1308"/>
                  </a:cubicBezTo>
                  <a:cubicBezTo>
                    <a:pt x="156" y="1312"/>
                    <a:pt x="156" y="1312"/>
                    <a:pt x="156" y="1312"/>
                  </a:cubicBezTo>
                  <a:cubicBezTo>
                    <a:pt x="156" y="1312"/>
                    <a:pt x="154" y="1274"/>
                    <a:pt x="173" y="1275"/>
                  </a:cubicBezTo>
                  <a:cubicBezTo>
                    <a:pt x="195" y="1276"/>
                    <a:pt x="175" y="1309"/>
                    <a:pt x="220" y="1308"/>
                  </a:cubicBezTo>
                  <a:cubicBezTo>
                    <a:pt x="261" y="1306"/>
                    <a:pt x="344" y="1306"/>
                    <a:pt x="344" y="1306"/>
                  </a:cubicBezTo>
                  <a:cubicBezTo>
                    <a:pt x="344" y="1306"/>
                    <a:pt x="375" y="1285"/>
                    <a:pt x="393" y="1293"/>
                  </a:cubicBezTo>
                  <a:cubicBezTo>
                    <a:pt x="408" y="1298"/>
                    <a:pt x="439" y="1345"/>
                    <a:pt x="473" y="1339"/>
                  </a:cubicBezTo>
                  <a:cubicBezTo>
                    <a:pt x="507" y="1329"/>
                    <a:pt x="467" y="1304"/>
                    <a:pt x="524" y="1292"/>
                  </a:cubicBezTo>
                  <a:cubicBezTo>
                    <a:pt x="577" y="1279"/>
                    <a:pt x="638" y="1251"/>
                    <a:pt x="638" y="1251"/>
                  </a:cubicBezTo>
                  <a:cubicBezTo>
                    <a:pt x="638" y="1251"/>
                    <a:pt x="647" y="1204"/>
                    <a:pt x="679" y="1183"/>
                  </a:cubicBezTo>
                  <a:cubicBezTo>
                    <a:pt x="687" y="1178"/>
                    <a:pt x="697" y="1174"/>
                    <a:pt x="709" y="1174"/>
                  </a:cubicBezTo>
                  <a:cubicBezTo>
                    <a:pt x="709" y="1163"/>
                    <a:pt x="709" y="1163"/>
                    <a:pt x="709" y="1163"/>
                  </a:cubicBezTo>
                  <a:cubicBezTo>
                    <a:pt x="721" y="1163"/>
                    <a:pt x="721" y="1163"/>
                    <a:pt x="721" y="1163"/>
                  </a:cubicBezTo>
                  <a:cubicBezTo>
                    <a:pt x="721" y="1163"/>
                    <a:pt x="699" y="1139"/>
                    <a:pt x="718" y="1136"/>
                  </a:cubicBezTo>
                  <a:cubicBezTo>
                    <a:pt x="741" y="1130"/>
                    <a:pt x="744" y="1145"/>
                    <a:pt x="755" y="1146"/>
                  </a:cubicBezTo>
                  <a:cubicBezTo>
                    <a:pt x="763" y="1146"/>
                    <a:pt x="760" y="1123"/>
                    <a:pt x="760" y="1123"/>
                  </a:cubicBezTo>
                  <a:cubicBezTo>
                    <a:pt x="782" y="1136"/>
                    <a:pt x="782" y="1136"/>
                    <a:pt x="782" y="1136"/>
                  </a:cubicBezTo>
                  <a:cubicBezTo>
                    <a:pt x="798" y="1117"/>
                    <a:pt x="798" y="1117"/>
                    <a:pt x="798" y="1117"/>
                  </a:cubicBezTo>
                  <a:cubicBezTo>
                    <a:pt x="824" y="1122"/>
                    <a:pt x="824" y="1122"/>
                    <a:pt x="824" y="1122"/>
                  </a:cubicBezTo>
                  <a:cubicBezTo>
                    <a:pt x="824" y="1122"/>
                    <a:pt x="817" y="1091"/>
                    <a:pt x="847" y="1104"/>
                  </a:cubicBezTo>
                  <a:cubicBezTo>
                    <a:pt x="873" y="1113"/>
                    <a:pt x="891" y="1129"/>
                    <a:pt x="891" y="1129"/>
                  </a:cubicBezTo>
                  <a:cubicBezTo>
                    <a:pt x="913" y="1130"/>
                    <a:pt x="913" y="1130"/>
                    <a:pt x="913" y="1130"/>
                  </a:cubicBezTo>
                  <a:cubicBezTo>
                    <a:pt x="920" y="1150"/>
                    <a:pt x="920" y="1150"/>
                    <a:pt x="920" y="1150"/>
                  </a:cubicBezTo>
                  <a:cubicBezTo>
                    <a:pt x="961" y="1137"/>
                    <a:pt x="961" y="1137"/>
                    <a:pt x="961" y="1137"/>
                  </a:cubicBezTo>
                  <a:cubicBezTo>
                    <a:pt x="957" y="1159"/>
                    <a:pt x="957" y="1159"/>
                    <a:pt x="957" y="1159"/>
                  </a:cubicBezTo>
                  <a:cubicBezTo>
                    <a:pt x="972" y="1156"/>
                    <a:pt x="972" y="1156"/>
                    <a:pt x="972" y="1156"/>
                  </a:cubicBezTo>
                  <a:cubicBezTo>
                    <a:pt x="990" y="1172"/>
                    <a:pt x="990" y="1172"/>
                    <a:pt x="990" y="1172"/>
                  </a:cubicBezTo>
                  <a:cubicBezTo>
                    <a:pt x="990" y="1172"/>
                    <a:pt x="979" y="1149"/>
                    <a:pt x="991" y="1149"/>
                  </a:cubicBezTo>
                  <a:cubicBezTo>
                    <a:pt x="1002" y="1150"/>
                    <a:pt x="1039" y="1156"/>
                    <a:pt x="1039" y="1156"/>
                  </a:cubicBezTo>
                  <a:cubicBezTo>
                    <a:pt x="1056" y="1187"/>
                    <a:pt x="1056" y="1187"/>
                    <a:pt x="1056" y="1187"/>
                  </a:cubicBezTo>
                  <a:cubicBezTo>
                    <a:pt x="1083" y="1184"/>
                    <a:pt x="1083" y="1184"/>
                    <a:pt x="1083" y="1184"/>
                  </a:cubicBezTo>
                  <a:cubicBezTo>
                    <a:pt x="1095" y="1170"/>
                    <a:pt x="1095" y="1170"/>
                    <a:pt x="1095" y="1170"/>
                  </a:cubicBezTo>
                  <a:cubicBezTo>
                    <a:pt x="1095" y="1170"/>
                    <a:pt x="1123" y="1209"/>
                    <a:pt x="1122" y="1228"/>
                  </a:cubicBezTo>
                  <a:cubicBezTo>
                    <a:pt x="1121" y="1251"/>
                    <a:pt x="1112" y="1274"/>
                    <a:pt x="1112" y="1274"/>
                  </a:cubicBezTo>
                  <a:cubicBezTo>
                    <a:pt x="1126" y="1297"/>
                    <a:pt x="1126" y="1297"/>
                    <a:pt x="1126" y="1297"/>
                  </a:cubicBezTo>
                  <a:cubicBezTo>
                    <a:pt x="1126" y="1297"/>
                    <a:pt x="1141" y="1294"/>
                    <a:pt x="1145" y="1298"/>
                  </a:cubicBezTo>
                  <a:cubicBezTo>
                    <a:pt x="1148" y="1302"/>
                    <a:pt x="1174" y="1323"/>
                    <a:pt x="1174" y="1323"/>
                  </a:cubicBezTo>
                  <a:cubicBezTo>
                    <a:pt x="1186" y="1304"/>
                    <a:pt x="1186" y="1304"/>
                    <a:pt x="1186" y="1304"/>
                  </a:cubicBezTo>
                  <a:cubicBezTo>
                    <a:pt x="1199" y="1335"/>
                    <a:pt x="1199" y="1335"/>
                    <a:pt x="1199" y="1335"/>
                  </a:cubicBezTo>
                  <a:cubicBezTo>
                    <a:pt x="1199" y="1335"/>
                    <a:pt x="1189" y="1392"/>
                    <a:pt x="1215" y="1397"/>
                  </a:cubicBezTo>
                  <a:cubicBezTo>
                    <a:pt x="1237" y="1402"/>
                    <a:pt x="1253" y="1388"/>
                    <a:pt x="1263" y="1411"/>
                  </a:cubicBezTo>
                  <a:cubicBezTo>
                    <a:pt x="1277" y="1431"/>
                    <a:pt x="1260" y="1487"/>
                    <a:pt x="1274" y="1492"/>
                  </a:cubicBezTo>
                  <a:cubicBezTo>
                    <a:pt x="1289" y="1496"/>
                    <a:pt x="1315" y="1509"/>
                    <a:pt x="1315" y="1509"/>
                  </a:cubicBezTo>
                  <a:cubicBezTo>
                    <a:pt x="1273" y="1526"/>
                    <a:pt x="1273" y="1526"/>
                    <a:pt x="1273" y="1526"/>
                  </a:cubicBezTo>
                  <a:cubicBezTo>
                    <a:pt x="1273" y="1526"/>
                    <a:pt x="1266" y="1507"/>
                    <a:pt x="1259" y="1506"/>
                  </a:cubicBezTo>
                  <a:cubicBezTo>
                    <a:pt x="1251" y="1506"/>
                    <a:pt x="1258" y="1529"/>
                    <a:pt x="1243" y="1532"/>
                  </a:cubicBezTo>
                  <a:cubicBezTo>
                    <a:pt x="1227" y="1536"/>
                    <a:pt x="1202" y="1511"/>
                    <a:pt x="1202" y="1511"/>
                  </a:cubicBezTo>
                  <a:cubicBezTo>
                    <a:pt x="1202" y="1511"/>
                    <a:pt x="1190" y="1541"/>
                    <a:pt x="1179" y="1541"/>
                  </a:cubicBezTo>
                  <a:cubicBezTo>
                    <a:pt x="1167" y="1540"/>
                    <a:pt x="1189" y="1476"/>
                    <a:pt x="1131" y="1519"/>
                  </a:cubicBezTo>
                  <a:cubicBezTo>
                    <a:pt x="1111" y="1538"/>
                    <a:pt x="1154" y="1586"/>
                    <a:pt x="1154" y="1586"/>
                  </a:cubicBezTo>
                  <a:cubicBezTo>
                    <a:pt x="1152" y="1635"/>
                    <a:pt x="1152" y="1635"/>
                    <a:pt x="1152" y="1635"/>
                  </a:cubicBezTo>
                  <a:cubicBezTo>
                    <a:pt x="1121" y="1657"/>
                    <a:pt x="1121" y="1657"/>
                    <a:pt x="1121" y="1657"/>
                  </a:cubicBezTo>
                  <a:cubicBezTo>
                    <a:pt x="1131" y="1676"/>
                    <a:pt x="1131" y="1676"/>
                    <a:pt x="1131" y="1676"/>
                  </a:cubicBezTo>
                  <a:cubicBezTo>
                    <a:pt x="1088" y="1716"/>
                    <a:pt x="1088" y="1716"/>
                    <a:pt x="1088" y="1716"/>
                  </a:cubicBezTo>
                  <a:cubicBezTo>
                    <a:pt x="1088" y="1716"/>
                    <a:pt x="1117" y="1748"/>
                    <a:pt x="1105" y="1759"/>
                  </a:cubicBezTo>
                  <a:cubicBezTo>
                    <a:pt x="1093" y="1774"/>
                    <a:pt x="1063" y="1765"/>
                    <a:pt x="1063" y="1765"/>
                  </a:cubicBezTo>
                  <a:cubicBezTo>
                    <a:pt x="1052" y="1776"/>
                    <a:pt x="1052" y="1776"/>
                    <a:pt x="1052" y="1776"/>
                  </a:cubicBezTo>
                  <a:cubicBezTo>
                    <a:pt x="1070" y="1784"/>
                    <a:pt x="1070" y="1784"/>
                    <a:pt x="1070" y="1784"/>
                  </a:cubicBezTo>
                  <a:cubicBezTo>
                    <a:pt x="1070" y="1784"/>
                    <a:pt x="1065" y="1803"/>
                    <a:pt x="1102" y="1813"/>
                  </a:cubicBezTo>
                  <a:cubicBezTo>
                    <a:pt x="1143" y="1826"/>
                    <a:pt x="1154" y="1823"/>
                    <a:pt x="1154" y="1823"/>
                  </a:cubicBezTo>
                  <a:cubicBezTo>
                    <a:pt x="1156" y="1796"/>
                    <a:pt x="1156" y="1796"/>
                    <a:pt x="1156" y="1796"/>
                  </a:cubicBezTo>
                  <a:cubicBezTo>
                    <a:pt x="1174" y="1797"/>
                    <a:pt x="1174" y="1797"/>
                    <a:pt x="1174" y="1797"/>
                  </a:cubicBezTo>
                  <a:cubicBezTo>
                    <a:pt x="1174" y="1797"/>
                    <a:pt x="1218" y="1745"/>
                    <a:pt x="1251" y="1751"/>
                  </a:cubicBezTo>
                  <a:cubicBezTo>
                    <a:pt x="1288" y="1760"/>
                    <a:pt x="1302" y="1795"/>
                    <a:pt x="1302" y="1795"/>
                  </a:cubicBezTo>
                  <a:cubicBezTo>
                    <a:pt x="1302" y="1795"/>
                    <a:pt x="1302" y="1796"/>
                    <a:pt x="1302" y="1798"/>
                  </a:cubicBezTo>
                  <a:cubicBezTo>
                    <a:pt x="1306" y="1791"/>
                    <a:pt x="1313" y="1780"/>
                    <a:pt x="1310" y="1769"/>
                  </a:cubicBezTo>
                  <a:cubicBezTo>
                    <a:pt x="1307" y="1757"/>
                    <a:pt x="1296" y="1745"/>
                    <a:pt x="1296" y="1745"/>
                  </a:cubicBezTo>
                  <a:cubicBezTo>
                    <a:pt x="1278" y="1741"/>
                    <a:pt x="1278" y="1741"/>
                    <a:pt x="1278" y="1741"/>
                  </a:cubicBezTo>
                  <a:cubicBezTo>
                    <a:pt x="1290" y="1726"/>
                    <a:pt x="1290" y="1726"/>
                    <a:pt x="1290" y="1726"/>
                  </a:cubicBezTo>
                  <a:cubicBezTo>
                    <a:pt x="1286" y="1722"/>
                    <a:pt x="1286" y="1722"/>
                    <a:pt x="1286" y="1722"/>
                  </a:cubicBezTo>
                  <a:cubicBezTo>
                    <a:pt x="1271" y="1721"/>
                    <a:pt x="1271" y="1721"/>
                    <a:pt x="1271" y="1721"/>
                  </a:cubicBezTo>
                  <a:cubicBezTo>
                    <a:pt x="1263" y="1663"/>
                    <a:pt x="1263" y="1663"/>
                    <a:pt x="1263" y="1663"/>
                  </a:cubicBezTo>
                  <a:cubicBezTo>
                    <a:pt x="1274" y="1660"/>
                    <a:pt x="1274" y="1660"/>
                    <a:pt x="1274" y="1660"/>
                  </a:cubicBezTo>
                  <a:cubicBezTo>
                    <a:pt x="1280" y="1687"/>
                    <a:pt x="1280" y="1687"/>
                    <a:pt x="1280" y="1687"/>
                  </a:cubicBezTo>
                  <a:cubicBezTo>
                    <a:pt x="1294" y="1711"/>
                    <a:pt x="1294" y="1711"/>
                    <a:pt x="1294" y="1711"/>
                  </a:cubicBezTo>
                  <a:cubicBezTo>
                    <a:pt x="1306" y="1696"/>
                    <a:pt x="1306" y="1696"/>
                    <a:pt x="1306" y="1696"/>
                  </a:cubicBezTo>
                  <a:cubicBezTo>
                    <a:pt x="1303" y="1681"/>
                    <a:pt x="1303" y="1681"/>
                    <a:pt x="1303" y="1681"/>
                  </a:cubicBezTo>
                  <a:cubicBezTo>
                    <a:pt x="1322" y="1678"/>
                    <a:pt x="1322" y="1678"/>
                    <a:pt x="1322" y="1678"/>
                  </a:cubicBezTo>
                  <a:cubicBezTo>
                    <a:pt x="1312" y="1647"/>
                    <a:pt x="1312" y="1647"/>
                    <a:pt x="1312" y="1647"/>
                  </a:cubicBezTo>
                  <a:cubicBezTo>
                    <a:pt x="1338" y="1652"/>
                    <a:pt x="1338" y="1652"/>
                    <a:pt x="1338" y="1652"/>
                  </a:cubicBezTo>
                  <a:cubicBezTo>
                    <a:pt x="1339" y="1636"/>
                    <a:pt x="1339" y="1636"/>
                    <a:pt x="1339" y="1636"/>
                  </a:cubicBezTo>
                  <a:cubicBezTo>
                    <a:pt x="1349" y="1648"/>
                    <a:pt x="1349" y="1648"/>
                    <a:pt x="1349" y="1648"/>
                  </a:cubicBezTo>
                  <a:cubicBezTo>
                    <a:pt x="1393" y="1601"/>
                    <a:pt x="1393" y="1601"/>
                    <a:pt x="1393" y="1601"/>
                  </a:cubicBezTo>
                  <a:cubicBezTo>
                    <a:pt x="1368" y="1565"/>
                    <a:pt x="1368" y="1565"/>
                    <a:pt x="1368" y="1565"/>
                  </a:cubicBezTo>
                  <a:cubicBezTo>
                    <a:pt x="1368" y="1565"/>
                    <a:pt x="1313" y="1555"/>
                    <a:pt x="1321" y="1536"/>
                  </a:cubicBezTo>
                  <a:cubicBezTo>
                    <a:pt x="1325" y="1521"/>
                    <a:pt x="1348" y="1526"/>
                    <a:pt x="1348" y="1526"/>
                  </a:cubicBezTo>
                  <a:cubicBezTo>
                    <a:pt x="1387" y="1574"/>
                    <a:pt x="1387" y="1574"/>
                    <a:pt x="1387" y="1574"/>
                  </a:cubicBezTo>
                  <a:cubicBezTo>
                    <a:pt x="1416" y="1495"/>
                    <a:pt x="1416" y="1495"/>
                    <a:pt x="1416" y="1495"/>
                  </a:cubicBezTo>
                  <a:cubicBezTo>
                    <a:pt x="1418" y="1464"/>
                    <a:pt x="1418" y="1464"/>
                    <a:pt x="1418" y="1464"/>
                  </a:cubicBezTo>
                  <a:cubicBezTo>
                    <a:pt x="1467" y="1448"/>
                    <a:pt x="1467" y="1448"/>
                    <a:pt x="1467" y="1448"/>
                  </a:cubicBezTo>
                  <a:cubicBezTo>
                    <a:pt x="1485" y="1387"/>
                    <a:pt x="1485" y="1387"/>
                    <a:pt x="1485" y="1387"/>
                  </a:cubicBezTo>
                  <a:cubicBezTo>
                    <a:pt x="1488" y="1410"/>
                    <a:pt x="1488" y="1410"/>
                    <a:pt x="1488" y="1410"/>
                  </a:cubicBezTo>
                  <a:cubicBezTo>
                    <a:pt x="1519" y="1385"/>
                    <a:pt x="1519" y="1385"/>
                    <a:pt x="1519" y="1385"/>
                  </a:cubicBezTo>
                  <a:cubicBezTo>
                    <a:pt x="1519" y="1385"/>
                    <a:pt x="1526" y="1389"/>
                    <a:pt x="1541" y="1382"/>
                  </a:cubicBezTo>
                  <a:cubicBezTo>
                    <a:pt x="1560" y="1379"/>
                    <a:pt x="1563" y="1314"/>
                    <a:pt x="1563" y="1314"/>
                  </a:cubicBezTo>
                  <a:cubicBezTo>
                    <a:pt x="1563" y="1314"/>
                    <a:pt x="1561" y="1364"/>
                    <a:pt x="1583" y="1365"/>
                  </a:cubicBezTo>
                  <a:cubicBezTo>
                    <a:pt x="1606" y="1366"/>
                    <a:pt x="1642" y="1379"/>
                    <a:pt x="1642" y="1379"/>
                  </a:cubicBezTo>
                  <a:cubicBezTo>
                    <a:pt x="1597" y="1389"/>
                    <a:pt x="1597" y="1389"/>
                    <a:pt x="1597" y="1389"/>
                  </a:cubicBezTo>
                  <a:cubicBezTo>
                    <a:pt x="1593" y="1400"/>
                    <a:pt x="1593" y="1400"/>
                    <a:pt x="1593" y="1400"/>
                  </a:cubicBezTo>
                  <a:cubicBezTo>
                    <a:pt x="1548" y="1402"/>
                    <a:pt x="1548" y="1402"/>
                    <a:pt x="1548" y="1402"/>
                  </a:cubicBezTo>
                  <a:cubicBezTo>
                    <a:pt x="1525" y="1408"/>
                    <a:pt x="1525" y="1408"/>
                    <a:pt x="1525" y="1408"/>
                  </a:cubicBezTo>
                  <a:cubicBezTo>
                    <a:pt x="1543" y="1417"/>
                    <a:pt x="1543" y="1417"/>
                    <a:pt x="1543" y="1417"/>
                  </a:cubicBezTo>
                  <a:cubicBezTo>
                    <a:pt x="1559" y="1414"/>
                    <a:pt x="1559" y="1414"/>
                    <a:pt x="1559" y="1414"/>
                  </a:cubicBezTo>
                  <a:cubicBezTo>
                    <a:pt x="1559" y="1414"/>
                    <a:pt x="1615" y="1409"/>
                    <a:pt x="1603" y="1420"/>
                  </a:cubicBezTo>
                  <a:cubicBezTo>
                    <a:pt x="1591" y="1434"/>
                    <a:pt x="1553" y="1452"/>
                    <a:pt x="1553" y="1452"/>
                  </a:cubicBezTo>
                  <a:cubicBezTo>
                    <a:pt x="1571" y="1460"/>
                    <a:pt x="1571" y="1460"/>
                    <a:pt x="1571" y="1460"/>
                  </a:cubicBezTo>
                  <a:cubicBezTo>
                    <a:pt x="1571" y="1460"/>
                    <a:pt x="1602" y="1442"/>
                    <a:pt x="1617" y="1451"/>
                  </a:cubicBezTo>
                  <a:cubicBezTo>
                    <a:pt x="1628" y="1459"/>
                    <a:pt x="1645" y="1479"/>
                    <a:pt x="1679" y="1477"/>
                  </a:cubicBezTo>
                  <a:cubicBezTo>
                    <a:pt x="1709" y="1471"/>
                    <a:pt x="1740" y="1449"/>
                    <a:pt x="1759" y="1442"/>
                  </a:cubicBezTo>
                  <a:cubicBezTo>
                    <a:pt x="1782" y="1436"/>
                    <a:pt x="1838" y="1438"/>
                    <a:pt x="1838" y="1438"/>
                  </a:cubicBezTo>
                  <a:cubicBezTo>
                    <a:pt x="1850" y="1412"/>
                    <a:pt x="1850" y="1412"/>
                    <a:pt x="1850" y="1412"/>
                  </a:cubicBezTo>
                  <a:cubicBezTo>
                    <a:pt x="1871" y="1451"/>
                    <a:pt x="1871" y="1451"/>
                    <a:pt x="1871" y="1451"/>
                  </a:cubicBezTo>
                  <a:cubicBezTo>
                    <a:pt x="1893" y="1456"/>
                    <a:pt x="1893" y="1456"/>
                    <a:pt x="1893" y="1456"/>
                  </a:cubicBezTo>
                  <a:cubicBezTo>
                    <a:pt x="1885" y="1483"/>
                    <a:pt x="1885" y="1483"/>
                    <a:pt x="1885" y="1483"/>
                  </a:cubicBezTo>
                  <a:cubicBezTo>
                    <a:pt x="1816" y="1510"/>
                    <a:pt x="1816" y="1510"/>
                    <a:pt x="1816" y="1510"/>
                  </a:cubicBezTo>
                  <a:cubicBezTo>
                    <a:pt x="1811" y="1529"/>
                    <a:pt x="1811" y="1529"/>
                    <a:pt x="1811" y="1529"/>
                  </a:cubicBezTo>
                  <a:cubicBezTo>
                    <a:pt x="1773" y="1554"/>
                    <a:pt x="1773" y="1554"/>
                    <a:pt x="1773" y="1554"/>
                  </a:cubicBezTo>
                  <a:cubicBezTo>
                    <a:pt x="1773" y="1554"/>
                    <a:pt x="1779" y="1573"/>
                    <a:pt x="1772" y="1577"/>
                  </a:cubicBezTo>
                  <a:cubicBezTo>
                    <a:pt x="1764" y="1584"/>
                    <a:pt x="1749" y="1587"/>
                    <a:pt x="1749" y="1587"/>
                  </a:cubicBezTo>
                  <a:cubicBezTo>
                    <a:pt x="1720" y="1639"/>
                    <a:pt x="1720" y="1639"/>
                    <a:pt x="1720" y="1639"/>
                  </a:cubicBezTo>
                  <a:cubicBezTo>
                    <a:pt x="1761" y="1641"/>
                    <a:pt x="1761" y="1641"/>
                    <a:pt x="1761" y="1641"/>
                  </a:cubicBezTo>
                  <a:cubicBezTo>
                    <a:pt x="1761" y="1641"/>
                    <a:pt x="1774" y="1619"/>
                    <a:pt x="1785" y="1619"/>
                  </a:cubicBezTo>
                  <a:cubicBezTo>
                    <a:pt x="1796" y="1616"/>
                    <a:pt x="1811" y="1625"/>
                    <a:pt x="1811" y="1625"/>
                  </a:cubicBezTo>
                  <a:cubicBezTo>
                    <a:pt x="1823" y="1602"/>
                    <a:pt x="1823" y="1602"/>
                    <a:pt x="1823" y="1602"/>
                  </a:cubicBezTo>
                  <a:cubicBezTo>
                    <a:pt x="1823" y="1602"/>
                    <a:pt x="1814" y="1629"/>
                    <a:pt x="1840" y="1641"/>
                  </a:cubicBezTo>
                  <a:cubicBezTo>
                    <a:pt x="1862" y="1658"/>
                    <a:pt x="1866" y="1635"/>
                    <a:pt x="1889" y="1640"/>
                  </a:cubicBezTo>
                  <a:cubicBezTo>
                    <a:pt x="1911" y="1645"/>
                    <a:pt x="1928" y="1680"/>
                    <a:pt x="1931" y="1707"/>
                  </a:cubicBezTo>
                  <a:cubicBezTo>
                    <a:pt x="1933" y="1734"/>
                    <a:pt x="1935" y="1764"/>
                    <a:pt x="1935" y="1764"/>
                  </a:cubicBezTo>
                  <a:cubicBezTo>
                    <a:pt x="1920" y="1767"/>
                    <a:pt x="1920" y="1767"/>
                    <a:pt x="1920" y="1767"/>
                  </a:cubicBezTo>
                  <a:cubicBezTo>
                    <a:pt x="1923" y="1783"/>
                    <a:pt x="1923" y="1783"/>
                    <a:pt x="1923" y="1783"/>
                  </a:cubicBezTo>
                  <a:cubicBezTo>
                    <a:pt x="1923" y="1783"/>
                    <a:pt x="1952" y="1811"/>
                    <a:pt x="1986" y="1805"/>
                  </a:cubicBezTo>
                  <a:cubicBezTo>
                    <a:pt x="2020" y="1799"/>
                    <a:pt x="2059" y="1763"/>
                    <a:pt x="2071" y="1744"/>
                  </a:cubicBezTo>
                  <a:cubicBezTo>
                    <a:pt x="2080" y="1721"/>
                    <a:pt x="2069" y="1702"/>
                    <a:pt x="2108" y="1673"/>
                  </a:cubicBezTo>
                  <a:cubicBezTo>
                    <a:pt x="2143" y="1644"/>
                    <a:pt x="2151" y="1641"/>
                    <a:pt x="2169" y="1645"/>
                  </a:cubicBezTo>
                  <a:cubicBezTo>
                    <a:pt x="2187" y="1654"/>
                    <a:pt x="2181" y="1627"/>
                    <a:pt x="2189" y="1612"/>
                  </a:cubicBezTo>
                  <a:cubicBezTo>
                    <a:pt x="2197" y="1601"/>
                    <a:pt x="2212" y="1602"/>
                    <a:pt x="2212" y="1602"/>
                  </a:cubicBezTo>
                  <a:cubicBezTo>
                    <a:pt x="2212" y="1602"/>
                    <a:pt x="2200" y="1551"/>
                    <a:pt x="2226" y="1552"/>
                  </a:cubicBezTo>
                  <a:cubicBezTo>
                    <a:pt x="2252" y="1554"/>
                    <a:pt x="2254" y="1581"/>
                    <a:pt x="2285" y="1571"/>
                  </a:cubicBezTo>
                  <a:cubicBezTo>
                    <a:pt x="2319" y="1561"/>
                    <a:pt x="2312" y="1545"/>
                    <a:pt x="2320" y="1545"/>
                  </a:cubicBezTo>
                  <a:cubicBezTo>
                    <a:pt x="2331" y="1542"/>
                    <a:pt x="2372" y="1536"/>
                    <a:pt x="2369" y="1521"/>
                  </a:cubicBezTo>
                  <a:cubicBezTo>
                    <a:pt x="2366" y="1506"/>
                    <a:pt x="2344" y="1493"/>
                    <a:pt x="2349" y="1482"/>
                  </a:cubicBezTo>
                  <a:cubicBezTo>
                    <a:pt x="2357" y="1471"/>
                    <a:pt x="2379" y="1464"/>
                    <a:pt x="2376" y="1449"/>
                  </a:cubicBezTo>
                  <a:cubicBezTo>
                    <a:pt x="2369" y="1437"/>
                    <a:pt x="2340" y="1436"/>
                    <a:pt x="2313" y="1442"/>
                  </a:cubicBezTo>
                  <a:cubicBezTo>
                    <a:pt x="2290" y="1452"/>
                    <a:pt x="2289" y="1475"/>
                    <a:pt x="2278" y="1478"/>
                  </a:cubicBezTo>
                  <a:cubicBezTo>
                    <a:pt x="2270" y="1486"/>
                    <a:pt x="2256" y="1466"/>
                    <a:pt x="2244" y="1477"/>
                  </a:cubicBezTo>
                  <a:cubicBezTo>
                    <a:pt x="2232" y="1488"/>
                    <a:pt x="2231" y="1526"/>
                    <a:pt x="2208" y="1529"/>
                  </a:cubicBezTo>
                  <a:cubicBezTo>
                    <a:pt x="2182" y="1531"/>
                    <a:pt x="2122" y="1528"/>
                    <a:pt x="2122" y="1528"/>
                  </a:cubicBezTo>
                  <a:cubicBezTo>
                    <a:pt x="2122" y="1528"/>
                    <a:pt x="2142" y="1503"/>
                    <a:pt x="2124" y="1479"/>
                  </a:cubicBezTo>
                  <a:cubicBezTo>
                    <a:pt x="2107" y="1455"/>
                    <a:pt x="2062" y="1457"/>
                    <a:pt x="2062" y="1457"/>
                  </a:cubicBezTo>
                  <a:cubicBezTo>
                    <a:pt x="2055" y="1441"/>
                    <a:pt x="2055" y="1441"/>
                    <a:pt x="2055" y="1441"/>
                  </a:cubicBezTo>
                  <a:cubicBezTo>
                    <a:pt x="2035" y="1459"/>
                    <a:pt x="2035" y="1459"/>
                    <a:pt x="2035" y="1459"/>
                  </a:cubicBezTo>
                  <a:cubicBezTo>
                    <a:pt x="2064" y="1415"/>
                    <a:pt x="2064" y="1415"/>
                    <a:pt x="2064" y="1415"/>
                  </a:cubicBezTo>
                  <a:cubicBezTo>
                    <a:pt x="2053" y="1407"/>
                    <a:pt x="2053" y="1407"/>
                    <a:pt x="2053" y="1407"/>
                  </a:cubicBezTo>
                  <a:cubicBezTo>
                    <a:pt x="2021" y="1443"/>
                    <a:pt x="2021" y="1443"/>
                    <a:pt x="2021" y="1443"/>
                  </a:cubicBezTo>
                  <a:cubicBezTo>
                    <a:pt x="2021" y="1443"/>
                    <a:pt x="2042" y="1406"/>
                    <a:pt x="2038" y="1406"/>
                  </a:cubicBezTo>
                  <a:cubicBezTo>
                    <a:pt x="2030" y="1409"/>
                    <a:pt x="2015" y="1416"/>
                    <a:pt x="2015" y="1416"/>
                  </a:cubicBezTo>
                  <a:cubicBezTo>
                    <a:pt x="2015" y="1416"/>
                    <a:pt x="1997" y="1408"/>
                    <a:pt x="1985" y="1407"/>
                  </a:cubicBezTo>
                  <a:cubicBezTo>
                    <a:pt x="1970" y="1406"/>
                    <a:pt x="1962" y="1421"/>
                    <a:pt x="1962" y="1421"/>
                  </a:cubicBezTo>
                  <a:cubicBezTo>
                    <a:pt x="1937" y="1409"/>
                    <a:pt x="1937" y="1409"/>
                    <a:pt x="1937" y="1409"/>
                  </a:cubicBezTo>
                  <a:cubicBezTo>
                    <a:pt x="1937" y="1409"/>
                    <a:pt x="1917" y="1423"/>
                    <a:pt x="1896" y="1407"/>
                  </a:cubicBezTo>
                  <a:cubicBezTo>
                    <a:pt x="1874" y="1390"/>
                    <a:pt x="1882" y="1379"/>
                    <a:pt x="1897" y="1376"/>
                  </a:cubicBezTo>
                  <a:cubicBezTo>
                    <a:pt x="1912" y="1377"/>
                    <a:pt x="1934" y="1397"/>
                    <a:pt x="1934" y="1397"/>
                  </a:cubicBezTo>
                  <a:cubicBezTo>
                    <a:pt x="1946" y="1375"/>
                    <a:pt x="1946" y="1375"/>
                    <a:pt x="1946" y="1375"/>
                  </a:cubicBezTo>
                  <a:cubicBezTo>
                    <a:pt x="1936" y="1351"/>
                    <a:pt x="1936" y="1351"/>
                    <a:pt x="1936" y="1351"/>
                  </a:cubicBezTo>
                  <a:cubicBezTo>
                    <a:pt x="1964" y="1376"/>
                    <a:pt x="1964" y="1376"/>
                    <a:pt x="1964" y="1376"/>
                  </a:cubicBezTo>
                  <a:cubicBezTo>
                    <a:pt x="2002" y="1374"/>
                    <a:pt x="2002" y="1374"/>
                    <a:pt x="2002" y="1374"/>
                  </a:cubicBezTo>
                  <a:cubicBezTo>
                    <a:pt x="2008" y="1401"/>
                    <a:pt x="2008" y="1401"/>
                    <a:pt x="2008" y="1401"/>
                  </a:cubicBezTo>
                  <a:cubicBezTo>
                    <a:pt x="2019" y="1401"/>
                    <a:pt x="2019" y="1401"/>
                    <a:pt x="2019" y="1401"/>
                  </a:cubicBezTo>
                  <a:cubicBezTo>
                    <a:pt x="2022" y="1352"/>
                    <a:pt x="2022" y="1352"/>
                    <a:pt x="2022" y="1352"/>
                  </a:cubicBezTo>
                  <a:cubicBezTo>
                    <a:pt x="2035" y="1383"/>
                    <a:pt x="2035" y="1383"/>
                    <a:pt x="2035" y="1383"/>
                  </a:cubicBezTo>
                  <a:cubicBezTo>
                    <a:pt x="2058" y="1384"/>
                    <a:pt x="2058" y="1384"/>
                    <a:pt x="2058" y="1384"/>
                  </a:cubicBezTo>
                  <a:cubicBezTo>
                    <a:pt x="2041" y="1337"/>
                    <a:pt x="2041" y="1337"/>
                    <a:pt x="2041" y="1337"/>
                  </a:cubicBezTo>
                  <a:cubicBezTo>
                    <a:pt x="2041" y="1337"/>
                    <a:pt x="2074" y="1346"/>
                    <a:pt x="2083" y="1320"/>
                  </a:cubicBezTo>
                  <a:cubicBezTo>
                    <a:pt x="2092" y="1290"/>
                    <a:pt x="2081" y="1274"/>
                    <a:pt x="2081" y="1274"/>
                  </a:cubicBezTo>
                  <a:cubicBezTo>
                    <a:pt x="2110" y="1291"/>
                    <a:pt x="2110" y="1291"/>
                    <a:pt x="2110" y="1291"/>
                  </a:cubicBezTo>
                  <a:cubicBezTo>
                    <a:pt x="2115" y="1279"/>
                    <a:pt x="2115" y="1279"/>
                    <a:pt x="2115" y="1279"/>
                  </a:cubicBezTo>
                  <a:cubicBezTo>
                    <a:pt x="2080" y="1228"/>
                    <a:pt x="2080" y="1228"/>
                    <a:pt x="2080" y="1228"/>
                  </a:cubicBezTo>
                  <a:cubicBezTo>
                    <a:pt x="2080" y="1228"/>
                    <a:pt x="2104" y="1260"/>
                    <a:pt x="2127" y="1257"/>
                  </a:cubicBezTo>
                  <a:cubicBezTo>
                    <a:pt x="2150" y="1254"/>
                    <a:pt x="2160" y="1186"/>
                    <a:pt x="2186" y="1187"/>
                  </a:cubicBezTo>
                  <a:cubicBezTo>
                    <a:pt x="2209" y="1188"/>
                    <a:pt x="2235" y="1190"/>
                    <a:pt x="2243" y="1182"/>
                  </a:cubicBezTo>
                  <a:cubicBezTo>
                    <a:pt x="2251" y="1175"/>
                    <a:pt x="2255" y="1160"/>
                    <a:pt x="2255" y="1160"/>
                  </a:cubicBezTo>
                  <a:cubicBezTo>
                    <a:pt x="2282" y="1131"/>
                    <a:pt x="2282" y="1131"/>
                    <a:pt x="2282" y="1131"/>
                  </a:cubicBezTo>
                  <a:cubicBezTo>
                    <a:pt x="2312" y="1140"/>
                    <a:pt x="2312" y="1140"/>
                    <a:pt x="2312" y="1140"/>
                  </a:cubicBezTo>
                  <a:cubicBezTo>
                    <a:pt x="2316" y="1128"/>
                    <a:pt x="2316" y="1128"/>
                    <a:pt x="2316" y="1128"/>
                  </a:cubicBezTo>
                  <a:cubicBezTo>
                    <a:pt x="2313" y="1109"/>
                    <a:pt x="2313" y="1109"/>
                    <a:pt x="2313" y="1109"/>
                  </a:cubicBezTo>
                  <a:cubicBezTo>
                    <a:pt x="2356" y="1069"/>
                    <a:pt x="2356" y="1069"/>
                    <a:pt x="2356" y="1069"/>
                  </a:cubicBezTo>
                  <a:cubicBezTo>
                    <a:pt x="2356" y="1069"/>
                    <a:pt x="2379" y="1070"/>
                    <a:pt x="2387" y="1063"/>
                  </a:cubicBezTo>
                  <a:cubicBezTo>
                    <a:pt x="2395" y="1052"/>
                    <a:pt x="2377" y="1017"/>
                    <a:pt x="2400" y="1014"/>
                  </a:cubicBezTo>
                  <a:cubicBezTo>
                    <a:pt x="2423" y="1007"/>
                    <a:pt x="2434" y="1012"/>
                    <a:pt x="2434" y="1012"/>
                  </a:cubicBezTo>
                  <a:cubicBezTo>
                    <a:pt x="2434" y="1012"/>
                    <a:pt x="2490" y="1003"/>
                    <a:pt x="2495" y="988"/>
                  </a:cubicBezTo>
                  <a:cubicBezTo>
                    <a:pt x="2496" y="983"/>
                    <a:pt x="2496" y="978"/>
                    <a:pt x="2496" y="972"/>
                  </a:cubicBezTo>
                  <a:cubicBezTo>
                    <a:pt x="2496" y="972"/>
                    <a:pt x="2496" y="972"/>
                    <a:pt x="2496" y="972"/>
                  </a:cubicBezTo>
                  <a:cubicBezTo>
                    <a:pt x="2496" y="971"/>
                    <a:pt x="2495" y="970"/>
                    <a:pt x="2495" y="96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9" name="Freeform 557">
              <a:extLst>
                <a:ext uri="{FF2B5EF4-FFF2-40B4-BE49-F238E27FC236}">
                  <a16:creationId xmlns:a16="http://schemas.microsoft.com/office/drawing/2014/main" id="{4014FCFC-0154-467B-9CDE-DCF2362700EB}"/>
                </a:ext>
              </a:extLst>
            </p:cNvPr>
            <p:cNvSpPr>
              <a:spLocks/>
            </p:cNvSpPr>
            <p:nvPr/>
          </p:nvSpPr>
          <p:spPr bwMode="gray">
            <a:xfrm>
              <a:off x="6869286" y="4432472"/>
              <a:ext cx="15948" cy="4785"/>
            </a:xfrm>
            <a:custGeom>
              <a:avLst/>
              <a:gdLst>
                <a:gd name="T0" fmla="*/ 30 w 30"/>
                <a:gd name="T1" fmla="*/ 0 h 9"/>
                <a:gd name="T2" fmla="*/ 0 w 30"/>
                <a:gd name="T3" fmla="*/ 9 h 9"/>
                <a:gd name="T4" fmla="*/ 30 w 30"/>
                <a:gd name="T5" fmla="*/ 0 h 9"/>
              </a:gdLst>
              <a:ahLst/>
              <a:cxnLst>
                <a:cxn ang="0">
                  <a:pos x="T0" y="T1"/>
                </a:cxn>
                <a:cxn ang="0">
                  <a:pos x="T2" y="T3"/>
                </a:cxn>
                <a:cxn ang="0">
                  <a:pos x="T4" y="T5"/>
                </a:cxn>
              </a:cxnLst>
              <a:rect l="0" t="0" r="r" b="b"/>
              <a:pathLst>
                <a:path w="30" h="9">
                  <a:moveTo>
                    <a:pt x="30" y="0"/>
                  </a:moveTo>
                  <a:cubicBezTo>
                    <a:pt x="18" y="0"/>
                    <a:pt x="8" y="4"/>
                    <a:pt x="0" y="9"/>
                  </a:cubicBezTo>
                  <a:cubicBezTo>
                    <a:pt x="8" y="4"/>
                    <a:pt x="18" y="0"/>
                    <a:pt x="3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0" name="Freeform 558">
              <a:extLst>
                <a:ext uri="{FF2B5EF4-FFF2-40B4-BE49-F238E27FC236}">
                  <a16:creationId xmlns:a16="http://schemas.microsoft.com/office/drawing/2014/main" id="{87A7BBE7-357F-40AB-9E0E-33C4849DA24C}"/>
                </a:ext>
              </a:extLst>
            </p:cNvPr>
            <p:cNvSpPr>
              <a:spLocks/>
            </p:cNvSpPr>
            <p:nvPr/>
          </p:nvSpPr>
          <p:spPr bwMode="gray">
            <a:xfrm>
              <a:off x="7197816" y="4761002"/>
              <a:ext cx="1595" cy="1595"/>
            </a:xfrm>
            <a:custGeom>
              <a:avLst/>
              <a:gdLst>
                <a:gd name="T0" fmla="*/ 0 w 1"/>
                <a:gd name="T1" fmla="*/ 4 h 4"/>
                <a:gd name="T2" fmla="*/ 1 w 1"/>
                <a:gd name="T3" fmla="*/ 3 h 4"/>
                <a:gd name="T4" fmla="*/ 1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1" y="4"/>
                    <a:pt x="1" y="3"/>
                    <a:pt x="1" y="3"/>
                  </a:cubicBezTo>
                  <a:cubicBezTo>
                    <a:pt x="1" y="1"/>
                    <a:pt x="1" y="0"/>
                    <a:pt x="1" y="0"/>
                  </a:cubicBez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1" name="Freeform 559">
              <a:extLst>
                <a:ext uri="{FF2B5EF4-FFF2-40B4-BE49-F238E27FC236}">
                  <a16:creationId xmlns:a16="http://schemas.microsoft.com/office/drawing/2014/main" id="{F5347A10-6AD6-4BE4-99F0-9057010F510B}"/>
                </a:ext>
              </a:extLst>
            </p:cNvPr>
            <p:cNvSpPr>
              <a:spLocks/>
            </p:cNvSpPr>
            <p:nvPr/>
          </p:nvSpPr>
          <p:spPr bwMode="gray">
            <a:xfrm>
              <a:off x="7067042" y="4749838"/>
              <a:ext cx="9569" cy="4785"/>
            </a:xfrm>
            <a:custGeom>
              <a:avLst/>
              <a:gdLst>
                <a:gd name="T0" fmla="*/ 6 w 6"/>
                <a:gd name="T1" fmla="*/ 3 h 3"/>
                <a:gd name="T2" fmla="*/ 0 w 6"/>
                <a:gd name="T3" fmla="*/ 0 h 3"/>
                <a:gd name="T4" fmla="*/ 0 w 6"/>
                <a:gd name="T5" fmla="*/ 0 h 3"/>
                <a:gd name="T6" fmla="*/ 6 w 6"/>
                <a:gd name="T7" fmla="*/ 3 h 3"/>
              </a:gdLst>
              <a:ahLst/>
              <a:cxnLst>
                <a:cxn ang="0">
                  <a:pos x="T0" y="T1"/>
                </a:cxn>
                <a:cxn ang="0">
                  <a:pos x="T2" y="T3"/>
                </a:cxn>
                <a:cxn ang="0">
                  <a:pos x="T4" y="T5"/>
                </a:cxn>
                <a:cxn ang="0">
                  <a:pos x="T6" y="T7"/>
                </a:cxn>
              </a:cxnLst>
              <a:rect l="0" t="0" r="r" b="b"/>
              <a:pathLst>
                <a:path w="6" h="3">
                  <a:moveTo>
                    <a:pt x="6" y="3"/>
                  </a:moveTo>
                  <a:lnTo>
                    <a:pt x="0" y="0"/>
                  </a:lnTo>
                  <a:lnTo>
                    <a:pt x="0" y="0"/>
                  </a:lnTo>
                  <a:lnTo>
                    <a:pt x="6"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2" name="Freeform 560">
              <a:extLst>
                <a:ext uri="{FF2B5EF4-FFF2-40B4-BE49-F238E27FC236}">
                  <a16:creationId xmlns:a16="http://schemas.microsoft.com/office/drawing/2014/main" id="{C1F0D73C-6373-402D-9618-5FD4653AF93C}"/>
                </a:ext>
              </a:extLst>
            </p:cNvPr>
            <p:cNvSpPr>
              <a:spLocks/>
            </p:cNvSpPr>
            <p:nvPr/>
          </p:nvSpPr>
          <p:spPr bwMode="gray">
            <a:xfrm>
              <a:off x="4186818" y="2217282"/>
              <a:ext cx="9569" cy="6379"/>
            </a:xfrm>
            <a:custGeom>
              <a:avLst/>
              <a:gdLst>
                <a:gd name="T0" fmla="*/ 5 w 19"/>
                <a:gd name="T1" fmla="*/ 3 h 14"/>
                <a:gd name="T2" fmla="*/ 12 w 19"/>
                <a:gd name="T3" fmla="*/ 11 h 14"/>
                <a:gd name="T4" fmla="*/ 5 w 19"/>
                <a:gd name="T5" fmla="*/ 3 h 14"/>
              </a:gdLst>
              <a:ahLst/>
              <a:cxnLst>
                <a:cxn ang="0">
                  <a:pos x="T0" y="T1"/>
                </a:cxn>
                <a:cxn ang="0">
                  <a:pos x="T2" y="T3"/>
                </a:cxn>
                <a:cxn ang="0">
                  <a:pos x="T4" y="T5"/>
                </a:cxn>
              </a:cxnLst>
              <a:rect l="0" t="0" r="r" b="b"/>
              <a:pathLst>
                <a:path w="19" h="14">
                  <a:moveTo>
                    <a:pt x="5" y="3"/>
                  </a:moveTo>
                  <a:cubicBezTo>
                    <a:pt x="5" y="3"/>
                    <a:pt x="0" y="14"/>
                    <a:pt x="12" y="11"/>
                  </a:cubicBezTo>
                  <a:cubicBezTo>
                    <a:pt x="19" y="11"/>
                    <a:pt x="16" y="0"/>
                    <a:pt x="5"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3" name="Freeform 561">
              <a:extLst>
                <a:ext uri="{FF2B5EF4-FFF2-40B4-BE49-F238E27FC236}">
                  <a16:creationId xmlns:a16="http://schemas.microsoft.com/office/drawing/2014/main" id="{4C40D09A-814E-4F36-8C92-EB10D8E1A472}"/>
                </a:ext>
              </a:extLst>
            </p:cNvPr>
            <p:cNvSpPr>
              <a:spLocks/>
            </p:cNvSpPr>
            <p:nvPr/>
          </p:nvSpPr>
          <p:spPr bwMode="gray">
            <a:xfrm>
              <a:off x="4052854" y="2179006"/>
              <a:ext cx="7975" cy="11164"/>
            </a:xfrm>
            <a:custGeom>
              <a:avLst/>
              <a:gdLst>
                <a:gd name="T0" fmla="*/ 3 w 5"/>
                <a:gd name="T1" fmla="*/ 0 h 7"/>
                <a:gd name="T2" fmla="*/ 0 w 5"/>
                <a:gd name="T3" fmla="*/ 7 h 7"/>
                <a:gd name="T4" fmla="*/ 5 w 5"/>
                <a:gd name="T5" fmla="*/ 4 h 7"/>
                <a:gd name="T6" fmla="*/ 3 w 5"/>
                <a:gd name="T7" fmla="*/ 0 h 7"/>
              </a:gdLst>
              <a:ahLst/>
              <a:cxnLst>
                <a:cxn ang="0">
                  <a:pos x="T0" y="T1"/>
                </a:cxn>
                <a:cxn ang="0">
                  <a:pos x="T2" y="T3"/>
                </a:cxn>
                <a:cxn ang="0">
                  <a:pos x="T4" y="T5"/>
                </a:cxn>
                <a:cxn ang="0">
                  <a:pos x="T6" y="T7"/>
                </a:cxn>
              </a:cxnLst>
              <a:rect l="0" t="0" r="r" b="b"/>
              <a:pathLst>
                <a:path w="5" h="7">
                  <a:moveTo>
                    <a:pt x="3" y="0"/>
                  </a:moveTo>
                  <a:lnTo>
                    <a:pt x="0" y="7"/>
                  </a:lnTo>
                  <a:lnTo>
                    <a:pt x="5"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4" name="Freeform 562">
              <a:extLst>
                <a:ext uri="{FF2B5EF4-FFF2-40B4-BE49-F238E27FC236}">
                  <a16:creationId xmlns:a16="http://schemas.microsoft.com/office/drawing/2014/main" id="{1662C625-3312-4BC3-931C-0E6B12D37620}"/>
                </a:ext>
              </a:extLst>
            </p:cNvPr>
            <p:cNvSpPr>
              <a:spLocks/>
            </p:cNvSpPr>
            <p:nvPr/>
          </p:nvSpPr>
          <p:spPr bwMode="gray">
            <a:xfrm>
              <a:off x="4079967" y="1890347"/>
              <a:ext cx="11164" cy="14354"/>
            </a:xfrm>
            <a:custGeom>
              <a:avLst/>
              <a:gdLst>
                <a:gd name="T0" fmla="*/ 7 w 7"/>
                <a:gd name="T1" fmla="*/ 0 h 9"/>
                <a:gd name="T2" fmla="*/ 6 w 7"/>
                <a:gd name="T3" fmla="*/ 0 h 9"/>
                <a:gd name="T4" fmla="*/ 0 w 7"/>
                <a:gd name="T5" fmla="*/ 6 h 9"/>
                <a:gd name="T6" fmla="*/ 4 w 7"/>
                <a:gd name="T7" fmla="*/ 9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lnTo>
                    <a:pt x="6" y="0"/>
                  </a:lnTo>
                  <a:lnTo>
                    <a:pt x="0" y="6"/>
                  </a:lnTo>
                  <a:lnTo>
                    <a:pt x="4" y="9"/>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5" name="Freeform 563">
              <a:extLst>
                <a:ext uri="{FF2B5EF4-FFF2-40B4-BE49-F238E27FC236}">
                  <a16:creationId xmlns:a16="http://schemas.microsoft.com/office/drawing/2014/main" id="{9978A3AE-FF53-4D86-958F-56E272910B41}"/>
                </a:ext>
              </a:extLst>
            </p:cNvPr>
            <p:cNvSpPr>
              <a:spLocks/>
            </p:cNvSpPr>
            <p:nvPr/>
          </p:nvSpPr>
          <p:spPr bwMode="gray">
            <a:xfrm>
              <a:off x="3969924" y="1794658"/>
              <a:ext cx="529476" cy="446546"/>
            </a:xfrm>
            <a:custGeom>
              <a:avLst/>
              <a:gdLst>
                <a:gd name="T0" fmla="*/ 121 w 1003"/>
                <a:gd name="T1" fmla="*/ 602 h 844"/>
                <a:gd name="T2" fmla="*/ 160 w 1003"/>
                <a:gd name="T3" fmla="*/ 643 h 844"/>
                <a:gd name="T4" fmla="*/ 180 w 1003"/>
                <a:gd name="T5" fmla="*/ 697 h 844"/>
                <a:gd name="T6" fmla="*/ 287 w 1003"/>
                <a:gd name="T7" fmla="*/ 809 h 844"/>
                <a:gd name="T8" fmla="*/ 429 w 1003"/>
                <a:gd name="T9" fmla="*/ 808 h 844"/>
                <a:gd name="T10" fmla="*/ 552 w 1003"/>
                <a:gd name="T11" fmla="*/ 822 h 844"/>
                <a:gd name="T12" fmla="*/ 692 w 1003"/>
                <a:gd name="T13" fmla="*/ 794 h 844"/>
                <a:gd name="T14" fmla="*/ 732 w 1003"/>
                <a:gd name="T15" fmla="*/ 815 h 844"/>
                <a:gd name="T16" fmla="*/ 816 w 1003"/>
                <a:gd name="T17" fmla="*/ 769 h 844"/>
                <a:gd name="T18" fmla="*/ 851 w 1003"/>
                <a:gd name="T19" fmla="*/ 744 h 844"/>
                <a:gd name="T20" fmla="*/ 912 w 1003"/>
                <a:gd name="T21" fmla="*/ 717 h 844"/>
                <a:gd name="T22" fmla="*/ 935 w 1003"/>
                <a:gd name="T23" fmla="*/ 710 h 844"/>
                <a:gd name="T24" fmla="*/ 951 w 1003"/>
                <a:gd name="T25" fmla="*/ 680 h 844"/>
                <a:gd name="T26" fmla="*/ 938 w 1003"/>
                <a:gd name="T27" fmla="*/ 638 h 844"/>
                <a:gd name="T28" fmla="*/ 982 w 1003"/>
                <a:gd name="T29" fmla="*/ 590 h 844"/>
                <a:gd name="T30" fmla="*/ 919 w 1003"/>
                <a:gd name="T31" fmla="*/ 495 h 844"/>
                <a:gd name="T32" fmla="*/ 919 w 1003"/>
                <a:gd name="T33" fmla="*/ 411 h 844"/>
                <a:gd name="T34" fmla="*/ 912 w 1003"/>
                <a:gd name="T35" fmla="*/ 395 h 844"/>
                <a:gd name="T36" fmla="*/ 872 w 1003"/>
                <a:gd name="T37" fmla="*/ 290 h 844"/>
                <a:gd name="T38" fmla="*/ 791 w 1003"/>
                <a:gd name="T39" fmla="*/ 347 h 844"/>
                <a:gd name="T40" fmla="*/ 709 w 1003"/>
                <a:gd name="T41" fmla="*/ 340 h 844"/>
                <a:gd name="T42" fmla="*/ 654 w 1003"/>
                <a:gd name="T43" fmla="*/ 322 h 844"/>
                <a:gd name="T44" fmla="*/ 628 w 1003"/>
                <a:gd name="T45" fmla="*/ 382 h 844"/>
                <a:gd name="T46" fmla="*/ 638 w 1003"/>
                <a:gd name="T47" fmla="*/ 264 h 844"/>
                <a:gd name="T48" fmla="*/ 571 w 1003"/>
                <a:gd name="T49" fmla="*/ 241 h 844"/>
                <a:gd name="T50" fmla="*/ 505 w 1003"/>
                <a:gd name="T51" fmla="*/ 296 h 844"/>
                <a:gd name="T52" fmla="*/ 502 w 1003"/>
                <a:gd name="T53" fmla="*/ 200 h 844"/>
                <a:gd name="T54" fmla="*/ 475 w 1003"/>
                <a:gd name="T55" fmla="*/ 218 h 844"/>
                <a:gd name="T56" fmla="*/ 403 w 1003"/>
                <a:gd name="T57" fmla="*/ 310 h 844"/>
                <a:gd name="T58" fmla="*/ 371 w 1003"/>
                <a:gd name="T59" fmla="*/ 278 h 844"/>
                <a:gd name="T60" fmla="*/ 328 w 1003"/>
                <a:gd name="T61" fmla="*/ 322 h 844"/>
                <a:gd name="T62" fmla="*/ 350 w 1003"/>
                <a:gd name="T63" fmla="*/ 250 h 844"/>
                <a:gd name="T64" fmla="*/ 344 w 1003"/>
                <a:gd name="T65" fmla="*/ 215 h 844"/>
                <a:gd name="T66" fmla="*/ 396 w 1003"/>
                <a:gd name="T67" fmla="*/ 141 h 844"/>
                <a:gd name="T68" fmla="*/ 373 w 1003"/>
                <a:gd name="T69" fmla="*/ 71 h 844"/>
                <a:gd name="T70" fmla="*/ 349 w 1003"/>
                <a:gd name="T71" fmla="*/ 24 h 844"/>
                <a:gd name="T72" fmla="*/ 294 w 1003"/>
                <a:gd name="T73" fmla="*/ 10 h 844"/>
                <a:gd name="T74" fmla="*/ 344 w 1003"/>
                <a:gd name="T75" fmla="*/ 55 h 844"/>
                <a:gd name="T76" fmla="*/ 307 w 1003"/>
                <a:gd name="T77" fmla="*/ 133 h 844"/>
                <a:gd name="T78" fmla="*/ 297 w 1003"/>
                <a:gd name="T79" fmla="*/ 94 h 844"/>
                <a:gd name="T80" fmla="*/ 260 w 1003"/>
                <a:gd name="T81" fmla="*/ 93 h 844"/>
                <a:gd name="T82" fmla="*/ 251 w 1003"/>
                <a:gd name="T83" fmla="*/ 46 h 844"/>
                <a:gd name="T84" fmla="*/ 211 w 1003"/>
                <a:gd name="T85" fmla="*/ 90 h 844"/>
                <a:gd name="T86" fmla="*/ 191 w 1003"/>
                <a:gd name="T87" fmla="*/ 135 h 844"/>
                <a:gd name="T88" fmla="*/ 150 w 1003"/>
                <a:gd name="T89" fmla="*/ 126 h 844"/>
                <a:gd name="T90" fmla="*/ 94 w 1003"/>
                <a:gd name="T91" fmla="*/ 112 h 844"/>
                <a:gd name="T92" fmla="*/ 185 w 1003"/>
                <a:gd name="T93" fmla="*/ 181 h 844"/>
                <a:gd name="T94" fmla="*/ 229 w 1003"/>
                <a:gd name="T95" fmla="*/ 202 h 844"/>
                <a:gd name="T96" fmla="*/ 257 w 1003"/>
                <a:gd name="T97" fmla="*/ 246 h 844"/>
                <a:gd name="T98" fmla="*/ 207 w 1003"/>
                <a:gd name="T99" fmla="*/ 278 h 844"/>
                <a:gd name="T100" fmla="*/ 242 w 1003"/>
                <a:gd name="T101" fmla="*/ 329 h 844"/>
                <a:gd name="T102" fmla="*/ 165 w 1003"/>
                <a:gd name="T103" fmla="*/ 283 h 844"/>
                <a:gd name="T104" fmla="*/ 101 w 1003"/>
                <a:gd name="T105" fmla="*/ 288 h 844"/>
                <a:gd name="T106" fmla="*/ 56 w 1003"/>
                <a:gd name="T107" fmla="*/ 297 h 844"/>
                <a:gd name="T108" fmla="*/ 151 w 1003"/>
                <a:gd name="T109" fmla="*/ 351 h 844"/>
                <a:gd name="T110" fmla="*/ 129 w 1003"/>
                <a:gd name="T111" fmla="*/ 427 h 844"/>
                <a:gd name="T112" fmla="*/ 173 w 1003"/>
                <a:gd name="T113" fmla="*/ 440 h 844"/>
                <a:gd name="T114" fmla="*/ 130 w 1003"/>
                <a:gd name="T115" fmla="*/ 477 h 844"/>
                <a:gd name="T116" fmla="*/ 117 w 1003"/>
                <a:gd name="T117" fmla="*/ 522 h 844"/>
                <a:gd name="T118" fmla="*/ 43 w 1003"/>
                <a:gd name="T119" fmla="*/ 503 h 844"/>
                <a:gd name="T120" fmla="*/ 22 w 1003"/>
                <a:gd name="T121" fmla="*/ 548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3" h="844">
                  <a:moveTo>
                    <a:pt x="22" y="548"/>
                  </a:moveTo>
                  <a:cubicBezTo>
                    <a:pt x="29" y="552"/>
                    <a:pt x="29" y="552"/>
                    <a:pt x="29" y="552"/>
                  </a:cubicBezTo>
                  <a:cubicBezTo>
                    <a:pt x="37" y="549"/>
                    <a:pt x="37" y="549"/>
                    <a:pt x="37" y="549"/>
                  </a:cubicBezTo>
                  <a:cubicBezTo>
                    <a:pt x="37" y="549"/>
                    <a:pt x="40" y="557"/>
                    <a:pt x="44" y="561"/>
                  </a:cubicBezTo>
                  <a:cubicBezTo>
                    <a:pt x="48" y="564"/>
                    <a:pt x="66" y="573"/>
                    <a:pt x="66" y="573"/>
                  </a:cubicBezTo>
                  <a:cubicBezTo>
                    <a:pt x="66" y="573"/>
                    <a:pt x="81" y="574"/>
                    <a:pt x="88" y="578"/>
                  </a:cubicBezTo>
                  <a:cubicBezTo>
                    <a:pt x="95" y="582"/>
                    <a:pt x="95" y="590"/>
                    <a:pt x="95" y="590"/>
                  </a:cubicBezTo>
                  <a:cubicBezTo>
                    <a:pt x="121" y="602"/>
                    <a:pt x="121" y="602"/>
                    <a:pt x="121" y="602"/>
                  </a:cubicBezTo>
                  <a:cubicBezTo>
                    <a:pt x="125" y="599"/>
                    <a:pt x="125" y="599"/>
                    <a:pt x="125" y="599"/>
                  </a:cubicBezTo>
                  <a:cubicBezTo>
                    <a:pt x="139" y="599"/>
                    <a:pt x="139" y="599"/>
                    <a:pt x="139" y="599"/>
                  </a:cubicBezTo>
                  <a:cubicBezTo>
                    <a:pt x="133" y="588"/>
                    <a:pt x="133" y="588"/>
                    <a:pt x="133" y="588"/>
                  </a:cubicBezTo>
                  <a:cubicBezTo>
                    <a:pt x="133" y="588"/>
                    <a:pt x="144" y="584"/>
                    <a:pt x="151" y="589"/>
                  </a:cubicBezTo>
                  <a:cubicBezTo>
                    <a:pt x="158" y="593"/>
                    <a:pt x="140" y="596"/>
                    <a:pt x="140" y="596"/>
                  </a:cubicBezTo>
                  <a:cubicBezTo>
                    <a:pt x="140" y="596"/>
                    <a:pt x="143" y="600"/>
                    <a:pt x="147" y="607"/>
                  </a:cubicBezTo>
                  <a:cubicBezTo>
                    <a:pt x="146" y="615"/>
                    <a:pt x="146" y="619"/>
                    <a:pt x="153" y="627"/>
                  </a:cubicBezTo>
                  <a:cubicBezTo>
                    <a:pt x="160" y="631"/>
                    <a:pt x="160" y="643"/>
                    <a:pt x="160" y="643"/>
                  </a:cubicBezTo>
                  <a:cubicBezTo>
                    <a:pt x="179" y="636"/>
                    <a:pt x="179" y="636"/>
                    <a:pt x="179" y="636"/>
                  </a:cubicBezTo>
                  <a:cubicBezTo>
                    <a:pt x="179" y="636"/>
                    <a:pt x="175" y="647"/>
                    <a:pt x="171" y="647"/>
                  </a:cubicBezTo>
                  <a:cubicBezTo>
                    <a:pt x="167" y="651"/>
                    <a:pt x="167" y="651"/>
                    <a:pt x="167" y="651"/>
                  </a:cubicBezTo>
                  <a:cubicBezTo>
                    <a:pt x="170" y="670"/>
                    <a:pt x="170" y="670"/>
                    <a:pt x="170" y="670"/>
                  </a:cubicBezTo>
                  <a:cubicBezTo>
                    <a:pt x="174" y="670"/>
                    <a:pt x="174" y="670"/>
                    <a:pt x="174" y="670"/>
                  </a:cubicBezTo>
                  <a:cubicBezTo>
                    <a:pt x="173" y="689"/>
                    <a:pt x="173" y="689"/>
                    <a:pt x="173" y="689"/>
                  </a:cubicBezTo>
                  <a:cubicBezTo>
                    <a:pt x="184" y="690"/>
                    <a:pt x="184" y="690"/>
                    <a:pt x="184" y="690"/>
                  </a:cubicBezTo>
                  <a:cubicBezTo>
                    <a:pt x="180" y="697"/>
                    <a:pt x="180" y="697"/>
                    <a:pt x="180" y="697"/>
                  </a:cubicBezTo>
                  <a:cubicBezTo>
                    <a:pt x="180" y="697"/>
                    <a:pt x="183" y="716"/>
                    <a:pt x="186" y="724"/>
                  </a:cubicBezTo>
                  <a:cubicBezTo>
                    <a:pt x="193" y="732"/>
                    <a:pt x="201" y="729"/>
                    <a:pt x="205" y="729"/>
                  </a:cubicBezTo>
                  <a:cubicBezTo>
                    <a:pt x="208" y="729"/>
                    <a:pt x="215" y="741"/>
                    <a:pt x="219" y="741"/>
                  </a:cubicBezTo>
                  <a:cubicBezTo>
                    <a:pt x="223" y="745"/>
                    <a:pt x="227" y="741"/>
                    <a:pt x="227" y="741"/>
                  </a:cubicBezTo>
                  <a:cubicBezTo>
                    <a:pt x="226" y="753"/>
                    <a:pt x="226" y="753"/>
                    <a:pt x="226" y="753"/>
                  </a:cubicBezTo>
                  <a:cubicBezTo>
                    <a:pt x="226" y="753"/>
                    <a:pt x="240" y="769"/>
                    <a:pt x="247" y="777"/>
                  </a:cubicBezTo>
                  <a:cubicBezTo>
                    <a:pt x="254" y="785"/>
                    <a:pt x="265" y="801"/>
                    <a:pt x="265" y="801"/>
                  </a:cubicBezTo>
                  <a:cubicBezTo>
                    <a:pt x="265" y="801"/>
                    <a:pt x="280" y="801"/>
                    <a:pt x="287" y="809"/>
                  </a:cubicBezTo>
                  <a:cubicBezTo>
                    <a:pt x="298" y="821"/>
                    <a:pt x="305" y="822"/>
                    <a:pt x="305" y="822"/>
                  </a:cubicBezTo>
                  <a:cubicBezTo>
                    <a:pt x="305" y="822"/>
                    <a:pt x="335" y="831"/>
                    <a:pt x="357" y="836"/>
                  </a:cubicBezTo>
                  <a:cubicBezTo>
                    <a:pt x="379" y="844"/>
                    <a:pt x="403" y="819"/>
                    <a:pt x="403" y="819"/>
                  </a:cubicBezTo>
                  <a:cubicBezTo>
                    <a:pt x="399" y="815"/>
                    <a:pt x="399" y="815"/>
                    <a:pt x="399" y="815"/>
                  </a:cubicBezTo>
                  <a:cubicBezTo>
                    <a:pt x="418" y="815"/>
                    <a:pt x="418" y="815"/>
                    <a:pt x="418" y="815"/>
                  </a:cubicBezTo>
                  <a:cubicBezTo>
                    <a:pt x="407" y="807"/>
                    <a:pt x="407" y="807"/>
                    <a:pt x="407" y="807"/>
                  </a:cubicBezTo>
                  <a:cubicBezTo>
                    <a:pt x="407" y="807"/>
                    <a:pt x="407" y="796"/>
                    <a:pt x="419" y="796"/>
                  </a:cubicBezTo>
                  <a:cubicBezTo>
                    <a:pt x="433" y="797"/>
                    <a:pt x="429" y="808"/>
                    <a:pt x="429" y="808"/>
                  </a:cubicBezTo>
                  <a:cubicBezTo>
                    <a:pt x="456" y="806"/>
                    <a:pt x="456" y="806"/>
                    <a:pt x="456" y="806"/>
                  </a:cubicBezTo>
                  <a:cubicBezTo>
                    <a:pt x="455" y="813"/>
                    <a:pt x="455" y="813"/>
                    <a:pt x="455" y="813"/>
                  </a:cubicBezTo>
                  <a:cubicBezTo>
                    <a:pt x="485" y="815"/>
                    <a:pt x="485" y="815"/>
                    <a:pt x="485" y="815"/>
                  </a:cubicBezTo>
                  <a:cubicBezTo>
                    <a:pt x="493" y="815"/>
                    <a:pt x="507" y="827"/>
                    <a:pt x="507" y="827"/>
                  </a:cubicBezTo>
                  <a:cubicBezTo>
                    <a:pt x="523" y="813"/>
                    <a:pt x="523" y="813"/>
                    <a:pt x="523" y="813"/>
                  </a:cubicBezTo>
                  <a:cubicBezTo>
                    <a:pt x="522" y="828"/>
                    <a:pt x="522" y="828"/>
                    <a:pt x="522" y="828"/>
                  </a:cubicBezTo>
                  <a:cubicBezTo>
                    <a:pt x="530" y="825"/>
                    <a:pt x="530" y="825"/>
                    <a:pt x="530" y="825"/>
                  </a:cubicBezTo>
                  <a:cubicBezTo>
                    <a:pt x="552" y="822"/>
                    <a:pt x="552" y="822"/>
                    <a:pt x="552" y="822"/>
                  </a:cubicBezTo>
                  <a:cubicBezTo>
                    <a:pt x="544" y="829"/>
                    <a:pt x="544" y="829"/>
                    <a:pt x="544" y="829"/>
                  </a:cubicBezTo>
                  <a:cubicBezTo>
                    <a:pt x="548" y="833"/>
                    <a:pt x="548" y="833"/>
                    <a:pt x="548" y="833"/>
                  </a:cubicBezTo>
                  <a:cubicBezTo>
                    <a:pt x="548" y="833"/>
                    <a:pt x="590" y="808"/>
                    <a:pt x="609" y="802"/>
                  </a:cubicBezTo>
                  <a:cubicBezTo>
                    <a:pt x="624" y="799"/>
                    <a:pt x="666" y="797"/>
                    <a:pt x="666" y="797"/>
                  </a:cubicBezTo>
                  <a:cubicBezTo>
                    <a:pt x="662" y="789"/>
                    <a:pt x="662" y="789"/>
                    <a:pt x="662" y="789"/>
                  </a:cubicBezTo>
                  <a:cubicBezTo>
                    <a:pt x="673" y="789"/>
                    <a:pt x="673" y="789"/>
                    <a:pt x="673" y="789"/>
                  </a:cubicBezTo>
                  <a:cubicBezTo>
                    <a:pt x="673" y="793"/>
                    <a:pt x="673" y="793"/>
                    <a:pt x="673" y="793"/>
                  </a:cubicBezTo>
                  <a:cubicBezTo>
                    <a:pt x="692" y="794"/>
                    <a:pt x="692" y="794"/>
                    <a:pt x="692" y="794"/>
                  </a:cubicBezTo>
                  <a:cubicBezTo>
                    <a:pt x="714" y="807"/>
                    <a:pt x="714" y="807"/>
                    <a:pt x="714" y="807"/>
                  </a:cubicBezTo>
                  <a:cubicBezTo>
                    <a:pt x="714" y="803"/>
                    <a:pt x="714" y="803"/>
                    <a:pt x="714" y="803"/>
                  </a:cubicBezTo>
                  <a:cubicBezTo>
                    <a:pt x="699" y="791"/>
                    <a:pt x="699" y="791"/>
                    <a:pt x="699" y="791"/>
                  </a:cubicBezTo>
                  <a:cubicBezTo>
                    <a:pt x="711" y="776"/>
                    <a:pt x="711" y="776"/>
                    <a:pt x="711" y="776"/>
                  </a:cubicBezTo>
                  <a:cubicBezTo>
                    <a:pt x="711" y="776"/>
                    <a:pt x="715" y="788"/>
                    <a:pt x="722" y="792"/>
                  </a:cubicBezTo>
                  <a:cubicBezTo>
                    <a:pt x="725" y="796"/>
                    <a:pt x="718" y="799"/>
                    <a:pt x="718" y="799"/>
                  </a:cubicBezTo>
                  <a:cubicBezTo>
                    <a:pt x="718" y="799"/>
                    <a:pt x="725" y="796"/>
                    <a:pt x="733" y="800"/>
                  </a:cubicBezTo>
                  <a:cubicBezTo>
                    <a:pt x="736" y="804"/>
                    <a:pt x="732" y="815"/>
                    <a:pt x="732" y="815"/>
                  </a:cubicBezTo>
                  <a:cubicBezTo>
                    <a:pt x="740" y="815"/>
                    <a:pt x="740" y="815"/>
                    <a:pt x="740" y="815"/>
                  </a:cubicBezTo>
                  <a:cubicBezTo>
                    <a:pt x="747" y="812"/>
                    <a:pt x="747" y="804"/>
                    <a:pt x="747" y="804"/>
                  </a:cubicBezTo>
                  <a:cubicBezTo>
                    <a:pt x="747" y="804"/>
                    <a:pt x="763" y="801"/>
                    <a:pt x="770" y="798"/>
                  </a:cubicBezTo>
                  <a:cubicBezTo>
                    <a:pt x="778" y="794"/>
                    <a:pt x="782" y="783"/>
                    <a:pt x="789" y="787"/>
                  </a:cubicBezTo>
                  <a:cubicBezTo>
                    <a:pt x="793" y="787"/>
                    <a:pt x="785" y="795"/>
                    <a:pt x="785" y="795"/>
                  </a:cubicBezTo>
                  <a:cubicBezTo>
                    <a:pt x="796" y="799"/>
                    <a:pt x="796" y="799"/>
                    <a:pt x="796" y="799"/>
                  </a:cubicBezTo>
                  <a:cubicBezTo>
                    <a:pt x="832" y="766"/>
                    <a:pt x="832" y="766"/>
                    <a:pt x="832" y="766"/>
                  </a:cubicBezTo>
                  <a:cubicBezTo>
                    <a:pt x="816" y="769"/>
                    <a:pt x="816" y="769"/>
                    <a:pt x="816" y="769"/>
                  </a:cubicBezTo>
                  <a:cubicBezTo>
                    <a:pt x="817" y="758"/>
                    <a:pt x="817" y="758"/>
                    <a:pt x="817" y="758"/>
                  </a:cubicBezTo>
                  <a:cubicBezTo>
                    <a:pt x="832" y="759"/>
                    <a:pt x="832" y="759"/>
                    <a:pt x="832" y="759"/>
                  </a:cubicBezTo>
                  <a:cubicBezTo>
                    <a:pt x="832" y="747"/>
                    <a:pt x="832" y="747"/>
                    <a:pt x="832" y="747"/>
                  </a:cubicBezTo>
                  <a:cubicBezTo>
                    <a:pt x="843" y="763"/>
                    <a:pt x="843" y="763"/>
                    <a:pt x="843" y="763"/>
                  </a:cubicBezTo>
                  <a:cubicBezTo>
                    <a:pt x="851" y="756"/>
                    <a:pt x="851" y="756"/>
                    <a:pt x="851" y="756"/>
                  </a:cubicBezTo>
                  <a:cubicBezTo>
                    <a:pt x="844" y="744"/>
                    <a:pt x="844" y="744"/>
                    <a:pt x="844" y="744"/>
                  </a:cubicBezTo>
                  <a:cubicBezTo>
                    <a:pt x="844" y="744"/>
                    <a:pt x="841" y="717"/>
                    <a:pt x="845" y="721"/>
                  </a:cubicBezTo>
                  <a:cubicBezTo>
                    <a:pt x="849" y="721"/>
                    <a:pt x="848" y="737"/>
                    <a:pt x="851" y="744"/>
                  </a:cubicBezTo>
                  <a:cubicBezTo>
                    <a:pt x="851" y="756"/>
                    <a:pt x="881" y="750"/>
                    <a:pt x="881" y="750"/>
                  </a:cubicBezTo>
                  <a:cubicBezTo>
                    <a:pt x="881" y="742"/>
                    <a:pt x="881" y="742"/>
                    <a:pt x="881" y="742"/>
                  </a:cubicBezTo>
                  <a:cubicBezTo>
                    <a:pt x="904" y="739"/>
                    <a:pt x="904" y="739"/>
                    <a:pt x="904" y="739"/>
                  </a:cubicBezTo>
                  <a:cubicBezTo>
                    <a:pt x="897" y="727"/>
                    <a:pt x="897" y="727"/>
                    <a:pt x="897" y="727"/>
                  </a:cubicBezTo>
                  <a:cubicBezTo>
                    <a:pt x="912" y="736"/>
                    <a:pt x="912" y="736"/>
                    <a:pt x="912" y="736"/>
                  </a:cubicBezTo>
                  <a:cubicBezTo>
                    <a:pt x="919" y="728"/>
                    <a:pt x="919" y="728"/>
                    <a:pt x="919" y="728"/>
                  </a:cubicBezTo>
                  <a:cubicBezTo>
                    <a:pt x="898" y="708"/>
                    <a:pt x="898" y="708"/>
                    <a:pt x="898" y="708"/>
                  </a:cubicBezTo>
                  <a:cubicBezTo>
                    <a:pt x="902" y="705"/>
                    <a:pt x="909" y="713"/>
                    <a:pt x="912" y="717"/>
                  </a:cubicBezTo>
                  <a:cubicBezTo>
                    <a:pt x="916" y="721"/>
                    <a:pt x="931" y="721"/>
                    <a:pt x="931" y="721"/>
                  </a:cubicBezTo>
                  <a:cubicBezTo>
                    <a:pt x="931" y="714"/>
                    <a:pt x="931" y="714"/>
                    <a:pt x="931" y="714"/>
                  </a:cubicBezTo>
                  <a:cubicBezTo>
                    <a:pt x="931" y="714"/>
                    <a:pt x="924" y="713"/>
                    <a:pt x="920" y="709"/>
                  </a:cubicBezTo>
                  <a:cubicBezTo>
                    <a:pt x="917" y="709"/>
                    <a:pt x="920" y="706"/>
                    <a:pt x="917" y="698"/>
                  </a:cubicBezTo>
                  <a:cubicBezTo>
                    <a:pt x="917" y="694"/>
                    <a:pt x="895" y="678"/>
                    <a:pt x="895" y="678"/>
                  </a:cubicBezTo>
                  <a:cubicBezTo>
                    <a:pt x="914" y="682"/>
                    <a:pt x="914" y="682"/>
                    <a:pt x="914" y="682"/>
                  </a:cubicBezTo>
                  <a:cubicBezTo>
                    <a:pt x="918" y="682"/>
                    <a:pt x="918" y="682"/>
                    <a:pt x="918" y="682"/>
                  </a:cubicBezTo>
                  <a:cubicBezTo>
                    <a:pt x="918" y="682"/>
                    <a:pt x="924" y="706"/>
                    <a:pt x="935" y="710"/>
                  </a:cubicBezTo>
                  <a:cubicBezTo>
                    <a:pt x="950" y="715"/>
                    <a:pt x="951" y="699"/>
                    <a:pt x="951" y="699"/>
                  </a:cubicBezTo>
                  <a:cubicBezTo>
                    <a:pt x="962" y="700"/>
                    <a:pt x="962" y="700"/>
                    <a:pt x="962" y="700"/>
                  </a:cubicBezTo>
                  <a:cubicBezTo>
                    <a:pt x="962" y="688"/>
                    <a:pt x="962" y="688"/>
                    <a:pt x="962" y="688"/>
                  </a:cubicBezTo>
                  <a:cubicBezTo>
                    <a:pt x="970" y="681"/>
                    <a:pt x="970" y="681"/>
                    <a:pt x="970" y="681"/>
                  </a:cubicBezTo>
                  <a:cubicBezTo>
                    <a:pt x="967" y="677"/>
                    <a:pt x="967" y="677"/>
                    <a:pt x="967" y="677"/>
                  </a:cubicBezTo>
                  <a:cubicBezTo>
                    <a:pt x="951" y="688"/>
                    <a:pt x="951" y="688"/>
                    <a:pt x="951" y="688"/>
                  </a:cubicBezTo>
                  <a:cubicBezTo>
                    <a:pt x="948" y="684"/>
                    <a:pt x="948" y="684"/>
                    <a:pt x="948" y="684"/>
                  </a:cubicBezTo>
                  <a:cubicBezTo>
                    <a:pt x="951" y="680"/>
                    <a:pt x="951" y="680"/>
                    <a:pt x="951" y="680"/>
                  </a:cubicBezTo>
                  <a:cubicBezTo>
                    <a:pt x="948" y="676"/>
                    <a:pt x="948" y="676"/>
                    <a:pt x="948" y="676"/>
                  </a:cubicBezTo>
                  <a:cubicBezTo>
                    <a:pt x="963" y="669"/>
                    <a:pt x="963" y="669"/>
                    <a:pt x="963" y="669"/>
                  </a:cubicBezTo>
                  <a:cubicBezTo>
                    <a:pt x="963" y="666"/>
                    <a:pt x="963" y="666"/>
                    <a:pt x="963" y="666"/>
                  </a:cubicBezTo>
                  <a:cubicBezTo>
                    <a:pt x="945" y="665"/>
                    <a:pt x="945" y="665"/>
                    <a:pt x="945" y="665"/>
                  </a:cubicBezTo>
                  <a:cubicBezTo>
                    <a:pt x="938" y="653"/>
                    <a:pt x="938" y="653"/>
                    <a:pt x="938" y="653"/>
                  </a:cubicBezTo>
                  <a:cubicBezTo>
                    <a:pt x="956" y="658"/>
                    <a:pt x="956" y="658"/>
                    <a:pt x="956" y="658"/>
                  </a:cubicBezTo>
                  <a:cubicBezTo>
                    <a:pt x="956" y="658"/>
                    <a:pt x="971" y="662"/>
                    <a:pt x="972" y="651"/>
                  </a:cubicBezTo>
                  <a:cubicBezTo>
                    <a:pt x="976" y="639"/>
                    <a:pt x="938" y="638"/>
                    <a:pt x="938" y="638"/>
                  </a:cubicBezTo>
                  <a:cubicBezTo>
                    <a:pt x="935" y="634"/>
                    <a:pt x="935" y="634"/>
                    <a:pt x="935" y="634"/>
                  </a:cubicBezTo>
                  <a:cubicBezTo>
                    <a:pt x="957" y="635"/>
                    <a:pt x="957" y="635"/>
                    <a:pt x="957" y="635"/>
                  </a:cubicBezTo>
                  <a:cubicBezTo>
                    <a:pt x="965" y="635"/>
                    <a:pt x="962" y="623"/>
                    <a:pt x="962" y="623"/>
                  </a:cubicBezTo>
                  <a:cubicBezTo>
                    <a:pt x="962" y="623"/>
                    <a:pt x="969" y="628"/>
                    <a:pt x="976" y="628"/>
                  </a:cubicBezTo>
                  <a:cubicBezTo>
                    <a:pt x="984" y="628"/>
                    <a:pt x="985" y="613"/>
                    <a:pt x="985" y="613"/>
                  </a:cubicBezTo>
                  <a:cubicBezTo>
                    <a:pt x="992" y="606"/>
                    <a:pt x="992" y="606"/>
                    <a:pt x="992" y="606"/>
                  </a:cubicBezTo>
                  <a:cubicBezTo>
                    <a:pt x="996" y="606"/>
                    <a:pt x="993" y="587"/>
                    <a:pt x="993" y="587"/>
                  </a:cubicBezTo>
                  <a:cubicBezTo>
                    <a:pt x="982" y="590"/>
                    <a:pt x="982" y="590"/>
                    <a:pt x="982" y="590"/>
                  </a:cubicBezTo>
                  <a:cubicBezTo>
                    <a:pt x="982" y="578"/>
                    <a:pt x="982" y="578"/>
                    <a:pt x="982" y="578"/>
                  </a:cubicBezTo>
                  <a:cubicBezTo>
                    <a:pt x="979" y="578"/>
                    <a:pt x="979" y="578"/>
                    <a:pt x="979" y="578"/>
                  </a:cubicBezTo>
                  <a:cubicBezTo>
                    <a:pt x="986" y="571"/>
                    <a:pt x="986" y="571"/>
                    <a:pt x="986" y="571"/>
                  </a:cubicBezTo>
                  <a:cubicBezTo>
                    <a:pt x="983" y="567"/>
                    <a:pt x="983" y="567"/>
                    <a:pt x="983" y="567"/>
                  </a:cubicBezTo>
                  <a:cubicBezTo>
                    <a:pt x="983" y="567"/>
                    <a:pt x="965" y="558"/>
                    <a:pt x="954" y="543"/>
                  </a:cubicBezTo>
                  <a:cubicBezTo>
                    <a:pt x="947" y="527"/>
                    <a:pt x="959" y="516"/>
                    <a:pt x="959" y="516"/>
                  </a:cubicBezTo>
                  <a:cubicBezTo>
                    <a:pt x="915" y="506"/>
                    <a:pt x="915" y="506"/>
                    <a:pt x="915" y="506"/>
                  </a:cubicBezTo>
                  <a:cubicBezTo>
                    <a:pt x="919" y="495"/>
                    <a:pt x="919" y="495"/>
                    <a:pt x="919" y="495"/>
                  </a:cubicBezTo>
                  <a:cubicBezTo>
                    <a:pt x="911" y="495"/>
                    <a:pt x="911" y="495"/>
                    <a:pt x="911" y="495"/>
                  </a:cubicBezTo>
                  <a:cubicBezTo>
                    <a:pt x="911" y="495"/>
                    <a:pt x="915" y="487"/>
                    <a:pt x="923" y="488"/>
                  </a:cubicBezTo>
                  <a:cubicBezTo>
                    <a:pt x="931" y="484"/>
                    <a:pt x="934" y="484"/>
                    <a:pt x="946" y="473"/>
                  </a:cubicBezTo>
                  <a:cubicBezTo>
                    <a:pt x="961" y="467"/>
                    <a:pt x="958" y="447"/>
                    <a:pt x="955" y="443"/>
                  </a:cubicBezTo>
                  <a:cubicBezTo>
                    <a:pt x="952" y="435"/>
                    <a:pt x="944" y="443"/>
                    <a:pt x="936" y="442"/>
                  </a:cubicBezTo>
                  <a:cubicBezTo>
                    <a:pt x="932" y="442"/>
                    <a:pt x="925" y="434"/>
                    <a:pt x="925" y="434"/>
                  </a:cubicBezTo>
                  <a:cubicBezTo>
                    <a:pt x="925" y="434"/>
                    <a:pt x="929" y="431"/>
                    <a:pt x="930" y="423"/>
                  </a:cubicBezTo>
                  <a:cubicBezTo>
                    <a:pt x="930" y="415"/>
                    <a:pt x="919" y="411"/>
                    <a:pt x="919" y="411"/>
                  </a:cubicBezTo>
                  <a:cubicBezTo>
                    <a:pt x="919" y="411"/>
                    <a:pt x="949" y="409"/>
                    <a:pt x="953" y="405"/>
                  </a:cubicBezTo>
                  <a:cubicBezTo>
                    <a:pt x="957" y="397"/>
                    <a:pt x="958" y="386"/>
                    <a:pt x="958" y="386"/>
                  </a:cubicBezTo>
                  <a:cubicBezTo>
                    <a:pt x="1003" y="381"/>
                    <a:pt x="1003" y="381"/>
                    <a:pt x="1003" y="381"/>
                  </a:cubicBezTo>
                  <a:cubicBezTo>
                    <a:pt x="1003" y="381"/>
                    <a:pt x="992" y="376"/>
                    <a:pt x="984" y="376"/>
                  </a:cubicBezTo>
                  <a:cubicBezTo>
                    <a:pt x="981" y="372"/>
                    <a:pt x="988" y="368"/>
                    <a:pt x="977" y="364"/>
                  </a:cubicBezTo>
                  <a:cubicBezTo>
                    <a:pt x="970" y="360"/>
                    <a:pt x="954" y="378"/>
                    <a:pt x="946" y="382"/>
                  </a:cubicBezTo>
                  <a:cubicBezTo>
                    <a:pt x="935" y="385"/>
                    <a:pt x="939" y="374"/>
                    <a:pt x="928" y="377"/>
                  </a:cubicBezTo>
                  <a:cubicBezTo>
                    <a:pt x="913" y="376"/>
                    <a:pt x="916" y="392"/>
                    <a:pt x="912" y="395"/>
                  </a:cubicBezTo>
                  <a:cubicBezTo>
                    <a:pt x="908" y="395"/>
                    <a:pt x="905" y="384"/>
                    <a:pt x="906" y="376"/>
                  </a:cubicBezTo>
                  <a:cubicBezTo>
                    <a:pt x="902" y="372"/>
                    <a:pt x="895" y="368"/>
                    <a:pt x="895" y="368"/>
                  </a:cubicBezTo>
                  <a:cubicBezTo>
                    <a:pt x="899" y="360"/>
                    <a:pt x="899" y="360"/>
                    <a:pt x="899" y="360"/>
                  </a:cubicBezTo>
                  <a:cubicBezTo>
                    <a:pt x="892" y="356"/>
                    <a:pt x="892" y="356"/>
                    <a:pt x="892" y="356"/>
                  </a:cubicBezTo>
                  <a:cubicBezTo>
                    <a:pt x="892" y="356"/>
                    <a:pt x="903" y="349"/>
                    <a:pt x="907" y="338"/>
                  </a:cubicBezTo>
                  <a:cubicBezTo>
                    <a:pt x="915" y="330"/>
                    <a:pt x="893" y="318"/>
                    <a:pt x="893" y="318"/>
                  </a:cubicBezTo>
                  <a:cubicBezTo>
                    <a:pt x="893" y="318"/>
                    <a:pt x="905" y="311"/>
                    <a:pt x="898" y="291"/>
                  </a:cubicBezTo>
                  <a:cubicBezTo>
                    <a:pt x="891" y="276"/>
                    <a:pt x="872" y="290"/>
                    <a:pt x="872" y="290"/>
                  </a:cubicBezTo>
                  <a:cubicBezTo>
                    <a:pt x="872" y="290"/>
                    <a:pt x="862" y="274"/>
                    <a:pt x="854" y="274"/>
                  </a:cubicBezTo>
                  <a:cubicBezTo>
                    <a:pt x="847" y="274"/>
                    <a:pt x="846" y="293"/>
                    <a:pt x="845" y="300"/>
                  </a:cubicBezTo>
                  <a:cubicBezTo>
                    <a:pt x="845" y="308"/>
                    <a:pt x="837" y="311"/>
                    <a:pt x="837" y="311"/>
                  </a:cubicBezTo>
                  <a:cubicBezTo>
                    <a:pt x="837" y="311"/>
                    <a:pt x="836" y="334"/>
                    <a:pt x="832" y="342"/>
                  </a:cubicBezTo>
                  <a:cubicBezTo>
                    <a:pt x="825" y="345"/>
                    <a:pt x="817" y="345"/>
                    <a:pt x="817" y="345"/>
                  </a:cubicBezTo>
                  <a:cubicBezTo>
                    <a:pt x="814" y="341"/>
                    <a:pt x="814" y="341"/>
                    <a:pt x="814" y="341"/>
                  </a:cubicBezTo>
                  <a:cubicBezTo>
                    <a:pt x="802" y="340"/>
                    <a:pt x="802" y="340"/>
                    <a:pt x="802" y="340"/>
                  </a:cubicBezTo>
                  <a:cubicBezTo>
                    <a:pt x="802" y="340"/>
                    <a:pt x="795" y="344"/>
                    <a:pt x="791" y="347"/>
                  </a:cubicBezTo>
                  <a:cubicBezTo>
                    <a:pt x="787" y="347"/>
                    <a:pt x="776" y="339"/>
                    <a:pt x="776" y="339"/>
                  </a:cubicBezTo>
                  <a:cubicBezTo>
                    <a:pt x="781" y="324"/>
                    <a:pt x="781" y="324"/>
                    <a:pt x="781" y="324"/>
                  </a:cubicBezTo>
                  <a:cubicBezTo>
                    <a:pt x="781" y="324"/>
                    <a:pt x="774" y="312"/>
                    <a:pt x="762" y="316"/>
                  </a:cubicBezTo>
                  <a:cubicBezTo>
                    <a:pt x="747" y="315"/>
                    <a:pt x="747" y="322"/>
                    <a:pt x="747" y="330"/>
                  </a:cubicBezTo>
                  <a:cubicBezTo>
                    <a:pt x="743" y="334"/>
                    <a:pt x="732" y="333"/>
                    <a:pt x="732" y="333"/>
                  </a:cubicBezTo>
                  <a:cubicBezTo>
                    <a:pt x="731" y="337"/>
                    <a:pt x="731" y="337"/>
                    <a:pt x="731" y="337"/>
                  </a:cubicBezTo>
                  <a:cubicBezTo>
                    <a:pt x="720" y="352"/>
                    <a:pt x="720" y="352"/>
                    <a:pt x="720" y="352"/>
                  </a:cubicBezTo>
                  <a:cubicBezTo>
                    <a:pt x="720" y="352"/>
                    <a:pt x="716" y="344"/>
                    <a:pt x="709" y="340"/>
                  </a:cubicBezTo>
                  <a:cubicBezTo>
                    <a:pt x="705" y="336"/>
                    <a:pt x="701" y="339"/>
                    <a:pt x="701" y="339"/>
                  </a:cubicBezTo>
                  <a:cubicBezTo>
                    <a:pt x="699" y="305"/>
                    <a:pt x="699" y="305"/>
                    <a:pt x="699" y="305"/>
                  </a:cubicBezTo>
                  <a:cubicBezTo>
                    <a:pt x="696" y="301"/>
                    <a:pt x="696" y="301"/>
                    <a:pt x="696" y="301"/>
                  </a:cubicBezTo>
                  <a:cubicBezTo>
                    <a:pt x="696" y="289"/>
                    <a:pt x="696" y="289"/>
                    <a:pt x="696" y="289"/>
                  </a:cubicBezTo>
                  <a:cubicBezTo>
                    <a:pt x="682" y="281"/>
                    <a:pt x="682" y="281"/>
                    <a:pt x="682" y="281"/>
                  </a:cubicBezTo>
                  <a:cubicBezTo>
                    <a:pt x="675" y="273"/>
                    <a:pt x="675" y="273"/>
                    <a:pt x="675" y="273"/>
                  </a:cubicBezTo>
                  <a:cubicBezTo>
                    <a:pt x="675" y="273"/>
                    <a:pt x="660" y="272"/>
                    <a:pt x="655" y="295"/>
                  </a:cubicBezTo>
                  <a:cubicBezTo>
                    <a:pt x="646" y="318"/>
                    <a:pt x="654" y="322"/>
                    <a:pt x="654" y="322"/>
                  </a:cubicBezTo>
                  <a:cubicBezTo>
                    <a:pt x="646" y="325"/>
                    <a:pt x="646" y="325"/>
                    <a:pt x="646" y="325"/>
                  </a:cubicBezTo>
                  <a:cubicBezTo>
                    <a:pt x="646" y="329"/>
                    <a:pt x="646" y="329"/>
                    <a:pt x="646" y="329"/>
                  </a:cubicBezTo>
                  <a:cubicBezTo>
                    <a:pt x="653" y="329"/>
                    <a:pt x="653" y="329"/>
                    <a:pt x="653" y="329"/>
                  </a:cubicBezTo>
                  <a:cubicBezTo>
                    <a:pt x="649" y="348"/>
                    <a:pt x="649" y="348"/>
                    <a:pt x="649" y="348"/>
                  </a:cubicBezTo>
                  <a:cubicBezTo>
                    <a:pt x="633" y="371"/>
                    <a:pt x="633" y="371"/>
                    <a:pt x="633" y="371"/>
                  </a:cubicBezTo>
                  <a:cubicBezTo>
                    <a:pt x="632" y="382"/>
                    <a:pt x="632" y="382"/>
                    <a:pt x="632" y="382"/>
                  </a:cubicBezTo>
                  <a:cubicBezTo>
                    <a:pt x="624" y="389"/>
                    <a:pt x="624" y="389"/>
                    <a:pt x="624" y="389"/>
                  </a:cubicBezTo>
                  <a:cubicBezTo>
                    <a:pt x="628" y="382"/>
                    <a:pt x="628" y="382"/>
                    <a:pt x="628" y="382"/>
                  </a:cubicBezTo>
                  <a:cubicBezTo>
                    <a:pt x="629" y="367"/>
                    <a:pt x="629" y="367"/>
                    <a:pt x="629" y="367"/>
                  </a:cubicBezTo>
                  <a:cubicBezTo>
                    <a:pt x="629" y="367"/>
                    <a:pt x="629" y="359"/>
                    <a:pt x="633" y="355"/>
                  </a:cubicBezTo>
                  <a:cubicBezTo>
                    <a:pt x="637" y="352"/>
                    <a:pt x="638" y="344"/>
                    <a:pt x="638" y="344"/>
                  </a:cubicBezTo>
                  <a:cubicBezTo>
                    <a:pt x="635" y="313"/>
                    <a:pt x="635" y="313"/>
                    <a:pt x="635" y="313"/>
                  </a:cubicBezTo>
                  <a:cubicBezTo>
                    <a:pt x="635" y="313"/>
                    <a:pt x="624" y="305"/>
                    <a:pt x="625" y="301"/>
                  </a:cubicBezTo>
                  <a:cubicBezTo>
                    <a:pt x="625" y="294"/>
                    <a:pt x="633" y="290"/>
                    <a:pt x="633" y="283"/>
                  </a:cubicBezTo>
                  <a:cubicBezTo>
                    <a:pt x="637" y="279"/>
                    <a:pt x="633" y="271"/>
                    <a:pt x="633" y="271"/>
                  </a:cubicBezTo>
                  <a:cubicBezTo>
                    <a:pt x="638" y="264"/>
                    <a:pt x="638" y="264"/>
                    <a:pt x="638" y="264"/>
                  </a:cubicBezTo>
                  <a:cubicBezTo>
                    <a:pt x="634" y="256"/>
                    <a:pt x="634" y="256"/>
                    <a:pt x="634" y="256"/>
                  </a:cubicBezTo>
                  <a:cubicBezTo>
                    <a:pt x="627" y="256"/>
                    <a:pt x="627" y="256"/>
                    <a:pt x="627" y="256"/>
                  </a:cubicBezTo>
                  <a:cubicBezTo>
                    <a:pt x="631" y="248"/>
                    <a:pt x="631" y="248"/>
                    <a:pt x="631" y="248"/>
                  </a:cubicBezTo>
                  <a:cubicBezTo>
                    <a:pt x="627" y="244"/>
                    <a:pt x="627" y="244"/>
                    <a:pt x="627" y="244"/>
                  </a:cubicBezTo>
                  <a:cubicBezTo>
                    <a:pt x="616" y="251"/>
                    <a:pt x="616" y="251"/>
                    <a:pt x="616" y="251"/>
                  </a:cubicBezTo>
                  <a:cubicBezTo>
                    <a:pt x="616" y="251"/>
                    <a:pt x="620" y="240"/>
                    <a:pt x="609" y="239"/>
                  </a:cubicBezTo>
                  <a:cubicBezTo>
                    <a:pt x="601" y="235"/>
                    <a:pt x="597" y="250"/>
                    <a:pt x="590" y="250"/>
                  </a:cubicBezTo>
                  <a:cubicBezTo>
                    <a:pt x="582" y="253"/>
                    <a:pt x="579" y="246"/>
                    <a:pt x="571" y="241"/>
                  </a:cubicBezTo>
                  <a:cubicBezTo>
                    <a:pt x="560" y="241"/>
                    <a:pt x="556" y="252"/>
                    <a:pt x="556" y="256"/>
                  </a:cubicBezTo>
                  <a:cubicBezTo>
                    <a:pt x="552" y="260"/>
                    <a:pt x="548" y="256"/>
                    <a:pt x="540" y="263"/>
                  </a:cubicBezTo>
                  <a:cubicBezTo>
                    <a:pt x="536" y="270"/>
                    <a:pt x="543" y="282"/>
                    <a:pt x="539" y="293"/>
                  </a:cubicBezTo>
                  <a:cubicBezTo>
                    <a:pt x="535" y="305"/>
                    <a:pt x="520" y="308"/>
                    <a:pt x="520" y="308"/>
                  </a:cubicBezTo>
                  <a:cubicBezTo>
                    <a:pt x="520" y="300"/>
                    <a:pt x="520" y="300"/>
                    <a:pt x="520" y="300"/>
                  </a:cubicBezTo>
                  <a:cubicBezTo>
                    <a:pt x="516" y="300"/>
                    <a:pt x="516" y="300"/>
                    <a:pt x="516" y="300"/>
                  </a:cubicBezTo>
                  <a:cubicBezTo>
                    <a:pt x="509" y="303"/>
                    <a:pt x="509" y="303"/>
                    <a:pt x="509" y="303"/>
                  </a:cubicBezTo>
                  <a:cubicBezTo>
                    <a:pt x="505" y="296"/>
                    <a:pt x="505" y="296"/>
                    <a:pt x="505" y="296"/>
                  </a:cubicBezTo>
                  <a:cubicBezTo>
                    <a:pt x="505" y="296"/>
                    <a:pt x="513" y="277"/>
                    <a:pt x="514" y="269"/>
                  </a:cubicBezTo>
                  <a:cubicBezTo>
                    <a:pt x="518" y="266"/>
                    <a:pt x="507" y="257"/>
                    <a:pt x="507" y="257"/>
                  </a:cubicBezTo>
                  <a:cubicBezTo>
                    <a:pt x="507" y="257"/>
                    <a:pt x="507" y="246"/>
                    <a:pt x="511" y="239"/>
                  </a:cubicBezTo>
                  <a:cubicBezTo>
                    <a:pt x="512" y="219"/>
                    <a:pt x="512" y="219"/>
                    <a:pt x="512" y="219"/>
                  </a:cubicBezTo>
                  <a:cubicBezTo>
                    <a:pt x="512" y="219"/>
                    <a:pt x="516" y="212"/>
                    <a:pt x="517" y="204"/>
                  </a:cubicBezTo>
                  <a:cubicBezTo>
                    <a:pt x="517" y="201"/>
                    <a:pt x="510" y="196"/>
                    <a:pt x="510" y="196"/>
                  </a:cubicBezTo>
                  <a:cubicBezTo>
                    <a:pt x="510" y="193"/>
                    <a:pt x="510" y="193"/>
                    <a:pt x="510" y="193"/>
                  </a:cubicBezTo>
                  <a:cubicBezTo>
                    <a:pt x="502" y="200"/>
                    <a:pt x="502" y="200"/>
                    <a:pt x="502" y="200"/>
                  </a:cubicBezTo>
                  <a:cubicBezTo>
                    <a:pt x="498" y="196"/>
                    <a:pt x="498" y="196"/>
                    <a:pt x="498" y="196"/>
                  </a:cubicBezTo>
                  <a:cubicBezTo>
                    <a:pt x="491" y="196"/>
                    <a:pt x="491" y="196"/>
                    <a:pt x="491" y="196"/>
                  </a:cubicBezTo>
                  <a:cubicBezTo>
                    <a:pt x="487" y="199"/>
                    <a:pt x="487" y="199"/>
                    <a:pt x="487" y="199"/>
                  </a:cubicBezTo>
                  <a:cubicBezTo>
                    <a:pt x="487" y="195"/>
                    <a:pt x="487" y="195"/>
                    <a:pt x="487" y="195"/>
                  </a:cubicBezTo>
                  <a:cubicBezTo>
                    <a:pt x="484" y="195"/>
                    <a:pt x="484" y="195"/>
                    <a:pt x="484" y="195"/>
                  </a:cubicBezTo>
                  <a:cubicBezTo>
                    <a:pt x="483" y="203"/>
                    <a:pt x="483" y="203"/>
                    <a:pt x="483" y="203"/>
                  </a:cubicBezTo>
                  <a:cubicBezTo>
                    <a:pt x="475" y="210"/>
                    <a:pt x="475" y="210"/>
                    <a:pt x="475" y="210"/>
                  </a:cubicBezTo>
                  <a:cubicBezTo>
                    <a:pt x="475" y="218"/>
                    <a:pt x="475" y="218"/>
                    <a:pt x="475" y="218"/>
                  </a:cubicBezTo>
                  <a:cubicBezTo>
                    <a:pt x="475" y="218"/>
                    <a:pt x="471" y="233"/>
                    <a:pt x="463" y="244"/>
                  </a:cubicBezTo>
                  <a:cubicBezTo>
                    <a:pt x="454" y="259"/>
                    <a:pt x="454" y="278"/>
                    <a:pt x="454" y="278"/>
                  </a:cubicBezTo>
                  <a:cubicBezTo>
                    <a:pt x="442" y="289"/>
                    <a:pt x="442" y="289"/>
                    <a:pt x="442" y="289"/>
                  </a:cubicBezTo>
                  <a:cubicBezTo>
                    <a:pt x="438" y="289"/>
                    <a:pt x="438" y="289"/>
                    <a:pt x="438" y="289"/>
                  </a:cubicBezTo>
                  <a:cubicBezTo>
                    <a:pt x="427" y="296"/>
                    <a:pt x="427" y="296"/>
                    <a:pt x="427" y="296"/>
                  </a:cubicBezTo>
                  <a:cubicBezTo>
                    <a:pt x="415" y="295"/>
                    <a:pt x="415" y="295"/>
                    <a:pt x="415" y="295"/>
                  </a:cubicBezTo>
                  <a:cubicBezTo>
                    <a:pt x="415" y="299"/>
                    <a:pt x="415" y="299"/>
                    <a:pt x="415" y="299"/>
                  </a:cubicBezTo>
                  <a:cubicBezTo>
                    <a:pt x="415" y="299"/>
                    <a:pt x="411" y="310"/>
                    <a:pt x="403" y="310"/>
                  </a:cubicBezTo>
                  <a:cubicBezTo>
                    <a:pt x="396" y="306"/>
                    <a:pt x="408" y="287"/>
                    <a:pt x="408" y="287"/>
                  </a:cubicBezTo>
                  <a:cubicBezTo>
                    <a:pt x="401" y="287"/>
                    <a:pt x="401" y="287"/>
                    <a:pt x="401" y="287"/>
                  </a:cubicBezTo>
                  <a:cubicBezTo>
                    <a:pt x="417" y="268"/>
                    <a:pt x="417" y="268"/>
                    <a:pt x="417" y="268"/>
                  </a:cubicBezTo>
                  <a:cubicBezTo>
                    <a:pt x="409" y="260"/>
                    <a:pt x="409" y="260"/>
                    <a:pt x="409" y="260"/>
                  </a:cubicBezTo>
                  <a:cubicBezTo>
                    <a:pt x="398" y="264"/>
                    <a:pt x="398" y="264"/>
                    <a:pt x="398" y="264"/>
                  </a:cubicBezTo>
                  <a:cubicBezTo>
                    <a:pt x="398" y="271"/>
                    <a:pt x="398" y="271"/>
                    <a:pt x="398" y="271"/>
                  </a:cubicBezTo>
                  <a:cubicBezTo>
                    <a:pt x="383" y="271"/>
                    <a:pt x="383" y="271"/>
                    <a:pt x="383" y="271"/>
                  </a:cubicBezTo>
                  <a:cubicBezTo>
                    <a:pt x="375" y="270"/>
                    <a:pt x="371" y="278"/>
                    <a:pt x="371" y="278"/>
                  </a:cubicBezTo>
                  <a:cubicBezTo>
                    <a:pt x="371" y="278"/>
                    <a:pt x="367" y="281"/>
                    <a:pt x="363" y="289"/>
                  </a:cubicBezTo>
                  <a:cubicBezTo>
                    <a:pt x="359" y="296"/>
                    <a:pt x="354" y="319"/>
                    <a:pt x="354" y="319"/>
                  </a:cubicBezTo>
                  <a:cubicBezTo>
                    <a:pt x="347" y="315"/>
                    <a:pt x="347" y="315"/>
                    <a:pt x="347" y="315"/>
                  </a:cubicBezTo>
                  <a:cubicBezTo>
                    <a:pt x="352" y="300"/>
                    <a:pt x="352" y="300"/>
                    <a:pt x="352" y="300"/>
                  </a:cubicBezTo>
                  <a:cubicBezTo>
                    <a:pt x="356" y="289"/>
                    <a:pt x="356" y="289"/>
                    <a:pt x="356" y="289"/>
                  </a:cubicBezTo>
                  <a:cubicBezTo>
                    <a:pt x="344" y="292"/>
                    <a:pt x="344" y="292"/>
                    <a:pt x="344" y="292"/>
                  </a:cubicBezTo>
                  <a:cubicBezTo>
                    <a:pt x="340" y="311"/>
                    <a:pt x="340" y="311"/>
                    <a:pt x="340" y="311"/>
                  </a:cubicBezTo>
                  <a:cubicBezTo>
                    <a:pt x="340" y="311"/>
                    <a:pt x="332" y="318"/>
                    <a:pt x="328" y="322"/>
                  </a:cubicBezTo>
                  <a:cubicBezTo>
                    <a:pt x="324" y="325"/>
                    <a:pt x="323" y="341"/>
                    <a:pt x="323" y="341"/>
                  </a:cubicBezTo>
                  <a:cubicBezTo>
                    <a:pt x="316" y="348"/>
                    <a:pt x="316" y="348"/>
                    <a:pt x="316" y="348"/>
                  </a:cubicBezTo>
                  <a:cubicBezTo>
                    <a:pt x="316" y="348"/>
                    <a:pt x="317" y="329"/>
                    <a:pt x="321" y="317"/>
                  </a:cubicBezTo>
                  <a:cubicBezTo>
                    <a:pt x="321" y="306"/>
                    <a:pt x="337" y="295"/>
                    <a:pt x="337" y="295"/>
                  </a:cubicBezTo>
                  <a:cubicBezTo>
                    <a:pt x="342" y="273"/>
                    <a:pt x="342" y="273"/>
                    <a:pt x="342" y="273"/>
                  </a:cubicBezTo>
                  <a:cubicBezTo>
                    <a:pt x="327" y="268"/>
                    <a:pt x="327" y="268"/>
                    <a:pt x="327" y="268"/>
                  </a:cubicBezTo>
                  <a:cubicBezTo>
                    <a:pt x="342" y="265"/>
                    <a:pt x="342" y="265"/>
                    <a:pt x="342" y="265"/>
                  </a:cubicBezTo>
                  <a:cubicBezTo>
                    <a:pt x="350" y="250"/>
                    <a:pt x="350" y="250"/>
                    <a:pt x="350" y="250"/>
                  </a:cubicBezTo>
                  <a:cubicBezTo>
                    <a:pt x="335" y="245"/>
                    <a:pt x="335" y="245"/>
                    <a:pt x="335" y="245"/>
                  </a:cubicBezTo>
                  <a:cubicBezTo>
                    <a:pt x="347" y="242"/>
                    <a:pt x="347" y="242"/>
                    <a:pt x="347" y="242"/>
                  </a:cubicBezTo>
                  <a:cubicBezTo>
                    <a:pt x="351" y="235"/>
                    <a:pt x="351" y="235"/>
                    <a:pt x="351" y="235"/>
                  </a:cubicBezTo>
                  <a:cubicBezTo>
                    <a:pt x="351" y="235"/>
                    <a:pt x="336" y="230"/>
                    <a:pt x="333" y="222"/>
                  </a:cubicBezTo>
                  <a:cubicBezTo>
                    <a:pt x="329" y="215"/>
                    <a:pt x="333" y="215"/>
                    <a:pt x="337" y="211"/>
                  </a:cubicBezTo>
                  <a:cubicBezTo>
                    <a:pt x="338" y="196"/>
                    <a:pt x="338" y="196"/>
                    <a:pt x="338" y="196"/>
                  </a:cubicBezTo>
                  <a:cubicBezTo>
                    <a:pt x="341" y="196"/>
                    <a:pt x="341" y="196"/>
                    <a:pt x="341" y="196"/>
                  </a:cubicBezTo>
                  <a:cubicBezTo>
                    <a:pt x="341" y="196"/>
                    <a:pt x="341" y="211"/>
                    <a:pt x="344" y="215"/>
                  </a:cubicBezTo>
                  <a:cubicBezTo>
                    <a:pt x="344" y="223"/>
                    <a:pt x="355" y="223"/>
                    <a:pt x="359" y="224"/>
                  </a:cubicBezTo>
                  <a:cubicBezTo>
                    <a:pt x="366" y="224"/>
                    <a:pt x="363" y="212"/>
                    <a:pt x="363" y="212"/>
                  </a:cubicBezTo>
                  <a:cubicBezTo>
                    <a:pt x="363" y="212"/>
                    <a:pt x="370" y="217"/>
                    <a:pt x="390" y="198"/>
                  </a:cubicBezTo>
                  <a:cubicBezTo>
                    <a:pt x="409" y="180"/>
                    <a:pt x="372" y="171"/>
                    <a:pt x="376" y="167"/>
                  </a:cubicBezTo>
                  <a:cubicBezTo>
                    <a:pt x="377" y="159"/>
                    <a:pt x="399" y="168"/>
                    <a:pt x="399" y="168"/>
                  </a:cubicBezTo>
                  <a:cubicBezTo>
                    <a:pt x="399" y="161"/>
                    <a:pt x="399" y="161"/>
                    <a:pt x="399" y="161"/>
                  </a:cubicBezTo>
                  <a:cubicBezTo>
                    <a:pt x="392" y="153"/>
                    <a:pt x="392" y="153"/>
                    <a:pt x="392" y="153"/>
                  </a:cubicBezTo>
                  <a:cubicBezTo>
                    <a:pt x="396" y="141"/>
                    <a:pt x="396" y="141"/>
                    <a:pt x="396" y="141"/>
                  </a:cubicBezTo>
                  <a:cubicBezTo>
                    <a:pt x="389" y="141"/>
                    <a:pt x="389" y="141"/>
                    <a:pt x="389" y="141"/>
                  </a:cubicBezTo>
                  <a:cubicBezTo>
                    <a:pt x="381" y="152"/>
                    <a:pt x="381" y="152"/>
                    <a:pt x="381" y="152"/>
                  </a:cubicBezTo>
                  <a:cubicBezTo>
                    <a:pt x="381" y="141"/>
                    <a:pt x="381" y="141"/>
                    <a:pt x="381" y="141"/>
                  </a:cubicBezTo>
                  <a:cubicBezTo>
                    <a:pt x="378" y="137"/>
                    <a:pt x="386" y="129"/>
                    <a:pt x="390" y="122"/>
                  </a:cubicBezTo>
                  <a:cubicBezTo>
                    <a:pt x="394" y="111"/>
                    <a:pt x="383" y="110"/>
                    <a:pt x="379" y="102"/>
                  </a:cubicBezTo>
                  <a:cubicBezTo>
                    <a:pt x="376" y="94"/>
                    <a:pt x="384" y="87"/>
                    <a:pt x="384" y="87"/>
                  </a:cubicBezTo>
                  <a:cubicBezTo>
                    <a:pt x="373" y="83"/>
                    <a:pt x="373" y="83"/>
                    <a:pt x="373" y="83"/>
                  </a:cubicBezTo>
                  <a:cubicBezTo>
                    <a:pt x="373" y="71"/>
                    <a:pt x="373" y="71"/>
                    <a:pt x="373" y="71"/>
                  </a:cubicBezTo>
                  <a:cubicBezTo>
                    <a:pt x="366" y="71"/>
                    <a:pt x="366" y="71"/>
                    <a:pt x="366" y="71"/>
                  </a:cubicBezTo>
                  <a:cubicBezTo>
                    <a:pt x="366" y="71"/>
                    <a:pt x="370" y="64"/>
                    <a:pt x="374" y="60"/>
                  </a:cubicBezTo>
                  <a:cubicBezTo>
                    <a:pt x="382" y="53"/>
                    <a:pt x="367" y="44"/>
                    <a:pt x="367" y="44"/>
                  </a:cubicBezTo>
                  <a:cubicBezTo>
                    <a:pt x="375" y="29"/>
                    <a:pt x="375" y="29"/>
                    <a:pt x="375" y="29"/>
                  </a:cubicBezTo>
                  <a:cubicBezTo>
                    <a:pt x="372" y="22"/>
                    <a:pt x="372" y="22"/>
                    <a:pt x="372" y="22"/>
                  </a:cubicBezTo>
                  <a:cubicBezTo>
                    <a:pt x="364" y="36"/>
                    <a:pt x="364" y="36"/>
                    <a:pt x="364" y="36"/>
                  </a:cubicBezTo>
                  <a:cubicBezTo>
                    <a:pt x="357" y="21"/>
                    <a:pt x="357" y="21"/>
                    <a:pt x="357" y="21"/>
                  </a:cubicBezTo>
                  <a:cubicBezTo>
                    <a:pt x="349" y="24"/>
                    <a:pt x="349" y="24"/>
                    <a:pt x="349" y="24"/>
                  </a:cubicBezTo>
                  <a:cubicBezTo>
                    <a:pt x="335" y="1"/>
                    <a:pt x="335" y="1"/>
                    <a:pt x="335" y="1"/>
                  </a:cubicBezTo>
                  <a:cubicBezTo>
                    <a:pt x="328" y="0"/>
                    <a:pt x="328" y="0"/>
                    <a:pt x="328" y="0"/>
                  </a:cubicBezTo>
                  <a:cubicBezTo>
                    <a:pt x="327" y="12"/>
                    <a:pt x="327" y="12"/>
                    <a:pt x="327" y="12"/>
                  </a:cubicBezTo>
                  <a:cubicBezTo>
                    <a:pt x="316" y="4"/>
                    <a:pt x="316" y="4"/>
                    <a:pt x="316" y="4"/>
                  </a:cubicBezTo>
                  <a:cubicBezTo>
                    <a:pt x="313" y="3"/>
                    <a:pt x="313" y="3"/>
                    <a:pt x="313" y="3"/>
                  </a:cubicBezTo>
                  <a:cubicBezTo>
                    <a:pt x="313" y="3"/>
                    <a:pt x="316" y="19"/>
                    <a:pt x="308" y="19"/>
                  </a:cubicBezTo>
                  <a:cubicBezTo>
                    <a:pt x="304" y="22"/>
                    <a:pt x="301" y="11"/>
                    <a:pt x="301" y="11"/>
                  </a:cubicBezTo>
                  <a:cubicBezTo>
                    <a:pt x="294" y="10"/>
                    <a:pt x="294" y="10"/>
                    <a:pt x="294" y="10"/>
                  </a:cubicBezTo>
                  <a:cubicBezTo>
                    <a:pt x="294" y="10"/>
                    <a:pt x="293" y="22"/>
                    <a:pt x="304" y="30"/>
                  </a:cubicBezTo>
                  <a:cubicBezTo>
                    <a:pt x="315" y="38"/>
                    <a:pt x="326" y="31"/>
                    <a:pt x="326" y="31"/>
                  </a:cubicBezTo>
                  <a:cubicBezTo>
                    <a:pt x="322" y="38"/>
                    <a:pt x="322" y="38"/>
                    <a:pt x="322" y="38"/>
                  </a:cubicBezTo>
                  <a:cubicBezTo>
                    <a:pt x="326" y="39"/>
                    <a:pt x="326" y="39"/>
                    <a:pt x="326" y="39"/>
                  </a:cubicBezTo>
                  <a:cubicBezTo>
                    <a:pt x="341" y="35"/>
                    <a:pt x="341" y="35"/>
                    <a:pt x="341" y="35"/>
                  </a:cubicBezTo>
                  <a:cubicBezTo>
                    <a:pt x="329" y="46"/>
                    <a:pt x="329" y="46"/>
                    <a:pt x="329" y="46"/>
                  </a:cubicBezTo>
                  <a:cubicBezTo>
                    <a:pt x="333" y="54"/>
                    <a:pt x="333" y="54"/>
                    <a:pt x="333" y="54"/>
                  </a:cubicBezTo>
                  <a:cubicBezTo>
                    <a:pt x="344" y="55"/>
                    <a:pt x="344" y="55"/>
                    <a:pt x="344" y="55"/>
                  </a:cubicBezTo>
                  <a:cubicBezTo>
                    <a:pt x="340" y="58"/>
                    <a:pt x="340" y="58"/>
                    <a:pt x="340" y="58"/>
                  </a:cubicBezTo>
                  <a:cubicBezTo>
                    <a:pt x="340" y="58"/>
                    <a:pt x="343" y="70"/>
                    <a:pt x="340" y="66"/>
                  </a:cubicBezTo>
                  <a:cubicBezTo>
                    <a:pt x="332" y="62"/>
                    <a:pt x="325" y="61"/>
                    <a:pt x="322" y="54"/>
                  </a:cubicBezTo>
                  <a:cubicBezTo>
                    <a:pt x="318" y="46"/>
                    <a:pt x="307" y="45"/>
                    <a:pt x="299" y="49"/>
                  </a:cubicBezTo>
                  <a:cubicBezTo>
                    <a:pt x="288" y="56"/>
                    <a:pt x="305" y="80"/>
                    <a:pt x="309" y="84"/>
                  </a:cubicBezTo>
                  <a:cubicBezTo>
                    <a:pt x="313" y="88"/>
                    <a:pt x="323" y="103"/>
                    <a:pt x="323" y="103"/>
                  </a:cubicBezTo>
                  <a:cubicBezTo>
                    <a:pt x="323" y="103"/>
                    <a:pt x="315" y="107"/>
                    <a:pt x="312" y="110"/>
                  </a:cubicBezTo>
                  <a:cubicBezTo>
                    <a:pt x="308" y="114"/>
                    <a:pt x="311" y="122"/>
                    <a:pt x="307" y="133"/>
                  </a:cubicBezTo>
                  <a:cubicBezTo>
                    <a:pt x="306" y="145"/>
                    <a:pt x="291" y="152"/>
                    <a:pt x="291" y="152"/>
                  </a:cubicBezTo>
                  <a:cubicBezTo>
                    <a:pt x="287" y="148"/>
                    <a:pt x="287" y="148"/>
                    <a:pt x="287" y="148"/>
                  </a:cubicBezTo>
                  <a:cubicBezTo>
                    <a:pt x="287" y="148"/>
                    <a:pt x="299" y="137"/>
                    <a:pt x="300" y="121"/>
                  </a:cubicBezTo>
                  <a:cubicBezTo>
                    <a:pt x="300" y="110"/>
                    <a:pt x="280" y="136"/>
                    <a:pt x="280" y="136"/>
                  </a:cubicBezTo>
                  <a:cubicBezTo>
                    <a:pt x="281" y="132"/>
                    <a:pt x="281" y="132"/>
                    <a:pt x="281" y="132"/>
                  </a:cubicBezTo>
                  <a:cubicBezTo>
                    <a:pt x="296" y="114"/>
                    <a:pt x="296" y="114"/>
                    <a:pt x="296" y="114"/>
                  </a:cubicBezTo>
                  <a:cubicBezTo>
                    <a:pt x="293" y="102"/>
                    <a:pt x="293" y="102"/>
                    <a:pt x="293" y="102"/>
                  </a:cubicBezTo>
                  <a:cubicBezTo>
                    <a:pt x="297" y="94"/>
                    <a:pt x="297" y="94"/>
                    <a:pt x="297" y="94"/>
                  </a:cubicBezTo>
                  <a:cubicBezTo>
                    <a:pt x="290" y="94"/>
                    <a:pt x="290" y="94"/>
                    <a:pt x="290" y="94"/>
                  </a:cubicBezTo>
                  <a:cubicBezTo>
                    <a:pt x="270" y="116"/>
                    <a:pt x="270" y="116"/>
                    <a:pt x="270" y="116"/>
                  </a:cubicBezTo>
                  <a:cubicBezTo>
                    <a:pt x="278" y="101"/>
                    <a:pt x="278" y="101"/>
                    <a:pt x="278" y="101"/>
                  </a:cubicBezTo>
                  <a:cubicBezTo>
                    <a:pt x="275" y="101"/>
                    <a:pt x="275" y="101"/>
                    <a:pt x="275" y="101"/>
                  </a:cubicBezTo>
                  <a:cubicBezTo>
                    <a:pt x="267" y="105"/>
                    <a:pt x="267" y="105"/>
                    <a:pt x="267" y="105"/>
                  </a:cubicBezTo>
                  <a:cubicBezTo>
                    <a:pt x="275" y="93"/>
                    <a:pt x="275" y="93"/>
                    <a:pt x="275" y="93"/>
                  </a:cubicBezTo>
                  <a:cubicBezTo>
                    <a:pt x="271" y="89"/>
                    <a:pt x="271" y="89"/>
                    <a:pt x="271" y="89"/>
                  </a:cubicBezTo>
                  <a:cubicBezTo>
                    <a:pt x="260" y="93"/>
                    <a:pt x="260" y="93"/>
                    <a:pt x="260" y="93"/>
                  </a:cubicBezTo>
                  <a:cubicBezTo>
                    <a:pt x="276" y="78"/>
                    <a:pt x="276" y="78"/>
                    <a:pt x="276" y="78"/>
                  </a:cubicBezTo>
                  <a:cubicBezTo>
                    <a:pt x="276" y="71"/>
                    <a:pt x="276" y="71"/>
                    <a:pt x="276" y="71"/>
                  </a:cubicBezTo>
                  <a:cubicBezTo>
                    <a:pt x="276" y="71"/>
                    <a:pt x="264" y="78"/>
                    <a:pt x="261" y="74"/>
                  </a:cubicBezTo>
                  <a:cubicBezTo>
                    <a:pt x="261" y="70"/>
                    <a:pt x="272" y="67"/>
                    <a:pt x="272" y="67"/>
                  </a:cubicBezTo>
                  <a:cubicBezTo>
                    <a:pt x="269" y="55"/>
                    <a:pt x="269" y="55"/>
                    <a:pt x="269" y="55"/>
                  </a:cubicBezTo>
                  <a:cubicBezTo>
                    <a:pt x="270" y="43"/>
                    <a:pt x="270" y="43"/>
                    <a:pt x="270" y="43"/>
                  </a:cubicBezTo>
                  <a:cubicBezTo>
                    <a:pt x="270" y="43"/>
                    <a:pt x="263" y="32"/>
                    <a:pt x="248" y="31"/>
                  </a:cubicBezTo>
                  <a:cubicBezTo>
                    <a:pt x="233" y="34"/>
                    <a:pt x="251" y="46"/>
                    <a:pt x="251" y="46"/>
                  </a:cubicBezTo>
                  <a:cubicBezTo>
                    <a:pt x="251" y="46"/>
                    <a:pt x="244" y="42"/>
                    <a:pt x="236" y="42"/>
                  </a:cubicBezTo>
                  <a:cubicBezTo>
                    <a:pt x="232" y="42"/>
                    <a:pt x="229" y="41"/>
                    <a:pt x="236" y="53"/>
                  </a:cubicBezTo>
                  <a:cubicBezTo>
                    <a:pt x="239" y="69"/>
                    <a:pt x="242" y="73"/>
                    <a:pt x="238" y="73"/>
                  </a:cubicBezTo>
                  <a:cubicBezTo>
                    <a:pt x="235" y="76"/>
                    <a:pt x="231" y="68"/>
                    <a:pt x="228" y="61"/>
                  </a:cubicBezTo>
                  <a:cubicBezTo>
                    <a:pt x="225" y="49"/>
                    <a:pt x="217" y="41"/>
                    <a:pt x="210" y="44"/>
                  </a:cubicBezTo>
                  <a:cubicBezTo>
                    <a:pt x="198" y="52"/>
                    <a:pt x="209" y="71"/>
                    <a:pt x="208" y="75"/>
                  </a:cubicBezTo>
                  <a:cubicBezTo>
                    <a:pt x="212" y="83"/>
                    <a:pt x="204" y="82"/>
                    <a:pt x="204" y="82"/>
                  </a:cubicBezTo>
                  <a:cubicBezTo>
                    <a:pt x="211" y="90"/>
                    <a:pt x="211" y="90"/>
                    <a:pt x="211" y="90"/>
                  </a:cubicBezTo>
                  <a:cubicBezTo>
                    <a:pt x="219" y="91"/>
                    <a:pt x="219" y="91"/>
                    <a:pt x="219" y="91"/>
                  </a:cubicBezTo>
                  <a:cubicBezTo>
                    <a:pt x="222" y="106"/>
                    <a:pt x="222" y="106"/>
                    <a:pt x="222" y="106"/>
                  </a:cubicBezTo>
                  <a:cubicBezTo>
                    <a:pt x="222" y="106"/>
                    <a:pt x="197" y="78"/>
                    <a:pt x="186" y="70"/>
                  </a:cubicBezTo>
                  <a:cubicBezTo>
                    <a:pt x="179" y="66"/>
                    <a:pt x="177" y="96"/>
                    <a:pt x="188" y="108"/>
                  </a:cubicBezTo>
                  <a:cubicBezTo>
                    <a:pt x="199" y="124"/>
                    <a:pt x="221" y="125"/>
                    <a:pt x="221" y="125"/>
                  </a:cubicBezTo>
                  <a:cubicBezTo>
                    <a:pt x="217" y="133"/>
                    <a:pt x="217" y="133"/>
                    <a:pt x="217" y="133"/>
                  </a:cubicBezTo>
                  <a:cubicBezTo>
                    <a:pt x="187" y="124"/>
                    <a:pt x="187" y="124"/>
                    <a:pt x="187" y="124"/>
                  </a:cubicBezTo>
                  <a:cubicBezTo>
                    <a:pt x="191" y="135"/>
                    <a:pt x="191" y="135"/>
                    <a:pt x="191" y="135"/>
                  </a:cubicBezTo>
                  <a:cubicBezTo>
                    <a:pt x="202" y="143"/>
                    <a:pt x="202" y="143"/>
                    <a:pt x="202" y="143"/>
                  </a:cubicBezTo>
                  <a:cubicBezTo>
                    <a:pt x="187" y="143"/>
                    <a:pt x="187" y="143"/>
                    <a:pt x="187" y="143"/>
                  </a:cubicBezTo>
                  <a:cubicBezTo>
                    <a:pt x="183" y="139"/>
                    <a:pt x="183" y="139"/>
                    <a:pt x="183" y="139"/>
                  </a:cubicBezTo>
                  <a:cubicBezTo>
                    <a:pt x="172" y="142"/>
                    <a:pt x="172" y="142"/>
                    <a:pt x="172" y="142"/>
                  </a:cubicBezTo>
                  <a:cubicBezTo>
                    <a:pt x="172" y="142"/>
                    <a:pt x="176" y="138"/>
                    <a:pt x="180" y="127"/>
                  </a:cubicBezTo>
                  <a:cubicBezTo>
                    <a:pt x="180" y="116"/>
                    <a:pt x="152" y="76"/>
                    <a:pt x="152" y="76"/>
                  </a:cubicBezTo>
                  <a:cubicBezTo>
                    <a:pt x="152" y="76"/>
                    <a:pt x="144" y="83"/>
                    <a:pt x="144" y="95"/>
                  </a:cubicBezTo>
                  <a:cubicBezTo>
                    <a:pt x="143" y="106"/>
                    <a:pt x="150" y="126"/>
                    <a:pt x="150" y="126"/>
                  </a:cubicBezTo>
                  <a:cubicBezTo>
                    <a:pt x="136" y="106"/>
                    <a:pt x="136" y="106"/>
                    <a:pt x="136" y="106"/>
                  </a:cubicBezTo>
                  <a:cubicBezTo>
                    <a:pt x="135" y="129"/>
                    <a:pt x="135" y="129"/>
                    <a:pt x="135" y="129"/>
                  </a:cubicBezTo>
                  <a:cubicBezTo>
                    <a:pt x="138" y="137"/>
                    <a:pt x="145" y="145"/>
                    <a:pt x="145" y="145"/>
                  </a:cubicBezTo>
                  <a:cubicBezTo>
                    <a:pt x="134" y="144"/>
                    <a:pt x="134" y="144"/>
                    <a:pt x="134" y="144"/>
                  </a:cubicBezTo>
                  <a:cubicBezTo>
                    <a:pt x="130" y="144"/>
                    <a:pt x="131" y="132"/>
                    <a:pt x="131" y="129"/>
                  </a:cubicBezTo>
                  <a:cubicBezTo>
                    <a:pt x="131" y="125"/>
                    <a:pt x="124" y="128"/>
                    <a:pt x="124" y="121"/>
                  </a:cubicBezTo>
                  <a:cubicBezTo>
                    <a:pt x="124" y="113"/>
                    <a:pt x="125" y="102"/>
                    <a:pt x="114" y="97"/>
                  </a:cubicBezTo>
                  <a:cubicBezTo>
                    <a:pt x="103" y="93"/>
                    <a:pt x="98" y="108"/>
                    <a:pt x="94" y="112"/>
                  </a:cubicBezTo>
                  <a:cubicBezTo>
                    <a:pt x="91" y="115"/>
                    <a:pt x="83" y="115"/>
                    <a:pt x="79" y="119"/>
                  </a:cubicBezTo>
                  <a:cubicBezTo>
                    <a:pt x="75" y="122"/>
                    <a:pt x="86" y="123"/>
                    <a:pt x="98" y="127"/>
                  </a:cubicBezTo>
                  <a:cubicBezTo>
                    <a:pt x="105" y="127"/>
                    <a:pt x="105" y="135"/>
                    <a:pt x="108" y="139"/>
                  </a:cubicBezTo>
                  <a:cubicBezTo>
                    <a:pt x="119" y="151"/>
                    <a:pt x="119" y="151"/>
                    <a:pt x="119" y="151"/>
                  </a:cubicBezTo>
                  <a:cubicBezTo>
                    <a:pt x="111" y="158"/>
                    <a:pt x="111" y="158"/>
                    <a:pt x="111" y="158"/>
                  </a:cubicBezTo>
                  <a:cubicBezTo>
                    <a:pt x="111" y="158"/>
                    <a:pt x="107" y="162"/>
                    <a:pt x="122" y="166"/>
                  </a:cubicBezTo>
                  <a:cubicBezTo>
                    <a:pt x="133" y="175"/>
                    <a:pt x="144" y="164"/>
                    <a:pt x="159" y="168"/>
                  </a:cubicBezTo>
                  <a:cubicBezTo>
                    <a:pt x="174" y="173"/>
                    <a:pt x="177" y="181"/>
                    <a:pt x="185" y="181"/>
                  </a:cubicBezTo>
                  <a:cubicBezTo>
                    <a:pt x="189" y="181"/>
                    <a:pt x="197" y="166"/>
                    <a:pt x="197" y="166"/>
                  </a:cubicBezTo>
                  <a:cubicBezTo>
                    <a:pt x="196" y="174"/>
                    <a:pt x="196" y="174"/>
                    <a:pt x="196" y="174"/>
                  </a:cubicBezTo>
                  <a:cubicBezTo>
                    <a:pt x="203" y="182"/>
                    <a:pt x="203" y="182"/>
                    <a:pt x="203" y="182"/>
                  </a:cubicBezTo>
                  <a:cubicBezTo>
                    <a:pt x="219" y="171"/>
                    <a:pt x="219" y="171"/>
                    <a:pt x="219" y="171"/>
                  </a:cubicBezTo>
                  <a:cubicBezTo>
                    <a:pt x="218" y="183"/>
                    <a:pt x="218" y="183"/>
                    <a:pt x="218" y="183"/>
                  </a:cubicBezTo>
                  <a:cubicBezTo>
                    <a:pt x="226" y="175"/>
                    <a:pt x="226" y="175"/>
                    <a:pt x="226" y="175"/>
                  </a:cubicBezTo>
                  <a:cubicBezTo>
                    <a:pt x="237" y="180"/>
                    <a:pt x="237" y="180"/>
                    <a:pt x="237" y="180"/>
                  </a:cubicBezTo>
                  <a:cubicBezTo>
                    <a:pt x="229" y="202"/>
                    <a:pt x="229" y="202"/>
                    <a:pt x="229" y="202"/>
                  </a:cubicBezTo>
                  <a:cubicBezTo>
                    <a:pt x="240" y="195"/>
                    <a:pt x="240" y="195"/>
                    <a:pt x="240" y="195"/>
                  </a:cubicBezTo>
                  <a:cubicBezTo>
                    <a:pt x="244" y="199"/>
                    <a:pt x="244" y="199"/>
                    <a:pt x="244" y="199"/>
                  </a:cubicBezTo>
                  <a:cubicBezTo>
                    <a:pt x="252" y="192"/>
                    <a:pt x="252" y="192"/>
                    <a:pt x="252" y="192"/>
                  </a:cubicBezTo>
                  <a:cubicBezTo>
                    <a:pt x="247" y="218"/>
                    <a:pt x="247" y="218"/>
                    <a:pt x="247" y="218"/>
                  </a:cubicBezTo>
                  <a:cubicBezTo>
                    <a:pt x="277" y="220"/>
                    <a:pt x="277" y="220"/>
                    <a:pt x="277" y="220"/>
                  </a:cubicBezTo>
                  <a:cubicBezTo>
                    <a:pt x="265" y="227"/>
                    <a:pt x="265" y="227"/>
                    <a:pt x="265" y="227"/>
                  </a:cubicBezTo>
                  <a:cubicBezTo>
                    <a:pt x="250" y="226"/>
                    <a:pt x="250" y="226"/>
                    <a:pt x="250" y="226"/>
                  </a:cubicBezTo>
                  <a:cubicBezTo>
                    <a:pt x="257" y="246"/>
                    <a:pt x="257" y="246"/>
                    <a:pt x="257" y="246"/>
                  </a:cubicBezTo>
                  <a:cubicBezTo>
                    <a:pt x="272" y="235"/>
                    <a:pt x="272" y="235"/>
                    <a:pt x="272" y="235"/>
                  </a:cubicBezTo>
                  <a:cubicBezTo>
                    <a:pt x="272" y="235"/>
                    <a:pt x="280" y="235"/>
                    <a:pt x="283" y="243"/>
                  </a:cubicBezTo>
                  <a:cubicBezTo>
                    <a:pt x="286" y="251"/>
                    <a:pt x="283" y="254"/>
                    <a:pt x="283" y="254"/>
                  </a:cubicBezTo>
                  <a:cubicBezTo>
                    <a:pt x="301" y="263"/>
                    <a:pt x="301" y="263"/>
                    <a:pt x="301" y="263"/>
                  </a:cubicBezTo>
                  <a:cubicBezTo>
                    <a:pt x="271" y="262"/>
                    <a:pt x="271" y="262"/>
                    <a:pt x="271" y="262"/>
                  </a:cubicBezTo>
                  <a:cubicBezTo>
                    <a:pt x="263" y="265"/>
                    <a:pt x="263" y="265"/>
                    <a:pt x="263" y="265"/>
                  </a:cubicBezTo>
                  <a:cubicBezTo>
                    <a:pt x="263" y="265"/>
                    <a:pt x="237" y="264"/>
                    <a:pt x="215" y="266"/>
                  </a:cubicBezTo>
                  <a:cubicBezTo>
                    <a:pt x="188" y="265"/>
                    <a:pt x="207" y="278"/>
                    <a:pt x="207" y="278"/>
                  </a:cubicBezTo>
                  <a:cubicBezTo>
                    <a:pt x="195" y="281"/>
                    <a:pt x="195" y="281"/>
                    <a:pt x="195" y="281"/>
                  </a:cubicBezTo>
                  <a:cubicBezTo>
                    <a:pt x="210" y="289"/>
                    <a:pt x="210" y="289"/>
                    <a:pt x="210" y="289"/>
                  </a:cubicBezTo>
                  <a:cubicBezTo>
                    <a:pt x="209" y="301"/>
                    <a:pt x="209" y="301"/>
                    <a:pt x="209" y="301"/>
                  </a:cubicBezTo>
                  <a:cubicBezTo>
                    <a:pt x="213" y="305"/>
                    <a:pt x="220" y="301"/>
                    <a:pt x="220" y="301"/>
                  </a:cubicBezTo>
                  <a:cubicBezTo>
                    <a:pt x="220" y="301"/>
                    <a:pt x="224" y="317"/>
                    <a:pt x="227" y="317"/>
                  </a:cubicBezTo>
                  <a:cubicBezTo>
                    <a:pt x="235" y="317"/>
                    <a:pt x="254" y="310"/>
                    <a:pt x="254" y="310"/>
                  </a:cubicBezTo>
                  <a:cubicBezTo>
                    <a:pt x="254" y="310"/>
                    <a:pt x="261" y="307"/>
                    <a:pt x="265" y="315"/>
                  </a:cubicBezTo>
                  <a:cubicBezTo>
                    <a:pt x="268" y="326"/>
                    <a:pt x="242" y="329"/>
                    <a:pt x="242" y="329"/>
                  </a:cubicBezTo>
                  <a:cubicBezTo>
                    <a:pt x="237" y="340"/>
                    <a:pt x="237" y="340"/>
                    <a:pt x="237" y="340"/>
                  </a:cubicBezTo>
                  <a:cubicBezTo>
                    <a:pt x="226" y="340"/>
                    <a:pt x="226" y="340"/>
                    <a:pt x="226" y="340"/>
                  </a:cubicBezTo>
                  <a:cubicBezTo>
                    <a:pt x="219" y="339"/>
                    <a:pt x="216" y="324"/>
                    <a:pt x="216" y="324"/>
                  </a:cubicBezTo>
                  <a:cubicBezTo>
                    <a:pt x="216" y="324"/>
                    <a:pt x="212" y="320"/>
                    <a:pt x="208" y="324"/>
                  </a:cubicBezTo>
                  <a:cubicBezTo>
                    <a:pt x="201" y="323"/>
                    <a:pt x="201" y="312"/>
                    <a:pt x="190" y="304"/>
                  </a:cubicBezTo>
                  <a:cubicBezTo>
                    <a:pt x="180" y="295"/>
                    <a:pt x="168" y="306"/>
                    <a:pt x="168" y="306"/>
                  </a:cubicBezTo>
                  <a:cubicBezTo>
                    <a:pt x="172" y="291"/>
                    <a:pt x="172" y="291"/>
                    <a:pt x="172" y="291"/>
                  </a:cubicBezTo>
                  <a:cubicBezTo>
                    <a:pt x="165" y="283"/>
                    <a:pt x="165" y="283"/>
                    <a:pt x="165" y="283"/>
                  </a:cubicBezTo>
                  <a:cubicBezTo>
                    <a:pt x="150" y="286"/>
                    <a:pt x="150" y="286"/>
                    <a:pt x="150" y="286"/>
                  </a:cubicBezTo>
                  <a:cubicBezTo>
                    <a:pt x="153" y="294"/>
                    <a:pt x="153" y="294"/>
                    <a:pt x="153" y="294"/>
                  </a:cubicBezTo>
                  <a:cubicBezTo>
                    <a:pt x="153" y="294"/>
                    <a:pt x="150" y="298"/>
                    <a:pt x="142" y="297"/>
                  </a:cubicBezTo>
                  <a:cubicBezTo>
                    <a:pt x="138" y="297"/>
                    <a:pt x="139" y="293"/>
                    <a:pt x="135" y="286"/>
                  </a:cubicBezTo>
                  <a:cubicBezTo>
                    <a:pt x="132" y="282"/>
                    <a:pt x="128" y="289"/>
                    <a:pt x="120" y="296"/>
                  </a:cubicBezTo>
                  <a:cubicBezTo>
                    <a:pt x="112" y="304"/>
                    <a:pt x="116" y="289"/>
                    <a:pt x="120" y="289"/>
                  </a:cubicBezTo>
                  <a:cubicBezTo>
                    <a:pt x="124" y="285"/>
                    <a:pt x="124" y="277"/>
                    <a:pt x="117" y="277"/>
                  </a:cubicBezTo>
                  <a:cubicBezTo>
                    <a:pt x="110" y="273"/>
                    <a:pt x="109" y="288"/>
                    <a:pt x="101" y="288"/>
                  </a:cubicBezTo>
                  <a:cubicBezTo>
                    <a:pt x="94" y="288"/>
                    <a:pt x="98" y="280"/>
                    <a:pt x="98" y="280"/>
                  </a:cubicBezTo>
                  <a:cubicBezTo>
                    <a:pt x="91" y="280"/>
                    <a:pt x="91" y="280"/>
                    <a:pt x="91" y="280"/>
                  </a:cubicBezTo>
                  <a:cubicBezTo>
                    <a:pt x="87" y="276"/>
                    <a:pt x="87" y="276"/>
                    <a:pt x="87" y="276"/>
                  </a:cubicBezTo>
                  <a:cubicBezTo>
                    <a:pt x="87" y="276"/>
                    <a:pt x="68" y="279"/>
                    <a:pt x="61" y="278"/>
                  </a:cubicBezTo>
                  <a:cubicBezTo>
                    <a:pt x="53" y="274"/>
                    <a:pt x="58" y="259"/>
                    <a:pt x="43" y="258"/>
                  </a:cubicBezTo>
                  <a:cubicBezTo>
                    <a:pt x="28" y="258"/>
                    <a:pt x="23" y="276"/>
                    <a:pt x="27" y="288"/>
                  </a:cubicBezTo>
                  <a:cubicBezTo>
                    <a:pt x="26" y="303"/>
                    <a:pt x="37" y="308"/>
                    <a:pt x="44" y="308"/>
                  </a:cubicBezTo>
                  <a:cubicBezTo>
                    <a:pt x="52" y="308"/>
                    <a:pt x="48" y="301"/>
                    <a:pt x="56" y="297"/>
                  </a:cubicBezTo>
                  <a:cubicBezTo>
                    <a:pt x="63" y="298"/>
                    <a:pt x="67" y="305"/>
                    <a:pt x="70" y="309"/>
                  </a:cubicBezTo>
                  <a:cubicBezTo>
                    <a:pt x="74" y="310"/>
                    <a:pt x="78" y="306"/>
                    <a:pt x="78" y="306"/>
                  </a:cubicBezTo>
                  <a:cubicBezTo>
                    <a:pt x="103" y="330"/>
                    <a:pt x="103" y="330"/>
                    <a:pt x="103" y="330"/>
                  </a:cubicBezTo>
                  <a:cubicBezTo>
                    <a:pt x="111" y="330"/>
                    <a:pt x="111" y="330"/>
                    <a:pt x="111" y="330"/>
                  </a:cubicBezTo>
                  <a:cubicBezTo>
                    <a:pt x="121" y="342"/>
                    <a:pt x="121" y="342"/>
                    <a:pt x="121" y="342"/>
                  </a:cubicBezTo>
                  <a:cubicBezTo>
                    <a:pt x="125" y="343"/>
                    <a:pt x="125" y="339"/>
                    <a:pt x="129" y="339"/>
                  </a:cubicBezTo>
                  <a:cubicBezTo>
                    <a:pt x="136" y="343"/>
                    <a:pt x="132" y="347"/>
                    <a:pt x="136" y="351"/>
                  </a:cubicBezTo>
                  <a:cubicBezTo>
                    <a:pt x="139" y="355"/>
                    <a:pt x="147" y="347"/>
                    <a:pt x="151" y="351"/>
                  </a:cubicBezTo>
                  <a:cubicBezTo>
                    <a:pt x="158" y="359"/>
                    <a:pt x="150" y="363"/>
                    <a:pt x="150" y="363"/>
                  </a:cubicBezTo>
                  <a:cubicBezTo>
                    <a:pt x="157" y="371"/>
                    <a:pt x="157" y="371"/>
                    <a:pt x="157" y="371"/>
                  </a:cubicBezTo>
                  <a:cubicBezTo>
                    <a:pt x="146" y="378"/>
                    <a:pt x="146" y="378"/>
                    <a:pt x="146" y="378"/>
                  </a:cubicBezTo>
                  <a:cubicBezTo>
                    <a:pt x="149" y="386"/>
                    <a:pt x="149" y="386"/>
                    <a:pt x="149" y="386"/>
                  </a:cubicBezTo>
                  <a:cubicBezTo>
                    <a:pt x="134" y="385"/>
                    <a:pt x="134" y="385"/>
                    <a:pt x="134" y="385"/>
                  </a:cubicBezTo>
                  <a:cubicBezTo>
                    <a:pt x="133" y="412"/>
                    <a:pt x="133" y="412"/>
                    <a:pt x="133" y="412"/>
                  </a:cubicBezTo>
                  <a:cubicBezTo>
                    <a:pt x="137" y="412"/>
                    <a:pt x="137" y="412"/>
                    <a:pt x="137" y="412"/>
                  </a:cubicBezTo>
                  <a:cubicBezTo>
                    <a:pt x="129" y="427"/>
                    <a:pt x="129" y="427"/>
                    <a:pt x="129" y="427"/>
                  </a:cubicBezTo>
                  <a:cubicBezTo>
                    <a:pt x="132" y="427"/>
                    <a:pt x="132" y="427"/>
                    <a:pt x="132" y="427"/>
                  </a:cubicBezTo>
                  <a:cubicBezTo>
                    <a:pt x="132" y="427"/>
                    <a:pt x="132" y="435"/>
                    <a:pt x="140" y="435"/>
                  </a:cubicBezTo>
                  <a:cubicBezTo>
                    <a:pt x="143" y="435"/>
                    <a:pt x="151" y="428"/>
                    <a:pt x="151" y="428"/>
                  </a:cubicBezTo>
                  <a:cubicBezTo>
                    <a:pt x="155" y="432"/>
                    <a:pt x="155" y="432"/>
                    <a:pt x="155" y="432"/>
                  </a:cubicBezTo>
                  <a:cubicBezTo>
                    <a:pt x="166" y="432"/>
                    <a:pt x="166" y="432"/>
                    <a:pt x="166" y="432"/>
                  </a:cubicBezTo>
                  <a:cubicBezTo>
                    <a:pt x="174" y="425"/>
                    <a:pt x="174" y="425"/>
                    <a:pt x="174" y="425"/>
                  </a:cubicBezTo>
                  <a:cubicBezTo>
                    <a:pt x="177" y="433"/>
                    <a:pt x="177" y="433"/>
                    <a:pt x="177" y="433"/>
                  </a:cubicBezTo>
                  <a:cubicBezTo>
                    <a:pt x="173" y="440"/>
                    <a:pt x="173" y="440"/>
                    <a:pt x="173" y="440"/>
                  </a:cubicBezTo>
                  <a:cubicBezTo>
                    <a:pt x="158" y="440"/>
                    <a:pt x="158" y="440"/>
                    <a:pt x="158" y="440"/>
                  </a:cubicBezTo>
                  <a:cubicBezTo>
                    <a:pt x="151" y="439"/>
                    <a:pt x="135" y="450"/>
                    <a:pt x="135" y="450"/>
                  </a:cubicBezTo>
                  <a:cubicBezTo>
                    <a:pt x="135" y="458"/>
                    <a:pt x="135" y="458"/>
                    <a:pt x="135" y="458"/>
                  </a:cubicBezTo>
                  <a:cubicBezTo>
                    <a:pt x="146" y="458"/>
                    <a:pt x="146" y="458"/>
                    <a:pt x="146" y="458"/>
                  </a:cubicBezTo>
                  <a:cubicBezTo>
                    <a:pt x="146" y="466"/>
                    <a:pt x="146" y="466"/>
                    <a:pt x="146" y="466"/>
                  </a:cubicBezTo>
                  <a:cubicBezTo>
                    <a:pt x="131" y="465"/>
                    <a:pt x="131" y="465"/>
                    <a:pt x="131" y="465"/>
                  </a:cubicBezTo>
                  <a:cubicBezTo>
                    <a:pt x="119" y="472"/>
                    <a:pt x="119" y="472"/>
                    <a:pt x="119" y="472"/>
                  </a:cubicBezTo>
                  <a:cubicBezTo>
                    <a:pt x="130" y="477"/>
                    <a:pt x="130" y="477"/>
                    <a:pt x="130" y="477"/>
                  </a:cubicBezTo>
                  <a:cubicBezTo>
                    <a:pt x="153" y="478"/>
                    <a:pt x="153" y="478"/>
                    <a:pt x="153" y="478"/>
                  </a:cubicBezTo>
                  <a:cubicBezTo>
                    <a:pt x="153" y="478"/>
                    <a:pt x="160" y="470"/>
                    <a:pt x="175" y="479"/>
                  </a:cubicBezTo>
                  <a:cubicBezTo>
                    <a:pt x="186" y="483"/>
                    <a:pt x="178" y="494"/>
                    <a:pt x="178" y="494"/>
                  </a:cubicBezTo>
                  <a:cubicBezTo>
                    <a:pt x="167" y="482"/>
                    <a:pt x="167" y="482"/>
                    <a:pt x="167" y="482"/>
                  </a:cubicBezTo>
                  <a:cubicBezTo>
                    <a:pt x="167" y="482"/>
                    <a:pt x="156" y="486"/>
                    <a:pt x="145" y="485"/>
                  </a:cubicBezTo>
                  <a:cubicBezTo>
                    <a:pt x="133" y="484"/>
                    <a:pt x="130" y="484"/>
                    <a:pt x="129" y="496"/>
                  </a:cubicBezTo>
                  <a:cubicBezTo>
                    <a:pt x="125" y="503"/>
                    <a:pt x="132" y="519"/>
                    <a:pt x="132" y="519"/>
                  </a:cubicBezTo>
                  <a:cubicBezTo>
                    <a:pt x="117" y="522"/>
                    <a:pt x="117" y="522"/>
                    <a:pt x="117" y="522"/>
                  </a:cubicBezTo>
                  <a:cubicBezTo>
                    <a:pt x="110" y="510"/>
                    <a:pt x="110" y="510"/>
                    <a:pt x="110" y="510"/>
                  </a:cubicBezTo>
                  <a:cubicBezTo>
                    <a:pt x="95" y="513"/>
                    <a:pt x="95" y="513"/>
                    <a:pt x="95" y="513"/>
                  </a:cubicBezTo>
                  <a:cubicBezTo>
                    <a:pt x="98" y="525"/>
                    <a:pt x="98" y="525"/>
                    <a:pt x="98" y="525"/>
                  </a:cubicBezTo>
                  <a:cubicBezTo>
                    <a:pt x="79" y="528"/>
                    <a:pt x="79" y="528"/>
                    <a:pt x="79" y="528"/>
                  </a:cubicBezTo>
                  <a:cubicBezTo>
                    <a:pt x="79" y="528"/>
                    <a:pt x="76" y="524"/>
                    <a:pt x="68" y="523"/>
                  </a:cubicBezTo>
                  <a:cubicBezTo>
                    <a:pt x="61" y="519"/>
                    <a:pt x="53" y="523"/>
                    <a:pt x="49" y="523"/>
                  </a:cubicBezTo>
                  <a:cubicBezTo>
                    <a:pt x="42" y="522"/>
                    <a:pt x="35" y="514"/>
                    <a:pt x="35" y="514"/>
                  </a:cubicBezTo>
                  <a:cubicBezTo>
                    <a:pt x="43" y="503"/>
                    <a:pt x="43" y="503"/>
                    <a:pt x="43" y="503"/>
                  </a:cubicBezTo>
                  <a:cubicBezTo>
                    <a:pt x="32" y="487"/>
                    <a:pt x="32" y="487"/>
                    <a:pt x="32" y="487"/>
                  </a:cubicBezTo>
                  <a:cubicBezTo>
                    <a:pt x="17" y="502"/>
                    <a:pt x="17" y="502"/>
                    <a:pt x="17" y="502"/>
                  </a:cubicBezTo>
                  <a:cubicBezTo>
                    <a:pt x="16" y="517"/>
                    <a:pt x="16" y="517"/>
                    <a:pt x="16" y="517"/>
                  </a:cubicBezTo>
                  <a:cubicBezTo>
                    <a:pt x="8" y="521"/>
                    <a:pt x="8" y="521"/>
                    <a:pt x="8" y="521"/>
                  </a:cubicBezTo>
                  <a:cubicBezTo>
                    <a:pt x="8" y="528"/>
                    <a:pt x="8" y="528"/>
                    <a:pt x="8" y="528"/>
                  </a:cubicBezTo>
                  <a:cubicBezTo>
                    <a:pt x="0" y="535"/>
                    <a:pt x="0" y="535"/>
                    <a:pt x="0" y="535"/>
                  </a:cubicBezTo>
                  <a:cubicBezTo>
                    <a:pt x="15" y="548"/>
                    <a:pt x="15" y="548"/>
                    <a:pt x="15" y="548"/>
                  </a:cubicBezTo>
                  <a:lnTo>
                    <a:pt x="22" y="54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6" name="Freeform 564">
              <a:extLst>
                <a:ext uri="{FF2B5EF4-FFF2-40B4-BE49-F238E27FC236}">
                  <a16:creationId xmlns:a16="http://schemas.microsoft.com/office/drawing/2014/main" id="{0FE3C793-0AFE-446E-B2E3-B8DC4786A5E6}"/>
                </a:ext>
              </a:extLst>
            </p:cNvPr>
            <p:cNvSpPr>
              <a:spLocks/>
            </p:cNvSpPr>
            <p:nvPr/>
          </p:nvSpPr>
          <p:spPr bwMode="gray">
            <a:xfrm>
              <a:off x="4673235" y="2647880"/>
              <a:ext cx="14354" cy="20733"/>
            </a:xfrm>
            <a:custGeom>
              <a:avLst/>
              <a:gdLst>
                <a:gd name="T0" fmla="*/ 14 w 26"/>
                <a:gd name="T1" fmla="*/ 39 h 39"/>
                <a:gd name="T2" fmla="*/ 26 w 26"/>
                <a:gd name="T3" fmla="*/ 25 h 39"/>
                <a:gd name="T4" fmla="*/ 15 w 26"/>
                <a:gd name="T5" fmla="*/ 9 h 39"/>
                <a:gd name="T6" fmla="*/ 1 w 26"/>
                <a:gd name="T7" fmla="*/ 0 h 39"/>
                <a:gd name="T8" fmla="*/ 0 w 26"/>
                <a:gd name="T9" fmla="*/ 16 h 39"/>
                <a:gd name="T10" fmla="*/ 11 w 26"/>
                <a:gd name="T11" fmla="*/ 16 h 39"/>
                <a:gd name="T12" fmla="*/ 14 w 26"/>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6" h="39">
                  <a:moveTo>
                    <a:pt x="14" y="39"/>
                  </a:moveTo>
                  <a:cubicBezTo>
                    <a:pt x="26" y="25"/>
                    <a:pt x="26" y="25"/>
                    <a:pt x="26" y="25"/>
                  </a:cubicBezTo>
                  <a:cubicBezTo>
                    <a:pt x="26" y="25"/>
                    <a:pt x="22" y="17"/>
                    <a:pt x="15" y="9"/>
                  </a:cubicBezTo>
                  <a:cubicBezTo>
                    <a:pt x="12" y="5"/>
                    <a:pt x="1" y="0"/>
                    <a:pt x="1" y="0"/>
                  </a:cubicBezTo>
                  <a:cubicBezTo>
                    <a:pt x="0" y="16"/>
                    <a:pt x="0" y="16"/>
                    <a:pt x="0" y="16"/>
                  </a:cubicBezTo>
                  <a:cubicBezTo>
                    <a:pt x="11" y="16"/>
                    <a:pt x="11" y="16"/>
                    <a:pt x="11" y="16"/>
                  </a:cubicBezTo>
                  <a:lnTo>
                    <a:pt x="14" y="3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7" name="Freeform 565">
              <a:extLst>
                <a:ext uri="{FF2B5EF4-FFF2-40B4-BE49-F238E27FC236}">
                  <a16:creationId xmlns:a16="http://schemas.microsoft.com/office/drawing/2014/main" id="{5FC05C88-03BD-49D7-8E8E-82BCDEBC7700}"/>
                </a:ext>
              </a:extLst>
            </p:cNvPr>
            <p:cNvSpPr>
              <a:spLocks/>
            </p:cNvSpPr>
            <p:nvPr/>
          </p:nvSpPr>
          <p:spPr bwMode="gray">
            <a:xfrm>
              <a:off x="4706726" y="2603226"/>
              <a:ext cx="7975" cy="20733"/>
            </a:xfrm>
            <a:custGeom>
              <a:avLst/>
              <a:gdLst>
                <a:gd name="T0" fmla="*/ 1 w 5"/>
                <a:gd name="T1" fmla="*/ 6 h 13"/>
                <a:gd name="T2" fmla="*/ 0 w 5"/>
                <a:gd name="T3" fmla="*/ 7 h 13"/>
                <a:gd name="T4" fmla="*/ 0 w 5"/>
                <a:gd name="T5" fmla="*/ 10 h 13"/>
                <a:gd name="T6" fmla="*/ 4 w 5"/>
                <a:gd name="T7" fmla="*/ 13 h 13"/>
                <a:gd name="T8" fmla="*/ 5 w 5"/>
                <a:gd name="T9" fmla="*/ 9 h 13"/>
                <a:gd name="T10" fmla="*/ 3 w 5"/>
                <a:gd name="T11" fmla="*/ 0 h 13"/>
                <a:gd name="T12" fmla="*/ 2 w 5"/>
                <a:gd name="T13" fmla="*/ 0 h 13"/>
                <a:gd name="T14" fmla="*/ 1 w 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1" y="6"/>
                  </a:moveTo>
                  <a:lnTo>
                    <a:pt x="0" y="7"/>
                  </a:lnTo>
                  <a:lnTo>
                    <a:pt x="0" y="10"/>
                  </a:lnTo>
                  <a:lnTo>
                    <a:pt x="4" y="13"/>
                  </a:lnTo>
                  <a:lnTo>
                    <a:pt x="5" y="9"/>
                  </a:lnTo>
                  <a:lnTo>
                    <a:pt x="3" y="0"/>
                  </a:lnTo>
                  <a:lnTo>
                    <a:pt x="2" y="0"/>
                  </a:lnTo>
                  <a:lnTo>
                    <a:pt x="1"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8" name="Freeform 566">
              <a:extLst>
                <a:ext uri="{FF2B5EF4-FFF2-40B4-BE49-F238E27FC236}">
                  <a16:creationId xmlns:a16="http://schemas.microsoft.com/office/drawing/2014/main" id="{2250E4E8-CFA8-47FC-8A74-5BABEFB404C1}"/>
                </a:ext>
              </a:extLst>
            </p:cNvPr>
            <p:cNvSpPr>
              <a:spLocks/>
            </p:cNvSpPr>
            <p:nvPr/>
          </p:nvSpPr>
          <p:spPr bwMode="gray">
            <a:xfrm>
              <a:off x="4671640" y="2633527"/>
              <a:ext cx="6379" cy="11164"/>
            </a:xfrm>
            <a:custGeom>
              <a:avLst/>
              <a:gdLst>
                <a:gd name="T0" fmla="*/ 4 w 4"/>
                <a:gd name="T1" fmla="*/ 7 h 7"/>
                <a:gd name="T2" fmla="*/ 3 w 4"/>
                <a:gd name="T3" fmla="*/ 0 h 7"/>
                <a:gd name="T4" fmla="*/ 0 w 4"/>
                <a:gd name="T5" fmla="*/ 1 h 7"/>
                <a:gd name="T6" fmla="*/ 3 w 4"/>
                <a:gd name="T7" fmla="*/ 5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3" y="0"/>
                  </a:lnTo>
                  <a:lnTo>
                    <a:pt x="0" y="1"/>
                  </a:lnTo>
                  <a:lnTo>
                    <a:pt x="3" y="5"/>
                  </a:lnTo>
                  <a:lnTo>
                    <a:pt x="4"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9" name="Freeform 567">
              <a:extLst>
                <a:ext uri="{FF2B5EF4-FFF2-40B4-BE49-F238E27FC236}">
                  <a16:creationId xmlns:a16="http://schemas.microsoft.com/office/drawing/2014/main" id="{C397544A-8BAF-40F6-ABE1-09704C935EA7}"/>
                </a:ext>
              </a:extLst>
            </p:cNvPr>
            <p:cNvSpPr>
              <a:spLocks/>
            </p:cNvSpPr>
            <p:nvPr/>
          </p:nvSpPr>
          <p:spPr bwMode="gray">
            <a:xfrm>
              <a:off x="4721080" y="2601631"/>
              <a:ext cx="12758" cy="6379"/>
            </a:xfrm>
            <a:custGeom>
              <a:avLst/>
              <a:gdLst>
                <a:gd name="T0" fmla="*/ 11 w 23"/>
                <a:gd name="T1" fmla="*/ 11 h 11"/>
                <a:gd name="T2" fmla="*/ 12 w 23"/>
                <a:gd name="T3" fmla="*/ 3 h 11"/>
                <a:gd name="T4" fmla="*/ 11 w 23"/>
                <a:gd name="T5" fmla="*/ 11 h 11"/>
              </a:gdLst>
              <a:ahLst/>
              <a:cxnLst>
                <a:cxn ang="0">
                  <a:pos x="T0" y="T1"/>
                </a:cxn>
                <a:cxn ang="0">
                  <a:pos x="T2" y="T3"/>
                </a:cxn>
                <a:cxn ang="0">
                  <a:pos x="T4" y="T5"/>
                </a:cxn>
              </a:cxnLst>
              <a:rect l="0" t="0" r="r" b="b"/>
              <a:pathLst>
                <a:path w="23" h="11">
                  <a:moveTo>
                    <a:pt x="11" y="11"/>
                  </a:moveTo>
                  <a:cubicBezTo>
                    <a:pt x="19" y="11"/>
                    <a:pt x="23" y="0"/>
                    <a:pt x="12" y="3"/>
                  </a:cubicBezTo>
                  <a:cubicBezTo>
                    <a:pt x="0" y="7"/>
                    <a:pt x="11" y="11"/>
                    <a:pt x="11"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0" name="Freeform 568">
              <a:extLst>
                <a:ext uri="{FF2B5EF4-FFF2-40B4-BE49-F238E27FC236}">
                  <a16:creationId xmlns:a16="http://schemas.microsoft.com/office/drawing/2014/main" id="{0AC68384-4050-4154-9DDD-A65E7B75360F}"/>
                </a:ext>
              </a:extLst>
            </p:cNvPr>
            <p:cNvSpPr>
              <a:spLocks/>
            </p:cNvSpPr>
            <p:nvPr/>
          </p:nvSpPr>
          <p:spPr bwMode="gray">
            <a:xfrm>
              <a:off x="4692373" y="2619174"/>
              <a:ext cx="9569" cy="14354"/>
            </a:xfrm>
            <a:custGeom>
              <a:avLst/>
              <a:gdLst>
                <a:gd name="T0" fmla="*/ 6 w 6"/>
                <a:gd name="T1" fmla="*/ 5 h 9"/>
                <a:gd name="T2" fmla="*/ 4 w 6"/>
                <a:gd name="T3" fmla="*/ 1 h 9"/>
                <a:gd name="T4" fmla="*/ 2 w 6"/>
                <a:gd name="T5" fmla="*/ 0 h 9"/>
                <a:gd name="T6" fmla="*/ 3 w 6"/>
                <a:gd name="T7" fmla="*/ 4 h 9"/>
                <a:gd name="T8" fmla="*/ 0 w 6"/>
                <a:gd name="T9" fmla="*/ 7 h 9"/>
                <a:gd name="T10" fmla="*/ 2 w 6"/>
                <a:gd name="T11" fmla="*/ 9 h 9"/>
                <a:gd name="T12" fmla="*/ 6 w 6"/>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5"/>
                  </a:moveTo>
                  <a:lnTo>
                    <a:pt x="4" y="1"/>
                  </a:lnTo>
                  <a:lnTo>
                    <a:pt x="2" y="0"/>
                  </a:lnTo>
                  <a:lnTo>
                    <a:pt x="3" y="4"/>
                  </a:lnTo>
                  <a:lnTo>
                    <a:pt x="0" y="7"/>
                  </a:lnTo>
                  <a:lnTo>
                    <a:pt x="2" y="9"/>
                  </a:lnTo>
                  <a:lnTo>
                    <a:pt x="6"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1" name="Freeform 569">
              <a:extLst>
                <a:ext uri="{FF2B5EF4-FFF2-40B4-BE49-F238E27FC236}">
                  <a16:creationId xmlns:a16="http://schemas.microsoft.com/office/drawing/2014/main" id="{75C0B8E6-BA08-4DB5-86C6-4F4A1F743021}"/>
                </a:ext>
              </a:extLst>
            </p:cNvPr>
            <p:cNvSpPr>
              <a:spLocks/>
            </p:cNvSpPr>
            <p:nvPr/>
          </p:nvSpPr>
          <p:spPr bwMode="gray">
            <a:xfrm>
              <a:off x="4716295" y="2593657"/>
              <a:ext cx="3190" cy="17543"/>
            </a:xfrm>
            <a:custGeom>
              <a:avLst/>
              <a:gdLst>
                <a:gd name="T0" fmla="*/ 2 w 2"/>
                <a:gd name="T1" fmla="*/ 11 h 11"/>
                <a:gd name="T2" fmla="*/ 2 w 2"/>
                <a:gd name="T3" fmla="*/ 0 h 11"/>
                <a:gd name="T4" fmla="*/ 0 w 2"/>
                <a:gd name="T5" fmla="*/ 1 h 11"/>
                <a:gd name="T6" fmla="*/ 1 w 2"/>
                <a:gd name="T7" fmla="*/ 10 h 11"/>
                <a:gd name="T8" fmla="*/ 2 w 2"/>
                <a:gd name="T9" fmla="*/ 11 h 11"/>
              </a:gdLst>
              <a:ahLst/>
              <a:cxnLst>
                <a:cxn ang="0">
                  <a:pos x="T0" y="T1"/>
                </a:cxn>
                <a:cxn ang="0">
                  <a:pos x="T2" y="T3"/>
                </a:cxn>
                <a:cxn ang="0">
                  <a:pos x="T4" y="T5"/>
                </a:cxn>
                <a:cxn ang="0">
                  <a:pos x="T6" y="T7"/>
                </a:cxn>
                <a:cxn ang="0">
                  <a:pos x="T8" y="T9"/>
                </a:cxn>
              </a:cxnLst>
              <a:rect l="0" t="0" r="r" b="b"/>
              <a:pathLst>
                <a:path w="2" h="11">
                  <a:moveTo>
                    <a:pt x="2" y="11"/>
                  </a:moveTo>
                  <a:lnTo>
                    <a:pt x="2" y="0"/>
                  </a:lnTo>
                  <a:lnTo>
                    <a:pt x="0" y="1"/>
                  </a:lnTo>
                  <a:lnTo>
                    <a:pt x="1" y="10"/>
                  </a:lnTo>
                  <a:lnTo>
                    <a:pt x="2"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2" name="Freeform 570">
              <a:extLst>
                <a:ext uri="{FF2B5EF4-FFF2-40B4-BE49-F238E27FC236}">
                  <a16:creationId xmlns:a16="http://schemas.microsoft.com/office/drawing/2014/main" id="{B20042E3-5714-4B44-93B8-984BA88D8BFB}"/>
                </a:ext>
              </a:extLst>
            </p:cNvPr>
            <p:cNvSpPr>
              <a:spLocks/>
            </p:cNvSpPr>
            <p:nvPr/>
          </p:nvSpPr>
          <p:spPr bwMode="gray">
            <a:xfrm>
              <a:off x="4638149" y="2609605"/>
              <a:ext cx="12758" cy="4785"/>
            </a:xfrm>
            <a:custGeom>
              <a:avLst/>
              <a:gdLst>
                <a:gd name="T0" fmla="*/ 7 w 8"/>
                <a:gd name="T1" fmla="*/ 0 h 3"/>
                <a:gd name="T2" fmla="*/ 0 w 8"/>
                <a:gd name="T3" fmla="*/ 1 h 3"/>
                <a:gd name="T4" fmla="*/ 8 w 8"/>
                <a:gd name="T5" fmla="*/ 3 h 3"/>
                <a:gd name="T6" fmla="*/ 7 w 8"/>
                <a:gd name="T7" fmla="*/ 0 h 3"/>
              </a:gdLst>
              <a:ahLst/>
              <a:cxnLst>
                <a:cxn ang="0">
                  <a:pos x="T0" y="T1"/>
                </a:cxn>
                <a:cxn ang="0">
                  <a:pos x="T2" y="T3"/>
                </a:cxn>
                <a:cxn ang="0">
                  <a:pos x="T4" y="T5"/>
                </a:cxn>
                <a:cxn ang="0">
                  <a:pos x="T6" y="T7"/>
                </a:cxn>
              </a:cxnLst>
              <a:rect l="0" t="0" r="r" b="b"/>
              <a:pathLst>
                <a:path w="8" h="3">
                  <a:moveTo>
                    <a:pt x="7" y="0"/>
                  </a:moveTo>
                  <a:lnTo>
                    <a:pt x="0" y="1"/>
                  </a:lnTo>
                  <a:lnTo>
                    <a:pt x="8" y="3"/>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3" name="Freeform 571">
              <a:extLst>
                <a:ext uri="{FF2B5EF4-FFF2-40B4-BE49-F238E27FC236}">
                  <a16:creationId xmlns:a16="http://schemas.microsoft.com/office/drawing/2014/main" id="{2A53FFCD-030E-41FF-A871-7F746E881743}"/>
                </a:ext>
              </a:extLst>
            </p:cNvPr>
            <p:cNvSpPr>
              <a:spLocks/>
            </p:cNvSpPr>
            <p:nvPr/>
          </p:nvSpPr>
          <p:spPr bwMode="gray">
            <a:xfrm>
              <a:off x="4655692" y="2611200"/>
              <a:ext cx="17543" cy="17543"/>
            </a:xfrm>
            <a:custGeom>
              <a:avLst/>
              <a:gdLst>
                <a:gd name="T0" fmla="*/ 4 w 33"/>
                <a:gd name="T1" fmla="*/ 12 h 35"/>
                <a:gd name="T2" fmla="*/ 3 w 33"/>
                <a:gd name="T3" fmla="*/ 23 h 35"/>
                <a:gd name="T4" fmla="*/ 18 w 33"/>
                <a:gd name="T5" fmla="*/ 35 h 35"/>
                <a:gd name="T6" fmla="*/ 33 w 33"/>
                <a:gd name="T7" fmla="*/ 21 h 35"/>
                <a:gd name="T8" fmla="*/ 23 w 33"/>
                <a:gd name="T9" fmla="*/ 1 h 35"/>
                <a:gd name="T10" fmla="*/ 15 w 33"/>
                <a:gd name="T11" fmla="*/ 8 h 35"/>
                <a:gd name="T12" fmla="*/ 8 w 33"/>
                <a:gd name="T13" fmla="*/ 0 h 35"/>
                <a:gd name="T14" fmla="*/ 0 w 33"/>
                <a:gd name="T15" fmla="*/ 4 h 35"/>
                <a:gd name="T16" fmla="*/ 4 w 33"/>
                <a:gd name="T1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4" y="12"/>
                  </a:moveTo>
                  <a:cubicBezTo>
                    <a:pt x="3" y="23"/>
                    <a:pt x="3" y="23"/>
                    <a:pt x="3" y="23"/>
                  </a:cubicBezTo>
                  <a:cubicBezTo>
                    <a:pt x="3" y="23"/>
                    <a:pt x="6" y="35"/>
                    <a:pt x="18" y="35"/>
                  </a:cubicBezTo>
                  <a:cubicBezTo>
                    <a:pt x="29" y="32"/>
                    <a:pt x="33" y="21"/>
                    <a:pt x="33" y="21"/>
                  </a:cubicBezTo>
                  <a:cubicBezTo>
                    <a:pt x="23" y="1"/>
                    <a:pt x="23" y="1"/>
                    <a:pt x="23" y="1"/>
                  </a:cubicBezTo>
                  <a:cubicBezTo>
                    <a:pt x="15" y="8"/>
                    <a:pt x="15" y="8"/>
                    <a:pt x="15" y="8"/>
                  </a:cubicBezTo>
                  <a:cubicBezTo>
                    <a:pt x="8" y="0"/>
                    <a:pt x="8" y="0"/>
                    <a:pt x="8" y="0"/>
                  </a:cubicBezTo>
                  <a:cubicBezTo>
                    <a:pt x="0" y="4"/>
                    <a:pt x="0" y="4"/>
                    <a:pt x="0" y="4"/>
                  </a:cubicBezTo>
                  <a:cubicBezTo>
                    <a:pt x="0" y="4"/>
                    <a:pt x="8" y="8"/>
                    <a:pt x="4"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4" name="Freeform 572">
              <a:extLst>
                <a:ext uri="{FF2B5EF4-FFF2-40B4-BE49-F238E27FC236}">
                  <a16:creationId xmlns:a16="http://schemas.microsoft.com/office/drawing/2014/main" id="{BB94270C-61D7-46AE-B460-EB18C220120D}"/>
                </a:ext>
              </a:extLst>
            </p:cNvPr>
            <p:cNvSpPr>
              <a:spLocks/>
            </p:cNvSpPr>
            <p:nvPr/>
          </p:nvSpPr>
          <p:spPr bwMode="gray">
            <a:xfrm>
              <a:off x="4705131" y="2595252"/>
              <a:ext cx="4785" cy="14354"/>
            </a:xfrm>
            <a:custGeom>
              <a:avLst/>
              <a:gdLst>
                <a:gd name="T0" fmla="*/ 3 w 3"/>
                <a:gd name="T1" fmla="*/ 0 h 9"/>
                <a:gd name="T2" fmla="*/ 0 w 3"/>
                <a:gd name="T3" fmla="*/ 1 h 9"/>
                <a:gd name="T4" fmla="*/ 0 w 3"/>
                <a:gd name="T5" fmla="*/ 9 h 9"/>
                <a:gd name="T6" fmla="*/ 1 w 3"/>
                <a:gd name="T7" fmla="*/ 9 h 9"/>
                <a:gd name="T8" fmla="*/ 3 w 3"/>
                <a:gd name="T9" fmla="*/ 0 h 9"/>
              </a:gdLst>
              <a:ahLst/>
              <a:cxnLst>
                <a:cxn ang="0">
                  <a:pos x="T0" y="T1"/>
                </a:cxn>
                <a:cxn ang="0">
                  <a:pos x="T2" y="T3"/>
                </a:cxn>
                <a:cxn ang="0">
                  <a:pos x="T4" y="T5"/>
                </a:cxn>
                <a:cxn ang="0">
                  <a:pos x="T6" y="T7"/>
                </a:cxn>
                <a:cxn ang="0">
                  <a:pos x="T8" y="T9"/>
                </a:cxn>
              </a:cxnLst>
              <a:rect l="0" t="0" r="r" b="b"/>
              <a:pathLst>
                <a:path w="3" h="9">
                  <a:moveTo>
                    <a:pt x="3" y="0"/>
                  </a:moveTo>
                  <a:lnTo>
                    <a:pt x="0" y="1"/>
                  </a:lnTo>
                  <a:lnTo>
                    <a:pt x="0" y="9"/>
                  </a:lnTo>
                  <a:lnTo>
                    <a:pt x="1" y="9"/>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5" name="Freeform 573">
              <a:extLst>
                <a:ext uri="{FF2B5EF4-FFF2-40B4-BE49-F238E27FC236}">
                  <a16:creationId xmlns:a16="http://schemas.microsoft.com/office/drawing/2014/main" id="{240D479D-A7FA-4604-BFBC-E957B92FF50C}"/>
                </a:ext>
              </a:extLst>
            </p:cNvPr>
            <p:cNvSpPr>
              <a:spLocks/>
            </p:cNvSpPr>
            <p:nvPr/>
          </p:nvSpPr>
          <p:spPr bwMode="gray">
            <a:xfrm>
              <a:off x="4670046" y="2662234"/>
              <a:ext cx="4785" cy="6379"/>
            </a:xfrm>
            <a:custGeom>
              <a:avLst/>
              <a:gdLst>
                <a:gd name="T0" fmla="*/ 3 w 3"/>
                <a:gd name="T1" fmla="*/ 0 h 4"/>
                <a:gd name="T2" fmla="*/ 0 w 3"/>
                <a:gd name="T3" fmla="*/ 4 h 4"/>
                <a:gd name="T4" fmla="*/ 3 w 3"/>
                <a:gd name="T5" fmla="*/ 3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3"/>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6" name="Freeform 574">
              <a:extLst>
                <a:ext uri="{FF2B5EF4-FFF2-40B4-BE49-F238E27FC236}">
                  <a16:creationId xmlns:a16="http://schemas.microsoft.com/office/drawing/2014/main" id="{CAFF752A-91E5-4298-A469-55C897233235}"/>
                </a:ext>
              </a:extLst>
            </p:cNvPr>
            <p:cNvSpPr>
              <a:spLocks/>
            </p:cNvSpPr>
            <p:nvPr/>
          </p:nvSpPr>
          <p:spPr bwMode="gray">
            <a:xfrm>
              <a:off x="4657287" y="2671803"/>
              <a:ext cx="15948" cy="36681"/>
            </a:xfrm>
            <a:custGeom>
              <a:avLst/>
              <a:gdLst>
                <a:gd name="T0" fmla="*/ 23 w 31"/>
                <a:gd name="T1" fmla="*/ 39 h 70"/>
                <a:gd name="T2" fmla="*/ 27 w 31"/>
                <a:gd name="T3" fmla="*/ 32 h 70"/>
                <a:gd name="T4" fmla="*/ 13 w 31"/>
                <a:gd name="T5" fmla="*/ 23 h 70"/>
                <a:gd name="T6" fmla="*/ 17 w 31"/>
                <a:gd name="T7" fmla="*/ 12 h 70"/>
                <a:gd name="T8" fmla="*/ 6 w 31"/>
                <a:gd name="T9" fmla="*/ 8 h 70"/>
                <a:gd name="T10" fmla="*/ 4 w 31"/>
                <a:gd name="T11" fmla="*/ 38 h 70"/>
                <a:gd name="T12" fmla="*/ 0 w 31"/>
                <a:gd name="T13" fmla="*/ 46 h 70"/>
                <a:gd name="T14" fmla="*/ 14 w 31"/>
                <a:gd name="T15" fmla="*/ 69 h 70"/>
                <a:gd name="T16" fmla="*/ 18 w 31"/>
                <a:gd name="T17" fmla="*/ 70 h 70"/>
                <a:gd name="T18" fmla="*/ 22 w 31"/>
                <a:gd name="T19" fmla="*/ 58 h 70"/>
                <a:gd name="T20" fmla="*/ 15 w 31"/>
                <a:gd name="T21" fmla="*/ 54 h 70"/>
                <a:gd name="T22" fmla="*/ 22 w 31"/>
                <a:gd name="T23" fmla="*/ 55 h 70"/>
                <a:gd name="T24" fmla="*/ 23 w 31"/>
                <a:gd name="T25"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70">
                  <a:moveTo>
                    <a:pt x="23" y="39"/>
                  </a:moveTo>
                  <a:cubicBezTo>
                    <a:pt x="23" y="39"/>
                    <a:pt x="31" y="40"/>
                    <a:pt x="27" y="32"/>
                  </a:cubicBezTo>
                  <a:cubicBezTo>
                    <a:pt x="20" y="28"/>
                    <a:pt x="12" y="27"/>
                    <a:pt x="13" y="23"/>
                  </a:cubicBezTo>
                  <a:cubicBezTo>
                    <a:pt x="13" y="20"/>
                    <a:pt x="17" y="16"/>
                    <a:pt x="17" y="12"/>
                  </a:cubicBezTo>
                  <a:cubicBezTo>
                    <a:pt x="17" y="8"/>
                    <a:pt x="10" y="0"/>
                    <a:pt x="6" y="8"/>
                  </a:cubicBezTo>
                  <a:cubicBezTo>
                    <a:pt x="2" y="15"/>
                    <a:pt x="4" y="38"/>
                    <a:pt x="4" y="38"/>
                  </a:cubicBezTo>
                  <a:cubicBezTo>
                    <a:pt x="0" y="46"/>
                    <a:pt x="0" y="46"/>
                    <a:pt x="0" y="46"/>
                  </a:cubicBezTo>
                  <a:cubicBezTo>
                    <a:pt x="14" y="69"/>
                    <a:pt x="14" y="69"/>
                    <a:pt x="14" y="69"/>
                  </a:cubicBezTo>
                  <a:cubicBezTo>
                    <a:pt x="18" y="70"/>
                    <a:pt x="18" y="70"/>
                    <a:pt x="18" y="70"/>
                  </a:cubicBezTo>
                  <a:cubicBezTo>
                    <a:pt x="22" y="58"/>
                    <a:pt x="22" y="58"/>
                    <a:pt x="22" y="58"/>
                  </a:cubicBezTo>
                  <a:cubicBezTo>
                    <a:pt x="15" y="54"/>
                    <a:pt x="15" y="54"/>
                    <a:pt x="15" y="54"/>
                  </a:cubicBezTo>
                  <a:cubicBezTo>
                    <a:pt x="22" y="55"/>
                    <a:pt x="22" y="55"/>
                    <a:pt x="22" y="55"/>
                  </a:cubicBezTo>
                  <a:lnTo>
                    <a:pt x="23" y="3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7" name="Freeform 575">
              <a:extLst>
                <a:ext uri="{FF2B5EF4-FFF2-40B4-BE49-F238E27FC236}">
                  <a16:creationId xmlns:a16="http://schemas.microsoft.com/office/drawing/2014/main" id="{F2B6B0EC-C2CE-40FB-AD69-847560001ED2}"/>
                </a:ext>
              </a:extLst>
            </p:cNvPr>
            <p:cNvSpPr>
              <a:spLocks/>
            </p:cNvSpPr>
            <p:nvPr/>
          </p:nvSpPr>
          <p:spPr bwMode="gray">
            <a:xfrm>
              <a:off x="4697157" y="2596846"/>
              <a:ext cx="4785" cy="14354"/>
            </a:xfrm>
            <a:custGeom>
              <a:avLst/>
              <a:gdLst>
                <a:gd name="T0" fmla="*/ 3 w 3"/>
                <a:gd name="T1" fmla="*/ 0 h 9"/>
                <a:gd name="T2" fmla="*/ 0 w 3"/>
                <a:gd name="T3" fmla="*/ 0 h 9"/>
                <a:gd name="T4" fmla="*/ 2 w 3"/>
                <a:gd name="T5" fmla="*/ 9 h 9"/>
                <a:gd name="T6" fmla="*/ 3 w 3"/>
                <a:gd name="T7" fmla="*/ 0 h 9"/>
              </a:gdLst>
              <a:ahLst/>
              <a:cxnLst>
                <a:cxn ang="0">
                  <a:pos x="T0" y="T1"/>
                </a:cxn>
                <a:cxn ang="0">
                  <a:pos x="T2" y="T3"/>
                </a:cxn>
                <a:cxn ang="0">
                  <a:pos x="T4" y="T5"/>
                </a:cxn>
                <a:cxn ang="0">
                  <a:pos x="T6" y="T7"/>
                </a:cxn>
              </a:cxnLst>
              <a:rect l="0" t="0" r="r" b="b"/>
              <a:pathLst>
                <a:path w="3" h="9">
                  <a:moveTo>
                    <a:pt x="3" y="0"/>
                  </a:moveTo>
                  <a:lnTo>
                    <a:pt x="0" y="0"/>
                  </a:lnTo>
                  <a:lnTo>
                    <a:pt x="2" y="9"/>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8" name="Freeform 576">
              <a:extLst>
                <a:ext uri="{FF2B5EF4-FFF2-40B4-BE49-F238E27FC236}">
                  <a16:creationId xmlns:a16="http://schemas.microsoft.com/office/drawing/2014/main" id="{2FF1F68C-583B-4F92-A7C7-9444A865B363}"/>
                </a:ext>
              </a:extLst>
            </p:cNvPr>
            <p:cNvSpPr>
              <a:spLocks/>
            </p:cNvSpPr>
            <p:nvPr/>
          </p:nvSpPr>
          <p:spPr bwMode="gray">
            <a:xfrm>
              <a:off x="4682804" y="2595252"/>
              <a:ext cx="17543" cy="31896"/>
            </a:xfrm>
            <a:custGeom>
              <a:avLst/>
              <a:gdLst>
                <a:gd name="T0" fmla="*/ 4 w 11"/>
                <a:gd name="T1" fmla="*/ 16 h 20"/>
                <a:gd name="T2" fmla="*/ 6 w 11"/>
                <a:gd name="T3" fmla="*/ 20 h 20"/>
                <a:gd name="T4" fmla="*/ 6 w 11"/>
                <a:gd name="T5" fmla="*/ 17 h 20"/>
                <a:gd name="T6" fmla="*/ 6 w 11"/>
                <a:gd name="T7" fmla="*/ 15 h 20"/>
                <a:gd name="T8" fmla="*/ 11 w 11"/>
                <a:gd name="T9" fmla="*/ 15 h 20"/>
                <a:gd name="T10" fmla="*/ 9 w 11"/>
                <a:gd name="T11" fmla="*/ 11 h 20"/>
                <a:gd name="T12" fmla="*/ 9 w 11"/>
                <a:gd name="T13" fmla="*/ 10 h 20"/>
                <a:gd name="T14" fmla="*/ 7 w 11"/>
                <a:gd name="T15" fmla="*/ 6 h 20"/>
                <a:gd name="T16" fmla="*/ 4 w 11"/>
                <a:gd name="T17" fmla="*/ 6 h 20"/>
                <a:gd name="T18" fmla="*/ 6 w 11"/>
                <a:gd name="T19" fmla="*/ 3 h 20"/>
                <a:gd name="T20" fmla="*/ 6 w 11"/>
                <a:gd name="T21" fmla="*/ 1 h 20"/>
                <a:gd name="T22" fmla="*/ 1 w 11"/>
                <a:gd name="T23" fmla="*/ 0 h 20"/>
                <a:gd name="T24" fmla="*/ 0 w 11"/>
                <a:gd name="T25" fmla="*/ 10 h 20"/>
                <a:gd name="T26" fmla="*/ 4 w 11"/>
                <a:gd name="T27" fmla="*/ 13 h 20"/>
                <a:gd name="T28" fmla="*/ 4 w 11"/>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0">
                  <a:moveTo>
                    <a:pt x="4" y="16"/>
                  </a:moveTo>
                  <a:lnTo>
                    <a:pt x="6" y="20"/>
                  </a:lnTo>
                  <a:lnTo>
                    <a:pt x="6" y="17"/>
                  </a:lnTo>
                  <a:lnTo>
                    <a:pt x="6" y="15"/>
                  </a:lnTo>
                  <a:lnTo>
                    <a:pt x="11" y="15"/>
                  </a:lnTo>
                  <a:lnTo>
                    <a:pt x="9" y="11"/>
                  </a:lnTo>
                  <a:lnTo>
                    <a:pt x="9" y="10"/>
                  </a:lnTo>
                  <a:lnTo>
                    <a:pt x="7" y="6"/>
                  </a:lnTo>
                  <a:lnTo>
                    <a:pt x="4" y="6"/>
                  </a:lnTo>
                  <a:lnTo>
                    <a:pt x="6" y="3"/>
                  </a:lnTo>
                  <a:lnTo>
                    <a:pt x="6" y="1"/>
                  </a:lnTo>
                  <a:lnTo>
                    <a:pt x="1" y="0"/>
                  </a:lnTo>
                  <a:lnTo>
                    <a:pt x="0" y="10"/>
                  </a:lnTo>
                  <a:lnTo>
                    <a:pt x="4" y="13"/>
                  </a:lnTo>
                  <a:lnTo>
                    <a:pt x="4" y="1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9" name="Freeform 577">
              <a:extLst>
                <a:ext uri="{FF2B5EF4-FFF2-40B4-BE49-F238E27FC236}">
                  <a16:creationId xmlns:a16="http://schemas.microsoft.com/office/drawing/2014/main" id="{1CDEBF02-31EE-4CA4-AF8C-03A0FD11B041}"/>
                </a:ext>
              </a:extLst>
            </p:cNvPr>
            <p:cNvSpPr>
              <a:spLocks/>
            </p:cNvSpPr>
            <p:nvPr/>
          </p:nvSpPr>
          <p:spPr bwMode="gray">
            <a:xfrm>
              <a:off x="4721080" y="2612794"/>
              <a:ext cx="7975" cy="9569"/>
            </a:xfrm>
            <a:custGeom>
              <a:avLst/>
              <a:gdLst>
                <a:gd name="T0" fmla="*/ 2 w 5"/>
                <a:gd name="T1" fmla="*/ 2 h 6"/>
                <a:gd name="T2" fmla="*/ 5 w 5"/>
                <a:gd name="T3" fmla="*/ 1 h 6"/>
                <a:gd name="T4" fmla="*/ 4 w 5"/>
                <a:gd name="T5" fmla="*/ 0 h 6"/>
                <a:gd name="T6" fmla="*/ 0 w 5"/>
                <a:gd name="T7" fmla="*/ 2 h 6"/>
                <a:gd name="T8" fmla="*/ 0 w 5"/>
                <a:gd name="T9" fmla="*/ 4 h 6"/>
                <a:gd name="T10" fmla="*/ 2 w 5"/>
                <a:gd name="T11" fmla="*/ 6 h 6"/>
                <a:gd name="T12" fmla="*/ 2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2"/>
                  </a:moveTo>
                  <a:lnTo>
                    <a:pt x="5" y="1"/>
                  </a:lnTo>
                  <a:lnTo>
                    <a:pt x="4" y="0"/>
                  </a:lnTo>
                  <a:lnTo>
                    <a:pt x="0" y="2"/>
                  </a:lnTo>
                  <a:lnTo>
                    <a:pt x="0" y="4"/>
                  </a:lnTo>
                  <a:lnTo>
                    <a:pt x="2" y="6"/>
                  </a:lnTo>
                  <a:lnTo>
                    <a:pt x="2"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0" name="Freeform 578">
              <a:extLst>
                <a:ext uri="{FF2B5EF4-FFF2-40B4-BE49-F238E27FC236}">
                  <a16:creationId xmlns:a16="http://schemas.microsoft.com/office/drawing/2014/main" id="{C3199DC0-422F-4665-AFB2-49DC7FF5811F}"/>
                </a:ext>
              </a:extLst>
            </p:cNvPr>
            <p:cNvSpPr>
              <a:spLocks/>
            </p:cNvSpPr>
            <p:nvPr/>
          </p:nvSpPr>
          <p:spPr bwMode="gray">
            <a:xfrm>
              <a:off x="4689183" y="2638311"/>
              <a:ext cx="6379" cy="11164"/>
            </a:xfrm>
            <a:custGeom>
              <a:avLst/>
              <a:gdLst>
                <a:gd name="T0" fmla="*/ 0 w 4"/>
                <a:gd name="T1" fmla="*/ 7 h 7"/>
                <a:gd name="T2" fmla="*/ 4 w 4"/>
                <a:gd name="T3" fmla="*/ 7 h 7"/>
                <a:gd name="T4" fmla="*/ 2 w 4"/>
                <a:gd name="T5" fmla="*/ 0 h 7"/>
                <a:gd name="T6" fmla="*/ 0 w 4"/>
                <a:gd name="T7" fmla="*/ 7 h 7"/>
              </a:gdLst>
              <a:ahLst/>
              <a:cxnLst>
                <a:cxn ang="0">
                  <a:pos x="T0" y="T1"/>
                </a:cxn>
                <a:cxn ang="0">
                  <a:pos x="T2" y="T3"/>
                </a:cxn>
                <a:cxn ang="0">
                  <a:pos x="T4" y="T5"/>
                </a:cxn>
                <a:cxn ang="0">
                  <a:pos x="T6" y="T7"/>
                </a:cxn>
              </a:cxnLst>
              <a:rect l="0" t="0" r="r" b="b"/>
              <a:pathLst>
                <a:path w="4" h="7">
                  <a:moveTo>
                    <a:pt x="0" y="7"/>
                  </a:moveTo>
                  <a:lnTo>
                    <a:pt x="4" y="7"/>
                  </a:lnTo>
                  <a:lnTo>
                    <a:pt x="2" y="0"/>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1" name="Freeform 579">
              <a:extLst>
                <a:ext uri="{FF2B5EF4-FFF2-40B4-BE49-F238E27FC236}">
                  <a16:creationId xmlns:a16="http://schemas.microsoft.com/office/drawing/2014/main" id="{2B6357B3-C8C5-414B-9233-45A9B057F0D4}"/>
                </a:ext>
              </a:extLst>
            </p:cNvPr>
            <p:cNvSpPr>
              <a:spLocks/>
            </p:cNvSpPr>
            <p:nvPr/>
          </p:nvSpPr>
          <p:spPr bwMode="gray">
            <a:xfrm>
              <a:off x="4671640" y="2596846"/>
              <a:ext cx="17543" cy="52629"/>
            </a:xfrm>
            <a:custGeom>
              <a:avLst/>
              <a:gdLst>
                <a:gd name="T0" fmla="*/ 14 w 35"/>
                <a:gd name="T1" fmla="*/ 46 h 97"/>
                <a:gd name="T2" fmla="*/ 20 w 35"/>
                <a:gd name="T3" fmla="*/ 85 h 97"/>
                <a:gd name="T4" fmla="*/ 27 w 35"/>
                <a:gd name="T5" fmla="*/ 97 h 97"/>
                <a:gd name="T6" fmla="*/ 35 w 35"/>
                <a:gd name="T7" fmla="*/ 78 h 97"/>
                <a:gd name="T8" fmla="*/ 28 w 35"/>
                <a:gd name="T9" fmla="*/ 66 h 97"/>
                <a:gd name="T10" fmla="*/ 29 w 35"/>
                <a:gd name="T11" fmla="*/ 55 h 97"/>
                <a:gd name="T12" fmla="*/ 19 w 35"/>
                <a:gd name="T13" fmla="*/ 31 h 97"/>
                <a:gd name="T14" fmla="*/ 13 w 35"/>
                <a:gd name="T15" fmla="*/ 0 h 97"/>
                <a:gd name="T16" fmla="*/ 5 w 35"/>
                <a:gd name="T17" fmla="*/ 11 h 97"/>
                <a:gd name="T18" fmla="*/ 0 w 35"/>
                <a:gd name="T19" fmla="*/ 26 h 97"/>
                <a:gd name="T20" fmla="*/ 14 w 35"/>
                <a:gd name="T21"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97">
                  <a:moveTo>
                    <a:pt x="14" y="46"/>
                  </a:moveTo>
                  <a:cubicBezTo>
                    <a:pt x="14" y="58"/>
                    <a:pt x="17" y="81"/>
                    <a:pt x="20" y="85"/>
                  </a:cubicBezTo>
                  <a:cubicBezTo>
                    <a:pt x="24" y="85"/>
                    <a:pt x="27" y="97"/>
                    <a:pt x="27" y="97"/>
                  </a:cubicBezTo>
                  <a:cubicBezTo>
                    <a:pt x="27" y="97"/>
                    <a:pt x="35" y="85"/>
                    <a:pt x="35" y="78"/>
                  </a:cubicBezTo>
                  <a:cubicBezTo>
                    <a:pt x="32" y="70"/>
                    <a:pt x="28" y="66"/>
                    <a:pt x="28" y="66"/>
                  </a:cubicBezTo>
                  <a:cubicBezTo>
                    <a:pt x="28" y="66"/>
                    <a:pt x="33" y="59"/>
                    <a:pt x="29" y="55"/>
                  </a:cubicBezTo>
                  <a:cubicBezTo>
                    <a:pt x="25" y="51"/>
                    <a:pt x="19" y="31"/>
                    <a:pt x="19" y="31"/>
                  </a:cubicBezTo>
                  <a:cubicBezTo>
                    <a:pt x="19" y="31"/>
                    <a:pt x="20" y="1"/>
                    <a:pt x="13" y="0"/>
                  </a:cubicBezTo>
                  <a:cubicBezTo>
                    <a:pt x="9" y="0"/>
                    <a:pt x="5" y="11"/>
                    <a:pt x="5" y="11"/>
                  </a:cubicBezTo>
                  <a:cubicBezTo>
                    <a:pt x="0" y="26"/>
                    <a:pt x="0" y="26"/>
                    <a:pt x="0" y="26"/>
                  </a:cubicBezTo>
                  <a:cubicBezTo>
                    <a:pt x="4" y="38"/>
                    <a:pt x="15" y="35"/>
                    <a:pt x="14" y="4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2" name="Freeform 580">
              <a:extLst>
                <a:ext uri="{FF2B5EF4-FFF2-40B4-BE49-F238E27FC236}">
                  <a16:creationId xmlns:a16="http://schemas.microsoft.com/office/drawing/2014/main" id="{C115F510-9F15-48EA-B0F4-0A5953CCF17E}"/>
                </a:ext>
              </a:extLst>
            </p:cNvPr>
            <p:cNvSpPr>
              <a:spLocks/>
            </p:cNvSpPr>
            <p:nvPr/>
          </p:nvSpPr>
          <p:spPr bwMode="gray">
            <a:xfrm>
              <a:off x="8071771" y="5869394"/>
              <a:ext cx="124395" cy="242411"/>
            </a:xfrm>
            <a:custGeom>
              <a:avLst/>
              <a:gdLst>
                <a:gd name="T0" fmla="*/ 132 w 236"/>
                <a:gd name="T1" fmla="*/ 297 h 458"/>
                <a:gd name="T2" fmla="*/ 156 w 236"/>
                <a:gd name="T3" fmla="*/ 268 h 458"/>
                <a:gd name="T4" fmla="*/ 108 w 236"/>
                <a:gd name="T5" fmla="*/ 262 h 458"/>
                <a:gd name="T6" fmla="*/ 116 w 236"/>
                <a:gd name="T7" fmla="*/ 239 h 458"/>
                <a:gd name="T8" fmla="*/ 132 w 236"/>
                <a:gd name="T9" fmla="*/ 229 h 458"/>
                <a:gd name="T10" fmla="*/ 200 w 236"/>
                <a:gd name="T11" fmla="*/ 201 h 458"/>
                <a:gd name="T12" fmla="*/ 178 w 236"/>
                <a:gd name="T13" fmla="*/ 185 h 458"/>
                <a:gd name="T14" fmla="*/ 172 w 236"/>
                <a:gd name="T15" fmla="*/ 169 h 458"/>
                <a:gd name="T16" fmla="*/ 213 w 236"/>
                <a:gd name="T17" fmla="*/ 164 h 458"/>
                <a:gd name="T18" fmla="*/ 180 w 236"/>
                <a:gd name="T19" fmla="*/ 151 h 458"/>
                <a:gd name="T20" fmla="*/ 227 w 236"/>
                <a:gd name="T21" fmla="*/ 99 h 458"/>
                <a:gd name="T22" fmla="*/ 184 w 236"/>
                <a:gd name="T23" fmla="*/ 63 h 458"/>
                <a:gd name="T24" fmla="*/ 185 w 236"/>
                <a:gd name="T25" fmla="*/ 40 h 458"/>
                <a:gd name="T26" fmla="*/ 141 w 236"/>
                <a:gd name="T27" fmla="*/ 34 h 458"/>
                <a:gd name="T28" fmla="*/ 153 w 236"/>
                <a:gd name="T29" fmla="*/ 0 h 458"/>
                <a:gd name="T30" fmla="*/ 120 w 236"/>
                <a:gd name="T31" fmla="*/ 2 h 458"/>
                <a:gd name="T32" fmla="*/ 115 w 236"/>
                <a:gd name="T33" fmla="*/ 21 h 458"/>
                <a:gd name="T34" fmla="*/ 89 w 236"/>
                <a:gd name="T35" fmla="*/ 24 h 458"/>
                <a:gd name="T36" fmla="*/ 66 w 236"/>
                <a:gd name="T37" fmla="*/ 38 h 458"/>
                <a:gd name="T38" fmla="*/ 68 w 236"/>
                <a:gd name="T39" fmla="*/ 69 h 458"/>
                <a:gd name="T40" fmla="*/ 37 w 236"/>
                <a:gd name="T41" fmla="*/ 94 h 458"/>
                <a:gd name="T42" fmla="*/ 32 w 236"/>
                <a:gd name="T43" fmla="*/ 124 h 458"/>
                <a:gd name="T44" fmla="*/ 16 w 236"/>
                <a:gd name="T45" fmla="*/ 131 h 458"/>
                <a:gd name="T46" fmla="*/ 18 w 236"/>
                <a:gd name="T47" fmla="*/ 170 h 458"/>
                <a:gd name="T48" fmla="*/ 43 w 236"/>
                <a:gd name="T49" fmla="*/ 194 h 458"/>
                <a:gd name="T50" fmla="*/ 31 w 236"/>
                <a:gd name="T51" fmla="*/ 220 h 458"/>
                <a:gd name="T52" fmla="*/ 18 w 236"/>
                <a:gd name="T53" fmla="*/ 269 h 458"/>
                <a:gd name="T54" fmla="*/ 18 w 236"/>
                <a:gd name="T55" fmla="*/ 330 h 458"/>
                <a:gd name="T56" fmla="*/ 11 w 236"/>
                <a:gd name="T57" fmla="*/ 338 h 458"/>
                <a:gd name="T58" fmla="*/ 12 w 236"/>
                <a:gd name="T59" fmla="*/ 384 h 458"/>
                <a:gd name="T60" fmla="*/ 1 w 236"/>
                <a:gd name="T61" fmla="*/ 394 h 458"/>
                <a:gd name="T62" fmla="*/ 0 w 236"/>
                <a:gd name="T63" fmla="*/ 406 h 458"/>
                <a:gd name="T64" fmla="*/ 11 w 236"/>
                <a:gd name="T65" fmla="*/ 406 h 458"/>
                <a:gd name="T66" fmla="*/ 6 w 236"/>
                <a:gd name="T67" fmla="*/ 444 h 458"/>
                <a:gd name="T68" fmla="*/ 25 w 236"/>
                <a:gd name="T69" fmla="*/ 441 h 458"/>
                <a:gd name="T70" fmla="*/ 40 w 236"/>
                <a:gd name="T71" fmla="*/ 427 h 458"/>
                <a:gd name="T72" fmla="*/ 66 w 236"/>
                <a:gd name="T73" fmla="*/ 432 h 458"/>
                <a:gd name="T74" fmla="*/ 68 w 236"/>
                <a:gd name="T75" fmla="*/ 398 h 458"/>
                <a:gd name="T76" fmla="*/ 69 w 236"/>
                <a:gd name="T77" fmla="*/ 375 h 458"/>
                <a:gd name="T78" fmla="*/ 91 w 236"/>
                <a:gd name="T79" fmla="*/ 376 h 458"/>
                <a:gd name="T80" fmla="*/ 135 w 236"/>
                <a:gd name="T81" fmla="*/ 309 h 458"/>
                <a:gd name="T82" fmla="*/ 132 w 236"/>
                <a:gd name="T83" fmla="*/ 29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458">
                  <a:moveTo>
                    <a:pt x="132" y="297"/>
                  </a:moveTo>
                  <a:cubicBezTo>
                    <a:pt x="132" y="297"/>
                    <a:pt x="155" y="283"/>
                    <a:pt x="156" y="268"/>
                  </a:cubicBezTo>
                  <a:cubicBezTo>
                    <a:pt x="160" y="257"/>
                    <a:pt x="108" y="262"/>
                    <a:pt x="108" y="262"/>
                  </a:cubicBezTo>
                  <a:cubicBezTo>
                    <a:pt x="116" y="239"/>
                    <a:pt x="116" y="239"/>
                    <a:pt x="116" y="239"/>
                  </a:cubicBezTo>
                  <a:cubicBezTo>
                    <a:pt x="116" y="239"/>
                    <a:pt x="131" y="236"/>
                    <a:pt x="132" y="229"/>
                  </a:cubicBezTo>
                  <a:cubicBezTo>
                    <a:pt x="132" y="217"/>
                    <a:pt x="200" y="201"/>
                    <a:pt x="200" y="201"/>
                  </a:cubicBezTo>
                  <a:cubicBezTo>
                    <a:pt x="178" y="185"/>
                    <a:pt x="178" y="185"/>
                    <a:pt x="178" y="185"/>
                  </a:cubicBezTo>
                  <a:cubicBezTo>
                    <a:pt x="172" y="169"/>
                    <a:pt x="172" y="169"/>
                    <a:pt x="172" y="169"/>
                  </a:cubicBezTo>
                  <a:cubicBezTo>
                    <a:pt x="213" y="164"/>
                    <a:pt x="213" y="164"/>
                    <a:pt x="213" y="164"/>
                  </a:cubicBezTo>
                  <a:cubicBezTo>
                    <a:pt x="180" y="151"/>
                    <a:pt x="180" y="151"/>
                    <a:pt x="180" y="151"/>
                  </a:cubicBezTo>
                  <a:cubicBezTo>
                    <a:pt x="180" y="151"/>
                    <a:pt x="215" y="118"/>
                    <a:pt x="227" y="99"/>
                  </a:cubicBezTo>
                  <a:cubicBezTo>
                    <a:pt x="236" y="84"/>
                    <a:pt x="184" y="63"/>
                    <a:pt x="184" y="63"/>
                  </a:cubicBezTo>
                  <a:cubicBezTo>
                    <a:pt x="185" y="40"/>
                    <a:pt x="185" y="40"/>
                    <a:pt x="185" y="40"/>
                  </a:cubicBezTo>
                  <a:cubicBezTo>
                    <a:pt x="141" y="34"/>
                    <a:pt x="141" y="34"/>
                    <a:pt x="141" y="34"/>
                  </a:cubicBezTo>
                  <a:cubicBezTo>
                    <a:pt x="153" y="0"/>
                    <a:pt x="153" y="0"/>
                    <a:pt x="153" y="0"/>
                  </a:cubicBezTo>
                  <a:cubicBezTo>
                    <a:pt x="120" y="2"/>
                    <a:pt x="120" y="2"/>
                    <a:pt x="120" y="2"/>
                  </a:cubicBezTo>
                  <a:cubicBezTo>
                    <a:pt x="115" y="21"/>
                    <a:pt x="115" y="21"/>
                    <a:pt x="115" y="21"/>
                  </a:cubicBezTo>
                  <a:cubicBezTo>
                    <a:pt x="89" y="24"/>
                    <a:pt x="89" y="24"/>
                    <a:pt x="89" y="24"/>
                  </a:cubicBezTo>
                  <a:cubicBezTo>
                    <a:pt x="66" y="38"/>
                    <a:pt x="66" y="38"/>
                    <a:pt x="66" y="38"/>
                  </a:cubicBezTo>
                  <a:cubicBezTo>
                    <a:pt x="68" y="69"/>
                    <a:pt x="68" y="69"/>
                    <a:pt x="68" y="69"/>
                  </a:cubicBezTo>
                  <a:cubicBezTo>
                    <a:pt x="68" y="69"/>
                    <a:pt x="45" y="79"/>
                    <a:pt x="37" y="94"/>
                  </a:cubicBezTo>
                  <a:cubicBezTo>
                    <a:pt x="29" y="105"/>
                    <a:pt x="36" y="113"/>
                    <a:pt x="32" y="124"/>
                  </a:cubicBezTo>
                  <a:cubicBezTo>
                    <a:pt x="24" y="132"/>
                    <a:pt x="16" y="131"/>
                    <a:pt x="16" y="131"/>
                  </a:cubicBezTo>
                  <a:cubicBezTo>
                    <a:pt x="18" y="170"/>
                    <a:pt x="18" y="170"/>
                    <a:pt x="18" y="170"/>
                  </a:cubicBezTo>
                  <a:cubicBezTo>
                    <a:pt x="18" y="170"/>
                    <a:pt x="44" y="182"/>
                    <a:pt x="43" y="194"/>
                  </a:cubicBezTo>
                  <a:cubicBezTo>
                    <a:pt x="43" y="209"/>
                    <a:pt x="31" y="220"/>
                    <a:pt x="31" y="220"/>
                  </a:cubicBezTo>
                  <a:cubicBezTo>
                    <a:pt x="18" y="269"/>
                    <a:pt x="18" y="269"/>
                    <a:pt x="18" y="269"/>
                  </a:cubicBezTo>
                  <a:cubicBezTo>
                    <a:pt x="18" y="330"/>
                    <a:pt x="18" y="330"/>
                    <a:pt x="18" y="330"/>
                  </a:cubicBezTo>
                  <a:cubicBezTo>
                    <a:pt x="11" y="338"/>
                    <a:pt x="11" y="338"/>
                    <a:pt x="11" y="338"/>
                  </a:cubicBezTo>
                  <a:cubicBezTo>
                    <a:pt x="12" y="384"/>
                    <a:pt x="12" y="384"/>
                    <a:pt x="12" y="384"/>
                  </a:cubicBezTo>
                  <a:cubicBezTo>
                    <a:pt x="1" y="394"/>
                    <a:pt x="1" y="394"/>
                    <a:pt x="1" y="394"/>
                  </a:cubicBezTo>
                  <a:cubicBezTo>
                    <a:pt x="0" y="406"/>
                    <a:pt x="0" y="406"/>
                    <a:pt x="0" y="406"/>
                  </a:cubicBezTo>
                  <a:cubicBezTo>
                    <a:pt x="11" y="406"/>
                    <a:pt x="11" y="406"/>
                    <a:pt x="11" y="406"/>
                  </a:cubicBezTo>
                  <a:cubicBezTo>
                    <a:pt x="6" y="444"/>
                    <a:pt x="6" y="444"/>
                    <a:pt x="6" y="444"/>
                  </a:cubicBezTo>
                  <a:cubicBezTo>
                    <a:pt x="6" y="444"/>
                    <a:pt x="17" y="445"/>
                    <a:pt x="25" y="441"/>
                  </a:cubicBezTo>
                  <a:cubicBezTo>
                    <a:pt x="32" y="434"/>
                    <a:pt x="40" y="427"/>
                    <a:pt x="40" y="427"/>
                  </a:cubicBezTo>
                  <a:cubicBezTo>
                    <a:pt x="40" y="427"/>
                    <a:pt x="50" y="458"/>
                    <a:pt x="66" y="432"/>
                  </a:cubicBezTo>
                  <a:cubicBezTo>
                    <a:pt x="86" y="410"/>
                    <a:pt x="68" y="398"/>
                    <a:pt x="68" y="398"/>
                  </a:cubicBezTo>
                  <a:cubicBezTo>
                    <a:pt x="69" y="375"/>
                    <a:pt x="69" y="375"/>
                    <a:pt x="69" y="375"/>
                  </a:cubicBezTo>
                  <a:cubicBezTo>
                    <a:pt x="91" y="376"/>
                    <a:pt x="91" y="376"/>
                    <a:pt x="91" y="376"/>
                  </a:cubicBezTo>
                  <a:cubicBezTo>
                    <a:pt x="135" y="309"/>
                    <a:pt x="135" y="309"/>
                    <a:pt x="135" y="309"/>
                  </a:cubicBezTo>
                  <a:lnTo>
                    <a:pt x="132" y="29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3" name="Freeform 581">
              <a:extLst>
                <a:ext uri="{FF2B5EF4-FFF2-40B4-BE49-F238E27FC236}">
                  <a16:creationId xmlns:a16="http://schemas.microsoft.com/office/drawing/2014/main" id="{CAD318B8-73ED-4E86-9E3C-126DA0E7FA91}"/>
                </a:ext>
              </a:extLst>
            </p:cNvPr>
            <p:cNvSpPr>
              <a:spLocks/>
            </p:cNvSpPr>
            <p:nvPr/>
          </p:nvSpPr>
          <p:spPr bwMode="gray">
            <a:xfrm>
              <a:off x="8043065" y="5413278"/>
              <a:ext cx="575726" cy="736802"/>
            </a:xfrm>
            <a:custGeom>
              <a:avLst/>
              <a:gdLst>
                <a:gd name="T0" fmla="*/ 946 w 1091"/>
                <a:gd name="T1" fmla="*/ 88 h 1393"/>
                <a:gd name="T2" fmla="*/ 648 w 1091"/>
                <a:gd name="T3" fmla="*/ 183 h 1393"/>
                <a:gd name="T4" fmla="*/ 473 w 1091"/>
                <a:gd name="T5" fmla="*/ 255 h 1393"/>
                <a:gd name="T6" fmla="*/ 302 w 1091"/>
                <a:gd name="T7" fmla="*/ 304 h 1393"/>
                <a:gd name="T8" fmla="*/ 271 w 1091"/>
                <a:gd name="T9" fmla="*/ 333 h 1393"/>
                <a:gd name="T10" fmla="*/ 165 w 1091"/>
                <a:gd name="T11" fmla="*/ 351 h 1393"/>
                <a:gd name="T12" fmla="*/ 90 w 1091"/>
                <a:gd name="T13" fmla="*/ 440 h 1393"/>
                <a:gd name="T14" fmla="*/ 83 w 1091"/>
                <a:gd name="T15" fmla="*/ 512 h 1393"/>
                <a:gd name="T16" fmla="*/ 75 w 1091"/>
                <a:gd name="T17" fmla="*/ 619 h 1393"/>
                <a:gd name="T18" fmla="*/ 3 w 1091"/>
                <a:gd name="T19" fmla="*/ 638 h 1393"/>
                <a:gd name="T20" fmla="*/ 16 w 1091"/>
                <a:gd name="T21" fmla="*/ 681 h 1393"/>
                <a:gd name="T22" fmla="*/ 11 w 1091"/>
                <a:gd name="T23" fmla="*/ 707 h 1393"/>
                <a:gd name="T24" fmla="*/ 54 w 1091"/>
                <a:gd name="T25" fmla="*/ 748 h 1393"/>
                <a:gd name="T26" fmla="*/ 72 w 1091"/>
                <a:gd name="T27" fmla="*/ 840 h 1393"/>
                <a:gd name="T28" fmla="*/ 110 w 1091"/>
                <a:gd name="T29" fmla="*/ 903 h 1393"/>
                <a:gd name="T30" fmla="*/ 171 w 1091"/>
                <a:gd name="T31" fmla="*/ 883 h 1393"/>
                <a:gd name="T32" fmla="*/ 209 w 1091"/>
                <a:gd name="T33" fmla="*/ 862 h 1393"/>
                <a:gd name="T34" fmla="*/ 241 w 1091"/>
                <a:gd name="T35" fmla="*/ 902 h 1393"/>
                <a:gd name="T36" fmla="*/ 283 w 1091"/>
                <a:gd name="T37" fmla="*/ 961 h 1393"/>
                <a:gd name="T38" fmla="*/ 269 w 1091"/>
                <a:gd name="T39" fmla="*/ 1026 h 1393"/>
                <a:gd name="T40" fmla="*/ 234 w 1091"/>
                <a:gd name="T41" fmla="*/ 1047 h 1393"/>
                <a:gd name="T42" fmla="*/ 188 w 1091"/>
                <a:gd name="T43" fmla="*/ 1091 h 1393"/>
                <a:gd name="T44" fmla="*/ 164 w 1091"/>
                <a:gd name="T45" fmla="*/ 1124 h 1393"/>
                <a:gd name="T46" fmla="*/ 188 w 1091"/>
                <a:gd name="T47" fmla="*/ 1159 h 1393"/>
                <a:gd name="T48" fmla="*/ 147 w 1091"/>
                <a:gd name="T49" fmla="*/ 1238 h 1393"/>
                <a:gd name="T50" fmla="*/ 163 w 1091"/>
                <a:gd name="T51" fmla="*/ 1307 h 1393"/>
                <a:gd name="T52" fmla="*/ 243 w 1091"/>
                <a:gd name="T53" fmla="*/ 1346 h 1393"/>
                <a:gd name="T54" fmla="*/ 298 w 1091"/>
                <a:gd name="T55" fmla="*/ 1386 h 1393"/>
                <a:gd name="T56" fmla="*/ 350 w 1091"/>
                <a:gd name="T57" fmla="*/ 1393 h 1393"/>
                <a:gd name="T58" fmla="*/ 507 w 1091"/>
                <a:gd name="T59" fmla="*/ 1315 h 1393"/>
                <a:gd name="T60" fmla="*/ 749 w 1091"/>
                <a:gd name="T61" fmla="*/ 1018 h 1393"/>
                <a:gd name="T62" fmla="*/ 1081 w 1091"/>
                <a:gd name="T63" fmla="*/ 621 h 1393"/>
                <a:gd name="T64" fmla="*/ 1091 w 1091"/>
                <a:gd name="T65" fmla="*/ 560 h 1393"/>
                <a:gd name="T66" fmla="*/ 1045 w 1091"/>
                <a:gd name="T67" fmla="*/ 420 h 1393"/>
                <a:gd name="T68" fmla="*/ 987 w 1091"/>
                <a:gd name="T69" fmla="*/ 226 h 1393"/>
                <a:gd name="T70" fmla="*/ 1031 w 1091"/>
                <a:gd name="T71" fmla="*/ 180 h 1393"/>
                <a:gd name="T72" fmla="*/ 1089 w 1091"/>
                <a:gd name="T73" fmla="*/ 68 h 1393"/>
                <a:gd name="T74" fmla="*/ 1073 w 1091"/>
                <a:gd name="T75" fmla="*/ 6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1" h="1393">
                  <a:moveTo>
                    <a:pt x="1036" y="0"/>
                  </a:moveTo>
                  <a:cubicBezTo>
                    <a:pt x="1036" y="0"/>
                    <a:pt x="1018" y="61"/>
                    <a:pt x="946" y="88"/>
                  </a:cubicBezTo>
                  <a:cubicBezTo>
                    <a:pt x="877" y="115"/>
                    <a:pt x="805" y="139"/>
                    <a:pt x="805" y="139"/>
                  </a:cubicBezTo>
                  <a:cubicBezTo>
                    <a:pt x="805" y="139"/>
                    <a:pt x="706" y="144"/>
                    <a:pt x="648" y="183"/>
                  </a:cubicBezTo>
                  <a:cubicBezTo>
                    <a:pt x="594" y="223"/>
                    <a:pt x="541" y="228"/>
                    <a:pt x="541" y="228"/>
                  </a:cubicBezTo>
                  <a:cubicBezTo>
                    <a:pt x="473" y="255"/>
                    <a:pt x="473" y="255"/>
                    <a:pt x="473" y="255"/>
                  </a:cubicBezTo>
                  <a:cubicBezTo>
                    <a:pt x="473" y="255"/>
                    <a:pt x="415" y="218"/>
                    <a:pt x="388" y="232"/>
                  </a:cubicBezTo>
                  <a:cubicBezTo>
                    <a:pt x="357" y="242"/>
                    <a:pt x="302" y="304"/>
                    <a:pt x="302" y="304"/>
                  </a:cubicBezTo>
                  <a:cubicBezTo>
                    <a:pt x="268" y="310"/>
                    <a:pt x="268" y="310"/>
                    <a:pt x="268" y="310"/>
                  </a:cubicBezTo>
                  <a:cubicBezTo>
                    <a:pt x="271" y="333"/>
                    <a:pt x="271" y="333"/>
                    <a:pt x="271" y="333"/>
                  </a:cubicBezTo>
                  <a:cubicBezTo>
                    <a:pt x="176" y="375"/>
                    <a:pt x="176" y="375"/>
                    <a:pt x="176" y="375"/>
                  </a:cubicBezTo>
                  <a:cubicBezTo>
                    <a:pt x="165" y="351"/>
                    <a:pt x="165" y="351"/>
                    <a:pt x="165" y="351"/>
                  </a:cubicBezTo>
                  <a:cubicBezTo>
                    <a:pt x="165" y="351"/>
                    <a:pt x="99" y="337"/>
                    <a:pt x="98" y="360"/>
                  </a:cubicBezTo>
                  <a:cubicBezTo>
                    <a:pt x="93" y="382"/>
                    <a:pt x="90" y="440"/>
                    <a:pt x="90" y="440"/>
                  </a:cubicBezTo>
                  <a:cubicBezTo>
                    <a:pt x="133" y="487"/>
                    <a:pt x="133" y="487"/>
                    <a:pt x="133" y="487"/>
                  </a:cubicBezTo>
                  <a:cubicBezTo>
                    <a:pt x="83" y="512"/>
                    <a:pt x="83" y="512"/>
                    <a:pt x="83" y="512"/>
                  </a:cubicBezTo>
                  <a:cubicBezTo>
                    <a:pt x="107" y="559"/>
                    <a:pt x="107" y="559"/>
                    <a:pt x="107" y="559"/>
                  </a:cubicBezTo>
                  <a:cubicBezTo>
                    <a:pt x="75" y="619"/>
                    <a:pt x="75" y="619"/>
                    <a:pt x="75" y="619"/>
                  </a:cubicBezTo>
                  <a:cubicBezTo>
                    <a:pt x="15" y="604"/>
                    <a:pt x="15" y="604"/>
                    <a:pt x="15" y="604"/>
                  </a:cubicBezTo>
                  <a:cubicBezTo>
                    <a:pt x="3" y="638"/>
                    <a:pt x="3" y="638"/>
                    <a:pt x="3" y="638"/>
                  </a:cubicBezTo>
                  <a:cubicBezTo>
                    <a:pt x="25" y="643"/>
                    <a:pt x="25" y="643"/>
                    <a:pt x="25" y="643"/>
                  </a:cubicBezTo>
                  <a:cubicBezTo>
                    <a:pt x="16" y="681"/>
                    <a:pt x="16" y="681"/>
                    <a:pt x="16" y="681"/>
                  </a:cubicBezTo>
                  <a:cubicBezTo>
                    <a:pt x="0" y="688"/>
                    <a:pt x="0" y="688"/>
                    <a:pt x="0" y="688"/>
                  </a:cubicBezTo>
                  <a:cubicBezTo>
                    <a:pt x="11" y="707"/>
                    <a:pt x="11" y="707"/>
                    <a:pt x="11" y="707"/>
                  </a:cubicBezTo>
                  <a:cubicBezTo>
                    <a:pt x="62" y="725"/>
                    <a:pt x="62" y="725"/>
                    <a:pt x="62" y="725"/>
                  </a:cubicBezTo>
                  <a:cubicBezTo>
                    <a:pt x="62" y="725"/>
                    <a:pt x="43" y="732"/>
                    <a:pt x="54" y="748"/>
                  </a:cubicBezTo>
                  <a:cubicBezTo>
                    <a:pt x="60" y="763"/>
                    <a:pt x="75" y="768"/>
                    <a:pt x="74" y="783"/>
                  </a:cubicBezTo>
                  <a:cubicBezTo>
                    <a:pt x="72" y="840"/>
                    <a:pt x="72" y="840"/>
                    <a:pt x="72" y="840"/>
                  </a:cubicBezTo>
                  <a:cubicBezTo>
                    <a:pt x="94" y="853"/>
                    <a:pt x="94" y="853"/>
                    <a:pt x="94" y="853"/>
                  </a:cubicBezTo>
                  <a:cubicBezTo>
                    <a:pt x="110" y="903"/>
                    <a:pt x="110" y="903"/>
                    <a:pt x="110" y="903"/>
                  </a:cubicBezTo>
                  <a:cubicBezTo>
                    <a:pt x="145" y="886"/>
                    <a:pt x="145" y="886"/>
                    <a:pt x="145" y="886"/>
                  </a:cubicBezTo>
                  <a:cubicBezTo>
                    <a:pt x="171" y="883"/>
                    <a:pt x="171" y="883"/>
                    <a:pt x="171" y="883"/>
                  </a:cubicBezTo>
                  <a:cubicBezTo>
                    <a:pt x="176" y="864"/>
                    <a:pt x="176" y="864"/>
                    <a:pt x="176" y="864"/>
                  </a:cubicBezTo>
                  <a:cubicBezTo>
                    <a:pt x="209" y="862"/>
                    <a:pt x="209" y="862"/>
                    <a:pt x="209" y="862"/>
                  </a:cubicBezTo>
                  <a:cubicBezTo>
                    <a:pt x="197" y="896"/>
                    <a:pt x="197" y="896"/>
                    <a:pt x="197" y="896"/>
                  </a:cubicBezTo>
                  <a:cubicBezTo>
                    <a:pt x="241" y="902"/>
                    <a:pt x="241" y="902"/>
                    <a:pt x="241" y="902"/>
                  </a:cubicBezTo>
                  <a:cubicBezTo>
                    <a:pt x="240" y="925"/>
                    <a:pt x="240" y="925"/>
                    <a:pt x="240" y="925"/>
                  </a:cubicBezTo>
                  <a:cubicBezTo>
                    <a:pt x="240" y="925"/>
                    <a:pt x="292" y="946"/>
                    <a:pt x="283" y="961"/>
                  </a:cubicBezTo>
                  <a:cubicBezTo>
                    <a:pt x="271" y="980"/>
                    <a:pt x="236" y="1013"/>
                    <a:pt x="236" y="1013"/>
                  </a:cubicBezTo>
                  <a:cubicBezTo>
                    <a:pt x="269" y="1026"/>
                    <a:pt x="269" y="1026"/>
                    <a:pt x="269" y="1026"/>
                  </a:cubicBezTo>
                  <a:cubicBezTo>
                    <a:pt x="228" y="1031"/>
                    <a:pt x="228" y="1031"/>
                    <a:pt x="228" y="1031"/>
                  </a:cubicBezTo>
                  <a:cubicBezTo>
                    <a:pt x="234" y="1047"/>
                    <a:pt x="234" y="1047"/>
                    <a:pt x="234" y="1047"/>
                  </a:cubicBezTo>
                  <a:cubicBezTo>
                    <a:pt x="256" y="1063"/>
                    <a:pt x="256" y="1063"/>
                    <a:pt x="256" y="1063"/>
                  </a:cubicBezTo>
                  <a:cubicBezTo>
                    <a:pt x="256" y="1063"/>
                    <a:pt x="188" y="1079"/>
                    <a:pt x="188" y="1091"/>
                  </a:cubicBezTo>
                  <a:cubicBezTo>
                    <a:pt x="187" y="1098"/>
                    <a:pt x="172" y="1101"/>
                    <a:pt x="172" y="1101"/>
                  </a:cubicBezTo>
                  <a:cubicBezTo>
                    <a:pt x="164" y="1124"/>
                    <a:pt x="164" y="1124"/>
                    <a:pt x="164" y="1124"/>
                  </a:cubicBezTo>
                  <a:cubicBezTo>
                    <a:pt x="164" y="1124"/>
                    <a:pt x="216" y="1119"/>
                    <a:pt x="212" y="1130"/>
                  </a:cubicBezTo>
                  <a:cubicBezTo>
                    <a:pt x="211" y="1145"/>
                    <a:pt x="188" y="1159"/>
                    <a:pt x="188" y="1159"/>
                  </a:cubicBezTo>
                  <a:cubicBezTo>
                    <a:pt x="191" y="1171"/>
                    <a:pt x="191" y="1171"/>
                    <a:pt x="191" y="1171"/>
                  </a:cubicBezTo>
                  <a:cubicBezTo>
                    <a:pt x="147" y="1238"/>
                    <a:pt x="147" y="1238"/>
                    <a:pt x="147" y="1238"/>
                  </a:cubicBezTo>
                  <a:cubicBezTo>
                    <a:pt x="166" y="1246"/>
                    <a:pt x="166" y="1246"/>
                    <a:pt x="166" y="1246"/>
                  </a:cubicBezTo>
                  <a:cubicBezTo>
                    <a:pt x="163" y="1307"/>
                    <a:pt x="163" y="1307"/>
                    <a:pt x="163" y="1307"/>
                  </a:cubicBezTo>
                  <a:cubicBezTo>
                    <a:pt x="193" y="1374"/>
                    <a:pt x="193" y="1374"/>
                    <a:pt x="193" y="1374"/>
                  </a:cubicBezTo>
                  <a:cubicBezTo>
                    <a:pt x="193" y="1374"/>
                    <a:pt x="213" y="1344"/>
                    <a:pt x="243" y="1346"/>
                  </a:cubicBezTo>
                  <a:cubicBezTo>
                    <a:pt x="269" y="1351"/>
                    <a:pt x="283" y="1386"/>
                    <a:pt x="283" y="1386"/>
                  </a:cubicBezTo>
                  <a:cubicBezTo>
                    <a:pt x="298" y="1386"/>
                    <a:pt x="298" y="1386"/>
                    <a:pt x="298" y="1386"/>
                  </a:cubicBezTo>
                  <a:cubicBezTo>
                    <a:pt x="298" y="1386"/>
                    <a:pt x="302" y="1371"/>
                    <a:pt x="324" y="1372"/>
                  </a:cubicBezTo>
                  <a:cubicBezTo>
                    <a:pt x="347" y="1377"/>
                    <a:pt x="350" y="1393"/>
                    <a:pt x="350" y="1393"/>
                  </a:cubicBezTo>
                  <a:cubicBezTo>
                    <a:pt x="443" y="1393"/>
                    <a:pt x="443" y="1393"/>
                    <a:pt x="443" y="1393"/>
                  </a:cubicBezTo>
                  <a:cubicBezTo>
                    <a:pt x="507" y="1315"/>
                    <a:pt x="507" y="1315"/>
                    <a:pt x="507" y="1315"/>
                  </a:cubicBezTo>
                  <a:cubicBezTo>
                    <a:pt x="690" y="1090"/>
                    <a:pt x="690" y="1090"/>
                    <a:pt x="690" y="1090"/>
                  </a:cubicBezTo>
                  <a:cubicBezTo>
                    <a:pt x="749" y="1018"/>
                    <a:pt x="749" y="1018"/>
                    <a:pt x="749" y="1018"/>
                  </a:cubicBezTo>
                  <a:cubicBezTo>
                    <a:pt x="1073" y="624"/>
                    <a:pt x="1073" y="624"/>
                    <a:pt x="1073" y="624"/>
                  </a:cubicBezTo>
                  <a:cubicBezTo>
                    <a:pt x="1081" y="621"/>
                    <a:pt x="1081" y="621"/>
                    <a:pt x="1081" y="621"/>
                  </a:cubicBezTo>
                  <a:cubicBezTo>
                    <a:pt x="1080" y="563"/>
                    <a:pt x="1080" y="563"/>
                    <a:pt x="1080" y="563"/>
                  </a:cubicBezTo>
                  <a:cubicBezTo>
                    <a:pt x="1091" y="560"/>
                    <a:pt x="1091" y="560"/>
                    <a:pt x="1091" y="560"/>
                  </a:cubicBezTo>
                  <a:cubicBezTo>
                    <a:pt x="1090" y="514"/>
                    <a:pt x="1090" y="514"/>
                    <a:pt x="1090" y="514"/>
                  </a:cubicBezTo>
                  <a:cubicBezTo>
                    <a:pt x="1090" y="514"/>
                    <a:pt x="1054" y="474"/>
                    <a:pt x="1045" y="420"/>
                  </a:cubicBezTo>
                  <a:cubicBezTo>
                    <a:pt x="1037" y="362"/>
                    <a:pt x="1054" y="317"/>
                    <a:pt x="1036" y="290"/>
                  </a:cubicBezTo>
                  <a:cubicBezTo>
                    <a:pt x="1023" y="258"/>
                    <a:pt x="996" y="261"/>
                    <a:pt x="987" y="226"/>
                  </a:cubicBezTo>
                  <a:cubicBezTo>
                    <a:pt x="973" y="195"/>
                    <a:pt x="953" y="144"/>
                    <a:pt x="969" y="118"/>
                  </a:cubicBezTo>
                  <a:cubicBezTo>
                    <a:pt x="989" y="96"/>
                    <a:pt x="1011" y="221"/>
                    <a:pt x="1031" y="180"/>
                  </a:cubicBezTo>
                  <a:cubicBezTo>
                    <a:pt x="1055" y="143"/>
                    <a:pt x="1065" y="94"/>
                    <a:pt x="1065" y="94"/>
                  </a:cubicBezTo>
                  <a:cubicBezTo>
                    <a:pt x="1065" y="94"/>
                    <a:pt x="1088" y="80"/>
                    <a:pt x="1089" y="68"/>
                  </a:cubicBezTo>
                  <a:cubicBezTo>
                    <a:pt x="1089" y="53"/>
                    <a:pt x="1087" y="22"/>
                    <a:pt x="1087" y="22"/>
                  </a:cubicBezTo>
                  <a:cubicBezTo>
                    <a:pt x="1073" y="6"/>
                    <a:pt x="1073" y="6"/>
                    <a:pt x="1073" y="6"/>
                  </a:cubicBezTo>
                  <a:lnTo>
                    <a:pt x="103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4" name="Freeform 582">
              <a:extLst>
                <a:ext uri="{FF2B5EF4-FFF2-40B4-BE49-F238E27FC236}">
                  <a16:creationId xmlns:a16="http://schemas.microsoft.com/office/drawing/2014/main" id="{17A14D7F-9E7A-40F8-9F2A-D8F34104D35A}"/>
                </a:ext>
              </a:extLst>
            </p:cNvPr>
            <p:cNvSpPr>
              <a:spLocks/>
            </p:cNvSpPr>
            <p:nvPr/>
          </p:nvSpPr>
          <p:spPr bwMode="gray">
            <a:xfrm>
              <a:off x="8636333" y="4013036"/>
              <a:ext cx="41465" cy="36681"/>
            </a:xfrm>
            <a:custGeom>
              <a:avLst/>
              <a:gdLst>
                <a:gd name="T0" fmla="*/ 16 w 78"/>
                <a:gd name="T1" fmla="*/ 18 h 70"/>
                <a:gd name="T2" fmla="*/ 36 w 78"/>
                <a:gd name="T3" fmla="*/ 68 h 70"/>
                <a:gd name="T4" fmla="*/ 78 w 78"/>
                <a:gd name="T5" fmla="*/ 69 h 70"/>
                <a:gd name="T6" fmla="*/ 78 w 78"/>
                <a:gd name="T7" fmla="*/ 11 h 70"/>
                <a:gd name="T8" fmla="*/ 16 w 78"/>
                <a:gd name="T9" fmla="*/ 18 h 70"/>
              </a:gdLst>
              <a:ahLst/>
              <a:cxnLst>
                <a:cxn ang="0">
                  <a:pos x="T0" y="T1"/>
                </a:cxn>
                <a:cxn ang="0">
                  <a:pos x="T2" y="T3"/>
                </a:cxn>
                <a:cxn ang="0">
                  <a:pos x="T4" y="T5"/>
                </a:cxn>
                <a:cxn ang="0">
                  <a:pos x="T6" y="T7"/>
                </a:cxn>
                <a:cxn ang="0">
                  <a:pos x="T8" y="T9"/>
                </a:cxn>
              </a:cxnLst>
              <a:rect l="0" t="0" r="r" b="b"/>
              <a:pathLst>
                <a:path w="78" h="70">
                  <a:moveTo>
                    <a:pt x="16" y="18"/>
                  </a:moveTo>
                  <a:cubicBezTo>
                    <a:pt x="0" y="40"/>
                    <a:pt x="3" y="63"/>
                    <a:pt x="36" y="68"/>
                  </a:cubicBezTo>
                  <a:cubicBezTo>
                    <a:pt x="47" y="70"/>
                    <a:pt x="63" y="70"/>
                    <a:pt x="78" y="69"/>
                  </a:cubicBezTo>
                  <a:cubicBezTo>
                    <a:pt x="78" y="11"/>
                    <a:pt x="78" y="11"/>
                    <a:pt x="78" y="11"/>
                  </a:cubicBezTo>
                  <a:cubicBezTo>
                    <a:pt x="62" y="22"/>
                    <a:pt x="31" y="0"/>
                    <a:pt x="16" y="1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5" name="Freeform 583">
              <a:extLst>
                <a:ext uri="{FF2B5EF4-FFF2-40B4-BE49-F238E27FC236}">
                  <a16:creationId xmlns:a16="http://schemas.microsoft.com/office/drawing/2014/main" id="{247E784C-F550-436C-947F-DD6E0965E358}"/>
                </a:ext>
              </a:extLst>
            </p:cNvPr>
            <p:cNvSpPr>
              <a:spLocks/>
            </p:cNvSpPr>
            <p:nvPr/>
          </p:nvSpPr>
          <p:spPr bwMode="gray">
            <a:xfrm>
              <a:off x="8362026" y="3340027"/>
              <a:ext cx="315772" cy="668225"/>
            </a:xfrm>
            <a:custGeom>
              <a:avLst/>
              <a:gdLst>
                <a:gd name="T0" fmla="*/ 572 w 598"/>
                <a:gd name="T1" fmla="*/ 16 h 1266"/>
                <a:gd name="T2" fmla="*/ 564 w 598"/>
                <a:gd name="T3" fmla="*/ 38 h 1266"/>
                <a:gd name="T4" fmla="*/ 487 w 598"/>
                <a:gd name="T5" fmla="*/ 0 h 1266"/>
                <a:gd name="T6" fmla="*/ 472 w 598"/>
                <a:gd name="T7" fmla="*/ 7 h 1266"/>
                <a:gd name="T8" fmla="*/ 478 w 598"/>
                <a:gd name="T9" fmla="*/ 34 h 1266"/>
                <a:gd name="T10" fmla="*/ 440 w 598"/>
                <a:gd name="T11" fmla="*/ 48 h 1266"/>
                <a:gd name="T12" fmla="*/ 449 w 598"/>
                <a:gd name="T13" fmla="*/ 94 h 1266"/>
                <a:gd name="T14" fmla="*/ 419 w 598"/>
                <a:gd name="T15" fmla="*/ 96 h 1266"/>
                <a:gd name="T16" fmla="*/ 395 w 598"/>
                <a:gd name="T17" fmla="*/ 134 h 1266"/>
                <a:gd name="T18" fmla="*/ 389 w 598"/>
                <a:gd name="T19" fmla="*/ 91 h 1266"/>
                <a:gd name="T20" fmla="*/ 340 w 598"/>
                <a:gd name="T21" fmla="*/ 108 h 1266"/>
                <a:gd name="T22" fmla="*/ 299 w 598"/>
                <a:gd name="T23" fmla="*/ 106 h 1266"/>
                <a:gd name="T24" fmla="*/ 324 w 598"/>
                <a:gd name="T25" fmla="*/ 130 h 1266"/>
                <a:gd name="T26" fmla="*/ 297 w 598"/>
                <a:gd name="T27" fmla="*/ 148 h 1266"/>
                <a:gd name="T28" fmla="*/ 306 w 598"/>
                <a:gd name="T29" fmla="*/ 187 h 1266"/>
                <a:gd name="T30" fmla="*/ 275 w 598"/>
                <a:gd name="T31" fmla="*/ 212 h 1266"/>
                <a:gd name="T32" fmla="*/ 297 w 598"/>
                <a:gd name="T33" fmla="*/ 236 h 1266"/>
                <a:gd name="T34" fmla="*/ 250 w 598"/>
                <a:gd name="T35" fmla="*/ 272 h 1266"/>
                <a:gd name="T36" fmla="*/ 226 w 598"/>
                <a:gd name="T37" fmla="*/ 313 h 1266"/>
                <a:gd name="T38" fmla="*/ 191 w 598"/>
                <a:gd name="T39" fmla="*/ 330 h 1266"/>
                <a:gd name="T40" fmla="*/ 197 w 598"/>
                <a:gd name="T41" fmla="*/ 369 h 1266"/>
                <a:gd name="T42" fmla="*/ 223 w 598"/>
                <a:gd name="T43" fmla="*/ 382 h 1266"/>
                <a:gd name="T44" fmla="*/ 195 w 598"/>
                <a:gd name="T45" fmla="*/ 419 h 1266"/>
                <a:gd name="T46" fmla="*/ 177 w 598"/>
                <a:gd name="T47" fmla="*/ 479 h 1266"/>
                <a:gd name="T48" fmla="*/ 139 w 598"/>
                <a:gd name="T49" fmla="*/ 489 h 1266"/>
                <a:gd name="T50" fmla="*/ 135 w 598"/>
                <a:gd name="T51" fmla="*/ 500 h 1266"/>
                <a:gd name="T52" fmla="*/ 150 w 598"/>
                <a:gd name="T53" fmla="*/ 501 h 1266"/>
                <a:gd name="T54" fmla="*/ 196 w 598"/>
                <a:gd name="T55" fmla="*/ 560 h 1266"/>
                <a:gd name="T56" fmla="*/ 221 w 598"/>
                <a:gd name="T57" fmla="*/ 588 h 1266"/>
                <a:gd name="T58" fmla="*/ 243 w 598"/>
                <a:gd name="T59" fmla="*/ 593 h 1266"/>
                <a:gd name="T60" fmla="*/ 194 w 598"/>
                <a:gd name="T61" fmla="*/ 675 h 1266"/>
                <a:gd name="T62" fmla="*/ 135 w 598"/>
                <a:gd name="T63" fmla="*/ 653 h 1266"/>
                <a:gd name="T64" fmla="*/ 55 w 598"/>
                <a:gd name="T65" fmla="*/ 599 h 1266"/>
                <a:gd name="T66" fmla="*/ 8 w 598"/>
                <a:gd name="T67" fmla="*/ 647 h 1266"/>
                <a:gd name="T68" fmla="*/ 32 w 598"/>
                <a:gd name="T69" fmla="*/ 698 h 1266"/>
                <a:gd name="T70" fmla="*/ 0 w 598"/>
                <a:gd name="T71" fmla="*/ 750 h 1266"/>
                <a:gd name="T72" fmla="*/ 35 w 598"/>
                <a:gd name="T73" fmla="*/ 878 h 1266"/>
                <a:gd name="T74" fmla="*/ 79 w 598"/>
                <a:gd name="T75" fmla="*/ 903 h 1266"/>
                <a:gd name="T76" fmla="*/ 68 w 598"/>
                <a:gd name="T77" fmla="*/ 967 h 1266"/>
                <a:gd name="T78" fmla="*/ 81 w 598"/>
                <a:gd name="T79" fmla="*/ 1109 h 1266"/>
                <a:gd name="T80" fmla="*/ 182 w 598"/>
                <a:gd name="T81" fmla="*/ 1091 h 1266"/>
                <a:gd name="T82" fmla="*/ 193 w 598"/>
                <a:gd name="T83" fmla="*/ 1115 h 1266"/>
                <a:gd name="T84" fmla="*/ 210 w 598"/>
                <a:gd name="T85" fmla="*/ 1142 h 1266"/>
                <a:gd name="T86" fmla="*/ 220 w 598"/>
                <a:gd name="T87" fmla="*/ 1177 h 1266"/>
                <a:gd name="T88" fmla="*/ 283 w 598"/>
                <a:gd name="T89" fmla="*/ 1188 h 1266"/>
                <a:gd name="T90" fmla="*/ 269 w 598"/>
                <a:gd name="T91" fmla="*/ 1160 h 1266"/>
                <a:gd name="T92" fmla="*/ 310 w 598"/>
                <a:gd name="T93" fmla="*/ 1158 h 1266"/>
                <a:gd name="T94" fmla="*/ 361 w 598"/>
                <a:gd name="T95" fmla="*/ 1123 h 1266"/>
                <a:gd name="T96" fmla="*/ 418 w 598"/>
                <a:gd name="T97" fmla="*/ 1175 h 1266"/>
                <a:gd name="T98" fmla="*/ 467 w 598"/>
                <a:gd name="T99" fmla="*/ 1170 h 1266"/>
                <a:gd name="T100" fmla="*/ 528 w 598"/>
                <a:gd name="T101" fmla="*/ 1230 h 1266"/>
                <a:gd name="T102" fmla="*/ 598 w 598"/>
                <a:gd name="T103" fmla="*/ 1266 h 1266"/>
                <a:gd name="T104" fmla="*/ 598 w 598"/>
                <a:gd name="T105" fmla="*/ 17 h 1266"/>
                <a:gd name="T106" fmla="*/ 572 w 598"/>
                <a:gd name="T107" fmla="*/ 16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8" h="1266">
                  <a:moveTo>
                    <a:pt x="572" y="16"/>
                  </a:moveTo>
                  <a:cubicBezTo>
                    <a:pt x="572" y="16"/>
                    <a:pt x="582" y="39"/>
                    <a:pt x="564" y="38"/>
                  </a:cubicBezTo>
                  <a:cubicBezTo>
                    <a:pt x="541" y="41"/>
                    <a:pt x="487" y="0"/>
                    <a:pt x="487" y="0"/>
                  </a:cubicBezTo>
                  <a:cubicBezTo>
                    <a:pt x="472" y="7"/>
                    <a:pt x="472" y="7"/>
                    <a:pt x="472" y="7"/>
                  </a:cubicBezTo>
                  <a:cubicBezTo>
                    <a:pt x="478" y="34"/>
                    <a:pt x="478" y="34"/>
                    <a:pt x="478" y="34"/>
                  </a:cubicBezTo>
                  <a:cubicBezTo>
                    <a:pt x="478" y="34"/>
                    <a:pt x="448" y="33"/>
                    <a:pt x="440" y="48"/>
                  </a:cubicBezTo>
                  <a:cubicBezTo>
                    <a:pt x="432" y="63"/>
                    <a:pt x="461" y="87"/>
                    <a:pt x="449" y="94"/>
                  </a:cubicBezTo>
                  <a:cubicBezTo>
                    <a:pt x="437" y="101"/>
                    <a:pt x="419" y="96"/>
                    <a:pt x="419" y="96"/>
                  </a:cubicBezTo>
                  <a:cubicBezTo>
                    <a:pt x="419" y="96"/>
                    <a:pt x="413" y="142"/>
                    <a:pt x="395" y="134"/>
                  </a:cubicBezTo>
                  <a:cubicBezTo>
                    <a:pt x="376" y="129"/>
                    <a:pt x="400" y="96"/>
                    <a:pt x="389" y="91"/>
                  </a:cubicBezTo>
                  <a:cubicBezTo>
                    <a:pt x="378" y="87"/>
                    <a:pt x="340" y="108"/>
                    <a:pt x="340" y="108"/>
                  </a:cubicBezTo>
                  <a:cubicBezTo>
                    <a:pt x="299" y="106"/>
                    <a:pt x="299" y="106"/>
                    <a:pt x="299" y="106"/>
                  </a:cubicBezTo>
                  <a:cubicBezTo>
                    <a:pt x="324" y="130"/>
                    <a:pt x="324" y="130"/>
                    <a:pt x="324" y="130"/>
                  </a:cubicBezTo>
                  <a:cubicBezTo>
                    <a:pt x="324" y="130"/>
                    <a:pt x="305" y="141"/>
                    <a:pt x="297" y="148"/>
                  </a:cubicBezTo>
                  <a:cubicBezTo>
                    <a:pt x="289" y="155"/>
                    <a:pt x="307" y="179"/>
                    <a:pt x="306" y="187"/>
                  </a:cubicBezTo>
                  <a:cubicBezTo>
                    <a:pt x="306" y="198"/>
                    <a:pt x="272" y="204"/>
                    <a:pt x="275" y="212"/>
                  </a:cubicBezTo>
                  <a:cubicBezTo>
                    <a:pt x="278" y="224"/>
                    <a:pt x="301" y="221"/>
                    <a:pt x="297" y="236"/>
                  </a:cubicBezTo>
                  <a:cubicBezTo>
                    <a:pt x="296" y="247"/>
                    <a:pt x="250" y="272"/>
                    <a:pt x="250" y="272"/>
                  </a:cubicBezTo>
                  <a:cubicBezTo>
                    <a:pt x="226" y="313"/>
                    <a:pt x="226" y="313"/>
                    <a:pt x="226" y="313"/>
                  </a:cubicBezTo>
                  <a:cubicBezTo>
                    <a:pt x="191" y="330"/>
                    <a:pt x="191" y="330"/>
                    <a:pt x="191" y="330"/>
                  </a:cubicBezTo>
                  <a:cubicBezTo>
                    <a:pt x="197" y="369"/>
                    <a:pt x="197" y="369"/>
                    <a:pt x="197" y="369"/>
                  </a:cubicBezTo>
                  <a:cubicBezTo>
                    <a:pt x="197" y="369"/>
                    <a:pt x="231" y="367"/>
                    <a:pt x="223" y="382"/>
                  </a:cubicBezTo>
                  <a:cubicBezTo>
                    <a:pt x="218" y="401"/>
                    <a:pt x="195" y="419"/>
                    <a:pt x="195" y="419"/>
                  </a:cubicBezTo>
                  <a:cubicBezTo>
                    <a:pt x="195" y="419"/>
                    <a:pt x="199" y="476"/>
                    <a:pt x="177" y="479"/>
                  </a:cubicBezTo>
                  <a:cubicBezTo>
                    <a:pt x="154" y="482"/>
                    <a:pt x="139" y="489"/>
                    <a:pt x="139" y="489"/>
                  </a:cubicBezTo>
                  <a:cubicBezTo>
                    <a:pt x="135" y="500"/>
                    <a:pt x="135" y="500"/>
                    <a:pt x="135" y="500"/>
                  </a:cubicBezTo>
                  <a:cubicBezTo>
                    <a:pt x="150" y="501"/>
                    <a:pt x="150" y="501"/>
                    <a:pt x="150" y="501"/>
                  </a:cubicBezTo>
                  <a:cubicBezTo>
                    <a:pt x="150" y="501"/>
                    <a:pt x="181" y="548"/>
                    <a:pt x="196" y="560"/>
                  </a:cubicBezTo>
                  <a:cubicBezTo>
                    <a:pt x="210" y="568"/>
                    <a:pt x="221" y="588"/>
                    <a:pt x="221" y="588"/>
                  </a:cubicBezTo>
                  <a:cubicBezTo>
                    <a:pt x="221" y="588"/>
                    <a:pt x="248" y="559"/>
                    <a:pt x="243" y="593"/>
                  </a:cubicBezTo>
                  <a:cubicBezTo>
                    <a:pt x="237" y="627"/>
                    <a:pt x="213" y="676"/>
                    <a:pt x="194" y="675"/>
                  </a:cubicBezTo>
                  <a:cubicBezTo>
                    <a:pt x="172" y="674"/>
                    <a:pt x="145" y="676"/>
                    <a:pt x="135" y="653"/>
                  </a:cubicBezTo>
                  <a:cubicBezTo>
                    <a:pt x="125" y="633"/>
                    <a:pt x="85" y="601"/>
                    <a:pt x="55" y="599"/>
                  </a:cubicBezTo>
                  <a:cubicBezTo>
                    <a:pt x="22" y="598"/>
                    <a:pt x="6" y="620"/>
                    <a:pt x="8" y="647"/>
                  </a:cubicBezTo>
                  <a:cubicBezTo>
                    <a:pt x="7" y="674"/>
                    <a:pt x="37" y="679"/>
                    <a:pt x="32" y="698"/>
                  </a:cubicBezTo>
                  <a:cubicBezTo>
                    <a:pt x="0" y="750"/>
                    <a:pt x="0" y="750"/>
                    <a:pt x="0" y="750"/>
                  </a:cubicBezTo>
                  <a:cubicBezTo>
                    <a:pt x="35" y="878"/>
                    <a:pt x="35" y="878"/>
                    <a:pt x="35" y="878"/>
                  </a:cubicBezTo>
                  <a:cubicBezTo>
                    <a:pt x="35" y="878"/>
                    <a:pt x="73" y="872"/>
                    <a:pt x="79" y="903"/>
                  </a:cubicBezTo>
                  <a:cubicBezTo>
                    <a:pt x="89" y="934"/>
                    <a:pt x="68" y="967"/>
                    <a:pt x="68" y="967"/>
                  </a:cubicBezTo>
                  <a:cubicBezTo>
                    <a:pt x="81" y="1109"/>
                    <a:pt x="81" y="1109"/>
                    <a:pt x="81" y="1109"/>
                  </a:cubicBezTo>
                  <a:cubicBezTo>
                    <a:pt x="182" y="1091"/>
                    <a:pt x="182" y="1091"/>
                    <a:pt x="182" y="1091"/>
                  </a:cubicBezTo>
                  <a:cubicBezTo>
                    <a:pt x="182" y="1091"/>
                    <a:pt x="182" y="1106"/>
                    <a:pt x="193" y="1115"/>
                  </a:cubicBezTo>
                  <a:cubicBezTo>
                    <a:pt x="200" y="1123"/>
                    <a:pt x="218" y="1131"/>
                    <a:pt x="210" y="1142"/>
                  </a:cubicBezTo>
                  <a:cubicBezTo>
                    <a:pt x="206" y="1150"/>
                    <a:pt x="201" y="1172"/>
                    <a:pt x="220" y="1177"/>
                  </a:cubicBezTo>
                  <a:cubicBezTo>
                    <a:pt x="238" y="1186"/>
                    <a:pt x="283" y="1188"/>
                    <a:pt x="283" y="1188"/>
                  </a:cubicBezTo>
                  <a:cubicBezTo>
                    <a:pt x="269" y="1160"/>
                    <a:pt x="269" y="1160"/>
                    <a:pt x="269" y="1160"/>
                  </a:cubicBezTo>
                  <a:cubicBezTo>
                    <a:pt x="269" y="1160"/>
                    <a:pt x="288" y="1165"/>
                    <a:pt x="310" y="1158"/>
                  </a:cubicBezTo>
                  <a:cubicBezTo>
                    <a:pt x="337" y="1152"/>
                    <a:pt x="328" y="1110"/>
                    <a:pt x="361" y="1123"/>
                  </a:cubicBezTo>
                  <a:cubicBezTo>
                    <a:pt x="394" y="1132"/>
                    <a:pt x="396" y="1174"/>
                    <a:pt x="418" y="1175"/>
                  </a:cubicBezTo>
                  <a:cubicBezTo>
                    <a:pt x="444" y="1176"/>
                    <a:pt x="449" y="1161"/>
                    <a:pt x="467" y="1170"/>
                  </a:cubicBezTo>
                  <a:cubicBezTo>
                    <a:pt x="485" y="1182"/>
                    <a:pt x="502" y="1221"/>
                    <a:pt x="528" y="1230"/>
                  </a:cubicBezTo>
                  <a:cubicBezTo>
                    <a:pt x="546" y="1236"/>
                    <a:pt x="584" y="1251"/>
                    <a:pt x="598" y="1266"/>
                  </a:cubicBezTo>
                  <a:cubicBezTo>
                    <a:pt x="598" y="17"/>
                    <a:pt x="598" y="17"/>
                    <a:pt x="598" y="17"/>
                  </a:cubicBezTo>
                  <a:lnTo>
                    <a:pt x="572" y="1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6" name="Freeform 584">
              <a:extLst>
                <a:ext uri="{FF2B5EF4-FFF2-40B4-BE49-F238E27FC236}">
                  <a16:creationId xmlns:a16="http://schemas.microsoft.com/office/drawing/2014/main" id="{FB36005E-2145-4153-A938-1DBE5B9A1163}"/>
                </a:ext>
              </a:extLst>
            </p:cNvPr>
            <p:cNvSpPr>
              <a:spLocks/>
            </p:cNvSpPr>
            <p:nvPr/>
          </p:nvSpPr>
          <p:spPr bwMode="gray">
            <a:xfrm>
              <a:off x="5851798" y="3698860"/>
              <a:ext cx="791025" cy="685768"/>
            </a:xfrm>
            <a:custGeom>
              <a:avLst/>
              <a:gdLst>
                <a:gd name="T0" fmla="*/ 0 w 1495"/>
                <a:gd name="T1" fmla="*/ 447 h 1295"/>
                <a:gd name="T2" fmla="*/ 79 w 1495"/>
                <a:gd name="T3" fmla="*/ 585 h 1295"/>
                <a:gd name="T4" fmla="*/ 92 w 1495"/>
                <a:gd name="T5" fmla="*/ 727 h 1295"/>
                <a:gd name="T6" fmla="*/ 131 w 1495"/>
                <a:gd name="T7" fmla="*/ 843 h 1295"/>
                <a:gd name="T8" fmla="*/ 106 w 1495"/>
                <a:gd name="T9" fmla="*/ 911 h 1295"/>
                <a:gd name="T10" fmla="*/ 132 w 1495"/>
                <a:gd name="T11" fmla="*/ 901 h 1295"/>
                <a:gd name="T12" fmla="*/ 184 w 1495"/>
                <a:gd name="T13" fmla="*/ 926 h 1295"/>
                <a:gd name="T14" fmla="*/ 286 w 1495"/>
                <a:gd name="T15" fmla="*/ 969 h 1295"/>
                <a:gd name="T16" fmla="*/ 356 w 1495"/>
                <a:gd name="T17" fmla="*/ 992 h 1295"/>
                <a:gd name="T18" fmla="*/ 371 w 1495"/>
                <a:gd name="T19" fmla="*/ 1092 h 1295"/>
                <a:gd name="T20" fmla="*/ 443 w 1495"/>
                <a:gd name="T21" fmla="*/ 1072 h 1295"/>
                <a:gd name="T22" fmla="*/ 419 w 1495"/>
                <a:gd name="T23" fmla="*/ 1018 h 1295"/>
                <a:gd name="T24" fmla="*/ 541 w 1495"/>
                <a:gd name="T25" fmla="*/ 1046 h 1295"/>
                <a:gd name="T26" fmla="*/ 553 w 1495"/>
                <a:gd name="T27" fmla="*/ 1100 h 1295"/>
                <a:gd name="T28" fmla="*/ 587 w 1495"/>
                <a:gd name="T29" fmla="*/ 1106 h 1295"/>
                <a:gd name="T30" fmla="*/ 688 w 1495"/>
                <a:gd name="T31" fmla="*/ 1183 h 1295"/>
                <a:gd name="T32" fmla="*/ 742 w 1495"/>
                <a:gd name="T33" fmla="*/ 1224 h 1295"/>
                <a:gd name="T34" fmla="*/ 787 w 1495"/>
                <a:gd name="T35" fmla="*/ 1223 h 1295"/>
                <a:gd name="T36" fmla="*/ 836 w 1495"/>
                <a:gd name="T37" fmla="*/ 1232 h 1295"/>
                <a:gd name="T38" fmla="*/ 865 w 1495"/>
                <a:gd name="T39" fmla="*/ 1238 h 1295"/>
                <a:gd name="T40" fmla="*/ 893 w 1495"/>
                <a:gd name="T41" fmla="*/ 1277 h 1295"/>
                <a:gd name="T42" fmla="*/ 978 w 1495"/>
                <a:gd name="T43" fmla="*/ 1232 h 1295"/>
                <a:gd name="T44" fmla="*/ 1068 w 1495"/>
                <a:gd name="T45" fmla="*/ 1228 h 1295"/>
                <a:gd name="T46" fmla="*/ 1169 w 1495"/>
                <a:gd name="T47" fmla="*/ 1225 h 1295"/>
                <a:gd name="T48" fmla="*/ 1301 w 1495"/>
                <a:gd name="T49" fmla="*/ 1278 h 1295"/>
                <a:gd name="T50" fmla="*/ 1321 w 1495"/>
                <a:gd name="T51" fmla="*/ 1256 h 1295"/>
                <a:gd name="T52" fmla="*/ 1346 w 1495"/>
                <a:gd name="T53" fmla="*/ 1111 h 1295"/>
                <a:gd name="T54" fmla="*/ 1481 w 1495"/>
                <a:gd name="T55" fmla="*/ 950 h 1295"/>
                <a:gd name="T56" fmla="*/ 1481 w 1495"/>
                <a:gd name="T57" fmla="*/ 858 h 1295"/>
                <a:gd name="T58" fmla="*/ 1429 w 1495"/>
                <a:gd name="T59" fmla="*/ 779 h 1295"/>
                <a:gd name="T60" fmla="*/ 1401 w 1495"/>
                <a:gd name="T61" fmla="*/ 734 h 1295"/>
                <a:gd name="T62" fmla="*/ 1375 w 1495"/>
                <a:gd name="T63" fmla="*/ 654 h 1295"/>
                <a:gd name="T64" fmla="*/ 1389 w 1495"/>
                <a:gd name="T65" fmla="*/ 590 h 1295"/>
                <a:gd name="T66" fmla="*/ 1335 w 1495"/>
                <a:gd name="T67" fmla="*/ 465 h 1295"/>
                <a:gd name="T68" fmla="*/ 1403 w 1495"/>
                <a:gd name="T69" fmla="*/ 368 h 1295"/>
                <a:gd name="T70" fmla="*/ 1342 w 1495"/>
                <a:gd name="T71" fmla="*/ 235 h 1295"/>
                <a:gd name="T72" fmla="*/ 1295 w 1495"/>
                <a:gd name="T73" fmla="*/ 133 h 1295"/>
                <a:gd name="T74" fmla="*/ 1217 w 1495"/>
                <a:gd name="T75" fmla="*/ 46 h 1295"/>
                <a:gd name="T76" fmla="*/ 1063 w 1495"/>
                <a:gd name="T77" fmla="*/ 82 h 1295"/>
                <a:gd name="T78" fmla="*/ 1055 w 1495"/>
                <a:gd name="T79" fmla="*/ 82 h 1295"/>
                <a:gd name="T80" fmla="*/ 1041 w 1495"/>
                <a:gd name="T81" fmla="*/ 84 h 1295"/>
                <a:gd name="T82" fmla="*/ 1032 w 1495"/>
                <a:gd name="T83" fmla="*/ 85 h 1295"/>
                <a:gd name="T84" fmla="*/ 1020 w 1495"/>
                <a:gd name="T85" fmla="*/ 85 h 1295"/>
                <a:gd name="T86" fmla="*/ 1012 w 1495"/>
                <a:gd name="T87" fmla="*/ 85 h 1295"/>
                <a:gd name="T88" fmla="*/ 1000 w 1495"/>
                <a:gd name="T89" fmla="*/ 85 h 1295"/>
                <a:gd name="T90" fmla="*/ 795 w 1495"/>
                <a:gd name="T91" fmla="*/ 83 h 1295"/>
                <a:gd name="T92" fmla="*/ 752 w 1495"/>
                <a:gd name="T93" fmla="*/ 112 h 1295"/>
                <a:gd name="T94" fmla="*/ 718 w 1495"/>
                <a:gd name="T95" fmla="*/ 122 h 1295"/>
                <a:gd name="T96" fmla="*/ 804 w 1495"/>
                <a:gd name="T97" fmla="*/ 41 h 1295"/>
                <a:gd name="T98" fmla="*/ 648 w 1495"/>
                <a:gd name="T99" fmla="*/ 99 h 1295"/>
                <a:gd name="T100" fmla="*/ 654 w 1495"/>
                <a:gd name="T101" fmla="*/ 53 h 1295"/>
                <a:gd name="T102" fmla="*/ 581 w 1495"/>
                <a:gd name="T103" fmla="*/ 0 h 1295"/>
                <a:gd name="T104" fmla="*/ 395 w 1495"/>
                <a:gd name="T105" fmla="*/ 60 h 1295"/>
                <a:gd name="T106" fmla="*/ 304 w 1495"/>
                <a:gd name="T107" fmla="*/ 117 h 1295"/>
                <a:gd name="T108" fmla="*/ 99 w 1495"/>
                <a:gd name="T109" fmla="*/ 157 h 1295"/>
                <a:gd name="T110" fmla="*/ 37 w 1495"/>
                <a:gd name="T111" fmla="*/ 196 h 1295"/>
                <a:gd name="T112" fmla="*/ 83 w 1495"/>
                <a:gd name="T113" fmla="*/ 172 h 1295"/>
                <a:gd name="T114" fmla="*/ 78 w 1495"/>
                <a:gd name="T115" fmla="*/ 202 h 1295"/>
                <a:gd name="T116" fmla="*/ 99 w 1495"/>
                <a:gd name="T117" fmla="*/ 318 h 1295"/>
                <a:gd name="T118" fmla="*/ 75 w 1495"/>
                <a:gd name="T119" fmla="*/ 267 h 1295"/>
                <a:gd name="T120" fmla="*/ 39 w 1495"/>
                <a:gd name="T121" fmla="*/ 322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5" h="1295">
                  <a:moveTo>
                    <a:pt x="36" y="391"/>
                  </a:moveTo>
                  <a:cubicBezTo>
                    <a:pt x="32" y="406"/>
                    <a:pt x="17" y="406"/>
                    <a:pt x="9" y="417"/>
                  </a:cubicBezTo>
                  <a:cubicBezTo>
                    <a:pt x="5" y="420"/>
                    <a:pt x="4" y="439"/>
                    <a:pt x="0" y="447"/>
                  </a:cubicBezTo>
                  <a:cubicBezTo>
                    <a:pt x="33" y="452"/>
                    <a:pt x="76" y="504"/>
                    <a:pt x="74" y="531"/>
                  </a:cubicBezTo>
                  <a:cubicBezTo>
                    <a:pt x="74" y="542"/>
                    <a:pt x="59" y="538"/>
                    <a:pt x="62" y="557"/>
                  </a:cubicBezTo>
                  <a:cubicBezTo>
                    <a:pt x="65" y="572"/>
                    <a:pt x="65" y="576"/>
                    <a:pt x="79" y="585"/>
                  </a:cubicBezTo>
                  <a:cubicBezTo>
                    <a:pt x="90" y="589"/>
                    <a:pt x="78" y="623"/>
                    <a:pt x="81" y="623"/>
                  </a:cubicBezTo>
                  <a:cubicBezTo>
                    <a:pt x="100" y="628"/>
                    <a:pt x="83" y="661"/>
                    <a:pt x="75" y="672"/>
                  </a:cubicBezTo>
                  <a:cubicBezTo>
                    <a:pt x="60" y="691"/>
                    <a:pt x="85" y="707"/>
                    <a:pt x="92" y="727"/>
                  </a:cubicBezTo>
                  <a:cubicBezTo>
                    <a:pt x="99" y="735"/>
                    <a:pt x="79" y="749"/>
                    <a:pt x="90" y="757"/>
                  </a:cubicBezTo>
                  <a:cubicBezTo>
                    <a:pt x="105" y="765"/>
                    <a:pt x="124" y="763"/>
                    <a:pt x="123" y="785"/>
                  </a:cubicBezTo>
                  <a:cubicBezTo>
                    <a:pt x="122" y="808"/>
                    <a:pt x="140" y="821"/>
                    <a:pt x="131" y="843"/>
                  </a:cubicBezTo>
                  <a:cubicBezTo>
                    <a:pt x="131" y="858"/>
                    <a:pt x="121" y="896"/>
                    <a:pt x="110" y="903"/>
                  </a:cubicBezTo>
                  <a:cubicBezTo>
                    <a:pt x="110" y="907"/>
                    <a:pt x="110" y="907"/>
                    <a:pt x="107" y="910"/>
                  </a:cubicBezTo>
                  <a:cubicBezTo>
                    <a:pt x="107" y="910"/>
                    <a:pt x="107" y="911"/>
                    <a:pt x="106" y="911"/>
                  </a:cubicBezTo>
                  <a:cubicBezTo>
                    <a:pt x="131" y="920"/>
                    <a:pt x="131" y="920"/>
                    <a:pt x="131" y="920"/>
                  </a:cubicBezTo>
                  <a:cubicBezTo>
                    <a:pt x="139" y="912"/>
                    <a:pt x="139" y="912"/>
                    <a:pt x="139" y="912"/>
                  </a:cubicBezTo>
                  <a:cubicBezTo>
                    <a:pt x="132" y="901"/>
                    <a:pt x="132" y="901"/>
                    <a:pt x="132" y="901"/>
                  </a:cubicBezTo>
                  <a:cubicBezTo>
                    <a:pt x="140" y="890"/>
                    <a:pt x="140" y="890"/>
                    <a:pt x="140" y="890"/>
                  </a:cubicBezTo>
                  <a:cubicBezTo>
                    <a:pt x="189" y="899"/>
                    <a:pt x="189" y="899"/>
                    <a:pt x="189" y="899"/>
                  </a:cubicBezTo>
                  <a:cubicBezTo>
                    <a:pt x="184" y="926"/>
                    <a:pt x="184" y="926"/>
                    <a:pt x="184" y="926"/>
                  </a:cubicBezTo>
                  <a:cubicBezTo>
                    <a:pt x="208" y="954"/>
                    <a:pt x="208" y="954"/>
                    <a:pt x="208" y="954"/>
                  </a:cubicBezTo>
                  <a:cubicBezTo>
                    <a:pt x="209" y="939"/>
                    <a:pt x="209" y="939"/>
                    <a:pt x="209" y="939"/>
                  </a:cubicBezTo>
                  <a:cubicBezTo>
                    <a:pt x="286" y="969"/>
                    <a:pt x="286" y="969"/>
                    <a:pt x="286" y="969"/>
                  </a:cubicBezTo>
                  <a:cubicBezTo>
                    <a:pt x="289" y="992"/>
                    <a:pt x="289" y="992"/>
                    <a:pt x="289" y="992"/>
                  </a:cubicBezTo>
                  <a:cubicBezTo>
                    <a:pt x="335" y="971"/>
                    <a:pt x="335" y="971"/>
                    <a:pt x="335" y="971"/>
                  </a:cubicBezTo>
                  <a:cubicBezTo>
                    <a:pt x="356" y="992"/>
                    <a:pt x="356" y="992"/>
                    <a:pt x="356" y="992"/>
                  </a:cubicBezTo>
                  <a:cubicBezTo>
                    <a:pt x="356" y="992"/>
                    <a:pt x="310" y="1016"/>
                    <a:pt x="317" y="1028"/>
                  </a:cubicBezTo>
                  <a:cubicBezTo>
                    <a:pt x="324" y="1036"/>
                    <a:pt x="355" y="1034"/>
                    <a:pt x="358" y="1045"/>
                  </a:cubicBezTo>
                  <a:cubicBezTo>
                    <a:pt x="365" y="1057"/>
                    <a:pt x="360" y="1084"/>
                    <a:pt x="371" y="1092"/>
                  </a:cubicBezTo>
                  <a:cubicBezTo>
                    <a:pt x="381" y="1100"/>
                    <a:pt x="404" y="1093"/>
                    <a:pt x="408" y="1086"/>
                  </a:cubicBezTo>
                  <a:cubicBezTo>
                    <a:pt x="409" y="1078"/>
                    <a:pt x="428" y="1068"/>
                    <a:pt x="428" y="1068"/>
                  </a:cubicBezTo>
                  <a:cubicBezTo>
                    <a:pt x="443" y="1072"/>
                    <a:pt x="443" y="1072"/>
                    <a:pt x="443" y="1072"/>
                  </a:cubicBezTo>
                  <a:cubicBezTo>
                    <a:pt x="443" y="1072"/>
                    <a:pt x="451" y="1054"/>
                    <a:pt x="443" y="1053"/>
                  </a:cubicBezTo>
                  <a:cubicBezTo>
                    <a:pt x="436" y="1053"/>
                    <a:pt x="422" y="1041"/>
                    <a:pt x="422" y="1041"/>
                  </a:cubicBezTo>
                  <a:cubicBezTo>
                    <a:pt x="419" y="1018"/>
                    <a:pt x="419" y="1018"/>
                    <a:pt x="419" y="1018"/>
                  </a:cubicBezTo>
                  <a:cubicBezTo>
                    <a:pt x="419" y="1018"/>
                    <a:pt x="445" y="1026"/>
                    <a:pt x="467" y="1035"/>
                  </a:cubicBezTo>
                  <a:cubicBezTo>
                    <a:pt x="485" y="1044"/>
                    <a:pt x="499" y="1063"/>
                    <a:pt x="499" y="1063"/>
                  </a:cubicBezTo>
                  <a:cubicBezTo>
                    <a:pt x="541" y="1046"/>
                    <a:pt x="541" y="1046"/>
                    <a:pt x="541" y="1046"/>
                  </a:cubicBezTo>
                  <a:cubicBezTo>
                    <a:pt x="555" y="1066"/>
                    <a:pt x="555" y="1066"/>
                    <a:pt x="555" y="1066"/>
                  </a:cubicBezTo>
                  <a:cubicBezTo>
                    <a:pt x="539" y="1081"/>
                    <a:pt x="539" y="1081"/>
                    <a:pt x="539" y="1081"/>
                  </a:cubicBezTo>
                  <a:cubicBezTo>
                    <a:pt x="539" y="1081"/>
                    <a:pt x="550" y="1096"/>
                    <a:pt x="553" y="1100"/>
                  </a:cubicBezTo>
                  <a:cubicBezTo>
                    <a:pt x="561" y="1105"/>
                    <a:pt x="567" y="1128"/>
                    <a:pt x="567" y="1128"/>
                  </a:cubicBezTo>
                  <a:cubicBezTo>
                    <a:pt x="582" y="1121"/>
                    <a:pt x="582" y="1121"/>
                    <a:pt x="582" y="1121"/>
                  </a:cubicBezTo>
                  <a:cubicBezTo>
                    <a:pt x="587" y="1106"/>
                    <a:pt x="587" y="1106"/>
                    <a:pt x="587" y="1106"/>
                  </a:cubicBezTo>
                  <a:cubicBezTo>
                    <a:pt x="642" y="1128"/>
                    <a:pt x="642" y="1128"/>
                    <a:pt x="642" y="1128"/>
                  </a:cubicBezTo>
                  <a:cubicBezTo>
                    <a:pt x="679" y="1137"/>
                    <a:pt x="679" y="1137"/>
                    <a:pt x="679" y="1137"/>
                  </a:cubicBezTo>
                  <a:cubicBezTo>
                    <a:pt x="688" y="1183"/>
                    <a:pt x="688" y="1183"/>
                    <a:pt x="688" y="1183"/>
                  </a:cubicBezTo>
                  <a:cubicBezTo>
                    <a:pt x="718" y="1185"/>
                    <a:pt x="718" y="1185"/>
                    <a:pt x="718" y="1185"/>
                  </a:cubicBezTo>
                  <a:cubicBezTo>
                    <a:pt x="731" y="1224"/>
                    <a:pt x="731" y="1224"/>
                    <a:pt x="731" y="1224"/>
                  </a:cubicBezTo>
                  <a:cubicBezTo>
                    <a:pt x="742" y="1224"/>
                    <a:pt x="742" y="1224"/>
                    <a:pt x="742" y="1224"/>
                  </a:cubicBezTo>
                  <a:cubicBezTo>
                    <a:pt x="741" y="1251"/>
                    <a:pt x="741" y="1251"/>
                    <a:pt x="741" y="1251"/>
                  </a:cubicBezTo>
                  <a:cubicBezTo>
                    <a:pt x="775" y="1249"/>
                    <a:pt x="775" y="1249"/>
                    <a:pt x="775" y="1249"/>
                  </a:cubicBezTo>
                  <a:cubicBezTo>
                    <a:pt x="787" y="1223"/>
                    <a:pt x="787" y="1223"/>
                    <a:pt x="787" y="1223"/>
                  </a:cubicBezTo>
                  <a:cubicBezTo>
                    <a:pt x="799" y="1223"/>
                    <a:pt x="799" y="1223"/>
                    <a:pt x="799" y="1223"/>
                  </a:cubicBezTo>
                  <a:cubicBezTo>
                    <a:pt x="799" y="1223"/>
                    <a:pt x="803" y="1200"/>
                    <a:pt x="818" y="1201"/>
                  </a:cubicBezTo>
                  <a:cubicBezTo>
                    <a:pt x="833" y="1206"/>
                    <a:pt x="836" y="1232"/>
                    <a:pt x="836" y="1232"/>
                  </a:cubicBezTo>
                  <a:cubicBezTo>
                    <a:pt x="850" y="1233"/>
                    <a:pt x="850" y="1233"/>
                    <a:pt x="850" y="1233"/>
                  </a:cubicBezTo>
                  <a:cubicBezTo>
                    <a:pt x="846" y="1244"/>
                    <a:pt x="846" y="1244"/>
                    <a:pt x="846" y="1244"/>
                  </a:cubicBezTo>
                  <a:cubicBezTo>
                    <a:pt x="865" y="1238"/>
                    <a:pt x="865" y="1238"/>
                    <a:pt x="865" y="1238"/>
                  </a:cubicBezTo>
                  <a:cubicBezTo>
                    <a:pt x="875" y="1261"/>
                    <a:pt x="875" y="1261"/>
                    <a:pt x="875" y="1261"/>
                  </a:cubicBezTo>
                  <a:cubicBezTo>
                    <a:pt x="875" y="1261"/>
                    <a:pt x="859" y="1287"/>
                    <a:pt x="870" y="1288"/>
                  </a:cubicBezTo>
                  <a:cubicBezTo>
                    <a:pt x="878" y="1288"/>
                    <a:pt x="893" y="1277"/>
                    <a:pt x="893" y="1277"/>
                  </a:cubicBezTo>
                  <a:cubicBezTo>
                    <a:pt x="919" y="1290"/>
                    <a:pt x="919" y="1290"/>
                    <a:pt x="919" y="1290"/>
                  </a:cubicBezTo>
                  <a:cubicBezTo>
                    <a:pt x="932" y="1256"/>
                    <a:pt x="932" y="1256"/>
                    <a:pt x="932" y="1256"/>
                  </a:cubicBezTo>
                  <a:cubicBezTo>
                    <a:pt x="932" y="1256"/>
                    <a:pt x="951" y="1234"/>
                    <a:pt x="978" y="1232"/>
                  </a:cubicBezTo>
                  <a:cubicBezTo>
                    <a:pt x="1019" y="1234"/>
                    <a:pt x="1019" y="1234"/>
                    <a:pt x="1019" y="1234"/>
                  </a:cubicBezTo>
                  <a:cubicBezTo>
                    <a:pt x="1019" y="1234"/>
                    <a:pt x="1022" y="1257"/>
                    <a:pt x="1044" y="1254"/>
                  </a:cubicBezTo>
                  <a:cubicBezTo>
                    <a:pt x="1063" y="1251"/>
                    <a:pt x="1068" y="1228"/>
                    <a:pt x="1068" y="1228"/>
                  </a:cubicBezTo>
                  <a:cubicBezTo>
                    <a:pt x="1068" y="1228"/>
                    <a:pt x="1087" y="1214"/>
                    <a:pt x="1113" y="1211"/>
                  </a:cubicBezTo>
                  <a:cubicBezTo>
                    <a:pt x="1140" y="1209"/>
                    <a:pt x="1151" y="1213"/>
                    <a:pt x="1151" y="1213"/>
                  </a:cubicBezTo>
                  <a:cubicBezTo>
                    <a:pt x="1169" y="1225"/>
                    <a:pt x="1169" y="1225"/>
                    <a:pt x="1169" y="1225"/>
                  </a:cubicBezTo>
                  <a:cubicBezTo>
                    <a:pt x="1169" y="1225"/>
                    <a:pt x="1210" y="1227"/>
                    <a:pt x="1213" y="1235"/>
                  </a:cubicBezTo>
                  <a:cubicBezTo>
                    <a:pt x="1217" y="1243"/>
                    <a:pt x="1216" y="1262"/>
                    <a:pt x="1216" y="1262"/>
                  </a:cubicBezTo>
                  <a:cubicBezTo>
                    <a:pt x="1301" y="1278"/>
                    <a:pt x="1301" y="1278"/>
                    <a:pt x="1301" y="1278"/>
                  </a:cubicBezTo>
                  <a:cubicBezTo>
                    <a:pt x="1349" y="1295"/>
                    <a:pt x="1349" y="1295"/>
                    <a:pt x="1349" y="1295"/>
                  </a:cubicBezTo>
                  <a:cubicBezTo>
                    <a:pt x="1354" y="1276"/>
                    <a:pt x="1354" y="1276"/>
                    <a:pt x="1354" y="1276"/>
                  </a:cubicBezTo>
                  <a:cubicBezTo>
                    <a:pt x="1354" y="1276"/>
                    <a:pt x="1324" y="1267"/>
                    <a:pt x="1321" y="1256"/>
                  </a:cubicBezTo>
                  <a:cubicBezTo>
                    <a:pt x="1318" y="1244"/>
                    <a:pt x="1322" y="1233"/>
                    <a:pt x="1319" y="1217"/>
                  </a:cubicBezTo>
                  <a:cubicBezTo>
                    <a:pt x="1320" y="1198"/>
                    <a:pt x="1299" y="1170"/>
                    <a:pt x="1299" y="1170"/>
                  </a:cubicBezTo>
                  <a:cubicBezTo>
                    <a:pt x="1299" y="1170"/>
                    <a:pt x="1334" y="1138"/>
                    <a:pt x="1346" y="1111"/>
                  </a:cubicBezTo>
                  <a:cubicBezTo>
                    <a:pt x="1362" y="1089"/>
                    <a:pt x="1368" y="1051"/>
                    <a:pt x="1380" y="1037"/>
                  </a:cubicBezTo>
                  <a:cubicBezTo>
                    <a:pt x="1391" y="1026"/>
                    <a:pt x="1432" y="963"/>
                    <a:pt x="1432" y="963"/>
                  </a:cubicBezTo>
                  <a:cubicBezTo>
                    <a:pt x="1432" y="963"/>
                    <a:pt x="1468" y="976"/>
                    <a:pt x="1481" y="950"/>
                  </a:cubicBezTo>
                  <a:cubicBezTo>
                    <a:pt x="1493" y="923"/>
                    <a:pt x="1495" y="893"/>
                    <a:pt x="1484" y="885"/>
                  </a:cubicBezTo>
                  <a:cubicBezTo>
                    <a:pt x="1473" y="880"/>
                    <a:pt x="1458" y="876"/>
                    <a:pt x="1462" y="868"/>
                  </a:cubicBezTo>
                  <a:cubicBezTo>
                    <a:pt x="1466" y="861"/>
                    <a:pt x="1481" y="858"/>
                    <a:pt x="1481" y="858"/>
                  </a:cubicBezTo>
                  <a:cubicBezTo>
                    <a:pt x="1493" y="847"/>
                    <a:pt x="1493" y="847"/>
                    <a:pt x="1493" y="847"/>
                  </a:cubicBezTo>
                  <a:cubicBezTo>
                    <a:pt x="1493" y="847"/>
                    <a:pt x="1464" y="834"/>
                    <a:pt x="1457" y="822"/>
                  </a:cubicBezTo>
                  <a:cubicBezTo>
                    <a:pt x="1450" y="810"/>
                    <a:pt x="1443" y="791"/>
                    <a:pt x="1429" y="779"/>
                  </a:cubicBezTo>
                  <a:cubicBezTo>
                    <a:pt x="1414" y="767"/>
                    <a:pt x="1400" y="762"/>
                    <a:pt x="1401" y="739"/>
                  </a:cubicBezTo>
                  <a:cubicBezTo>
                    <a:pt x="1401" y="737"/>
                    <a:pt x="1401" y="735"/>
                    <a:pt x="1401" y="734"/>
                  </a:cubicBezTo>
                  <a:cubicBezTo>
                    <a:pt x="1401" y="734"/>
                    <a:pt x="1401" y="734"/>
                    <a:pt x="1401" y="734"/>
                  </a:cubicBezTo>
                  <a:cubicBezTo>
                    <a:pt x="1400" y="727"/>
                    <a:pt x="1398" y="721"/>
                    <a:pt x="1396" y="715"/>
                  </a:cubicBezTo>
                  <a:cubicBezTo>
                    <a:pt x="1392" y="704"/>
                    <a:pt x="1385" y="694"/>
                    <a:pt x="1381" y="685"/>
                  </a:cubicBezTo>
                  <a:cubicBezTo>
                    <a:pt x="1374" y="673"/>
                    <a:pt x="1375" y="654"/>
                    <a:pt x="1375" y="654"/>
                  </a:cubicBezTo>
                  <a:cubicBezTo>
                    <a:pt x="1390" y="639"/>
                    <a:pt x="1390" y="639"/>
                    <a:pt x="1390" y="639"/>
                  </a:cubicBezTo>
                  <a:cubicBezTo>
                    <a:pt x="1380" y="616"/>
                    <a:pt x="1380" y="616"/>
                    <a:pt x="1380" y="616"/>
                  </a:cubicBezTo>
                  <a:cubicBezTo>
                    <a:pt x="1389" y="590"/>
                    <a:pt x="1389" y="590"/>
                    <a:pt x="1389" y="590"/>
                  </a:cubicBezTo>
                  <a:cubicBezTo>
                    <a:pt x="1389" y="590"/>
                    <a:pt x="1397" y="571"/>
                    <a:pt x="1364" y="558"/>
                  </a:cubicBezTo>
                  <a:cubicBezTo>
                    <a:pt x="1331" y="541"/>
                    <a:pt x="1305" y="540"/>
                    <a:pt x="1305" y="540"/>
                  </a:cubicBezTo>
                  <a:cubicBezTo>
                    <a:pt x="1305" y="540"/>
                    <a:pt x="1311" y="486"/>
                    <a:pt x="1335" y="465"/>
                  </a:cubicBezTo>
                  <a:cubicBezTo>
                    <a:pt x="1358" y="447"/>
                    <a:pt x="1400" y="437"/>
                    <a:pt x="1400" y="437"/>
                  </a:cubicBezTo>
                  <a:cubicBezTo>
                    <a:pt x="1395" y="372"/>
                    <a:pt x="1395" y="372"/>
                    <a:pt x="1395" y="372"/>
                  </a:cubicBezTo>
                  <a:cubicBezTo>
                    <a:pt x="1403" y="368"/>
                    <a:pt x="1403" y="368"/>
                    <a:pt x="1403" y="368"/>
                  </a:cubicBezTo>
                  <a:cubicBezTo>
                    <a:pt x="1386" y="337"/>
                    <a:pt x="1386" y="337"/>
                    <a:pt x="1386" y="337"/>
                  </a:cubicBezTo>
                  <a:cubicBezTo>
                    <a:pt x="1394" y="322"/>
                    <a:pt x="1394" y="322"/>
                    <a:pt x="1394" y="322"/>
                  </a:cubicBezTo>
                  <a:cubicBezTo>
                    <a:pt x="1394" y="322"/>
                    <a:pt x="1344" y="258"/>
                    <a:pt x="1342" y="235"/>
                  </a:cubicBezTo>
                  <a:cubicBezTo>
                    <a:pt x="1335" y="212"/>
                    <a:pt x="1332" y="193"/>
                    <a:pt x="1332" y="193"/>
                  </a:cubicBezTo>
                  <a:cubicBezTo>
                    <a:pt x="1308" y="146"/>
                    <a:pt x="1308" y="146"/>
                    <a:pt x="1308" y="146"/>
                  </a:cubicBezTo>
                  <a:cubicBezTo>
                    <a:pt x="1295" y="133"/>
                    <a:pt x="1295" y="133"/>
                    <a:pt x="1295" y="133"/>
                  </a:cubicBezTo>
                  <a:cubicBezTo>
                    <a:pt x="1295" y="133"/>
                    <a:pt x="1309" y="122"/>
                    <a:pt x="1295" y="94"/>
                  </a:cubicBezTo>
                  <a:cubicBezTo>
                    <a:pt x="1280" y="66"/>
                    <a:pt x="1251" y="71"/>
                    <a:pt x="1237" y="68"/>
                  </a:cubicBezTo>
                  <a:cubicBezTo>
                    <a:pt x="1224" y="65"/>
                    <a:pt x="1229" y="49"/>
                    <a:pt x="1217" y="46"/>
                  </a:cubicBezTo>
                  <a:cubicBezTo>
                    <a:pt x="1205" y="43"/>
                    <a:pt x="1201" y="61"/>
                    <a:pt x="1201" y="61"/>
                  </a:cubicBezTo>
                  <a:cubicBezTo>
                    <a:pt x="1196" y="60"/>
                    <a:pt x="1196" y="60"/>
                    <a:pt x="1196" y="60"/>
                  </a:cubicBezTo>
                  <a:cubicBezTo>
                    <a:pt x="1193" y="61"/>
                    <a:pt x="1123" y="75"/>
                    <a:pt x="1063" y="82"/>
                  </a:cubicBezTo>
                  <a:cubicBezTo>
                    <a:pt x="1063" y="82"/>
                    <a:pt x="1063" y="82"/>
                    <a:pt x="1063" y="82"/>
                  </a:cubicBezTo>
                  <a:cubicBezTo>
                    <a:pt x="1060" y="82"/>
                    <a:pt x="1058" y="82"/>
                    <a:pt x="1055" y="82"/>
                  </a:cubicBezTo>
                  <a:cubicBezTo>
                    <a:pt x="1055" y="82"/>
                    <a:pt x="1055" y="82"/>
                    <a:pt x="1055" y="82"/>
                  </a:cubicBezTo>
                  <a:cubicBezTo>
                    <a:pt x="1052" y="83"/>
                    <a:pt x="1050" y="83"/>
                    <a:pt x="1048" y="83"/>
                  </a:cubicBezTo>
                  <a:cubicBezTo>
                    <a:pt x="1047" y="83"/>
                    <a:pt x="1047" y="83"/>
                    <a:pt x="1047" y="83"/>
                  </a:cubicBezTo>
                  <a:cubicBezTo>
                    <a:pt x="1045" y="83"/>
                    <a:pt x="1043" y="84"/>
                    <a:pt x="1041" y="84"/>
                  </a:cubicBezTo>
                  <a:cubicBezTo>
                    <a:pt x="1040" y="84"/>
                    <a:pt x="1040" y="84"/>
                    <a:pt x="1039" y="84"/>
                  </a:cubicBezTo>
                  <a:cubicBezTo>
                    <a:pt x="1037" y="84"/>
                    <a:pt x="1035" y="84"/>
                    <a:pt x="1034" y="84"/>
                  </a:cubicBezTo>
                  <a:cubicBezTo>
                    <a:pt x="1033" y="84"/>
                    <a:pt x="1032" y="84"/>
                    <a:pt x="1032" y="85"/>
                  </a:cubicBezTo>
                  <a:cubicBezTo>
                    <a:pt x="1030" y="85"/>
                    <a:pt x="1028" y="85"/>
                    <a:pt x="1027" y="85"/>
                  </a:cubicBezTo>
                  <a:cubicBezTo>
                    <a:pt x="1026" y="85"/>
                    <a:pt x="1025" y="85"/>
                    <a:pt x="1025" y="85"/>
                  </a:cubicBezTo>
                  <a:cubicBezTo>
                    <a:pt x="1023" y="85"/>
                    <a:pt x="1022" y="85"/>
                    <a:pt x="1020" y="85"/>
                  </a:cubicBezTo>
                  <a:cubicBezTo>
                    <a:pt x="1019" y="85"/>
                    <a:pt x="1019" y="85"/>
                    <a:pt x="1018" y="85"/>
                  </a:cubicBezTo>
                  <a:cubicBezTo>
                    <a:pt x="1017" y="85"/>
                    <a:pt x="1015" y="85"/>
                    <a:pt x="1014" y="85"/>
                  </a:cubicBezTo>
                  <a:cubicBezTo>
                    <a:pt x="1013" y="85"/>
                    <a:pt x="1012" y="85"/>
                    <a:pt x="1012" y="85"/>
                  </a:cubicBezTo>
                  <a:cubicBezTo>
                    <a:pt x="1010" y="85"/>
                    <a:pt x="1009" y="85"/>
                    <a:pt x="1008" y="85"/>
                  </a:cubicBezTo>
                  <a:cubicBezTo>
                    <a:pt x="1007" y="85"/>
                    <a:pt x="1006" y="85"/>
                    <a:pt x="1006" y="85"/>
                  </a:cubicBezTo>
                  <a:cubicBezTo>
                    <a:pt x="1004" y="85"/>
                    <a:pt x="1002" y="85"/>
                    <a:pt x="1000" y="85"/>
                  </a:cubicBezTo>
                  <a:cubicBezTo>
                    <a:pt x="991" y="86"/>
                    <a:pt x="978" y="85"/>
                    <a:pt x="963" y="85"/>
                  </a:cubicBezTo>
                  <a:cubicBezTo>
                    <a:pt x="899" y="82"/>
                    <a:pt x="803" y="72"/>
                    <a:pt x="803" y="72"/>
                  </a:cubicBezTo>
                  <a:cubicBezTo>
                    <a:pt x="795" y="83"/>
                    <a:pt x="795" y="83"/>
                    <a:pt x="795" y="83"/>
                  </a:cubicBezTo>
                  <a:cubicBezTo>
                    <a:pt x="780" y="82"/>
                    <a:pt x="780" y="82"/>
                    <a:pt x="780" y="82"/>
                  </a:cubicBezTo>
                  <a:cubicBezTo>
                    <a:pt x="775" y="101"/>
                    <a:pt x="775" y="101"/>
                    <a:pt x="775" y="101"/>
                  </a:cubicBezTo>
                  <a:cubicBezTo>
                    <a:pt x="775" y="101"/>
                    <a:pt x="760" y="104"/>
                    <a:pt x="752" y="112"/>
                  </a:cubicBezTo>
                  <a:cubicBezTo>
                    <a:pt x="748" y="115"/>
                    <a:pt x="744" y="130"/>
                    <a:pt x="744" y="130"/>
                  </a:cubicBezTo>
                  <a:cubicBezTo>
                    <a:pt x="733" y="122"/>
                    <a:pt x="733" y="122"/>
                    <a:pt x="733" y="122"/>
                  </a:cubicBezTo>
                  <a:cubicBezTo>
                    <a:pt x="718" y="122"/>
                    <a:pt x="718" y="122"/>
                    <a:pt x="718" y="122"/>
                  </a:cubicBezTo>
                  <a:cubicBezTo>
                    <a:pt x="726" y="110"/>
                    <a:pt x="726" y="110"/>
                    <a:pt x="726" y="110"/>
                  </a:cubicBezTo>
                  <a:cubicBezTo>
                    <a:pt x="726" y="110"/>
                    <a:pt x="749" y="96"/>
                    <a:pt x="761" y="89"/>
                  </a:cubicBezTo>
                  <a:cubicBezTo>
                    <a:pt x="776" y="82"/>
                    <a:pt x="804" y="41"/>
                    <a:pt x="804" y="41"/>
                  </a:cubicBezTo>
                  <a:cubicBezTo>
                    <a:pt x="801" y="34"/>
                    <a:pt x="801" y="34"/>
                    <a:pt x="801" y="34"/>
                  </a:cubicBezTo>
                  <a:cubicBezTo>
                    <a:pt x="801" y="34"/>
                    <a:pt x="769" y="82"/>
                    <a:pt x="757" y="85"/>
                  </a:cubicBezTo>
                  <a:cubicBezTo>
                    <a:pt x="750" y="85"/>
                    <a:pt x="684" y="131"/>
                    <a:pt x="648" y="99"/>
                  </a:cubicBezTo>
                  <a:cubicBezTo>
                    <a:pt x="608" y="67"/>
                    <a:pt x="603" y="20"/>
                    <a:pt x="603" y="20"/>
                  </a:cubicBezTo>
                  <a:cubicBezTo>
                    <a:pt x="603" y="20"/>
                    <a:pt x="621" y="25"/>
                    <a:pt x="629" y="29"/>
                  </a:cubicBezTo>
                  <a:cubicBezTo>
                    <a:pt x="636" y="33"/>
                    <a:pt x="654" y="53"/>
                    <a:pt x="654" y="53"/>
                  </a:cubicBezTo>
                  <a:cubicBezTo>
                    <a:pt x="658" y="46"/>
                    <a:pt x="658" y="46"/>
                    <a:pt x="658" y="46"/>
                  </a:cubicBezTo>
                  <a:cubicBezTo>
                    <a:pt x="658" y="46"/>
                    <a:pt x="644" y="26"/>
                    <a:pt x="633" y="18"/>
                  </a:cubicBezTo>
                  <a:cubicBezTo>
                    <a:pt x="622" y="14"/>
                    <a:pt x="596" y="1"/>
                    <a:pt x="581" y="0"/>
                  </a:cubicBezTo>
                  <a:cubicBezTo>
                    <a:pt x="570" y="0"/>
                    <a:pt x="513" y="16"/>
                    <a:pt x="498" y="19"/>
                  </a:cubicBezTo>
                  <a:cubicBezTo>
                    <a:pt x="483" y="19"/>
                    <a:pt x="468" y="25"/>
                    <a:pt x="453" y="25"/>
                  </a:cubicBezTo>
                  <a:cubicBezTo>
                    <a:pt x="438" y="28"/>
                    <a:pt x="407" y="53"/>
                    <a:pt x="395" y="60"/>
                  </a:cubicBezTo>
                  <a:cubicBezTo>
                    <a:pt x="380" y="67"/>
                    <a:pt x="362" y="65"/>
                    <a:pt x="351" y="72"/>
                  </a:cubicBezTo>
                  <a:cubicBezTo>
                    <a:pt x="339" y="79"/>
                    <a:pt x="339" y="81"/>
                    <a:pt x="327" y="92"/>
                  </a:cubicBezTo>
                  <a:cubicBezTo>
                    <a:pt x="315" y="107"/>
                    <a:pt x="304" y="117"/>
                    <a:pt x="304" y="117"/>
                  </a:cubicBezTo>
                  <a:cubicBezTo>
                    <a:pt x="224" y="136"/>
                    <a:pt x="164" y="133"/>
                    <a:pt x="164" y="133"/>
                  </a:cubicBezTo>
                  <a:cubicBezTo>
                    <a:pt x="148" y="144"/>
                    <a:pt x="148" y="144"/>
                    <a:pt x="148" y="144"/>
                  </a:cubicBezTo>
                  <a:cubicBezTo>
                    <a:pt x="99" y="157"/>
                    <a:pt x="99" y="157"/>
                    <a:pt x="99" y="157"/>
                  </a:cubicBezTo>
                  <a:cubicBezTo>
                    <a:pt x="84" y="160"/>
                    <a:pt x="84" y="160"/>
                    <a:pt x="84" y="160"/>
                  </a:cubicBezTo>
                  <a:cubicBezTo>
                    <a:pt x="34" y="188"/>
                    <a:pt x="34" y="188"/>
                    <a:pt x="34" y="188"/>
                  </a:cubicBezTo>
                  <a:cubicBezTo>
                    <a:pt x="37" y="196"/>
                    <a:pt x="37" y="196"/>
                    <a:pt x="37" y="196"/>
                  </a:cubicBezTo>
                  <a:cubicBezTo>
                    <a:pt x="49" y="193"/>
                    <a:pt x="49" y="193"/>
                    <a:pt x="49" y="193"/>
                  </a:cubicBezTo>
                  <a:cubicBezTo>
                    <a:pt x="67" y="201"/>
                    <a:pt x="67" y="201"/>
                    <a:pt x="67" y="201"/>
                  </a:cubicBezTo>
                  <a:cubicBezTo>
                    <a:pt x="83" y="172"/>
                    <a:pt x="83" y="172"/>
                    <a:pt x="83" y="172"/>
                  </a:cubicBezTo>
                  <a:cubicBezTo>
                    <a:pt x="102" y="165"/>
                    <a:pt x="102" y="165"/>
                    <a:pt x="102" y="165"/>
                  </a:cubicBezTo>
                  <a:cubicBezTo>
                    <a:pt x="98" y="184"/>
                    <a:pt x="98" y="184"/>
                    <a:pt x="98" y="184"/>
                  </a:cubicBezTo>
                  <a:cubicBezTo>
                    <a:pt x="98" y="184"/>
                    <a:pt x="79" y="191"/>
                    <a:pt x="78" y="202"/>
                  </a:cubicBezTo>
                  <a:cubicBezTo>
                    <a:pt x="82" y="210"/>
                    <a:pt x="88" y="233"/>
                    <a:pt x="88" y="237"/>
                  </a:cubicBezTo>
                  <a:cubicBezTo>
                    <a:pt x="88" y="241"/>
                    <a:pt x="72" y="251"/>
                    <a:pt x="76" y="259"/>
                  </a:cubicBezTo>
                  <a:cubicBezTo>
                    <a:pt x="83" y="263"/>
                    <a:pt x="111" y="314"/>
                    <a:pt x="99" y="318"/>
                  </a:cubicBezTo>
                  <a:cubicBezTo>
                    <a:pt x="91" y="325"/>
                    <a:pt x="73" y="320"/>
                    <a:pt x="77" y="313"/>
                  </a:cubicBezTo>
                  <a:cubicBezTo>
                    <a:pt x="81" y="302"/>
                    <a:pt x="85" y="290"/>
                    <a:pt x="85" y="290"/>
                  </a:cubicBezTo>
                  <a:cubicBezTo>
                    <a:pt x="75" y="267"/>
                    <a:pt x="75" y="267"/>
                    <a:pt x="75" y="267"/>
                  </a:cubicBezTo>
                  <a:cubicBezTo>
                    <a:pt x="75" y="267"/>
                    <a:pt x="49" y="262"/>
                    <a:pt x="42" y="261"/>
                  </a:cubicBezTo>
                  <a:cubicBezTo>
                    <a:pt x="38" y="261"/>
                    <a:pt x="34" y="265"/>
                    <a:pt x="30" y="269"/>
                  </a:cubicBezTo>
                  <a:cubicBezTo>
                    <a:pt x="33" y="284"/>
                    <a:pt x="32" y="311"/>
                    <a:pt x="39" y="322"/>
                  </a:cubicBezTo>
                  <a:cubicBezTo>
                    <a:pt x="49" y="346"/>
                    <a:pt x="41" y="368"/>
                    <a:pt x="36" y="391"/>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7" name="Freeform 585">
              <a:extLst>
                <a:ext uri="{FF2B5EF4-FFF2-40B4-BE49-F238E27FC236}">
                  <a16:creationId xmlns:a16="http://schemas.microsoft.com/office/drawing/2014/main" id="{6A63075B-F070-4891-A57B-474277912BBD}"/>
                </a:ext>
              </a:extLst>
            </p:cNvPr>
            <p:cNvSpPr>
              <a:spLocks/>
            </p:cNvSpPr>
            <p:nvPr/>
          </p:nvSpPr>
          <p:spPr bwMode="gray">
            <a:xfrm>
              <a:off x="5907617" y="4180492"/>
              <a:ext cx="0" cy="159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0" y="1"/>
                    <a:pt x="0" y="1"/>
                    <a:pt x="0" y="1"/>
                  </a:cubicBezTo>
                  <a:cubicBezTo>
                    <a:pt x="1" y="1"/>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8" name="Freeform 586">
              <a:extLst>
                <a:ext uri="{FF2B5EF4-FFF2-40B4-BE49-F238E27FC236}">
                  <a16:creationId xmlns:a16="http://schemas.microsoft.com/office/drawing/2014/main" id="{798D8608-EA42-4224-BA09-43A24DAE84E2}"/>
                </a:ext>
              </a:extLst>
            </p:cNvPr>
            <p:cNvSpPr>
              <a:spLocks/>
            </p:cNvSpPr>
            <p:nvPr/>
          </p:nvSpPr>
          <p:spPr bwMode="gray">
            <a:xfrm>
              <a:off x="6591789" y="4087993"/>
              <a:ext cx="0" cy="3190"/>
            </a:xfrm>
            <a:custGeom>
              <a:avLst/>
              <a:gdLst>
                <a:gd name="T0" fmla="*/ 0 h 5"/>
                <a:gd name="T1" fmla="*/ 5 h 5"/>
                <a:gd name="T2" fmla="*/ 0 h 5"/>
              </a:gdLst>
              <a:ahLst/>
              <a:cxnLst>
                <a:cxn ang="0">
                  <a:pos x="0" y="T0"/>
                </a:cxn>
                <a:cxn ang="0">
                  <a:pos x="0" y="T1"/>
                </a:cxn>
                <a:cxn ang="0">
                  <a:pos x="0" y="T2"/>
                </a:cxn>
              </a:cxnLst>
              <a:rect l="0" t="0" r="r" b="b"/>
              <a:pathLst>
                <a:path h="5">
                  <a:moveTo>
                    <a:pt x="0" y="0"/>
                  </a:moveTo>
                  <a:cubicBezTo>
                    <a:pt x="0" y="1"/>
                    <a:pt x="0" y="3"/>
                    <a:pt x="0" y="5"/>
                  </a:cubicBezTo>
                  <a:cubicBezTo>
                    <a:pt x="0" y="3"/>
                    <a:pt x="0" y="2"/>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9" name="Freeform 587">
              <a:extLst>
                <a:ext uri="{FF2B5EF4-FFF2-40B4-BE49-F238E27FC236}">
                  <a16:creationId xmlns:a16="http://schemas.microsoft.com/office/drawing/2014/main" id="{1FE8BC24-2CB7-437C-B86E-035CBD791719}"/>
                </a:ext>
              </a:extLst>
            </p:cNvPr>
            <p:cNvSpPr>
              <a:spLocks/>
            </p:cNvSpPr>
            <p:nvPr/>
          </p:nvSpPr>
          <p:spPr bwMode="gray">
            <a:xfrm>
              <a:off x="6590195" y="4078424"/>
              <a:ext cx="1595" cy="9569"/>
            </a:xfrm>
            <a:custGeom>
              <a:avLst/>
              <a:gdLst>
                <a:gd name="T0" fmla="*/ 0 w 5"/>
                <a:gd name="T1" fmla="*/ 0 h 19"/>
                <a:gd name="T2" fmla="*/ 5 w 5"/>
                <a:gd name="T3" fmla="*/ 19 h 19"/>
                <a:gd name="T4" fmla="*/ 0 w 5"/>
                <a:gd name="T5" fmla="*/ 0 h 19"/>
              </a:gdLst>
              <a:ahLst/>
              <a:cxnLst>
                <a:cxn ang="0">
                  <a:pos x="T0" y="T1"/>
                </a:cxn>
                <a:cxn ang="0">
                  <a:pos x="T2" y="T3"/>
                </a:cxn>
                <a:cxn ang="0">
                  <a:pos x="T4" y="T5"/>
                </a:cxn>
              </a:cxnLst>
              <a:rect l="0" t="0" r="r" b="b"/>
              <a:pathLst>
                <a:path w="5" h="19">
                  <a:moveTo>
                    <a:pt x="0" y="0"/>
                  </a:moveTo>
                  <a:cubicBezTo>
                    <a:pt x="2" y="6"/>
                    <a:pt x="4" y="12"/>
                    <a:pt x="5" y="19"/>
                  </a:cubicBezTo>
                  <a:cubicBezTo>
                    <a:pt x="4" y="12"/>
                    <a:pt x="3" y="6"/>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0" name="Freeform 588">
              <a:extLst>
                <a:ext uri="{FF2B5EF4-FFF2-40B4-BE49-F238E27FC236}">
                  <a16:creationId xmlns:a16="http://schemas.microsoft.com/office/drawing/2014/main" id="{0ED8039B-02F7-489F-BA0F-BE1E91E4CB6B}"/>
                </a:ext>
              </a:extLst>
            </p:cNvPr>
            <p:cNvSpPr>
              <a:spLocks noEditPoints="1"/>
            </p:cNvSpPr>
            <p:nvPr/>
          </p:nvSpPr>
          <p:spPr bwMode="gray">
            <a:xfrm>
              <a:off x="6342999" y="3459638"/>
              <a:ext cx="409866" cy="317367"/>
            </a:xfrm>
            <a:custGeom>
              <a:avLst/>
              <a:gdLst>
                <a:gd name="T0" fmla="*/ 25 w 774"/>
                <a:gd name="T1" fmla="*/ 234 h 599"/>
                <a:gd name="T2" fmla="*/ 33 w 774"/>
                <a:gd name="T3" fmla="*/ 307 h 599"/>
                <a:gd name="T4" fmla="*/ 73 w 774"/>
                <a:gd name="T5" fmla="*/ 339 h 599"/>
                <a:gd name="T6" fmla="*/ 155 w 774"/>
                <a:gd name="T7" fmla="*/ 355 h 599"/>
                <a:gd name="T8" fmla="*/ 229 w 774"/>
                <a:gd name="T9" fmla="*/ 358 h 599"/>
                <a:gd name="T10" fmla="*/ 247 w 774"/>
                <a:gd name="T11" fmla="*/ 459 h 599"/>
                <a:gd name="T12" fmla="*/ 288 w 774"/>
                <a:gd name="T13" fmla="*/ 499 h 599"/>
                <a:gd name="T14" fmla="*/ 366 w 774"/>
                <a:gd name="T15" fmla="*/ 586 h 599"/>
                <a:gd name="T16" fmla="*/ 425 w 774"/>
                <a:gd name="T17" fmla="*/ 582 h 599"/>
                <a:gd name="T18" fmla="*/ 499 w 774"/>
                <a:gd name="T19" fmla="*/ 597 h 599"/>
                <a:gd name="T20" fmla="*/ 547 w 774"/>
                <a:gd name="T21" fmla="*/ 526 h 599"/>
                <a:gd name="T22" fmla="*/ 635 w 774"/>
                <a:gd name="T23" fmla="*/ 489 h 599"/>
                <a:gd name="T24" fmla="*/ 643 w 774"/>
                <a:gd name="T25" fmla="*/ 470 h 599"/>
                <a:gd name="T26" fmla="*/ 691 w 774"/>
                <a:gd name="T27" fmla="*/ 319 h 599"/>
                <a:gd name="T28" fmla="*/ 758 w 774"/>
                <a:gd name="T29" fmla="*/ 246 h 599"/>
                <a:gd name="T30" fmla="*/ 728 w 774"/>
                <a:gd name="T31" fmla="*/ 183 h 599"/>
                <a:gd name="T32" fmla="*/ 693 w 774"/>
                <a:gd name="T33" fmla="*/ 128 h 599"/>
                <a:gd name="T34" fmla="*/ 654 w 774"/>
                <a:gd name="T35" fmla="*/ 76 h 599"/>
                <a:gd name="T36" fmla="*/ 524 w 774"/>
                <a:gd name="T37" fmla="*/ 51 h 599"/>
                <a:gd name="T38" fmla="*/ 462 w 774"/>
                <a:gd name="T39" fmla="*/ 18 h 599"/>
                <a:gd name="T40" fmla="*/ 424 w 774"/>
                <a:gd name="T41" fmla="*/ 39 h 599"/>
                <a:gd name="T42" fmla="*/ 334 w 774"/>
                <a:gd name="T43" fmla="*/ 31 h 599"/>
                <a:gd name="T44" fmla="*/ 274 w 774"/>
                <a:gd name="T45" fmla="*/ 35 h 599"/>
                <a:gd name="T46" fmla="*/ 248 w 774"/>
                <a:gd name="T47" fmla="*/ 30 h 599"/>
                <a:gd name="T48" fmla="*/ 192 w 774"/>
                <a:gd name="T49" fmla="*/ 39 h 599"/>
                <a:gd name="T50" fmla="*/ 101 w 774"/>
                <a:gd name="T51" fmla="*/ 54 h 599"/>
                <a:gd name="T52" fmla="*/ 23 w 774"/>
                <a:gd name="T53" fmla="*/ 123 h 599"/>
                <a:gd name="T54" fmla="*/ 0 w 774"/>
                <a:gd name="T55" fmla="*/ 133 h 599"/>
                <a:gd name="T56" fmla="*/ 14 w 774"/>
                <a:gd name="T57" fmla="*/ 237 h 599"/>
                <a:gd name="T58" fmla="*/ 15 w 774"/>
                <a:gd name="T59" fmla="*/ 310 h 599"/>
                <a:gd name="T60" fmla="*/ 293 w 774"/>
                <a:gd name="T61" fmla="*/ 284 h 599"/>
                <a:gd name="T62" fmla="*/ 404 w 774"/>
                <a:gd name="T63" fmla="*/ 237 h 599"/>
                <a:gd name="T64" fmla="*/ 436 w 774"/>
                <a:gd name="T65" fmla="*/ 208 h 599"/>
                <a:gd name="T66" fmla="*/ 368 w 774"/>
                <a:gd name="T67" fmla="*/ 290 h 599"/>
                <a:gd name="T68" fmla="*/ 435 w 774"/>
                <a:gd name="T69" fmla="*/ 299 h 599"/>
                <a:gd name="T70" fmla="*/ 462 w 774"/>
                <a:gd name="T71" fmla="*/ 233 h 599"/>
                <a:gd name="T72" fmla="*/ 505 w 774"/>
                <a:gd name="T73" fmla="*/ 232 h 599"/>
                <a:gd name="T74" fmla="*/ 563 w 774"/>
                <a:gd name="T75" fmla="*/ 265 h 599"/>
                <a:gd name="T76" fmla="*/ 670 w 774"/>
                <a:gd name="T77" fmla="*/ 297 h 599"/>
                <a:gd name="T78" fmla="*/ 656 w 774"/>
                <a:gd name="T79" fmla="*/ 411 h 599"/>
                <a:gd name="T80" fmla="*/ 296 w 774"/>
                <a:gd name="T81" fmla="*/ 367 h 599"/>
                <a:gd name="T82" fmla="*/ 334 w 774"/>
                <a:gd name="T83" fmla="*/ 351 h 599"/>
                <a:gd name="T84" fmla="*/ 306 w 774"/>
                <a:gd name="T85" fmla="*/ 351 h 599"/>
                <a:gd name="T86" fmla="*/ 287 w 774"/>
                <a:gd name="T87" fmla="*/ 355 h 599"/>
                <a:gd name="T88" fmla="*/ 287 w 774"/>
                <a:gd name="T89" fmla="*/ 301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4" h="599">
                  <a:moveTo>
                    <a:pt x="23" y="287"/>
                  </a:moveTo>
                  <a:cubicBezTo>
                    <a:pt x="21" y="241"/>
                    <a:pt x="21" y="241"/>
                    <a:pt x="21" y="241"/>
                  </a:cubicBezTo>
                  <a:cubicBezTo>
                    <a:pt x="25" y="234"/>
                    <a:pt x="25" y="234"/>
                    <a:pt x="25" y="234"/>
                  </a:cubicBezTo>
                  <a:cubicBezTo>
                    <a:pt x="29" y="249"/>
                    <a:pt x="35" y="261"/>
                    <a:pt x="35" y="261"/>
                  </a:cubicBezTo>
                  <a:cubicBezTo>
                    <a:pt x="42" y="292"/>
                    <a:pt x="42" y="292"/>
                    <a:pt x="42" y="292"/>
                  </a:cubicBezTo>
                  <a:cubicBezTo>
                    <a:pt x="33" y="307"/>
                    <a:pt x="33" y="307"/>
                    <a:pt x="33" y="307"/>
                  </a:cubicBezTo>
                  <a:cubicBezTo>
                    <a:pt x="48" y="308"/>
                    <a:pt x="48" y="308"/>
                    <a:pt x="48" y="308"/>
                  </a:cubicBezTo>
                  <a:cubicBezTo>
                    <a:pt x="55" y="323"/>
                    <a:pt x="55" y="323"/>
                    <a:pt x="55" y="323"/>
                  </a:cubicBezTo>
                  <a:cubicBezTo>
                    <a:pt x="73" y="339"/>
                    <a:pt x="73" y="339"/>
                    <a:pt x="73" y="339"/>
                  </a:cubicBezTo>
                  <a:cubicBezTo>
                    <a:pt x="96" y="337"/>
                    <a:pt x="96" y="337"/>
                    <a:pt x="96" y="337"/>
                  </a:cubicBezTo>
                  <a:cubicBezTo>
                    <a:pt x="96" y="337"/>
                    <a:pt x="103" y="341"/>
                    <a:pt x="117" y="349"/>
                  </a:cubicBezTo>
                  <a:cubicBezTo>
                    <a:pt x="132" y="361"/>
                    <a:pt x="155" y="355"/>
                    <a:pt x="155" y="355"/>
                  </a:cubicBezTo>
                  <a:cubicBezTo>
                    <a:pt x="158" y="366"/>
                    <a:pt x="158" y="366"/>
                    <a:pt x="158" y="366"/>
                  </a:cubicBezTo>
                  <a:cubicBezTo>
                    <a:pt x="192" y="357"/>
                    <a:pt x="192" y="357"/>
                    <a:pt x="192" y="357"/>
                  </a:cubicBezTo>
                  <a:cubicBezTo>
                    <a:pt x="229" y="358"/>
                    <a:pt x="229" y="358"/>
                    <a:pt x="229" y="358"/>
                  </a:cubicBezTo>
                  <a:cubicBezTo>
                    <a:pt x="229" y="358"/>
                    <a:pt x="262" y="383"/>
                    <a:pt x="273" y="391"/>
                  </a:cubicBezTo>
                  <a:cubicBezTo>
                    <a:pt x="283" y="403"/>
                    <a:pt x="256" y="421"/>
                    <a:pt x="256" y="421"/>
                  </a:cubicBezTo>
                  <a:cubicBezTo>
                    <a:pt x="256" y="421"/>
                    <a:pt x="248" y="436"/>
                    <a:pt x="247" y="459"/>
                  </a:cubicBezTo>
                  <a:cubicBezTo>
                    <a:pt x="242" y="485"/>
                    <a:pt x="267" y="513"/>
                    <a:pt x="267" y="513"/>
                  </a:cubicBezTo>
                  <a:cubicBezTo>
                    <a:pt x="272" y="514"/>
                    <a:pt x="272" y="514"/>
                    <a:pt x="272" y="514"/>
                  </a:cubicBezTo>
                  <a:cubicBezTo>
                    <a:pt x="272" y="514"/>
                    <a:pt x="276" y="496"/>
                    <a:pt x="288" y="499"/>
                  </a:cubicBezTo>
                  <a:cubicBezTo>
                    <a:pt x="300" y="502"/>
                    <a:pt x="295" y="518"/>
                    <a:pt x="308" y="521"/>
                  </a:cubicBezTo>
                  <a:cubicBezTo>
                    <a:pt x="322" y="524"/>
                    <a:pt x="351" y="519"/>
                    <a:pt x="366" y="547"/>
                  </a:cubicBezTo>
                  <a:cubicBezTo>
                    <a:pt x="380" y="575"/>
                    <a:pt x="366" y="586"/>
                    <a:pt x="366" y="586"/>
                  </a:cubicBezTo>
                  <a:cubicBezTo>
                    <a:pt x="379" y="599"/>
                    <a:pt x="379" y="599"/>
                    <a:pt x="379" y="599"/>
                  </a:cubicBezTo>
                  <a:cubicBezTo>
                    <a:pt x="420" y="597"/>
                    <a:pt x="420" y="597"/>
                    <a:pt x="420" y="597"/>
                  </a:cubicBezTo>
                  <a:cubicBezTo>
                    <a:pt x="425" y="582"/>
                    <a:pt x="425" y="582"/>
                    <a:pt x="425" y="582"/>
                  </a:cubicBezTo>
                  <a:cubicBezTo>
                    <a:pt x="447" y="591"/>
                    <a:pt x="447" y="591"/>
                    <a:pt x="447" y="591"/>
                  </a:cubicBezTo>
                  <a:cubicBezTo>
                    <a:pt x="473" y="584"/>
                    <a:pt x="473" y="584"/>
                    <a:pt x="473" y="584"/>
                  </a:cubicBezTo>
                  <a:cubicBezTo>
                    <a:pt x="499" y="597"/>
                    <a:pt x="499" y="597"/>
                    <a:pt x="499" y="597"/>
                  </a:cubicBezTo>
                  <a:cubicBezTo>
                    <a:pt x="523" y="567"/>
                    <a:pt x="523" y="567"/>
                    <a:pt x="523" y="567"/>
                  </a:cubicBezTo>
                  <a:cubicBezTo>
                    <a:pt x="523" y="567"/>
                    <a:pt x="537" y="576"/>
                    <a:pt x="553" y="569"/>
                  </a:cubicBezTo>
                  <a:cubicBezTo>
                    <a:pt x="564" y="566"/>
                    <a:pt x="543" y="534"/>
                    <a:pt x="547" y="526"/>
                  </a:cubicBezTo>
                  <a:cubicBezTo>
                    <a:pt x="555" y="515"/>
                    <a:pt x="581" y="528"/>
                    <a:pt x="581" y="528"/>
                  </a:cubicBezTo>
                  <a:cubicBezTo>
                    <a:pt x="597" y="494"/>
                    <a:pt x="597" y="494"/>
                    <a:pt x="597" y="494"/>
                  </a:cubicBezTo>
                  <a:cubicBezTo>
                    <a:pt x="597" y="494"/>
                    <a:pt x="620" y="488"/>
                    <a:pt x="635" y="489"/>
                  </a:cubicBezTo>
                  <a:cubicBezTo>
                    <a:pt x="650" y="486"/>
                    <a:pt x="634" y="504"/>
                    <a:pt x="645" y="516"/>
                  </a:cubicBezTo>
                  <a:cubicBezTo>
                    <a:pt x="656" y="528"/>
                    <a:pt x="679" y="510"/>
                    <a:pt x="676" y="487"/>
                  </a:cubicBezTo>
                  <a:cubicBezTo>
                    <a:pt x="677" y="468"/>
                    <a:pt x="643" y="470"/>
                    <a:pt x="643" y="470"/>
                  </a:cubicBezTo>
                  <a:cubicBezTo>
                    <a:pt x="657" y="413"/>
                    <a:pt x="657" y="413"/>
                    <a:pt x="657" y="413"/>
                  </a:cubicBezTo>
                  <a:cubicBezTo>
                    <a:pt x="657" y="413"/>
                    <a:pt x="648" y="371"/>
                    <a:pt x="649" y="352"/>
                  </a:cubicBezTo>
                  <a:cubicBezTo>
                    <a:pt x="649" y="336"/>
                    <a:pt x="676" y="322"/>
                    <a:pt x="691" y="319"/>
                  </a:cubicBezTo>
                  <a:cubicBezTo>
                    <a:pt x="707" y="312"/>
                    <a:pt x="704" y="278"/>
                    <a:pt x="704" y="278"/>
                  </a:cubicBezTo>
                  <a:cubicBezTo>
                    <a:pt x="757" y="265"/>
                    <a:pt x="757" y="265"/>
                    <a:pt x="757" y="265"/>
                  </a:cubicBezTo>
                  <a:cubicBezTo>
                    <a:pt x="758" y="246"/>
                    <a:pt x="758" y="246"/>
                    <a:pt x="758" y="246"/>
                  </a:cubicBezTo>
                  <a:cubicBezTo>
                    <a:pt x="758" y="246"/>
                    <a:pt x="774" y="228"/>
                    <a:pt x="771" y="216"/>
                  </a:cubicBezTo>
                  <a:cubicBezTo>
                    <a:pt x="768" y="204"/>
                    <a:pt x="722" y="221"/>
                    <a:pt x="722" y="221"/>
                  </a:cubicBezTo>
                  <a:cubicBezTo>
                    <a:pt x="728" y="183"/>
                    <a:pt x="728" y="183"/>
                    <a:pt x="728" y="183"/>
                  </a:cubicBezTo>
                  <a:cubicBezTo>
                    <a:pt x="736" y="165"/>
                    <a:pt x="736" y="165"/>
                    <a:pt x="736" y="165"/>
                  </a:cubicBezTo>
                  <a:cubicBezTo>
                    <a:pt x="737" y="142"/>
                    <a:pt x="737" y="142"/>
                    <a:pt x="737" y="142"/>
                  </a:cubicBezTo>
                  <a:cubicBezTo>
                    <a:pt x="693" y="128"/>
                    <a:pt x="693" y="128"/>
                    <a:pt x="693" y="128"/>
                  </a:cubicBezTo>
                  <a:cubicBezTo>
                    <a:pt x="690" y="113"/>
                    <a:pt x="690" y="113"/>
                    <a:pt x="690" y="113"/>
                  </a:cubicBezTo>
                  <a:cubicBezTo>
                    <a:pt x="671" y="112"/>
                    <a:pt x="671" y="112"/>
                    <a:pt x="671" y="112"/>
                  </a:cubicBezTo>
                  <a:cubicBezTo>
                    <a:pt x="671" y="112"/>
                    <a:pt x="661" y="88"/>
                    <a:pt x="654" y="76"/>
                  </a:cubicBezTo>
                  <a:cubicBezTo>
                    <a:pt x="643" y="64"/>
                    <a:pt x="595" y="58"/>
                    <a:pt x="595" y="58"/>
                  </a:cubicBezTo>
                  <a:cubicBezTo>
                    <a:pt x="595" y="47"/>
                    <a:pt x="595" y="47"/>
                    <a:pt x="595" y="47"/>
                  </a:cubicBezTo>
                  <a:cubicBezTo>
                    <a:pt x="524" y="51"/>
                    <a:pt x="524" y="51"/>
                    <a:pt x="524" y="51"/>
                  </a:cubicBezTo>
                  <a:cubicBezTo>
                    <a:pt x="504" y="8"/>
                    <a:pt x="504" y="8"/>
                    <a:pt x="504" y="8"/>
                  </a:cubicBezTo>
                  <a:cubicBezTo>
                    <a:pt x="485" y="0"/>
                    <a:pt x="485" y="0"/>
                    <a:pt x="485" y="0"/>
                  </a:cubicBezTo>
                  <a:cubicBezTo>
                    <a:pt x="462" y="18"/>
                    <a:pt x="462" y="18"/>
                    <a:pt x="462" y="18"/>
                  </a:cubicBezTo>
                  <a:cubicBezTo>
                    <a:pt x="450" y="40"/>
                    <a:pt x="450" y="40"/>
                    <a:pt x="450" y="40"/>
                  </a:cubicBezTo>
                  <a:cubicBezTo>
                    <a:pt x="438" y="43"/>
                    <a:pt x="438" y="43"/>
                    <a:pt x="438" y="43"/>
                  </a:cubicBezTo>
                  <a:cubicBezTo>
                    <a:pt x="424" y="39"/>
                    <a:pt x="424" y="39"/>
                    <a:pt x="424" y="39"/>
                  </a:cubicBezTo>
                  <a:cubicBezTo>
                    <a:pt x="401" y="49"/>
                    <a:pt x="401" y="49"/>
                    <a:pt x="401" y="49"/>
                  </a:cubicBezTo>
                  <a:cubicBezTo>
                    <a:pt x="379" y="33"/>
                    <a:pt x="379" y="33"/>
                    <a:pt x="379" y="33"/>
                  </a:cubicBezTo>
                  <a:cubicBezTo>
                    <a:pt x="334" y="31"/>
                    <a:pt x="334" y="31"/>
                    <a:pt x="334" y="31"/>
                  </a:cubicBezTo>
                  <a:cubicBezTo>
                    <a:pt x="319" y="45"/>
                    <a:pt x="319" y="45"/>
                    <a:pt x="319" y="45"/>
                  </a:cubicBezTo>
                  <a:cubicBezTo>
                    <a:pt x="297" y="33"/>
                    <a:pt x="297" y="33"/>
                    <a:pt x="297" y="33"/>
                  </a:cubicBezTo>
                  <a:cubicBezTo>
                    <a:pt x="274" y="35"/>
                    <a:pt x="274" y="35"/>
                    <a:pt x="274" y="35"/>
                  </a:cubicBezTo>
                  <a:cubicBezTo>
                    <a:pt x="266" y="54"/>
                    <a:pt x="266" y="54"/>
                    <a:pt x="266" y="54"/>
                  </a:cubicBezTo>
                  <a:cubicBezTo>
                    <a:pt x="251" y="53"/>
                    <a:pt x="251" y="53"/>
                    <a:pt x="251" y="53"/>
                  </a:cubicBezTo>
                  <a:cubicBezTo>
                    <a:pt x="248" y="30"/>
                    <a:pt x="248" y="30"/>
                    <a:pt x="248" y="30"/>
                  </a:cubicBezTo>
                  <a:cubicBezTo>
                    <a:pt x="237" y="34"/>
                    <a:pt x="237" y="34"/>
                    <a:pt x="237" y="34"/>
                  </a:cubicBezTo>
                  <a:cubicBezTo>
                    <a:pt x="206" y="51"/>
                    <a:pt x="206" y="51"/>
                    <a:pt x="206" y="51"/>
                  </a:cubicBezTo>
                  <a:cubicBezTo>
                    <a:pt x="192" y="39"/>
                    <a:pt x="192" y="39"/>
                    <a:pt x="192" y="39"/>
                  </a:cubicBezTo>
                  <a:cubicBezTo>
                    <a:pt x="128" y="40"/>
                    <a:pt x="128" y="40"/>
                    <a:pt x="128" y="40"/>
                  </a:cubicBezTo>
                  <a:cubicBezTo>
                    <a:pt x="112" y="58"/>
                    <a:pt x="112" y="58"/>
                    <a:pt x="112" y="58"/>
                  </a:cubicBezTo>
                  <a:cubicBezTo>
                    <a:pt x="101" y="54"/>
                    <a:pt x="101" y="54"/>
                    <a:pt x="101" y="54"/>
                  </a:cubicBezTo>
                  <a:cubicBezTo>
                    <a:pt x="82" y="68"/>
                    <a:pt x="82" y="68"/>
                    <a:pt x="82" y="68"/>
                  </a:cubicBezTo>
                  <a:cubicBezTo>
                    <a:pt x="82" y="68"/>
                    <a:pt x="71" y="60"/>
                    <a:pt x="59" y="75"/>
                  </a:cubicBezTo>
                  <a:cubicBezTo>
                    <a:pt x="43" y="89"/>
                    <a:pt x="23" y="123"/>
                    <a:pt x="23" y="123"/>
                  </a:cubicBezTo>
                  <a:cubicBezTo>
                    <a:pt x="15" y="130"/>
                    <a:pt x="15" y="130"/>
                    <a:pt x="15" y="130"/>
                  </a:cubicBezTo>
                  <a:cubicBezTo>
                    <a:pt x="12" y="122"/>
                    <a:pt x="12" y="122"/>
                    <a:pt x="12" y="122"/>
                  </a:cubicBezTo>
                  <a:cubicBezTo>
                    <a:pt x="0" y="133"/>
                    <a:pt x="0" y="133"/>
                    <a:pt x="0" y="133"/>
                  </a:cubicBezTo>
                  <a:cubicBezTo>
                    <a:pt x="0" y="133"/>
                    <a:pt x="9" y="183"/>
                    <a:pt x="12" y="199"/>
                  </a:cubicBezTo>
                  <a:cubicBezTo>
                    <a:pt x="12" y="206"/>
                    <a:pt x="15" y="214"/>
                    <a:pt x="19" y="222"/>
                  </a:cubicBezTo>
                  <a:cubicBezTo>
                    <a:pt x="14" y="237"/>
                    <a:pt x="14" y="237"/>
                    <a:pt x="14" y="237"/>
                  </a:cubicBezTo>
                  <a:cubicBezTo>
                    <a:pt x="16" y="279"/>
                    <a:pt x="16" y="279"/>
                    <a:pt x="16" y="279"/>
                  </a:cubicBezTo>
                  <a:cubicBezTo>
                    <a:pt x="7" y="313"/>
                    <a:pt x="7" y="313"/>
                    <a:pt x="7" y="313"/>
                  </a:cubicBezTo>
                  <a:cubicBezTo>
                    <a:pt x="15" y="310"/>
                    <a:pt x="15" y="310"/>
                    <a:pt x="15" y="310"/>
                  </a:cubicBezTo>
                  <a:lnTo>
                    <a:pt x="23" y="287"/>
                  </a:lnTo>
                  <a:close/>
                  <a:moveTo>
                    <a:pt x="287" y="301"/>
                  </a:moveTo>
                  <a:cubicBezTo>
                    <a:pt x="293" y="284"/>
                    <a:pt x="293" y="284"/>
                    <a:pt x="293" y="284"/>
                  </a:cubicBezTo>
                  <a:cubicBezTo>
                    <a:pt x="354" y="284"/>
                    <a:pt x="354" y="284"/>
                    <a:pt x="354" y="284"/>
                  </a:cubicBezTo>
                  <a:cubicBezTo>
                    <a:pt x="366" y="275"/>
                    <a:pt x="366" y="275"/>
                    <a:pt x="366" y="275"/>
                  </a:cubicBezTo>
                  <a:cubicBezTo>
                    <a:pt x="404" y="237"/>
                    <a:pt x="404" y="237"/>
                    <a:pt x="404" y="237"/>
                  </a:cubicBezTo>
                  <a:cubicBezTo>
                    <a:pt x="423" y="203"/>
                    <a:pt x="423" y="203"/>
                    <a:pt x="423" y="203"/>
                  </a:cubicBezTo>
                  <a:cubicBezTo>
                    <a:pt x="430" y="200"/>
                    <a:pt x="430" y="200"/>
                    <a:pt x="430" y="200"/>
                  </a:cubicBezTo>
                  <a:cubicBezTo>
                    <a:pt x="436" y="208"/>
                    <a:pt x="436" y="208"/>
                    <a:pt x="436" y="208"/>
                  </a:cubicBezTo>
                  <a:cubicBezTo>
                    <a:pt x="416" y="224"/>
                    <a:pt x="416" y="224"/>
                    <a:pt x="416" y="224"/>
                  </a:cubicBezTo>
                  <a:cubicBezTo>
                    <a:pt x="414" y="238"/>
                    <a:pt x="414" y="238"/>
                    <a:pt x="414" y="238"/>
                  </a:cubicBezTo>
                  <a:cubicBezTo>
                    <a:pt x="368" y="290"/>
                    <a:pt x="368" y="290"/>
                    <a:pt x="368" y="290"/>
                  </a:cubicBezTo>
                  <a:cubicBezTo>
                    <a:pt x="368" y="290"/>
                    <a:pt x="393" y="290"/>
                    <a:pt x="397" y="290"/>
                  </a:cubicBezTo>
                  <a:cubicBezTo>
                    <a:pt x="400" y="291"/>
                    <a:pt x="410" y="295"/>
                    <a:pt x="410" y="295"/>
                  </a:cubicBezTo>
                  <a:cubicBezTo>
                    <a:pt x="435" y="299"/>
                    <a:pt x="435" y="299"/>
                    <a:pt x="435" y="299"/>
                  </a:cubicBezTo>
                  <a:cubicBezTo>
                    <a:pt x="458" y="287"/>
                    <a:pt x="458" y="287"/>
                    <a:pt x="458" y="287"/>
                  </a:cubicBezTo>
                  <a:cubicBezTo>
                    <a:pt x="451" y="232"/>
                    <a:pt x="451" y="232"/>
                    <a:pt x="451" y="232"/>
                  </a:cubicBezTo>
                  <a:cubicBezTo>
                    <a:pt x="462" y="233"/>
                    <a:pt x="462" y="233"/>
                    <a:pt x="462" y="233"/>
                  </a:cubicBezTo>
                  <a:cubicBezTo>
                    <a:pt x="468" y="216"/>
                    <a:pt x="468" y="216"/>
                    <a:pt x="468" y="216"/>
                  </a:cubicBezTo>
                  <a:cubicBezTo>
                    <a:pt x="484" y="233"/>
                    <a:pt x="484" y="233"/>
                    <a:pt x="484" y="233"/>
                  </a:cubicBezTo>
                  <a:cubicBezTo>
                    <a:pt x="505" y="232"/>
                    <a:pt x="505" y="232"/>
                    <a:pt x="505" y="232"/>
                  </a:cubicBezTo>
                  <a:cubicBezTo>
                    <a:pt x="505" y="232"/>
                    <a:pt x="512" y="236"/>
                    <a:pt x="525" y="245"/>
                  </a:cubicBezTo>
                  <a:cubicBezTo>
                    <a:pt x="538" y="258"/>
                    <a:pt x="560" y="254"/>
                    <a:pt x="560" y="254"/>
                  </a:cubicBezTo>
                  <a:cubicBezTo>
                    <a:pt x="563" y="265"/>
                    <a:pt x="563" y="265"/>
                    <a:pt x="563" y="265"/>
                  </a:cubicBezTo>
                  <a:cubicBezTo>
                    <a:pt x="596" y="258"/>
                    <a:pt x="596" y="258"/>
                    <a:pt x="596" y="258"/>
                  </a:cubicBezTo>
                  <a:cubicBezTo>
                    <a:pt x="632" y="263"/>
                    <a:pt x="632" y="263"/>
                    <a:pt x="632" y="263"/>
                  </a:cubicBezTo>
                  <a:cubicBezTo>
                    <a:pt x="632" y="263"/>
                    <a:pt x="661" y="288"/>
                    <a:pt x="670" y="297"/>
                  </a:cubicBezTo>
                  <a:cubicBezTo>
                    <a:pt x="680" y="309"/>
                    <a:pt x="653" y="324"/>
                    <a:pt x="653" y="324"/>
                  </a:cubicBezTo>
                  <a:cubicBezTo>
                    <a:pt x="653" y="324"/>
                    <a:pt x="644" y="337"/>
                    <a:pt x="641" y="358"/>
                  </a:cubicBezTo>
                  <a:cubicBezTo>
                    <a:pt x="634" y="383"/>
                    <a:pt x="656" y="411"/>
                    <a:pt x="656" y="411"/>
                  </a:cubicBezTo>
                  <a:cubicBezTo>
                    <a:pt x="656" y="411"/>
                    <a:pt x="520" y="426"/>
                    <a:pt x="467" y="419"/>
                  </a:cubicBezTo>
                  <a:cubicBezTo>
                    <a:pt x="423" y="417"/>
                    <a:pt x="311" y="395"/>
                    <a:pt x="282" y="391"/>
                  </a:cubicBezTo>
                  <a:cubicBezTo>
                    <a:pt x="296" y="367"/>
                    <a:pt x="296" y="367"/>
                    <a:pt x="296" y="367"/>
                  </a:cubicBezTo>
                  <a:cubicBezTo>
                    <a:pt x="303" y="372"/>
                    <a:pt x="303" y="372"/>
                    <a:pt x="303" y="372"/>
                  </a:cubicBezTo>
                  <a:cubicBezTo>
                    <a:pt x="334" y="358"/>
                    <a:pt x="334" y="358"/>
                    <a:pt x="334" y="358"/>
                  </a:cubicBezTo>
                  <a:cubicBezTo>
                    <a:pt x="334" y="351"/>
                    <a:pt x="334" y="351"/>
                    <a:pt x="334" y="351"/>
                  </a:cubicBezTo>
                  <a:cubicBezTo>
                    <a:pt x="350" y="345"/>
                    <a:pt x="350" y="345"/>
                    <a:pt x="350" y="345"/>
                  </a:cubicBezTo>
                  <a:cubicBezTo>
                    <a:pt x="325" y="339"/>
                    <a:pt x="325" y="339"/>
                    <a:pt x="325" y="339"/>
                  </a:cubicBezTo>
                  <a:cubicBezTo>
                    <a:pt x="306" y="351"/>
                    <a:pt x="306" y="351"/>
                    <a:pt x="306" y="351"/>
                  </a:cubicBezTo>
                  <a:cubicBezTo>
                    <a:pt x="300" y="339"/>
                    <a:pt x="300" y="339"/>
                    <a:pt x="300" y="339"/>
                  </a:cubicBezTo>
                  <a:cubicBezTo>
                    <a:pt x="292" y="345"/>
                    <a:pt x="292" y="345"/>
                    <a:pt x="292" y="345"/>
                  </a:cubicBezTo>
                  <a:cubicBezTo>
                    <a:pt x="287" y="355"/>
                    <a:pt x="287" y="355"/>
                    <a:pt x="287" y="355"/>
                  </a:cubicBezTo>
                  <a:cubicBezTo>
                    <a:pt x="280" y="351"/>
                    <a:pt x="280" y="351"/>
                    <a:pt x="280" y="351"/>
                  </a:cubicBezTo>
                  <a:cubicBezTo>
                    <a:pt x="292" y="316"/>
                    <a:pt x="292" y="316"/>
                    <a:pt x="292" y="316"/>
                  </a:cubicBezTo>
                  <a:lnTo>
                    <a:pt x="287" y="301"/>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1" name="Freeform 589">
              <a:extLst>
                <a:ext uri="{FF2B5EF4-FFF2-40B4-BE49-F238E27FC236}">
                  <a16:creationId xmlns:a16="http://schemas.microsoft.com/office/drawing/2014/main" id="{A8B1274B-1DB3-486D-A196-C4822469F396}"/>
                </a:ext>
              </a:extLst>
            </p:cNvPr>
            <p:cNvSpPr>
              <a:spLocks/>
            </p:cNvSpPr>
            <p:nvPr/>
          </p:nvSpPr>
          <p:spPr bwMode="gray">
            <a:xfrm>
              <a:off x="4867802" y="5446770"/>
              <a:ext cx="44655" cy="38275"/>
            </a:xfrm>
            <a:custGeom>
              <a:avLst/>
              <a:gdLst>
                <a:gd name="T0" fmla="*/ 53 w 85"/>
                <a:gd name="T1" fmla="*/ 5 h 71"/>
                <a:gd name="T2" fmla="*/ 0 w 85"/>
                <a:gd name="T3" fmla="*/ 17 h 71"/>
                <a:gd name="T4" fmla="*/ 3 w 85"/>
                <a:gd name="T5" fmla="*/ 37 h 71"/>
                <a:gd name="T6" fmla="*/ 36 w 85"/>
                <a:gd name="T7" fmla="*/ 42 h 71"/>
                <a:gd name="T8" fmla="*/ 58 w 85"/>
                <a:gd name="T9" fmla="*/ 62 h 71"/>
                <a:gd name="T10" fmla="*/ 80 w 85"/>
                <a:gd name="T11" fmla="*/ 71 h 71"/>
                <a:gd name="T12" fmla="*/ 85 w 85"/>
                <a:gd name="T13" fmla="*/ 48 h 71"/>
                <a:gd name="T14" fmla="*/ 53 w 85"/>
                <a:gd name="T15" fmla="*/ 5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1">
                  <a:moveTo>
                    <a:pt x="53" y="5"/>
                  </a:moveTo>
                  <a:cubicBezTo>
                    <a:pt x="35" y="0"/>
                    <a:pt x="0" y="17"/>
                    <a:pt x="0" y="17"/>
                  </a:cubicBezTo>
                  <a:cubicBezTo>
                    <a:pt x="3" y="37"/>
                    <a:pt x="3" y="37"/>
                    <a:pt x="3" y="37"/>
                  </a:cubicBezTo>
                  <a:cubicBezTo>
                    <a:pt x="3" y="37"/>
                    <a:pt x="22" y="38"/>
                    <a:pt x="36" y="42"/>
                  </a:cubicBezTo>
                  <a:cubicBezTo>
                    <a:pt x="48" y="43"/>
                    <a:pt x="58" y="62"/>
                    <a:pt x="58" y="62"/>
                  </a:cubicBezTo>
                  <a:cubicBezTo>
                    <a:pt x="80" y="71"/>
                    <a:pt x="80" y="71"/>
                    <a:pt x="80" y="71"/>
                  </a:cubicBezTo>
                  <a:cubicBezTo>
                    <a:pt x="85" y="48"/>
                    <a:pt x="85" y="48"/>
                    <a:pt x="85" y="48"/>
                  </a:cubicBezTo>
                  <a:cubicBezTo>
                    <a:pt x="85" y="48"/>
                    <a:pt x="71" y="13"/>
                    <a:pt x="53"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2" name="Freeform 590">
              <a:extLst>
                <a:ext uri="{FF2B5EF4-FFF2-40B4-BE49-F238E27FC236}">
                  <a16:creationId xmlns:a16="http://schemas.microsoft.com/office/drawing/2014/main" id="{DC7300E8-BD17-44F2-96A4-BD2198988B47}"/>
                </a:ext>
              </a:extLst>
            </p:cNvPr>
            <p:cNvSpPr>
              <a:spLocks/>
            </p:cNvSpPr>
            <p:nvPr/>
          </p:nvSpPr>
          <p:spPr bwMode="gray">
            <a:xfrm>
              <a:off x="4722674" y="5453149"/>
              <a:ext cx="110042" cy="84525"/>
            </a:xfrm>
            <a:custGeom>
              <a:avLst/>
              <a:gdLst>
                <a:gd name="T0" fmla="*/ 159 w 207"/>
                <a:gd name="T1" fmla="*/ 55 h 160"/>
                <a:gd name="T2" fmla="*/ 145 w 207"/>
                <a:gd name="T3" fmla="*/ 32 h 160"/>
                <a:gd name="T4" fmla="*/ 160 w 207"/>
                <a:gd name="T5" fmla="*/ 17 h 160"/>
                <a:gd name="T6" fmla="*/ 149 w 207"/>
                <a:gd name="T7" fmla="*/ 17 h 160"/>
                <a:gd name="T8" fmla="*/ 165 w 207"/>
                <a:gd name="T9" fmla="*/ 2 h 160"/>
                <a:gd name="T10" fmla="*/ 90 w 207"/>
                <a:gd name="T11" fmla="*/ 10 h 160"/>
                <a:gd name="T12" fmla="*/ 39 w 207"/>
                <a:gd name="T13" fmla="*/ 50 h 160"/>
                <a:gd name="T14" fmla="*/ 28 w 207"/>
                <a:gd name="T15" fmla="*/ 45 h 160"/>
                <a:gd name="T16" fmla="*/ 1 w 207"/>
                <a:gd name="T17" fmla="*/ 59 h 160"/>
                <a:gd name="T18" fmla="*/ 0 w 207"/>
                <a:gd name="T19" fmla="*/ 90 h 160"/>
                <a:gd name="T20" fmla="*/ 15 w 207"/>
                <a:gd name="T21" fmla="*/ 83 h 160"/>
                <a:gd name="T22" fmla="*/ 26 w 207"/>
                <a:gd name="T23" fmla="*/ 103 h 160"/>
                <a:gd name="T24" fmla="*/ 53 w 207"/>
                <a:gd name="T25" fmla="*/ 85 h 160"/>
                <a:gd name="T26" fmla="*/ 69 w 207"/>
                <a:gd name="T27" fmla="*/ 124 h 160"/>
                <a:gd name="T28" fmla="*/ 103 w 207"/>
                <a:gd name="T29" fmla="*/ 137 h 160"/>
                <a:gd name="T30" fmla="*/ 113 w 207"/>
                <a:gd name="T31" fmla="*/ 160 h 160"/>
                <a:gd name="T32" fmla="*/ 132 w 207"/>
                <a:gd name="T33" fmla="*/ 154 h 160"/>
                <a:gd name="T34" fmla="*/ 151 w 207"/>
                <a:gd name="T35" fmla="*/ 143 h 160"/>
                <a:gd name="T36" fmla="*/ 163 w 207"/>
                <a:gd name="T37" fmla="*/ 117 h 160"/>
                <a:gd name="T38" fmla="*/ 191 w 207"/>
                <a:gd name="T39" fmla="*/ 91 h 160"/>
                <a:gd name="T40" fmla="*/ 187 w 207"/>
                <a:gd name="T41" fmla="*/ 87 h 160"/>
                <a:gd name="T42" fmla="*/ 195 w 207"/>
                <a:gd name="T43" fmla="*/ 88 h 160"/>
                <a:gd name="T44" fmla="*/ 207 w 207"/>
                <a:gd name="T45" fmla="*/ 62 h 160"/>
                <a:gd name="T46" fmla="*/ 186 w 207"/>
                <a:gd name="T47" fmla="*/ 41 h 160"/>
                <a:gd name="T48" fmla="*/ 159 w 207"/>
                <a:gd name="T49" fmla="*/ 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0">
                  <a:moveTo>
                    <a:pt x="159" y="55"/>
                  </a:moveTo>
                  <a:cubicBezTo>
                    <a:pt x="148" y="51"/>
                    <a:pt x="145" y="32"/>
                    <a:pt x="145" y="32"/>
                  </a:cubicBezTo>
                  <a:cubicBezTo>
                    <a:pt x="160" y="17"/>
                    <a:pt x="160" y="17"/>
                    <a:pt x="160" y="17"/>
                  </a:cubicBezTo>
                  <a:cubicBezTo>
                    <a:pt x="149" y="17"/>
                    <a:pt x="149" y="17"/>
                    <a:pt x="149" y="17"/>
                  </a:cubicBezTo>
                  <a:cubicBezTo>
                    <a:pt x="165" y="2"/>
                    <a:pt x="165" y="2"/>
                    <a:pt x="165" y="2"/>
                  </a:cubicBezTo>
                  <a:cubicBezTo>
                    <a:pt x="165" y="2"/>
                    <a:pt x="128" y="0"/>
                    <a:pt x="90" y="10"/>
                  </a:cubicBezTo>
                  <a:cubicBezTo>
                    <a:pt x="55" y="24"/>
                    <a:pt x="39" y="50"/>
                    <a:pt x="39" y="50"/>
                  </a:cubicBezTo>
                  <a:cubicBezTo>
                    <a:pt x="28" y="45"/>
                    <a:pt x="28" y="45"/>
                    <a:pt x="28" y="45"/>
                  </a:cubicBezTo>
                  <a:cubicBezTo>
                    <a:pt x="1" y="59"/>
                    <a:pt x="1" y="59"/>
                    <a:pt x="1" y="59"/>
                  </a:cubicBezTo>
                  <a:cubicBezTo>
                    <a:pt x="0" y="90"/>
                    <a:pt x="0" y="90"/>
                    <a:pt x="0" y="90"/>
                  </a:cubicBezTo>
                  <a:cubicBezTo>
                    <a:pt x="15" y="83"/>
                    <a:pt x="15" y="83"/>
                    <a:pt x="15" y="83"/>
                  </a:cubicBezTo>
                  <a:cubicBezTo>
                    <a:pt x="15" y="83"/>
                    <a:pt x="22" y="102"/>
                    <a:pt x="26" y="103"/>
                  </a:cubicBezTo>
                  <a:cubicBezTo>
                    <a:pt x="33" y="103"/>
                    <a:pt x="38" y="84"/>
                    <a:pt x="53" y="85"/>
                  </a:cubicBezTo>
                  <a:cubicBezTo>
                    <a:pt x="71" y="90"/>
                    <a:pt x="59" y="104"/>
                    <a:pt x="69" y="124"/>
                  </a:cubicBezTo>
                  <a:cubicBezTo>
                    <a:pt x="84" y="144"/>
                    <a:pt x="103" y="137"/>
                    <a:pt x="103" y="137"/>
                  </a:cubicBezTo>
                  <a:cubicBezTo>
                    <a:pt x="113" y="160"/>
                    <a:pt x="113" y="160"/>
                    <a:pt x="113" y="160"/>
                  </a:cubicBezTo>
                  <a:cubicBezTo>
                    <a:pt x="132" y="154"/>
                    <a:pt x="132" y="154"/>
                    <a:pt x="132" y="154"/>
                  </a:cubicBezTo>
                  <a:cubicBezTo>
                    <a:pt x="132" y="154"/>
                    <a:pt x="139" y="150"/>
                    <a:pt x="151" y="143"/>
                  </a:cubicBezTo>
                  <a:cubicBezTo>
                    <a:pt x="162" y="136"/>
                    <a:pt x="163" y="117"/>
                    <a:pt x="163" y="117"/>
                  </a:cubicBezTo>
                  <a:cubicBezTo>
                    <a:pt x="191" y="91"/>
                    <a:pt x="191" y="91"/>
                    <a:pt x="191" y="91"/>
                  </a:cubicBezTo>
                  <a:cubicBezTo>
                    <a:pt x="187" y="87"/>
                    <a:pt x="187" y="87"/>
                    <a:pt x="187" y="87"/>
                  </a:cubicBezTo>
                  <a:cubicBezTo>
                    <a:pt x="195" y="88"/>
                    <a:pt x="195" y="88"/>
                    <a:pt x="195" y="88"/>
                  </a:cubicBezTo>
                  <a:cubicBezTo>
                    <a:pt x="207" y="62"/>
                    <a:pt x="207" y="62"/>
                    <a:pt x="207" y="62"/>
                  </a:cubicBezTo>
                  <a:cubicBezTo>
                    <a:pt x="186" y="41"/>
                    <a:pt x="186" y="41"/>
                    <a:pt x="186" y="41"/>
                  </a:cubicBezTo>
                  <a:cubicBezTo>
                    <a:pt x="186" y="41"/>
                    <a:pt x="174" y="56"/>
                    <a:pt x="159" y="5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3" name="Freeform 591">
              <a:extLst>
                <a:ext uri="{FF2B5EF4-FFF2-40B4-BE49-F238E27FC236}">
                  <a16:creationId xmlns:a16="http://schemas.microsoft.com/office/drawing/2014/main" id="{3AD6CA37-1685-4543-8A57-6099848FB747}"/>
                </a:ext>
              </a:extLst>
            </p:cNvPr>
            <p:cNvSpPr>
              <a:spLocks/>
            </p:cNvSpPr>
            <p:nvPr/>
          </p:nvSpPr>
          <p:spPr bwMode="gray">
            <a:xfrm>
              <a:off x="3743462" y="4780140"/>
              <a:ext cx="1119555" cy="987187"/>
            </a:xfrm>
            <a:custGeom>
              <a:avLst/>
              <a:gdLst>
                <a:gd name="T0" fmla="*/ 1900 w 2115"/>
                <a:gd name="T1" fmla="*/ 699 h 1868"/>
                <a:gd name="T2" fmla="*/ 1846 w 2115"/>
                <a:gd name="T3" fmla="*/ 650 h 1868"/>
                <a:gd name="T4" fmla="*/ 1788 w 2115"/>
                <a:gd name="T5" fmla="*/ 642 h 1868"/>
                <a:gd name="T6" fmla="*/ 1738 w 2115"/>
                <a:gd name="T7" fmla="*/ 565 h 1868"/>
                <a:gd name="T8" fmla="*/ 1614 w 2115"/>
                <a:gd name="T9" fmla="*/ 570 h 1868"/>
                <a:gd name="T10" fmla="*/ 1490 w 2115"/>
                <a:gd name="T11" fmla="*/ 511 h 1868"/>
                <a:gd name="T12" fmla="*/ 1424 w 2115"/>
                <a:gd name="T13" fmla="*/ 470 h 1868"/>
                <a:gd name="T14" fmla="*/ 1345 w 2115"/>
                <a:gd name="T15" fmla="*/ 405 h 1868"/>
                <a:gd name="T16" fmla="*/ 1298 w 2115"/>
                <a:gd name="T17" fmla="*/ 353 h 1868"/>
                <a:gd name="T18" fmla="*/ 1044 w 2115"/>
                <a:gd name="T19" fmla="*/ 272 h 1868"/>
                <a:gd name="T20" fmla="*/ 971 w 2115"/>
                <a:gd name="T21" fmla="*/ 241 h 1868"/>
                <a:gd name="T22" fmla="*/ 647 w 2115"/>
                <a:gd name="T23" fmla="*/ 115 h 1868"/>
                <a:gd name="T24" fmla="*/ 435 w 2115"/>
                <a:gd name="T25" fmla="*/ 97 h 1868"/>
                <a:gd name="T26" fmla="*/ 360 w 2115"/>
                <a:gd name="T27" fmla="*/ 17 h 1868"/>
                <a:gd name="T28" fmla="*/ 289 w 2115"/>
                <a:gd name="T29" fmla="*/ 14 h 1868"/>
                <a:gd name="T30" fmla="*/ 241 w 2115"/>
                <a:gd name="T31" fmla="*/ 80 h 1868"/>
                <a:gd name="T32" fmla="*/ 69 w 2115"/>
                <a:gd name="T33" fmla="*/ 65 h 1868"/>
                <a:gd name="T34" fmla="*/ 61 w 2115"/>
                <a:gd name="T35" fmla="*/ 160 h 1868"/>
                <a:gd name="T36" fmla="*/ 63 w 2115"/>
                <a:gd name="T37" fmla="*/ 213 h 1868"/>
                <a:gd name="T38" fmla="*/ 69 w 2115"/>
                <a:gd name="T39" fmla="*/ 229 h 1868"/>
                <a:gd name="T40" fmla="*/ 67 w 2115"/>
                <a:gd name="T41" fmla="*/ 283 h 1868"/>
                <a:gd name="T42" fmla="*/ 54 w 2115"/>
                <a:gd name="T43" fmla="*/ 316 h 1868"/>
                <a:gd name="T44" fmla="*/ 139 w 2115"/>
                <a:gd name="T45" fmla="*/ 351 h 1868"/>
                <a:gd name="T46" fmla="*/ 150 w 2115"/>
                <a:gd name="T47" fmla="*/ 420 h 1868"/>
                <a:gd name="T48" fmla="*/ 269 w 2115"/>
                <a:gd name="T49" fmla="*/ 441 h 1868"/>
                <a:gd name="T50" fmla="*/ 396 w 2115"/>
                <a:gd name="T51" fmla="*/ 451 h 1868"/>
                <a:gd name="T52" fmla="*/ 462 w 2115"/>
                <a:gd name="T53" fmla="*/ 558 h 1868"/>
                <a:gd name="T54" fmla="*/ 311 w 2115"/>
                <a:gd name="T55" fmla="*/ 661 h 1868"/>
                <a:gd name="T56" fmla="*/ 246 w 2115"/>
                <a:gd name="T57" fmla="*/ 853 h 1868"/>
                <a:gd name="T58" fmla="*/ 119 w 2115"/>
                <a:gd name="T59" fmla="*/ 939 h 1868"/>
                <a:gd name="T60" fmla="*/ 190 w 2115"/>
                <a:gd name="T61" fmla="*/ 1103 h 1868"/>
                <a:gd name="T62" fmla="*/ 144 w 2115"/>
                <a:gd name="T63" fmla="*/ 1296 h 1868"/>
                <a:gd name="T64" fmla="*/ 24 w 2115"/>
                <a:gd name="T65" fmla="*/ 1390 h 1868"/>
                <a:gd name="T66" fmla="*/ 73 w 2115"/>
                <a:gd name="T67" fmla="*/ 1534 h 1868"/>
                <a:gd name="T68" fmla="*/ 131 w 2115"/>
                <a:gd name="T69" fmla="*/ 1578 h 1868"/>
                <a:gd name="T70" fmla="*/ 152 w 2115"/>
                <a:gd name="T71" fmla="*/ 1686 h 1868"/>
                <a:gd name="T72" fmla="*/ 176 w 2115"/>
                <a:gd name="T73" fmla="*/ 1730 h 1868"/>
                <a:gd name="T74" fmla="*/ 231 w 2115"/>
                <a:gd name="T75" fmla="*/ 1839 h 1868"/>
                <a:gd name="T76" fmla="*/ 302 w 2115"/>
                <a:gd name="T77" fmla="*/ 1843 h 1868"/>
                <a:gd name="T78" fmla="*/ 512 w 2115"/>
                <a:gd name="T79" fmla="*/ 1765 h 1868"/>
                <a:gd name="T80" fmla="*/ 819 w 2115"/>
                <a:gd name="T81" fmla="*/ 1833 h 1868"/>
                <a:gd name="T82" fmla="*/ 988 w 2115"/>
                <a:gd name="T83" fmla="*/ 1810 h 1868"/>
                <a:gd name="T84" fmla="*/ 1147 w 2115"/>
                <a:gd name="T85" fmla="*/ 1707 h 1868"/>
                <a:gd name="T86" fmla="*/ 1222 w 2115"/>
                <a:gd name="T87" fmla="*/ 1688 h 1868"/>
                <a:gd name="T88" fmla="*/ 1287 w 2115"/>
                <a:gd name="T89" fmla="*/ 1572 h 1868"/>
                <a:gd name="T90" fmla="*/ 1434 w 2115"/>
                <a:gd name="T91" fmla="*/ 1468 h 1868"/>
                <a:gd name="T92" fmla="*/ 1460 w 2115"/>
                <a:gd name="T93" fmla="*/ 1160 h 1868"/>
                <a:gd name="T94" fmla="*/ 1592 w 2115"/>
                <a:gd name="T95" fmla="*/ 1059 h 1868"/>
                <a:gd name="T96" fmla="*/ 1634 w 2115"/>
                <a:gd name="T97" fmla="*/ 1042 h 1868"/>
                <a:gd name="T98" fmla="*/ 1784 w 2115"/>
                <a:gd name="T99" fmla="*/ 946 h 1868"/>
                <a:gd name="T100" fmla="*/ 2077 w 2115"/>
                <a:gd name="T101" fmla="*/ 761 h 1868"/>
                <a:gd name="T102" fmla="*/ 2068 w 2115"/>
                <a:gd name="T103" fmla="*/ 707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5" h="1868">
                  <a:moveTo>
                    <a:pt x="2043" y="686"/>
                  </a:moveTo>
                  <a:cubicBezTo>
                    <a:pt x="2017" y="681"/>
                    <a:pt x="2004" y="715"/>
                    <a:pt x="1997" y="715"/>
                  </a:cubicBezTo>
                  <a:cubicBezTo>
                    <a:pt x="1978" y="714"/>
                    <a:pt x="1978" y="714"/>
                    <a:pt x="1978" y="714"/>
                  </a:cubicBezTo>
                  <a:cubicBezTo>
                    <a:pt x="1978" y="714"/>
                    <a:pt x="1967" y="706"/>
                    <a:pt x="1957" y="690"/>
                  </a:cubicBezTo>
                  <a:cubicBezTo>
                    <a:pt x="1942" y="674"/>
                    <a:pt x="1915" y="699"/>
                    <a:pt x="1900" y="699"/>
                  </a:cubicBezTo>
                  <a:cubicBezTo>
                    <a:pt x="1885" y="698"/>
                    <a:pt x="1882" y="683"/>
                    <a:pt x="1882" y="683"/>
                  </a:cubicBezTo>
                  <a:cubicBezTo>
                    <a:pt x="1882" y="683"/>
                    <a:pt x="1891" y="660"/>
                    <a:pt x="1891" y="656"/>
                  </a:cubicBezTo>
                  <a:cubicBezTo>
                    <a:pt x="1891" y="652"/>
                    <a:pt x="1868" y="667"/>
                    <a:pt x="1868" y="667"/>
                  </a:cubicBezTo>
                  <a:cubicBezTo>
                    <a:pt x="1846" y="650"/>
                    <a:pt x="1846" y="650"/>
                    <a:pt x="1846" y="650"/>
                  </a:cubicBezTo>
                  <a:cubicBezTo>
                    <a:pt x="1846" y="650"/>
                    <a:pt x="1846" y="650"/>
                    <a:pt x="1846" y="650"/>
                  </a:cubicBezTo>
                  <a:cubicBezTo>
                    <a:pt x="1846" y="650"/>
                    <a:pt x="1835" y="661"/>
                    <a:pt x="1831" y="661"/>
                  </a:cubicBezTo>
                  <a:cubicBezTo>
                    <a:pt x="1826" y="662"/>
                    <a:pt x="1822" y="657"/>
                    <a:pt x="1822" y="657"/>
                  </a:cubicBezTo>
                  <a:cubicBezTo>
                    <a:pt x="1807" y="669"/>
                    <a:pt x="1807" y="669"/>
                    <a:pt x="1807" y="669"/>
                  </a:cubicBezTo>
                  <a:cubicBezTo>
                    <a:pt x="1799" y="652"/>
                    <a:pt x="1799" y="652"/>
                    <a:pt x="1799" y="652"/>
                  </a:cubicBezTo>
                  <a:cubicBezTo>
                    <a:pt x="1788" y="642"/>
                    <a:pt x="1788" y="642"/>
                    <a:pt x="1788" y="642"/>
                  </a:cubicBezTo>
                  <a:cubicBezTo>
                    <a:pt x="1799" y="629"/>
                    <a:pt x="1799" y="629"/>
                    <a:pt x="1799" y="629"/>
                  </a:cubicBezTo>
                  <a:cubicBezTo>
                    <a:pt x="1807" y="614"/>
                    <a:pt x="1807" y="614"/>
                    <a:pt x="1807" y="614"/>
                  </a:cubicBezTo>
                  <a:cubicBezTo>
                    <a:pt x="1807" y="614"/>
                    <a:pt x="1804" y="599"/>
                    <a:pt x="1793" y="590"/>
                  </a:cubicBezTo>
                  <a:cubicBezTo>
                    <a:pt x="1785" y="586"/>
                    <a:pt x="1759" y="593"/>
                    <a:pt x="1759" y="593"/>
                  </a:cubicBezTo>
                  <a:cubicBezTo>
                    <a:pt x="1759" y="593"/>
                    <a:pt x="1741" y="569"/>
                    <a:pt x="1738" y="565"/>
                  </a:cubicBezTo>
                  <a:cubicBezTo>
                    <a:pt x="1734" y="557"/>
                    <a:pt x="1716" y="560"/>
                    <a:pt x="1716" y="560"/>
                  </a:cubicBezTo>
                  <a:cubicBezTo>
                    <a:pt x="1716" y="560"/>
                    <a:pt x="1701" y="544"/>
                    <a:pt x="1683" y="543"/>
                  </a:cubicBezTo>
                  <a:cubicBezTo>
                    <a:pt x="1664" y="542"/>
                    <a:pt x="1681" y="570"/>
                    <a:pt x="1666" y="577"/>
                  </a:cubicBezTo>
                  <a:cubicBezTo>
                    <a:pt x="1647" y="587"/>
                    <a:pt x="1626" y="556"/>
                    <a:pt x="1626" y="556"/>
                  </a:cubicBezTo>
                  <a:cubicBezTo>
                    <a:pt x="1626" y="556"/>
                    <a:pt x="1622" y="571"/>
                    <a:pt x="1614" y="570"/>
                  </a:cubicBezTo>
                  <a:cubicBezTo>
                    <a:pt x="1610" y="570"/>
                    <a:pt x="1611" y="559"/>
                    <a:pt x="1600" y="551"/>
                  </a:cubicBezTo>
                  <a:cubicBezTo>
                    <a:pt x="1593" y="543"/>
                    <a:pt x="1555" y="556"/>
                    <a:pt x="1555" y="556"/>
                  </a:cubicBezTo>
                  <a:cubicBezTo>
                    <a:pt x="1519" y="512"/>
                    <a:pt x="1519" y="512"/>
                    <a:pt x="1519" y="512"/>
                  </a:cubicBezTo>
                  <a:cubicBezTo>
                    <a:pt x="1493" y="515"/>
                    <a:pt x="1493" y="515"/>
                    <a:pt x="1493" y="515"/>
                  </a:cubicBezTo>
                  <a:cubicBezTo>
                    <a:pt x="1490" y="511"/>
                    <a:pt x="1490" y="511"/>
                    <a:pt x="1490" y="511"/>
                  </a:cubicBezTo>
                  <a:cubicBezTo>
                    <a:pt x="1474" y="522"/>
                    <a:pt x="1474" y="522"/>
                    <a:pt x="1474" y="522"/>
                  </a:cubicBezTo>
                  <a:cubicBezTo>
                    <a:pt x="1453" y="490"/>
                    <a:pt x="1453" y="490"/>
                    <a:pt x="1453" y="490"/>
                  </a:cubicBezTo>
                  <a:cubicBezTo>
                    <a:pt x="1462" y="468"/>
                    <a:pt x="1462" y="468"/>
                    <a:pt x="1462" y="468"/>
                  </a:cubicBezTo>
                  <a:cubicBezTo>
                    <a:pt x="1454" y="463"/>
                    <a:pt x="1454" y="463"/>
                    <a:pt x="1454" y="463"/>
                  </a:cubicBezTo>
                  <a:cubicBezTo>
                    <a:pt x="1424" y="470"/>
                    <a:pt x="1424" y="470"/>
                    <a:pt x="1424" y="470"/>
                  </a:cubicBezTo>
                  <a:cubicBezTo>
                    <a:pt x="1366" y="429"/>
                    <a:pt x="1366" y="429"/>
                    <a:pt x="1366" y="429"/>
                  </a:cubicBezTo>
                  <a:cubicBezTo>
                    <a:pt x="1367" y="413"/>
                    <a:pt x="1367" y="413"/>
                    <a:pt x="1367" y="413"/>
                  </a:cubicBezTo>
                  <a:cubicBezTo>
                    <a:pt x="1347" y="435"/>
                    <a:pt x="1347" y="435"/>
                    <a:pt x="1347" y="435"/>
                  </a:cubicBezTo>
                  <a:cubicBezTo>
                    <a:pt x="1347" y="435"/>
                    <a:pt x="1336" y="431"/>
                    <a:pt x="1329" y="419"/>
                  </a:cubicBezTo>
                  <a:cubicBezTo>
                    <a:pt x="1322" y="411"/>
                    <a:pt x="1333" y="408"/>
                    <a:pt x="1345" y="405"/>
                  </a:cubicBezTo>
                  <a:cubicBezTo>
                    <a:pt x="1356" y="405"/>
                    <a:pt x="1354" y="374"/>
                    <a:pt x="1354" y="374"/>
                  </a:cubicBezTo>
                  <a:cubicBezTo>
                    <a:pt x="1335" y="366"/>
                    <a:pt x="1335" y="366"/>
                    <a:pt x="1335" y="366"/>
                  </a:cubicBezTo>
                  <a:cubicBezTo>
                    <a:pt x="1335" y="366"/>
                    <a:pt x="1324" y="373"/>
                    <a:pt x="1316" y="369"/>
                  </a:cubicBezTo>
                  <a:cubicBezTo>
                    <a:pt x="1309" y="365"/>
                    <a:pt x="1313" y="353"/>
                    <a:pt x="1313" y="353"/>
                  </a:cubicBezTo>
                  <a:cubicBezTo>
                    <a:pt x="1298" y="353"/>
                    <a:pt x="1298" y="353"/>
                    <a:pt x="1298" y="353"/>
                  </a:cubicBezTo>
                  <a:cubicBezTo>
                    <a:pt x="1298" y="353"/>
                    <a:pt x="1288" y="337"/>
                    <a:pt x="1292" y="337"/>
                  </a:cubicBezTo>
                  <a:cubicBezTo>
                    <a:pt x="1213" y="341"/>
                    <a:pt x="1213" y="341"/>
                    <a:pt x="1213" y="341"/>
                  </a:cubicBezTo>
                  <a:cubicBezTo>
                    <a:pt x="1213" y="341"/>
                    <a:pt x="1141" y="288"/>
                    <a:pt x="1114" y="287"/>
                  </a:cubicBezTo>
                  <a:cubicBezTo>
                    <a:pt x="1092" y="289"/>
                    <a:pt x="1080" y="304"/>
                    <a:pt x="1080" y="304"/>
                  </a:cubicBezTo>
                  <a:cubicBezTo>
                    <a:pt x="1044" y="272"/>
                    <a:pt x="1044" y="272"/>
                    <a:pt x="1044" y="272"/>
                  </a:cubicBezTo>
                  <a:cubicBezTo>
                    <a:pt x="1022" y="271"/>
                    <a:pt x="1022" y="271"/>
                    <a:pt x="1022" y="271"/>
                  </a:cubicBezTo>
                  <a:cubicBezTo>
                    <a:pt x="1026" y="256"/>
                    <a:pt x="1026" y="256"/>
                    <a:pt x="1026" y="256"/>
                  </a:cubicBezTo>
                  <a:cubicBezTo>
                    <a:pt x="1008" y="243"/>
                    <a:pt x="1008" y="243"/>
                    <a:pt x="1008" y="243"/>
                  </a:cubicBezTo>
                  <a:cubicBezTo>
                    <a:pt x="959" y="252"/>
                    <a:pt x="959" y="252"/>
                    <a:pt x="959" y="252"/>
                  </a:cubicBezTo>
                  <a:cubicBezTo>
                    <a:pt x="971" y="241"/>
                    <a:pt x="971" y="241"/>
                    <a:pt x="971" y="241"/>
                  </a:cubicBezTo>
                  <a:cubicBezTo>
                    <a:pt x="960" y="233"/>
                    <a:pt x="960" y="233"/>
                    <a:pt x="960" y="233"/>
                  </a:cubicBezTo>
                  <a:cubicBezTo>
                    <a:pt x="851" y="236"/>
                    <a:pt x="851" y="236"/>
                    <a:pt x="851" y="236"/>
                  </a:cubicBezTo>
                  <a:cubicBezTo>
                    <a:pt x="734" y="169"/>
                    <a:pt x="734" y="169"/>
                    <a:pt x="734" y="169"/>
                  </a:cubicBezTo>
                  <a:cubicBezTo>
                    <a:pt x="668" y="147"/>
                    <a:pt x="668" y="147"/>
                    <a:pt x="668" y="147"/>
                  </a:cubicBezTo>
                  <a:cubicBezTo>
                    <a:pt x="668" y="147"/>
                    <a:pt x="666" y="120"/>
                    <a:pt x="647" y="115"/>
                  </a:cubicBezTo>
                  <a:cubicBezTo>
                    <a:pt x="629" y="110"/>
                    <a:pt x="609" y="125"/>
                    <a:pt x="609" y="125"/>
                  </a:cubicBezTo>
                  <a:cubicBezTo>
                    <a:pt x="580" y="104"/>
                    <a:pt x="580" y="104"/>
                    <a:pt x="580" y="104"/>
                  </a:cubicBezTo>
                  <a:cubicBezTo>
                    <a:pt x="524" y="105"/>
                    <a:pt x="524" y="105"/>
                    <a:pt x="524" y="105"/>
                  </a:cubicBezTo>
                  <a:cubicBezTo>
                    <a:pt x="450" y="79"/>
                    <a:pt x="450" y="79"/>
                    <a:pt x="450" y="79"/>
                  </a:cubicBezTo>
                  <a:cubicBezTo>
                    <a:pt x="435" y="97"/>
                    <a:pt x="435" y="97"/>
                    <a:pt x="435" y="97"/>
                  </a:cubicBezTo>
                  <a:cubicBezTo>
                    <a:pt x="439" y="82"/>
                    <a:pt x="439" y="82"/>
                    <a:pt x="439" y="82"/>
                  </a:cubicBezTo>
                  <a:cubicBezTo>
                    <a:pt x="410" y="69"/>
                    <a:pt x="410" y="69"/>
                    <a:pt x="410" y="69"/>
                  </a:cubicBezTo>
                  <a:cubicBezTo>
                    <a:pt x="410" y="69"/>
                    <a:pt x="396" y="30"/>
                    <a:pt x="385" y="26"/>
                  </a:cubicBezTo>
                  <a:cubicBezTo>
                    <a:pt x="374" y="22"/>
                    <a:pt x="363" y="37"/>
                    <a:pt x="363" y="37"/>
                  </a:cubicBezTo>
                  <a:cubicBezTo>
                    <a:pt x="360" y="17"/>
                    <a:pt x="360" y="17"/>
                    <a:pt x="360" y="17"/>
                  </a:cubicBezTo>
                  <a:cubicBezTo>
                    <a:pt x="341" y="9"/>
                    <a:pt x="341" y="9"/>
                    <a:pt x="341" y="9"/>
                  </a:cubicBezTo>
                  <a:cubicBezTo>
                    <a:pt x="315" y="15"/>
                    <a:pt x="315" y="15"/>
                    <a:pt x="315" y="15"/>
                  </a:cubicBezTo>
                  <a:cubicBezTo>
                    <a:pt x="327" y="0"/>
                    <a:pt x="327" y="0"/>
                    <a:pt x="327" y="0"/>
                  </a:cubicBezTo>
                  <a:cubicBezTo>
                    <a:pt x="293" y="3"/>
                    <a:pt x="293" y="3"/>
                    <a:pt x="293" y="3"/>
                  </a:cubicBezTo>
                  <a:cubicBezTo>
                    <a:pt x="289" y="14"/>
                    <a:pt x="289" y="14"/>
                    <a:pt x="289" y="14"/>
                  </a:cubicBezTo>
                  <a:cubicBezTo>
                    <a:pt x="289" y="14"/>
                    <a:pt x="270" y="13"/>
                    <a:pt x="251" y="24"/>
                  </a:cubicBezTo>
                  <a:cubicBezTo>
                    <a:pt x="235" y="34"/>
                    <a:pt x="242" y="46"/>
                    <a:pt x="242" y="46"/>
                  </a:cubicBezTo>
                  <a:cubicBezTo>
                    <a:pt x="238" y="57"/>
                    <a:pt x="238" y="57"/>
                    <a:pt x="238" y="57"/>
                  </a:cubicBezTo>
                  <a:cubicBezTo>
                    <a:pt x="264" y="59"/>
                    <a:pt x="264" y="59"/>
                    <a:pt x="264" y="59"/>
                  </a:cubicBezTo>
                  <a:cubicBezTo>
                    <a:pt x="241" y="80"/>
                    <a:pt x="241" y="80"/>
                    <a:pt x="241" y="80"/>
                  </a:cubicBezTo>
                  <a:cubicBezTo>
                    <a:pt x="230" y="61"/>
                    <a:pt x="230" y="61"/>
                    <a:pt x="230" y="61"/>
                  </a:cubicBezTo>
                  <a:cubicBezTo>
                    <a:pt x="163" y="61"/>
                    <a:pt x="163" y="61"/>
                    <a:pt x="163" y="61"/>
                  </a:cubicBezTo>
                  <a:cubicBezTo>
                    <a:pt x="134" y="41"/>
                    <a:pt x="134" y="41"/>
                    <a:pt x="134" y="41"/>
                  </a:cubicBezTo>
                  <a:cubicBezTo>
                    <a:pt x="103" y="59"/>
                    <a:pt x="103" y="59"/>
                    <a:pt x="103" y="59"/>
                  </a:cubicBezTo>
                  <a:cubicBezTo>
                    <a:pt x="69" y="65"/>
                    <a:pt x="69" y="65"/>
                    <a:pt x="69" y="65"/>
                  </a:cubicBezTo>
                  <a:cubicBezTo>
                    <a:pt x="76" y="76"/>
                    <a:pt x="76" y="76"/>
                    <a:pt x="76" y="76"/>
                  </a:cubicBezTo>
                  <a:cubicBezTo>
                    <a:pt x="54" y="83"/>
                    <a:pt x="54" y="83"/>
                    <a:pt x="54" y="83"/>
                  </a:cubicBezTo>
                  <a:cubicBezTo>
                    <a:pt x="44" y="121"/>
                    <a:pt x="44" y="121"/>
                    <a:pt x="44" y="121"/>
                  </a:cubicBezTo>
                  <a:cubicBezTo>
                    <a:pt x="63" y="118"/>
                    <a:pt x="63" y="118"/>
                    <a:pt x="63" y="118"/>
                  </a:cubicBezTo>
                  <a:cubicBezTo>
                    <a:pt x="61" y="160"/>
                    <a:pt x="61" y="160"/>
                    <a:pt x="61" y="160"/>
                  </a:cubicBezTo>
                  <a:cubicBezTo>
                    <a:pt x="99" y="150"/>
                    <a:pt x="99" y="150"/>
                    <a:pt x="99" y="150"/>
                  </a:cubicBezTo>
                  <a:cubicBezTo>
                    <a:pt x="94" y="169"/>
                    <a:pt x="94" y="169"/>
                    <a:pt x="94" y="169"/>
                  </a:cubicBezTo>
                  <a:cubicBezTo>
                    <a:pt x="72" y="172"/>
                    <a:pt x="72" y="172"/>
                    <a:pt x="72" y="172"/>
                  </a:cubicBezTo>
                  <a:cubicBezTo>
                    <a:pt x="52" y="194"/>
                    <a:pt x="52" y="194"/>
                    <a:pt x="52" y="194"/>
                  </a:cubicBezTo>
                  <a:cubicBezTo>
                    <a:pt x="63" y="213"/>
                    <a:pt x="63" y="213"/>
                    <a:pt x="63" y="213"/>
                  </a:cubicBezTo>
                  <a:cubicBezTo>
                    <a:pt x="120" y="189"/>
                    <a:pt x="120" y="189"/>
                    <a:pt x="120" y="189"/>
                  </a:cubicBezTo>
                  <a:cubicBezTo>
                    <a:pt x="100" y="211"/>
                    <a:pt x="100" y="211"/>
                    <a:pt x="100" y="211"/>
                  </a:cubicBezTo>
                  <a:cubicBezTo>
                    <a:pt x="85" y="215"/>
                    <a:pt x="85" y="215"/>
                    <a:pt x="85" y="215"/>
                  </a:cubicBezTo>
                  <a:cubicBezTo>
                    <a:pt x="88" y="234"/>
                    <a:pt x="88" y="234"/>
                    <a:pt x="88" y="234"/>
                  </a:cubicBezTo>
                  <a:cubicBezTo>
                    <a:pt x="69" y="229"/>
                    <a:pt x="69" y="229"/>
                    <a:pt x="69" y="229"/>
                  </a:cubicBezTo>
                  <a:cubicBezTo>
                    <a:pt x="79" y="256"/>
                    <a:pt x="79" y="256"/>
                    <a:pt x="79" y="256"/>
                  </a:cubicBezTo>
                  <a:cubicBezTo>
                    <a:pt x="105" y="258"/>
                    <a:pt x="105" y="258"/>
                    <a:pt x="105" y="258"/>
                  </a:cubicBezTo>
                  <a:cubicBezTo>
                    <a:pt x="90" y="268"/>
                    <a:pt x="90" y="268"/>
                    <a:pt x="90" y="268"/>
                  </a:cubicBezTo>
                  <a:cubicBezTo>
                    <a:pt x="64" y="267"/>
                    <a:pt x="64" y="267"/>
                    <a:pt x="64" y="267"/>
                  </a:cubicBezTo>
                  <a:cubicBezTo>
                    <a:pt x="67" y="283"/>
                    <a:pt x="67" y="283"/>
                    <a:pt x="67" y="283"/>
                  </a:cubicBezTo>
                  <a:cubicBezTo>
                    <a:pt x="97" y="284"/>
                    <a:pt x="97" y="284"/>
                    <a:pt x="97" y="284"/>
                  </a:cubicBezTo>
                  <a:cubicBezTo>
                    <a:pt x="105" y="277"/>
                    <a:pt x="105" y="277"/>
                    <a:pt x="105" y="277"/>
                  </a:cubicBezTo>
                  <a:cubicBezTo>
                    <a:pt x="108" y="281"/>
                    <a:pt x="108" y="281"/>
                    <a:pt x="108" y="281"/>
                  </a:cubicBezTo>
                  <a:cubicBezTo>
                    <a:pt x="77" y="298"/>
                    <a:pt x="77" y="298"/>
                    <a:pt x="77" y="298"/>
                  </a:cubicBezTo>
                  <a:cubicBezTo>
                    <a:pt x="54" y="316"/>
                    <a:pt x="54" y="316"/>
                    <a:pt x="54" y="316"/>
                  </a:cubicBezTo>
                  <a:cubicBezTo>
                    <a:pt x="40" y="369"/>
                    <a:pt x="40" y="369"/>
                    <a:pt x="40" y="369"/>
                  </a:cubicBezTo>
                  <a:cubicBezTo>
                    <a:pt x="48" y="370"/>
                    <a:pt x="48" y="370"/>
                    <a:pt x="48" y="370"/>
                  </a:cubicBezTo>
                  <a:cubicBezTo>
                    <a:pt x="75" y="356"/>
                    <a:pt x="75" y="356"/>
                    <a:pt x="75" y="356"/>
                  </a:cubicBezTo>
                  <a:cubicBezTo>
                    <a:pt x="90" y="341"/>
                    <a:pt x="90" y="341"/>
                    <a:pt x="90" y="341"/>
                  </a:cubicBezTo>
                  <a:cubicBezTo>
                    <a:pt x="139" y="351"/>
                    <a:pt x="139" y="351"/>
                    <a:pt x="139" y="351"/>
                  </a:cubicBezTo>
                  <a:cubicBezTo>
                    <a:pt x="173" y="341"/>
                    <a:pt x="173" y="341"/>
                    <a:pt x="173" y="341"/>
                  </a:cubicBezTo>
                  <a:cubicBezTo>
                    <a:pt x="164" y="360"/>
                    <a:pt x="164" y="360"/>
                    <a:pt x="164" y="360"/>
                  </a:cubicBezTo>
                  <a:cubicBezTo>
                    <a:pt x="179" y="364"/>
                    <a:pt x="179" y="364"/>
                    <a:pt x="179" y="364"/>
                  </a:cubicBezTo>
                  <a:cubicBezTo>
                    <a:pt x="179" y="376"/>
                    <a:pt x="179" y="376"/>
                    <a:pt x="179" y="376"/>
                  </a:cubicBezTo>
                  <a:cubicBezTo>
                    <a:pt x="179" y="376"/>
                    <a:pt x="125" y="396"/>
                    <a:pt x="150" y="420"/>
                  </a:cubicBezTo>
                  <a:cubicBezTo>
                    <a:pt x="179" y="449"/>
                    <a:pt x="192" y="415"/>
                    <a:pt x="192" y="415"/>
                  </a:cubicBezTo>
                  <a:cubicBezTo>
                    <a:pt x="202" y="431"/>
                    <a:pt x="202" y="431"/>
                    <a:pt x="202" y="431"/>
                  </a:cubicBezTo>
                  <a:cubicBezTo>
                    <a:pt x="229" y="424"/>
                    <a:pt x="229" y="424"/>
                    <a:pt x="229" y="424"/>
                  </a:cubicBezTo>
                  <a:cubicBezTo>
                    <a:pt x="250" y="448"/>
                    <a:pt x="250" y="448"/>
                    <a:pt x="250" y="448"/>
                  </a:cubicBezTo>
                  <a:cubicBezTo>
                    <a:pt x="269" y="441"/>
                    <a:pt x="269" y="441"/>
                    <a:pt x="269" y="441"/>
                  </a:cubicBezTo>
                  <a:cubicBezTo>
                    <a:pt x="269" y="441"/>
                    <a:pt x="283" y="465"/>
                    <a:pt x="302" y="458"/>
                  </a:cubicBezTo>
                  <a:cubicBezTo>
                    <a:pt x="325" y="455"/>
                    <a:pt x="318" y="432"/>
                    <a:pt x="329" y="433"/>
                  </a:cubicBezTo>
                  <a:cubicBezTo>
                    <a:pt x="344" y="433"/>
                    <a:pt x="347" y="449"/>
                    <a:pt x="347" y="449"/>
                  </a:cubicBezTo>
                  <a:cubicBezTo>
                    <a:pt x="380" y="462"/>
                    <a:pt x="380" y="462"/>
                    <a:pt x="380" y="462"/>
                  </a:cubicBezTo>
                  <a:cubicBezTo>
                    <a:pt x="396" y="451"/>
                    <a:pt x="396" y="451"/>
                    <a:pt x="396" y="451"/>
                  </a:cubicBezTo>
                  <a:cubicBezTo>
                    <a:pt x="396" y="459"/>
                    <a:pt x="396" y="459"/>
                    <a:pt x="396" y="459"/>
                  </a:cubicBezTo>
                  <a:cubicBezTo>
                    <a:pt x="425" y="468"/>
                    <a:pt x="425" y="468"/>
                    <a:pt x="425" y="468"/>
                  </a:cubicBezTo>
                  <a:cubicBezTo>
                    <a:pt x="416" y="510"/>
                    <a:pt x="416" y="510"/>
                    <a:pt x="416" y="510"/>
                  </a:cubicBezTo>
                  <a:cubicBezTo>
                    <a:pt x="416" y="510"/>
                    <a:pt x="407" y="540"/>
                    <a:pt x="418" y="540"/>
                  </a:cubicBezTo>
                  <a:cubicBezTo>
                    <a:pt x="433" y="541"/>
                    <a:pt x="463" y="542"/>
                    <a:pt x="462" y="558"/>
                  </a:cubicBezTo>
                  <a:cubicBezTo>
                    <a:pt x="457" y="577"/>
                    <a:pt x="430" y="606"/>
                    <a:pt x="430" y="606"/>
                  </a:cubicBezTo>
                  <a:cubicBezTo>
                    <a:pt x="430" y="606"/>
                    <a:pt x="395" y="631"/>
                    <a:pt x="388" y="631"/>
                  </a:cubicBezTo>
                  <a:cubicBezTo>
                    <a:pt x="365" y="630"/>
                    <a:pt x="365" y="630"/>
                    <a:pt x="365" y="630"/>
                  </a:cubicBezTo>
                  <a:cubicBezTo>
                    <a:pt x="338" y="663"/>
                    <a:pt x="338" y="663"/>
                    <a:pt x="338" y="663"/>
                  </a:cubicBezTo>
                  <a:cubicBezTo>
                    <a:pt x="311" y="661"/>
                    <a:pt x="311" y="661"/>
                    <a:pt x="311" y="661"/>
                  </a:cubicBezTo>
                  <a:cubicBezTo>
                    <a:pt x="321" y="704"/>
                    <a:pt x="321" y="704"/>
                    <a:pt x="321" y="704"/>
                  </a:cubicBezTo>
                  <a:cubicBezTo>
                    <a:pt x="287" y="794"/>
                    <a:pt x="287" y="794"/>
                    <a:pt x="287" y="794"/>
                  </a:cubicBezTo>
                  <a:cubicBezTo>
                    <a:pt x="293" y="821"/>
                    <a:pt x="293" y="821"/>
                    <a:pt x="293" y="821"/>
                  </a:cubicBezTo>
                  <a:cubicBezTo>
                    <a:pt x="273" y="839"/>
                    <a:pt x="273" y="839"/>
                    <a:pt x="273" y="839"/>
                  </a:cubicBezTo>
                  <a:cubicBezTo>
                    <a:pt x="273" y="839"/>
                    <a:pt x="247" y="834"/>
                    <a:pt x="246" y="853"/>
                  </a:cubicBezTo>
                  <a:cubicBezTo>
                    <a:pt x="246" y="869"/>
                    <a:pt x="260" y="896"/>
                    <a:pt x="260" y="896"/>
                  </a:cubicBezTo>
                  <a:cubicBezTo>
                    <a:pt x="239" y="933"/>
                    <a:pt x="239" y="933"/>
                    <a:pt x="239" y="933"/>
                  </a:cubicBezTo>
                  <a:cubicBezTo>
                    <a:pt x="228" y="933"/>
                    <a:pt x="228" y="933"/>
                    <a:pt x="228" y="933"/>
                  </a:cubicBezTo>
                  <a:cubicBezTo>
                    <a:pt x="215" y="963"/>
                    <a:pt x="215" y="963"/>
                    <a:pt x="215" y="963"/>
                  </a:cubicBezTo>
                  <a:cubicBezTo>
                    <a:pt x="119" y="939"/>
                    <a:pt x="119" y="939"/>
                    <a:pt x="119" y="939"/>
                  </a:cubicBezTo>
                  <a:cubicBezTo>
                    <a:pt x="139" y="994"/>
                    <a:pt x="139" y="994"/>
                    <a:pt x="139" y="994"/>
                  </a:cubicBezTo>
                  <a:cubicBezTo>
                    <a:pt x="139" y="994"/>
                    <a:pt x="154" y="987"/>
                    <a:pt x="154" y="994"/>
                  </a:cubicBezTo>
                  <a:cubicBezTo>
                    <a:pt x="153" y="1006"/>
                    <a:pt x="142" y="1020"/>
                    <a:pt x="142" y="1020"/>
                  </a:cubicBezTo>
                  <a:cubicBezTo>
                    <a:pt x="161" y="1086"/>
                    <a:pt x="161" y="1086"/>
                    <a:pt x="161" y="1086"/>
                  </a:cubicBezTo>
                  <a:cubicBezTo>
                    <a:pt x="161" y="1086"/>
                    <a:pt x="199" y="1081"/>
                    <a:pt x="190" y="1103"/>
                  </a:cubicBezTo>
                  <a:cubicBezTo>
                    <a:pt x="182" y="1126"/>
                    <a:pt x="154" y="1155"/>
                    <a:pt x="154" y="1155"/>
                  </a:cubicBezTo>
                  <a:cubicBezTo>
                    <a:pt x="116" y="1165"/>
                    <a:pt x="116" y="1165"/>
                    <a:pt x="116" y="1165"/>
                  </a:cubicBezTo>
                  <a:cubicBezTo>
                    <a:pt x="84" y="1224"/>
                    <a:pt x="84" y="1224"/>
                    <a:pt x="84" y="1224"/>
                  </a:cubicBezTo>
                  <a:cubicBezTo>
                    <a:pt x="110" y="1294"/>
                    <a:pt x="110" y="1294"/>
                    <a:pt x="110" y="1294"/>
                  </a:cubicBezTo>
                  <a:cubicBezTo>
                    <a:pt x="144" y="1296"/>
                    <a:pt x="144" y="1296"/>
                    <a:pt x="144" y="1296"/>
                  </a:cubicBezTo>
                  <a:cubicBezTo>
                    <a:pt x="136" y="1307"/>
                    <a:pt x="136" y="1307"/>
                    <a:pt x="136" y="1307"/>
                  </a:cubicBezTo>
                  <a:cubicBezTo>
                    <a:pt x="123" y="1333"/>
                    <a:pt x="123" y="1333"/>
                    <a:pt x="123" y="1333"/>
                  </a:cubicBezTo>
                  <a:cubicBezTo>
                    <a:pt x="71" y="1335"/>
                    <a:pt x="71" y="1335"/>
                    <a:pt x="71" y="1335"/>
                  </a:cubicBezTo>
                  <a:cubicBezTo>
                    <a:pt x="62" y="1361"/>
                    <a:pt x="62" y="1361"/>
                    <a:pt x="62" y="1361"/>
                  </a:cubicBezTo>
                  <a:cubicBezTo>
                    <a:pt x="62" y="1361"/>
                    <a:pt x="36" y="1367"/>
                    <a:pt x="24" y="1390"/>
                  </a:cubicBezTo>
                  <a:cubicBezTo>
                    <a:pt x="8" y="1408"/>
                    <a:pt x="0" y="1419"/>
                    <a:pt x="0" y="1419"/>
                  </a:cubicBezTo>
                  <a:cubicBezTo>
                    <a:pt x="6" y="1446"/>
                    <a:pt x="6" y="1446"/>
                    <a:pt x="6" y="1446"/>
                  </a:cubicBezTo>
                  <a:cubicBezTo>
                    <a:pt x="3" y="1507"/>
                    <a:pt x="3" y="1507"/>
                    <a:pt x="3" y="1507"/>
                  </a:cubicBezTo>
                  <a:cubicBezTo>
                    <a:pt x="62" y="1522"/>
                    <a:pt x="62" y="1522"/>
                    <a:pt x="62" y="1522"/>
                  </a:cubicBezTo>
                  <a:cubicBezTo>
                    <a:pt x="73" y="1534"/>
                    <a:pt x="73" y="1534"/>
                    <a:pt x="73" y="1534"/>
                  </a:cubicBezTo>
                  <a:cubicBezTo>
                    <a:pt x="81" y="1522"/>
                    <a:pt x="81" y="1522"/>
                    <a:pt x="81" y="1522"/>
                  </a:cubicBezTo>
                  <a:cubicBezTo>
                    <a:pt x="108" y="1512"/>
                    <a:pt x="108" y="1512"/>
                    <a:pt x="108" y="1512"/>
                  </a:cubicBezTo>
                  <a:cubicBezTo>
                    <a:pt x="96" y="1527"/>
                    <a:pt x="96" y="1527"/>
                    <a:pt x="96" y="1527"/>
                  </a:cubicBezTo>
                  <a:cubicBezTo>
                    <a:pt x="92" y="1538"/>
                    <a:pt x="92" y="1538"/>
                    <a:pt x="92" y="1538"/>
                  </a:cubicBezTo>
                  <a:cubicBezTo>
                    <a:pt x="92" y="1538"/>
                    <a:pt x="113" y="1562"/>
                    <a:pt x="131" y="1578"/>
                  </a:cubicBezTo>
                  <a:cubicBezTo>
                    <a:pt x="152" y="1599"/>
                    <a:pt x="165" y="1645"/>
                    <a:pt x="165" y="1645"/>
                  </a:cubicBezTo>
                  <a:cubicBezTo>
                    <a:pt x="170" y="1634"/>
                    <a:pt x="170" y="1634"/>
                    <a:pt x="170" y="1634"/>
                  </a:cubicBezTo>
                  <a:cubicBezTo>
                    <a:pt x="170" y="1634"/>
                    <a:pt x="176" y="1649"/>
                    <a:pt x="169" y="1657"/>
                  </a:cubicBezTo>
                  <a:cubicBezTo>
                    <a:pt x="161" y="1660"/>
                    <a:pt x="150" y="1660"/>
                    <a:pt x="150" y="1660"/>
                  </a:cubicBezTo>
                  <a:cubicBezTo>
                    <a:pt x="152" y="1686"/>
                    <a:pt x="152" y="1686"/>
                    <a:pt x="152" y="1686"/>
                  </a:cubicBezTo>
                  <a:cubicBezTo>
                    <a:pt x="167" y="1687"/>
                    <a:pt x="167" y="1687"/>
                    <a:pt x="167" y="1687"/>
                  </a:cubicBezTo>
                  <a:cubicBezTo>
                    <a:pt x="166" y="1702"/>
                    <a:pt x="166" y="1702"/>
                    <a:pt x="166" y="1702"/>
                  </a:cubicBezTo>
                  <a:cubicBezTo>
                    <a:pt x="178" y="1703"/>
                    <a:pt x="178" y="1703"/>
                    <a:pt x="178" y="1703"/>
                  </a:cubicBezTo>
                  <a:cubicBezTo>
                    <a:pt x="184" y="1722"/>
                    <a:pt x="184" y="1722"/>
                    <a:pt x="184" y="1722"/>
                  </a:cubicBezTo>
                  <a:cubicBezTo>
                    <a:pt x="176" y="1730"/>
                    <a:pt x="176" y="1730"/>
                    <a:pt x="176" y="1730"/>
                  </a:cubicBezTo>
                  <a:cubicBezTo>
                    <a:pt x="170" y="1714"/>
                    <a:pt x="170" y="1714"/>
                    <a:pt x="170" y="1714"/>
                  </a:cubicBezTo>
                  <a:cubicBezTo>
                    <a:pt x="162" y="1714"/>
                    <a:pt x="162" y="1714"/>
                    <a:pt x="162" y="1714"/>
                  </a:cubicBezTo>
                  <a:cubicBezTo>
                    <a:pt x="188" y="1803"/>
                    <a:pt x="188" y="1803"/>
                    <a:pt x="188" y="1803"/>
                  </a:cubicBezTo>
                  <a:cubicBezTo>
                    <a:pt x="221" y="1812"/>
                    <a:pt x="221" y="1812"/>
                    <a:pt x="221" y="1812"/>
                  </a:cubicBezTo>
                  <a:cubicBezTo>
                    <a:pt x="231" y="1839"/>
                    <a:pt x="231" y="1839"/>
                    <a:pt x="231" y="1839"/>
                  </a:cubicBezTo>
                  <a:cubicBezTo>
                    <a:pt x="257" y="1856"/>
                    <a:pt x="257" y="1856"/>
                    <a:pt x="257" y="1856"/>
                  </a:cubicBezTo>
                  <a:cubicBezTo>
                    <a:pt x="260" y="1868"/>
                    <a:pt x="260" y="1868"/>
                    <a:pt x="260" y="1868"/>
                  </a:cubicBezTo>
                  <a:cubicBezTo>
                    <a:pt x="279" y="1857"/>
                    <a:pt x="279" y="1857"/>
                    <a:pt x="279" y="1857"/>
                  </a:cubicBezTo>
                  <a:cubicBezTo>
                    <a:pt x="298" y="1862"/>
                    <a:pt x="298" y="1862"/>
                    <a:pt x="298" y="1862"/>
                  </a:cubicBezTo>
                  <a:cubicBezTo>
                    <a:pt x="298" y="1862"/>
                    <a:pt x="298" y="1846"/>
                    <a:pt x="302" y="1843"/>
                  </a:cubicBezTo>
                  <a:cubicBezTo>
                    <a:pt x="310" y="1835"/>
                    <a:pt x="321" y="1851"/>
                    <a:pt x="321" y="1851"/>
                  </a:cubicBezTo>
                  <a:cubicBezTo>
                    <a:pt x="364" y="1800"/>
                    <a:pt x="364" y="1800"/>
                    <a:pt x="364" y="1800"/>
                  </a:cubicBezTo>
                  <a:cubicBezTo>
                    <a:pt x="421" y="1791"/>
                    <a:pt x="421" y="1791"/>
                    <a:pt x="421" y="1791"/>
                  </a:cubicBezTo>
                  <a:cubicBezTo>
                    <a:pt x="421" y="1791"/>
                    <a:pt x="435" y="1803"/>
                    <a:pt x="466" y="1789"/>
                  </a:cubicBezTo>
                  <a:cubicBezTo>
                    <a:pt x="496" y="1776"/>
                    <a:pt x="512" y="1765"/>
                    <a:pt x="512" y="1765"/>
                  </a:cubicBezTo>
                  <a:cubicBezTo>
                    <a:pt x="549" y="1770"/>
                    <a:pt x="549" y="1770"/>
                    <a:pt x="549" y="1770"/>
                  </a:cubicBezTo>
                  <a:cubicBezTo>
                    <a:pt x="642" y="1779"/>
                    <a:pt x="642" y="1779"/>
                    <a:pt x="642" y="1779"/>
                  </a:cubicBezTo>
                  <a:cubicBezTo>
                    <a:pt x="693" y="1804"/>
                    <a:pt x="693" y="1804"/>
                    <a:pt x="693" y="1804"/>
                  </a:cubicBezTo>
                  <a:cubicBezTo>
                    <a:pt x="731" y="1802"/>
                    <a:pt x="731" y="1802"/>
                    <a:pt x="731" y="1802"/>
                  </a:cubicBezTo>
                  <a:cubicBezTo>
                    <a:pt x="819" y="1833"/>
                    <a:pt x="819" y="1833"/>
                    <a:pt x="819" y="1833"/>
                  </a:cubicBezTo>
                  <a:cubicBezTo>
                    <a:pt x="841" y="1834"/>
                    <a:pt x="841" y="1834"/>
                    <a:pt x="841" y="1834"/>
                  </a:cubicBezTo>
                  <a:cubicBezTo>
                    <a:pt x="841" y="1834"/>
                    <a:pt x="854" y="1804"/>
                    <a:pt x="887" y="1809"/>
                  </a:cubicBezTo>
                  <a:cubicBezTo>
                    <a:pt x="925" y="1815"/>
                    <a:pt x="927" y="1850"/>
                    <a:pt x="927" y="1850"/>
                  </a:cubicBezTo>
                  <a:cubicBezTo>
                    <a:pt x="966" y="1821"/>
                    <a:pt x="966" y="1821"/>
                    <a:pt x="966" y="1821"/>
                  </a:cubicBezTo>
                  <a:cubicBezTo>
                    <a:pt x="988" y="1810"/>
                    <a:pt x="988" y="1810"/>
                    <a:pt x="988" y="1810"/>
                  </a:cubicBezTo>
                  <a:cubicBezTo>
                    <a:pt x="1014" y="1750"/>
                    <a:pt x="1014" y="1750"/>
                    <a:pt x="1014" y="1750"/>
                  </a:cubicBezTo>
                  <a:cubicBezTo>
                    <a:pt x="1068" y="1715"/>
                    <a:pt x="1068" y="1715"/>
                    <a:pt x="1068" y="1715"/>
                  </a:cubicBezTo>
                  <a:cubicBezTo>
                    <a:pt x="1083" y="1715"/>
                    <a:pt x="1083" y="1715"/>
                    <a:pt x="1083" y="1715"/>
                  </a:cubicBezTo>
                  <a:cubicBezTo>
                    <a:pt x="1083" y="1715"/>
                    <a:pt x="1095" y="1689"/>
                    <a:pt x="1110" y="1690"/>
                  </a:cubicBezTo>
                  <a:cubicBezTo>
                    <a:pt x="1129" y="1687"/>
                    <a:pt x="1147" y="1707"/>
                    <a:pt x="1147" y="1707"/>
                  </a:cubicBezTo>
                  <a:cubicBezTo>
                    <a:pt x="1147" y="1707"/>
                    <a:pt x="1166" y="1697"/>
                    <a:pt x="1170" y="1697"/>
                  </a:cubicBezTo>
                  <a:cubicBezTo>
                    <a:pt x="1177" y="1697"/>
                    <a:pt x="1184" y="1705"/>
                    <a:pt x="1184" y="1705"/>
                  </a:cubicBezTo>
                  <a:cubicBezTo>
                    <a:pt x="1237" y="1700"/>
                    <a:pt x="1237" y="1700"/>
                    <a:pt x="1237" y="1700"/>
                  </a:cubicBezTo>
                  <a:cubicBezTo>
                    <a:pt x="1234" y="1673"/>
                    <a:pt x="1234" y="1673"/>
                    <a:pt x="1234" y="1673"/>
                  </a:cubicBezTo>
                  <a:cubicBezTo>
                    <a:pt x="1222" y="1688"/>
                    <a:pt x="1222" y="1688"/>
                    <a:pt x="1222" y="1688"/>
                  </a:cubicBezTo>
                  <a:cubicBezTo>
                    <a:pt x="1208" y="1668"/>
                    <a:pt x="1208" y="1668"/>
                    <a:pt x="1208" y="1668"/>
                  </a:cubicBezTo>
                  <a:cubicBezTo>
                    <a:pt x="1233" y="1619"/>
                    <a:pt x="1233" y="1619"/>
                    <a:pt x="1233" y="1619"/>
                  </a:cubicBezTo>
                  <a:cubicBezTo>
                    <a:pt x="1252" y="1616"/>
                    <a:pt x="1252" y="1616"/>
                    <a:pt x="1252" y="1616"/>
                  </a:cubicBezTo>
                  <a:cubicBezTo>
                    <a:pt x="1252" y="1616"/>
                    <a:pt x="1260" y="1590"/>
                    <a:pt x="1268" y="1579"/>
                  </a:cubicBezTo>
                  <a:cubicBezTo>
                    <a:pt x="1276" y="1568"/>
                    <a:pt x="1287" y="1572"/>
                    <a:pt x="1287" y="1572"/>
                  </a:cubicBezTo>
                  <a:cubicBezTo>
                    <a:pt x="1296" y="1542"/>
                    <a:pt x="1296" y="1542"/>
                    <a:pt x="1296" y="1542"/>
                  </a:cubicBezTo>
                  <a:cubicBezTo>
                    <a:pt x="1311" y="1547"/>
                    <a:pt x="1311" y="1547"/>
                    <a:pt x="1311" y="1547"/>
                  </a:cubicBezTo>
                  <a:cubicBezTo>
                    <a:pt x="1346" y="1510"/>
                    <a:pt x="1346" y="1510"/>
                    <a:pt x="1346" y="1510"/>
                  </a:cubicBezTo>
                  <a:cubicBezTo>
                    <a:pt x="1403" y="1494"/>
                    <a:pt x="1403" y="1494"/>
                    <a:pt x="1403" y="1494"/>
                  </a:cubicBezTo>
                  <a:cubicBezTo>
                    <a:pt x="1434" y="1468"/>
                    <a:pt x="1434" y="1468"/>
                    <a:pt x="1434" y="1468"/>
                  </a:cubicBezTo>
                  <a:cubicBezTo>
                    <a:pt x="1435" y="1445"/>
                    <a:pt x="1435" y="1445"/>
                    <a:pt x="1435" y="1445"/>
                  </a:cubicBezTo>
                  <a:cubicBezTo>
                    <a:pt x="1435" y="1445"/>
                    <a:pt x="1413" y="1444"/>
                    <a:pt x="1399" y="1428"/>
                  </a:cubicBezTo>
                  <a:cubicBezTo>
                    <a:pt x="1384" y="1416"/>
                    <a:pt x="1368" y="1293"/>
                    <a:pt x="1368" y="1293"/>
                  </a:cubicBezTo>
                  <a:cubicBezTo>
                    <a:pt x="1455" y="1190"/>
                    <a:pt x="1455" y="1190"/>
                    <a:pt x="1455" y="1190"/>
                  </a:cubicBezTo>
                  <a:cubicBezTo>
                    <a:pt x="1460" y="1160"/>
                    <a:pt x="1460" y="1160"/>
                    <a:pt x="1460" y="1160"/>
                  </a:cubicBezTo>
                  <a:cubicBezTo>
                    <a:pt x="1475" y="1164"/>
                    <a:pt x="1475" y="1164"/>
                    <a:pt x="1475" y="1164"/>
                  </a:cubicBezTo>
                  <a:cubicBezTo>
                    <a:pt x="1533" y="1106"/>
                    <a:pt x="1533" y="1106"/>
                    <a:pt x="1533" y="1106"/>
                  </a:cubicBezTo>
                  <a:cubicBezTo>
                    <a:pt x="1533" y="1106"/>
                    <a:pt x="1561" y="1065"/>
                    <a:pt x="1573" y="1058"/>
                  </a:cubicBezTo>
                  <a:cubicBezTo>
                    <a:pt x="1585" y="1047"/>
                    <a:pt x="1596" y="1052"/>
                    <a:pt x="1596" y="1052"/>
                  </a:cubicBezTo>
                  <a:cubicBezTo>
                    <a:pt x="1592" y="1059"/>
                    <a:pt x="1592" y="1059"/>
                    <a:pt x="1592" y="1059"/>
                  </a:cubicBezTo>
                  <a:cubicBezTo>
                    <a:pt x="1580" y="1058"/>
                    <a:pt x="1580" y="1058"/>
                    <a:pt x="1580" y="1058"/>
                  </a:cubicBezTo>
                  <a:cubicBezTo>
                    <a:pt x="1580" y="1066"/>
                    <a:pt x="1580" y="1066"/>
                    <a:pt x="1580" y="1066"/>
                  </a:cubicBezTo>
                  <a:cubicBezTo>
                    <a:pt x="1591" y="1070"/>
                    <a:pt x="1591" y="1070"/>
                    <a:pt x="1591" y="1070"/>
                  </a:cubicBezTo>
                  <a:cubicBezTo>
                    <a:pt x="1607" y="1052"/>
                    <a:pt x="1607" y="1052"/>
                    <a:pt x="1607" y="1052"/>
                  </a:cubicBezTo>
                  <a:cubicBezTo>
                    <a:pt x="1607" y="1052"/>
                    <a:pt x="1626" y="1049"/>
                    <a:pt x="1634" y="1042"/>
                  </a:cubicBezTo>
                  <a:cubicBezTo>
                    <a:pt x="1638" y="1038"/>
                    <a:pt x="1609" y="1014"/>
                    <a:pt x="1609" y="1014"/>
                  </a:cubicBezTo>
                  <a:cubicBezTo>
                    <a:pt x="1663" y="963"/>
                    <a:pt x="1663" y="963"/>
                    <a:pt x="1663" y="963"/>
                  </a:cubicBezTo>
                  <a:cubicBezTo>
                    <a:pt x="1697" y="965"/>
                    <a:pt x="1697" y="965"/>
                    <a:pt x="1697" y="965"/>
                  </a:cubicBezTo>
                  <a:cubicBezTo>
                    <a:pt x="1709" y="954"/>
                    <a:pt x="1709" y="954"/>
                    <a:pt x="1709" y="954"/>
                  </a:cubicBezTo>
                  <a:cubicBezTo>
                    <a:pt x="1709" y="954"/>
                    <a:pt x="1762" y="945"/>
                    <a:pt x="1784" y="946"/>
                  </a:cubicBezTo>
                  <a:cubicBezTo>
                    <a:pt x="1803" y="947"/>
                    <a:pt x="1847" y="949"/>
                    <a:pt x="1870" y="938"/>
                  </a:cubicBezTo>
                  <a:cubicBezTo>
                    <a:pt x="1893" y="928"/>
                    <a:pt x="1882" y="920"/>
                    <a:pt x="1909" y="906"/>
                  </a:cubicBezTo>
                  <a:cubicBezTo>
                    <a:pt x="1940" y="888"/>
                    <a:pt x="2030" y="873"/>
                    <a:pt x="2054" y="855"/>
                  </a:cubicBezTo>
                  <a:cubicBezTo>
                    <a:pt x="2077" y="837"/>
                    <a:pt x="2086" y="807"/>
                    <a:pt x="2083" y="795"/>
                  </a:cubicBezTo>
                  <a:cubicBezTo>
                    <a:pt x="2083" y="784"/>
                    <a:pt x="2073" y="772"/>
                    <a:pt x="2077" y="761"/>
                  </a:cubicBezTo>
                  <a:cubicBezTo>
                    <a:pt x="2081" y="750"/>
                    <a:pt x="2095" y="762"/>
                    <a:pt x="2103" y="754"/>
                  </a:cubicBezTo>
                  <a:cubicBezTo>
                    <a:pt x="2115" y="751"/>
                    <a:pt x="2115" y="736"/>
                    <a:pt x="2115" y="736"/>
                  </a:cubicBezTo>
                  <a:cubicBezTo>
                    <a:pt x="2093" y="723"/>
                    <a:pt x="2093" y="723"/>
                    <a:pt x="2093" y="723"/>
                  </a:cubicBezTo>
                  <a:cubicBezTo>
                    <a:pt x="2090" y="708"/>
                    <a:pt x="2090" y="708"/>
                    <a:pt x="2090" y="708"/>
                  </a:cubicBezTo>
                  <a:cubicBezTo>
                    <a:pt x="2068" y="707"/>
                    <a:pt x="2068" y="707"/>
                    <a:pt x="2068" y="707"/>
                  </a:cubicBezTo>
                  <a:cubicBezTo>
                    <a:pt x="2068" y="707"/>
                    <a:pt x="2065" y="695"/>
                    <a:pt x="2043" y="68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4" name="Freeform 592">
              <a:extLst>
                <a:ext uri="{FF2B5EF4-FFF2-40B4-BE49-F238E27FC236}">
                  <a16:creationId xmlns:a16="http://schemas.microsoft.com/office/drawing/2014/main" id="{DB5C12DF-05B2-40A3-9B71-829DA4820634}"/>
                </a:ext>
              </a:extLst>
            </p:cNvPr>
            <p:cNvSpPr>
              <a:spLocks/>
            </p:cNvSpPr>
            <p:nvPr/>
          </p:nvSpPr>
          <p:spPr bwMode="gray">
            <a:xfrm>
              <a:off x="4614227" y="5572759"/>
              <a:ext cx="19138" cy="17543"/>
            </a:xfrm>
            <a:custGeom>
              <a:avLst/>
              <a:gdLst>
                <a:gd name="T0" fmla="*/ 3 w 12"/>
                <a:gd name="T1" fmla="*/ 0 h 11"/>
                <a:gd name="T2" fmla="*/ 0 w 12"/>
                <a:gd name="T3" fmla="*/ 5 h 11"/>
                <a:gd name="T4" fmla="*/ 1 w 12"/>
                <a:gd name="T5" fmla="*/ 11 h 11"/>
                <a:gd name="T6" fmla="*/ 5 w 12"/>
                <a:gd name="T7" fmla="*/ 7 h 11"/>
                <a:gd name="T8" fmla="*/ 10 w 12"/>
                <a:gd name="T9" fmla="*/ 11 h 11"/>
                <a:gd name="T10" fmla="*/ 12 w 12"/>
                <a:gd name="T11" fmla="*/ 9 h 11"/>
                <a:gd name="T12" fmla="*/ 8 w 12"/>
                <a:gd name="T13" fmla="*/ 6 h 11"/>
                <a:gd name="T14" fmla="*/ 3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3" y="0"/>
                  </a:moveTo>
                  <a:lnTo>
                    <a:pt x="0" y="5"/>
                  </a:lnTo>
                  <a:lnTo>
                    <a:pt x="1" y="11"/>
                  </a:lnTo>
                  <a:lnTo>
                    <a:pt x="5" y="7"/>
                  </a:lnTo>
                  <a:lnTo>
                    <a:pt x="10" y="11"/>
                  </a:lnTo>
                  <a:lnTo>
                    <a:pt x="12" y="9"/>
                  </a:lnTo>
                  <a:lnTo>
                    <a:pt x="8" y="6"/>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5" name="Freeform 593">
              <a:extLst>
                <a:ext uri="{FF2B5EF4-FFF2-40B4-BE49-F238E27FC236}">
                  <a16:creationId xmlns:a16="http://schemas.microsoft.com/office/drawing/2014/main" id="{A050D487-18A8-46C8-BC64-3DF868C39E0C}"/>
                </a:ext>
              </a:extLst>
            </p:cNvPr>
            <p:cNvSpPr>
              <a:spLocks/>
            </p:cNvSpPr>
            <p:nvPr/>
          </p:nvSpPr>
          <p:spPr bwMode="gray">
            <a:xfrm>
              <a:off x="4603064" y="5531294"/>
              <a:ext cx="43060" cy="35086"/>
            </a:xfrm>
            <a:custGeom>
              <a:avLst/>
              <a:gdLst>
                <a:gd name="T0" fmla="*/ 62 w 81"/>
                <a:gd name="T1" fmla="*/ 1 h 64"/>
                <a:gd name="T2" fmla="*/ 17 w 81"/>
                <a:gd name="T3" fmla="*/ 7 h 64"/>
                <a:gd name="T4" fmla="*/ 20 w 81"/>
                <a:gd name="T5" fmla="*/ 26 h 64"/>
                <a:gd name="T6" fmla="*/ 5 w 81"/>
                <a:gd name="T7" fmla="*/ 29 h 64"/>
                <a:gd name="T8" fmla="*/ 0 w 81"/>
                <a:gd name="T9" fmla="*/ 48 h 64"/>
                <a:gd name="T10" fmla="*/ 15 w 81"/>
                <a:gd name="T11" fmla="*/ 60 h 64"/>
                <a:gd name="T12" fmla="*/ 22 w 81"/>
                <a:gd name="T13" fmla="*/ 56 h 64"/>
                <a:gd name="T14" fmla="*/ 26 w 81"/>
                <a:gd name="T15" fmla="*/ 64 h 64"/>
                <a:gd name="T16" fmla="*/ 34 w 81"/>
                <a:gd name="T17" fmla="*/ 46 h 64"/>
                <a:gd name="T18" fmla="*/ 45 w 81"/>
                <a:gd name="T19" fmla="*/ 46 h 64"/>
                <a:gd name="T20" fmla="*/ 72 w 81"/>
                <a:gd name="T21" fmla="*/ 28 h 64"/>
                <a:gd name="T22" fmla="*/ 62 w 81"/>
                <a:gd name="T23"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64">
                  <a:moveTo>
                    <a:pt x="62" y="1"/>
                  </a:moveTo>
                  <a:cubicBezTo>
                    <a:pt x="47" y="0"/>
                    <a:pt x="17" y="7"/>
                    <a:pt x="17" y="7"/>
                  </a:cubicBezTo>
                  <a:cubicBezTo>
                    <a:pt x="20" y="26"/>
                    <a:pt x="20" y="26"/>
                    <a:pt x="20" y="26"/>
                  </a:cubicBezTo>
                  <a:cubicBezTo>
                    <a:pt x="5" y="29"/>
                    <a:pt x="5" y="29"/>
                    <a:pt x="5" y="29"/>
                  </a:cubicBezTo>
                  <a:cubicBezTo>
                    <a:pt x="0" y="48"/>
                    <a:pt x="0" y="48"/>
                    <a:pt x="0" y="48"/>
                  </a:cubicBezTo>
                  <a:cubicBezTo>
                    <a:pt x="15" y="60"/>
                    <a:pt x="15" y="60"/>
                    <a:pt x="15" y="60"/>
                  </a:cubicBezTo>
                  <a:cubicBezTo>
                    <a:pt x="22" y="56"/>
                    <a:pt x="22" y="56"/>
                    <a:pt x="22" y="56"/>
                  </a:cubicBezTo>
                  <a:cubicBezTo>
                    <a:pt x="26" y="64"/>
                    <a:pt x="26" y="64"/>
                    <a:pt x="26" y="64"/>
                  </a:cubicBezTo>
                  <a:cubicBezTo>
                    <a:pt x="34" y="46"/>
                    <a:pt x="34" y="46"/>
                    <a:pt x="34" y="46"/>
                  </a:cubicBezTo>
                  <a:cubicBezTo>
                    <a:pt x="45" y="46"/>
                    <a:pt x="45" y="46"/>
                    <a:pt x="45" y="46"/>
                  </a:cubicBezTo>
                  <a:cubicBezTo>
                    <a:pt x="72" y="28"/>
                    <a:pt x="72" y="28"/>
                    <a:pt x="72" y="28"/>
                  </a:cubicBezTo>
                  <a:cubicBezTo>
                    <a:pt x="72" y="28"/>
                    <a:pt x="81" y="2"/>
                    <a:pt x="6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6" name="Freeform 594">
              <a:extLst>
                <a:ext uri="{FF2B5EF4-FFF2-40B4-BE49-F238E27FC236}">
                  <a16:creationId xmlns:a16="http://schemas.microsoft.com/office/drawing/2014/main" id="{4E4C1BFA-D531-46A7-86DE-5FD810796633}"/>
                </a:ext>
              </a:extLst>
            </p:cNvPr>
            <p:cNvSpPr>
              <a:spLocks/>
            </p:cNvSpPr>
            <p:nvPr/>
          </p:nvSpPr>
          <p:spPr bwMode="gray">
            <a:xfrm>
              <a:off x="5622146" y="5906075"/>
              <a:ext cx="19138" cy="22327"/>
            </a:xfrm>
            <a:custGeom>
              <a:avLst/>
              <a:gdLst>
                <a:gd name="T0" fmla="*/ 18 w 36"/>
                <a:gd name="T1" fmla="*/ 16 h 43"/>
                <a:gd name="T2" fmla="*/ 3 w 36"/>
                <a:gd name="T3" fmla="*/ 15 h 43"/>
                <a:gd name="T4" fmla="*/ 2 w 36"/>
                <a:gd name="T5" fmla="*/ 30 h 43"/>
                <a:gd name="T6" fmla="*/ 18 w 36"/>
                <a:gd name="T7" fmla="*/ 16 h 43"/>
              </a:gdLst>
              <a:ahLst/>
              <a:cxnLst>
                <a:cxn ang="0">
                  <a:pos x="T0" y="T1"/>
                </a:cxn>
                <a:cxn ang="0">
                  <a:pos x="T2" y="T3"/>
                </a:cxn>
                <a:cxn ang="0">
                  <a:pos x="T4" y="T5"/>
                </a:cxn>
                <a:cxn ang="0">
                  <a:pos x="T6" y="T7"/>
                </a:cxn>
              </a:cxnLst>
              <a:rect l="0" t="0" r="r" b="b"/>
              <a:pathLst>
                <a:path w="36" h="43">
                  <a:moveTo>
                    <a:pt x="18" y="16"/>
                  </a:moveTo>
                  <a:cubicBezTo>
                    <a:pt x="0" y="0"/>
                    <a:pt x="3" y="15"/>
                    <a:pt x="3" y="15"/>
                  </a:cubicBezTo>
                  <a:cubicBezTo>
                    <a:pt x="2" y="30"/>
                    <a:pt x="2" y="30"/>
                    <a:pt x="2" y="30"/>
                  </a:cubicBezTo>
                  <a:cubicBezTo>
                    <a:pt x="28" y="43"/>
                    <a:pt x="36" y="32"/>
                    <a:pt x="18"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7" name="Freeform 595">
              <a:extLst>
                <a:ext uri="{FF2B5EF4-FFF2-40B4-BE49-F238E27FC236}">
                  <a16:creationId xmlns:a16="http://schemas.microsoft.com/office/drawing/2014/main" id="{20F20F00-37BF-4A5F-BA6A-B23C8AE63EEA}"/>
                </a:ext>
              </a:extLst>
            </p:cNvPr>
            <p:cNvSpPr>
              <a:spLocks/>
            </p:cNvSpPr>
            <p:nvPr/>
          </p:nvSpPr>
          <p:spPr bwMode="gray">
            <a:xfrm>
              <a:off x="5542405" y="5226686"/>
              <a:ext cx="17543" cy="9569"/>
            </a:xfrm>
            <a:custGeom>
              <a:avLst/>
              <a:gdLst>
                <a:gd name="T0" fmla="*/ 19 w 34"/>
                <a:gd name="T1" fmla="*/ 0 h 19"/>
                <a:gd name="T2" fmla="*/ 14 w 34"/>
                <a:gd name="T3" fmla="*/ 19 h 19"/>
                <a:gd name="T4" fmla="*/ 19 w 34"/>
                <a:gd name="T5" fmla="*/ 0 h 19"/>
              </a:gdLst>
              <a:ahLst/>
              <a:cxnLst>
                <a:cxn ang="0">
                  <a:pos x="T0" y="T1"/>
                </a:cxn>
                <a:cxn ang="0">
                  <a:pos x="T2" y="T3"/>
                </a:cxn>
                <a:cxn ang="0">
                  <a:pos x="T4" y="T5"/>
                </a:cxn>
              </a:cxnLst>
              <a:rect l="0" t="0" r="r" b="b"/>
              <a:pathLst>
                <a:path w="34" h="19">
                  <a:moveTo>
                    <a:pt x="19" y="0"/>
                  </a:moveTo>
                  <a:cubicBezTo>
                    <a:pt x="0" y="3"/>
                    <a:pt x="14" y="19"/>
                    <a:pt x="14" y="19"/>
                  </a:cubicBezTo>
                  <a:cubicBezTo>
                    <a:pt x="26" y="19"/>
                    <a:pt x="34" y="1"/>
                    <a:pt x="19"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8" name="Freeform 596">
              <a:extLst>
                <a:ext uri="{FF2B5EF4-FFF2-40B4-BE49-F238E27FC236}">
                  <a16:creationId xmlns:a16="http://schemas.microsoft.com/office/drawing/2014/main" id="{31BA6B9D-372F-434F-81BC-DF8371CCC45C}"/>
                </a:ext>
              </a:extLst>
            </p:cNvPr>
            <p:cNvSpPr>
              <a:spLocks/>
            </p:cNvSpPr>
            <p:nvPr/>
          </p:nvSpPr>
          <p:spPr bwMode="gray">
            <a:xfrm>
              <a:off x="5902832" y="5698750"/>
              <a:ext cx="15948" cy="7975"/>
            </a:xfrm>
            <a:custGeom>
              <a:avLst/>
              <a:gdLst>
                <a:gd name="T0" fmla="*/ 15 w 30"/>
                <a:gd name="T1" fmla="*/ 1 h 16"/>
                <a:gd name="T2" fmla="*/ 10 w 30"/>
                <a:gd name="T3" fmla="*/ 12 h 16"/>
                <a:gd name="T4" fmla="*/ 15 w 30"/>
                <a:gd name="T5" fmla="*/ 1 h 16"/>
              </a:gdLst>
              <a:ahLst/>
              <a:cxnLst>
                <a:cxn ang="0">
                  <a:pos x="T0" y="T1"/>
                </a:cxn>
                <a:cxn ang="0">
                  <a:pos x="T2" y="T3"/>
                </a:cxn>
                <a:cxn ang="0">
                  <a:pos x="T4" y="T5"/>
                </a:cxn>
              </a:cxnLst>
              <a:rect l="0" t="0" r="r" b="b"/>
              <a:pathLst>
                <a:path w="30" h="16">
                  <a:moveTo>
                    <a:pt x="15" y="1"/>
                  </a:moveTo>
                  <a:cubicBezTo>
                    <a:pt x="0" y="0"/>
                    <a:pt x="10" y="12"/>
                    <a:pt x="10" y="12"/>
                  </a:cubicBezTo>
                  <a:cubicBezTo>
                    <a:pt x="18" y="16"/>
                    <a:pt x="30" y="1"/>
                    <a:pt x="15"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9" name="Freeform 597">
              <a:extLst>
                <a:ext uri="{FF2B5EF4-FFF2-40B4-BE49-F238E27FC236}">
                  <a16:creationId xmlns:a16="http://schemas.microsoft.com/office/drawing/2014/main" id="{E49C336B-C3F3-45BD-95C0-EDF658956EA6}"/>
                </a:ext>
              </a:extLst>
            </p:cNvPr>
            <p:cNvSpPr>
              <a:spLocks/>
            </p:cNvSpPr>
            <p:nvPr/>
          </p:nvSpPr>
          <p:spPr bwMode="gray">
            <a:xfrm>
              <a:off x="5480208" y="5166084"/>
              <a:ext cx="33491" cy="19138"/>
            </a:xfrm>
            <a:custGeom>
              <a:avLst/>
              <a:gdLst>
                <a:gd name="T0" fmla="*/ 15 w 21"/>
                <a:gd name="T1" fmla="*/ 3 h 12"/>
                <a:gd name="T2" fmla="*/ 0 w 21"/>
                <a:gd name="T3" fmla="*/ 4 h 12"/>
                <a:gd name="T4" fmla="*/ 1 w 21"/>
                <a:gd name="T5" fmla="*/ 12 h 12"/>
                <a:gd name="T6" fmla="*/ 13 w 21"/>
                <a:gd name="T7" fmla="*/ 7 h 12"/>
                <a:gd name="T8" fmla="*/ 19 w 21"/>
                <a:gd name="T9" fmla="*/ 11 h 12"/>
                <a:gd name="T10" fmla="*/ 21 w 21"/>
                <a:gd name="T11" fmla="*/ 2 h 12"/>
                <a:gd name="T12" fmla="*/ 19 w 21"/>
                <a:gd name="T13" fmla="*/ 0 h 12"/>
                <a:gd name="T14" fmla="*/ 15 w 21"/>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5" y="3"/>
                  </a:moveTo>
                  <a:lnTo>
                    <a:pt x="0" y="4"/>
                  </a:lnTo>
                  <a:lnTo>
                    <a:pt x="1" y="12"/>
                  </a:lnTo>
                  <a:lnTo>
                    <a:pt x="13" y="7"/>
                  </a:lnTo>
                  <a:lnTo>
                    <a:pt x="19" y="11"/>
                  </a:lnTo>
                  <a:lnTo>
                    <a:pt x="21" y="2"/>
                  </a:lnTo>
                  <a:lnTo>
                    <a:pt x="19" y="0"/>
                  </a:lnTo>
                  <a:lnTo>
                    <a:pt x="15"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0" name="Freeform 598">
              <a:extLst>
                <a:ext uri="{FF2B5EF4-FFF2-40B4-BE49-F238E27FC236}">
                  <a16:creationId xmlns:a16="http://schemas.microsoft.com/office/drawing/2014/main" id="{085EC62E-A683-42FF-82B2-7CBD9BE03001}"/>
                </a:ext>
              </a:extLst>
            </p:cNvPr>
            <p:cNvSpPr>
              <a:spLocks/>
            </p:cNvSpPr>
            <p:nvPr/>
          </p:nvSpPr>
          <p:spPr bwMode="gray">
            <a:xfrm>
              <a:off x="5915590" y="5721077"/>
              <a:ext cx="17543" cy="4785"/>
            </a:xfrm>
            <a:custGeom>
              <a:avLst/>
              <a:gdLst>
                <a:gd name="T0" fmla="*/ 14 w 33"/>
                <a:gd name="T1" fmla="*/ 9 h 9"/>
                <a:gd name="T2" fmla="*/ 15 w 33"/>
                <a:gd name="T3" fmla="*/ 1 h 9"/>
                <a:gd name="T4" fmla="*/ 14 w 33"/>
                <a:gd name="T5" fmla="*/ 9 h 9"/>
              </a:gdLst>
              <a:ahLst/>
              <a:cxnLst>
                <a:cxn ang="0">
                  <a:pos x="T0" y="T1"/>
                </a:cxn>
                <a:cxn ang="0">
                  <a:pos x="T2" y="T3"/>
                </a:cxn>
                <a:cxn ang="0">
                  <a:pos x="T4" y="T5"/>
                </a:cxn>
              </a:cxnLst>
              <a:rect l="0" t="0" r="r" b="b"/>
              <a:pathLst>
                <a:path w="33" h="9">
                  <a:moveTo>
                    <a:pt x="14" y="9"/>
                  </a:moveTo>
                  <a:cubicBezTo>
                    <a:pt x="22" y="9"/>
                    <a:pt x="33" y="2"/>
                    <a:pt x="15" y="1"/>
                  </a:cubicBezTo>
                  <a:cubicBezTo>
                    <a:pt x="0" y="0"/>
                    <a:pt x="14" y="9"/>
                    <a:pt x="14"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1" name="Freeform 599">
              <a:extLst>
                <a:ext uri="{FF2B5EF4-FFF2-40B4-BE49-F238E27FC236}">
                  <a16:creationId xmlns:a16="http://schemas.microsoft.com/office/drawing/2014/main" id="{4326260E-BAFA-44DF-BE59-EF8213BFCCD7}"/>
                </a:ext>
              </a:extLst>
            </p:cNvPr>
            <p:cNvSpPr>
              <a:spLocks/>
            </p:cNvSpPr>
            <p:nvPr/>
          </p:nvSpPr>
          <p:spPr bwMode="gray">
            <a:xfrm>
              <a:off x="5657231" y="5775300"/>
              <a:ext cx="19138" cy="7975"/>
            </a:xfrm>
            <a:custGeom>
              <a:avLst/>
              <a:gdLst>
                <a:gd name="T0" fmla="*/ 19 w 34"/>
                <a:gd name="T1" fmla="*/ 5 h 16"/>
                <a:gd name="T2" fmla="*/ 0 w 34"/>
                <a:gd name="T3" fmla="*/ 8 h 16"/>
                <a:gd name="T4" fmla="*/ 11 w 34"/>
                <a:gd name="T5" fmla="*/ 12 h 16"/>
                <a:gd name="T6" fmla="*/ 19 w 34"/>
                <a:gd name="T7" fmla="*/ 5 h 16"/>
              </a:gdLst>
              <a:ahLst/>
              <a:cxnLst>
                <a:cxn ang="0">
                  <a:pos x="T0" y="T1"/>
                </a:cxn>
                <a:cxn ang="0">
                  <a:pos x="T2" y="T3"/>
                </a:cxn>
                <a:cxn ang="0">
                  <a:pos x="T4" y="T5"/>
                </a:cxn>
                <a:cxn ang="0">
                  <a:pos x="T6" y="T7"/>
                </a:cxn>
              </a:cxnLst>
              <a:rect l="0" t="0" r="r" b="b"/>
              <a:pathLst>
                <a:path w="34" h="16">
                  <a:moveTo>
                    <a:pt x="19" y="5"/>
                  </a:moveTo>
                  <a:cubicBezTo>
                    <a:pt x="0" y="0"/>
                    <a:pt x="0" y="8"/>
                    <a:pt x="0" y="8"/>
                  </a:cubicBezTo>
                  <a:cubicBezTo>
                    <a:pt x="11" y="12"/>
                    <a:pt x="11" y="12"/>
                    <a:pt x="11" y="12"/>
                  </a:cubicBezTo>
                  <a:cubicBezTo>
                    <a:pt x="18" y="16"/>
                    <a:pt x="34" y="6"/>
                    <a:pt x="19"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2" name="Freeform 600">
              <a:extLst>
                <a:ext uri="{FF2B5EF4-FFF2-40B4-BE49-F238E27FC236}">
                  <a16:creationId xmlns:a16="http://schemas.microsoft.com/office/drawing/2014/main" id="{C4B52FE6-1776-4C39-82C2-9AC66477A595}"/>
                </a:ext>
              </a:extLst>
            </p:cNvPr>
            <p:cNvSpPr>
              <a:spLocks/>
            </p:cNvSpPr>
            <p:nvPr/>
          </p:nvSpPr>
          <p:spPr bwMode="gray">
            <a:xfrm>
              <a:off x="5638094" y="5770516"/>
              <a:ext cx="7975" cy="7975"/>
            </a:xfrm>
            <a:custGeom>
              <a:avLst/>
              <a:gdLst>
                <a:gd name="T0" fmla="*/ 8 w 15"/>
                <a:gd name="T1" fmla="*/ 0 h 16"/>
                <a:gd name="T2" fmla="*/ 0 w 15"/>
                <a:gd name="T3" fmla="*/ 11 h 16"/>
                <a:gd name="T4" fmla="*/ 8 w 15"/>
                <a:gd name="T5" fmla="*/ 0 h 16"/>
              </a:gdLst>
              <a:ahLst/>
              <a:cxnLst>
                <a:cxn ang="0">
                  <a:pos x="T0" y="T1"/>
                </a:cxn>
                <a:cxn ang="0">
                  <a:pos x="T2" y="T3"/>
                </a:cxn>
                <a:cxn ang="0">
                  <a:pos x="T4" y="T5"/>
                </a:cxn>
              </a:cxnLst>
              <a:rect l="0" t="0" r="r" b="b"/>
              <a:pathLst>
                <a:path w="15" h="16">
                  <a:moveTo>
                    <a:pt x="8" y="0"/>
                  </a:moveTo>
                  <a:cubicBezTo>
                    <a:pt x="0" y="0"/>
                    <a:pt x="0" y="11"/>
                    <a:pt x="0" y="11"/>
                  </a:cubicBezTo>
                  <a:cubicBezTo>
                    <a:pt x="11" y="16"/>
                    <a:pt x="15" y="4"/>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3" name="Freeform 601">
              <a:extLst>
                <a:ext uri="{FF2B5EF4-FFF2-40B4-BE49-F238E27FC236}">
                  <a16:creationId xmlns:a16="http://schemas.microsoft.com/office/drawing/2014/main" id="{D03872A6-DA91-4FA4-B50C-81CFBE0C407C}"/>
                </a:ext>
              </a:extLst>
            </p:cNvPr>
            <p:cNvSpPr>
              <a:spLocks/>
            </p:cNvSpPr>
            <p:nvPr/>
          </p:nvSpPr>
          <p:spPr bwMode="gray">
            <a:xfrm>
              <a:off x="5467450" y="5188411"/>
              <a:ext cx="17543" cy="15948"/>
            </a:xfrm>
            <a:custGeom>
              <a:avLst/>
              <a:gdLst>
                <a:gd name="T0" fmla="*/ 15 w 33"/>
                <a:gd name="T1" fmla="*/ 7 h 30"/>
                <a:gd name="T2" fmla="*/ 18 w 33"/>
                <a:gd name="T3" fmla="*/ 30 h 30"/>
                <a:gd name="T4" fmla="*/ 15 w 33"/>
                <a:gd name="T5" fmla="*/ 7 h 30"/>
              </a:gdLst>
              <a:ahLst/>
              <a:cxnLst>
                <a:cxn ang="0">
                  <a:pos x="T0" y="T1"/>
                </a:cxn>
                <a:cxn ang="0">
                  <a:pos x="T2" y="T3"/>
                </a:cxn>
                <a:cxn ang="0">
                  <a:pos x="T4" y="T5"/>
                </a:cxn>
              </a:cxnLst>
              <a:rect l="0" t="0" r="r" b="b"/>
              <a:pathLst>
                <a:path w="33" h="30">
                  <a:moveTo>
                    <a:pt x="15" y="7"/>
                  </a:moveTo>
                  <a:cubicBezTo>
                    <a:pt x="0" y="17"/>
                    <a:pt x="18" y="30"/>
                    <a:pt x="18" y="30"/>
                  </a:cubicBezTo>
                  <a:cubicBezTo>
                    <a:pt x="33" y="26"/>
                    <a:pt x="31" y="0"/>
                    <a:pt x="15"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4" name="Freeform 602">
              <a:extLst>
                <a:ext uri="{FF2B5EF4-FFF2-40B4-BE49-F238E27FC236}">
                  <a16:creationId xmlns:a16="http://schemas.microsoft.com/office/drawing/2014/main" id="{3388528D-2B72-4D1B-AB92-61FFCC27D418}"/>
                </a:ext>
              </a:extLst>
            </p:cNvPr>
            <p:cNvSpPr>
              <a:spLocks/>
            </p:cNvSpPr>
            <p:nvPr/>
          </p:nvSpPr>
          <p:spPr bwMode="gray">
            <a:xfrm>
              <a:off x="5676369" y="5733835"/>
              <a:ext cx="312582" cy="205731"/>
            </a:xfrm>
            <a:custGeom>
              <a:avLst/>
              <a:gdLst>
                <a:gd name="T0" fmla="*/ 578 w 589"/>
                <a:gd name="T1" fmla="*/ 0 h 390"/>
                <a:gd name="T2" fmla="*/ 514 w 589"/>
                <a:gd name="T3" fmla="*/ 16 h 390"/>
                <a:gd name="T4" fmla="*/ 483 w 589"/>
                <a:gd name="T5" fmla="*/ 38 h 390"/>
                <a:gd name="T6" fmla="*/ 457 w 589"/>
                <a:gd name="T7" fmla="*/ 29 h 390"/>
                <a:gd name="T8" fmla="*/ 431 w 589"/>
                <a:gd name="T9" fmla="*/ 32 h 390"/>
                <a:gd name="T10" fmla="*/ 377 w 589"/>
                <a:gd name="T11" fmla="*/ 60 h 390"/>
                <a:gd name="T12" fmla="*/ 313 w 589"/>
                <a:gd name="T13" fmla="*/ 72 h 390"/>
                <a:gd name="T14" fmla="*/ 249 w 589"/>
                <a:gd name="T15" fmla="*/ 80 h 390"/>
                <a:gd name="T16" fmla="*/ 205 w 589"/>
                <a:gd name="T17" fmla="*/ 48 h 390"/>
                <a:gd name="T18" fmla="*/ 176 w 589"/>
                <a:gd name="T19" fmla="*/ 31 h 390"/>
                <a:gd name="T20" fmla="*/ 124 w 589"/>
                <a:gd name="T21" fmla="*/ 28 h 390"/>
                <a:gd name="T22" fmla="*/ 119 w 589"/>
                <a:gd name="T23" fmla="*/ 51 h 390"/>
                <a:gd name="T24" fmla="*/ 70 w 589"/>
                <a:gd name="T25" fmla="*/ 53 h 390"/>
                <a:gd name="T26" fmla="*/ 45 w 589"/>
                <a:gd name="T27" fmla="*/ 25 h 390"/>
                <a:gd name="T28" fmla="*/ 56 w 589"/>
                <a:gd name="T29" fmla="*/ 41 h 390"/>
                <a:gd name="T30" fmla="*/ 10 w 589"/>
                <a:gd name="T31" fmla="*/ 73 h 390"/>
                <a:gd name="T32" fmla="*/ 0 w 589"/>
                <a:gd name="T33" fmla="*/ 114 h 390"/>
                <a:gd name="T34" fmla="*/ 32 w 589"/>
                <a:gd name="T35" fmla="*/ 147 h 390"/>
                <a:gd name="T36" fmla="*/ 95 w 589"/>
                <a:gd name="T37" fmla="*/ 176 h 390"/>
                <a:gd name="T38" fmla="*/ 135 w 589"/>
                <a:gd name="T39" fmla="*/ 190 h 390"/>
                <a:gd name="T40" fmla="*/ 208 w 589"/>
                <a:gd name="T41" fmla="*/ 243 h 390"/>
                <a:gd name="T42" fmla="*/ 288 w 589"/>
                <a:gd name="T43" fmla="*/ 285 h 390"/>
                <a:gd name="T44" fmla="*/ 375 w 589"/>
                <a:gd name="T45" fmla="*/ 354 h 390"/>
                <a:gd name="T46" fmla="*/ 419 w 589"/>
                <a:gd name="T47" fmla="*/ 371 h 390"/>
                <a:gd name="T48" fmla="*/ 471 w 589"/>
                <a:gd name="T49" fmla="*/ 378 h 390"/>
                <a:gd name="T50" fmla="*/ 497 w 589"/>
                <a:gd name="T51" fmla="*/ 383 h 390"/>
                <a:gd name="T52" fmla="*/ 534 w 589"/>
                <a:gd name="T53" fmla="*/ 304 h 390"/>
                <a:gd name="T54" fmla="*/ 527 w 589"/>
                <a:gd name="T55" fmla="*/ 292 h 390"/>
                <a:gd name="T56" fmla="*/ 510 w 589"/>
                <a:gd name="T57" fmla="*/ 257 h 390"/>
                <a:gd name="T58" fmla="*/ 511 w 589"/>
                <a:gd name="T59" fmla="*/ 234 h 390"/>
                <a:gd name="T60" fmla="*/ 490 w 589"/>
                <a:gd name="T61" fmla="*/ 207 h 390"/>
                <a:gd name="T62" fmla="*/ 512 w 589"/>
                <a:gd name="T63" fmla="*/ 127 h 390"/>
                <a:gd name="T64" fmla="*/ 577 w 589"/>
                <a:gd name="T65" fmla="*/ 31 h 390"/>
                <a:gd name="T66" fmla="*/ 589 w 589"/>
                <a:gd name="T67"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9" h="390">
                  <a:moveTo>
                    <a:pt x="582" y="4"/>
                  </a:moveTo>
                  <a:cubicBezTo>
                    <a:pt x="578" y="0"/>
                    <a:pt x="578" y="0"/>
                    <a:pt x="578" y="0"/>
                  </a:cubicBezTo>
                  <a:cubicBezTo>
                    <a:pt x="578" y="0"/>
                    <a:pt x="539" y="25"/>
                    <a:pt x="532" y="25"/>
                  </a:cubicBezTo>
                  <a:cubicBezTo>
                    <a:pt x="524" y="25"/>
                    <a:pt x="514" y="16"/>
                    <a:pt x="514" y="16"/>
                  </a:cubicBezTo>
                  <a:cubicBezTo>
                    <a:pt x="514" y="16"/>
                    <a:pt x="498" y="39"/>
                    <a:pt x="494" y="42"/>
                  </a:cubicBezTo>
                  <a:cubicBezTo>
                    <a:pt x="486" y="42"/>
                    <a:pt x="483" y="38"/>
                    <a:pt x="483" y="38"/>
                  </a:cubicBezTo>
                  <a:cubicBezTo>
                    <a:pt x="468" y="33"/>
                    <a:pt x="468" y="33"/>
                    <a:pt x="468" y="33"/>
                  </a:cubicBezTo>
                  <a:cubicBezTo>
                    <a:pt x="457" y="29"/>
                    <a:pt x="457" y="29"/>
                    <a:pt x="457" y="29"/>
                  </a:cubicBezTo>
                  <a:cubicBezTo>
                    <a:pt x="457" y="29"/>
                    <a:pt x="449" y="40"/>
                    <a:pt x="445" y="40"/>
                  </a:cubicBezTo>
                  <a:cubicBezTo>
                    <a:pt x="438" y="36"/>
                    <a:pt x="431" y="32"/>
                    <a:pt x="431" y="32"/>
                  </a:cubicBezTo>
                  <a:cubicBezTo>
                    <a:pt x="431" y="32"/>
                    <a:pt x="407" y="50"/>
                    <a:pt x="400" y="57"/>
                  </a:cubicBezTo>
                  <a:cubicBezTo>
                    <a:pt x="392" y="60"/>
                    <a:pt x="377" y="60"/>
                    <a:pt x="377" y="60"/>
                  </a:cubicBezTo>
                  <a:cubicBezTo>
                    <a:pt x="361" y="70"/>
                    <a:pt x="361" y="70"/>
                    <a:pt x="361" y="70"/>
                  </a:cubicBezTo>
                  <a:cubicBezTo>
                    <a:pt x="313" y="72"/>
                    <a:pt x="313" y="72"/>
                    <a:pt x="313" y="72"/>
                  </a:cubicBezTo>
                  <a:cubicBezTo>
                    <a:pt x="313" y="72"/>
                    <a:pt x="306" y="64"/>
                    <a:pt x="294" y="63"/>
                  </a:cubicBezTo>
                  <a:cubicBezTo>
                    <a:pt x="283" y="63"/>
                    <a:pt x="260" y="81"/>
                    <a:pt x="249" y="80"/>
                  </a:cubicBezTo>
                  <a:cubicBezTo>
                    <a:pt x="234" y="80"/>
                    <a:pt x="208" y="63"/>
                    <a:pt x="208" y="63"/>
                  </a:cubicBezTo>
                  <a:cubicBezTo>
                    <a:pt x="205" y="48"/>
                    <a:pt x="205" y="48"/>
                    <a:pt x="205" y="48"/>
                  </a:cubicBezTo>
                  <a:cubicBezTo>
                    <a:pt x="205" y="48"/>
                    <a:pt x="179" y="54"/>
                    <a:pt x="175" y="50"/>
                  </a:cubicBezTo>
                  <a:cubicBezTo>
                    <a:pt x="172" y="42"/>
                    <a:pt x="176" y="31"/>
                    <a:pt x="176" y="31"/>
                  </a:cubicBezTo>
                  <a:cubicBezTo>
                    <a:pt x="162" y="23"/>
                    <a:pt x="162" y="23"/>
                    <a:pt x="162" y="23"/>
                  </a:cubicBezTo>
                  <a:cubicBezTo>
                    <a:pt x="124" y="28"/>
                    <a:pt x="124" y="28"/>
                    <a:pt x="124" y="28"/>
                  </a:cubicBezTo>
                  <a:cubicBezTo>
                    <a:pt x="116" y="36"/>
                    <a:pt x="116" y="36"/>
                    <a:pt x="116" y="36"/>
                  </a:cubicBezTo>
                  <a:cubicBezTo>
                    <a:pt x="119" y="51"/>
                    <a:pt x="119" y="51"/>
                    <a:pt x="119" y="51"/>
                  </a:cubicBezTo>
                  <a:cubicBezTo>
                    <a:pt x="89" y="65"/>
                    <a:pt x="89" y="65"/>
                    <a:pt x="89" y="65"/>
                  </a:cubicBezTo>
                  <a:cubicBezTo>
                    <a:pt x="70" y="53"/>
                    <a:pt x="70" y="53"/>
                    <a:pt x="70" y="53"/>
                  </a:cubicBezTo>
                  <a:cubicBezTo>
                    <a:pt x="70" y="53"/>
                    <a:pt x="71" y="41"/>
                    <a:pt x="64" y="33"/>
                  </a:cubicBezTo>
                  <a:cubicBezTo>
                    <a:pt x="53" y="25"/>
                    <a:pt x="45" y="25"/>
                    <a:pt x="45" y="25"/>
                  </a:cubicBezTo>
                  <a:cubicBezTo>
                    <a:pt x="45" y="32"/>
                    <a:pt x="45" y="32"/>
                    <a:pt x="45" y="32"/>
                  </a:cubicBezTo>
                  <a:cubicBezTo>
                    <a:pt x="45" y="32"/>
                    <a:pt x="56" y="37"/>
                    <a:pt x="56" y="41"/>
                  </a:cubicBezTo>
                  <a:cubicBezTo>
                    <a:pt x="52" y="44"/>
                    <a:pt x="26" y="51"/>
                    <a:pt x="26" y="51"/>
                  </a:cubicBezTo>
                  <a:cubicBezTo>
                    <a:pt x="10" y="73"/>
                    <a:pt x="10" y="73"/>
                    <a:pt x="10" y="73"/>
                  </a:cubicBezTo>
                  <a:cubicBezTo>
                    <a:pt x="12" y="100"/>
                    <a:pt x="12" y="100"/>
                    <a:pt x="12" y="100"/>
                  </a:cubicBezTo>
                  <a:cubicBezTo>
                    <a:pt x="0" y="114"/>
                    <a:pt x="0" y="114"/>
                    <a:pt x="0" y="114"/>
                  </a:cubicBezTo>
                  <a:cubicBezTo>
                    <a:pt x="10" y="149"/>
                    <a:pt x="10" y="149"/>
                    <a:pt x="10" y="149"/>
                  </a:cubicBezTo>
                  <a:cubicBezTo>
                    <a:pt x="32" y="147"/>
                    <a:pt x="32" y="147"/>
                    <a:pt x="32" y="147"/>
                  </a:cubicBezTo>
                  <a:cubicBezTo>
                    <a:pt x="42" y="174"/>
                    <a:pt x="42" y="174"/>
                    <a:pt x="42" y="174"/>
                  </a:cubicBezTo>
                  <a:cubicBezTo>
                    <a:pt x="42" y="174"/>
                    <a:pt x="73" y="168"/>
                    <a:pt x="95" y="176"/>
                  </a:cubicBezTo>
                  <a:cubicBezTo>
                    <a:pt x="102" y="180"/>
                    <a:pt x="106" y="184"/>
                    <a:pt x="113" y="189"/>
                  </a:cubicBezTo>
                  <a:cubicBezTo>
                    <a:pt x="128" y="193"/>
                    <a:pt x="135" y="190"/>
                    <a:pt x="135" y="190"/>
                  </a:cubicBezTo>
                  <a:cubicBezTo>
                    <a:pt x="135" y="190"/>
                    <a:pt x="174" y="237"/>
                    <a:pt x="182" y="238"/>
                  </a:cubicBezTo>
                  <a:cubicBezTo>
                    <a:pt x="189" y="238"/>
                    <a:pt x="201" y="235"/>
                    <a:pt x="208" y="243"/>
                  </a:cubicBezTo>
                  <a:cubicBezTo>
                    <a:pt x="211" y="247"/>
                    <a:pt x="218" y="259"/>
                    <a:pt x="233" y="267"/>
                  </a:cubicBezTo>
                  <a:cubicBezTo>
                    <a:pt x="247" y="279"/>
                    <a:pt x="273" y="284"/>
                    <a:pt x="288" y="285"/>
                  </a:cubicBezTo>
                  <a:cubicBezTo>
                    <a:pt x="303" y="286"/>
                    <a:pt x="340" y="287"/>
                    <a:pt x="351" y="307"/>
                  </a:cubicBezTo>
                  <a:cubicBezTo>
                    <a:pt x="365" y="323"/>
                    <a:pt x="371" y="350"/>
                    <a:pt x="375" y="354"/>
                  </a:cubicBezTo>
                  <a:cubicBezTo>
                    <a:pt x="382" y="358"/>
                    <a:pt x="397" y="351"/>
                    <a:pt x="408" y="359"/>
                  </a:cubicBezTo>
                  <a:cubicBezTo>
                    <a:pt x="415" y="367"/>
                    <a:pt x="419" y="371"/>
                    <a:pt x="419" y="371"/>
                  </a:cubicBezTo>
                  <a:cubicBezTo>
                    <a:pt x="419" y="371"/>
                    <a:pt x="441" y="369"/>
                    <a:pt x="453" y="369"/>
                  </a:cubicBezTo>
                  <a:cubicBezTo>
                    <a:pt x="460" y="370"/>
                    <a:pt x="471" y="378"/>
                    <a:pt x="471" y="378"/>
                  </a:cubicBezTo>
                  <a:cubicBezTo>
                    <a:pt x="475" y="374"/>
                    <a:pt x="475" y="374"/>
                    <a:pt x="475" y="374"/>
                  </a:cubicBezTo>
                  <a:cubicBezTo>
                    <a:pt x="475" y="374"/>
                    <a:pt x="493" y="390"/>
                    <a:pt x="497" y="383"/>
                  </a:cubicBezTo>
                  <a:cubicBezTo>
                    <a:pt x="501" y="375"/>
                    <a:pt x="490" y="363"/>
                    <a:pt x="499" y="337"/>
                  </a:cubicBezTo>
                  <a:cubicBezTo>
                    <a:pt x="511" y="311"/>
                    <a:pt x="534" y="304"/>
                    <a:pt x="534" y="304"/>
                  </a:cubicBezTo>
                  <a:cubicBezTo>
                    <a:pt x="535" y="293"/>
                    <a:pt x="535" y="293"/>
                    <a:pt x="535" y="293"/>
                  </a:cubicBezTo>
                  <a:cubicBezTo>
                    <a:pt x="527" y="292"/>
                    <a:pt x="527" y="292"/>
                    <a:pt x="527" y="292"/>
                  </a:cubicBezTo>
                  <a:cubicBezTo>
                    <a:pt x="528" y="281"/>
                    <a:pt x="528" y="281"/>
                    <a:pt x="528" y="281"/>
                  </a:cubicBezTo>
                  <a:cubicBezTo>
                    <a:pt x="510" y="257"/>
                    <a:pt x="510" y="257"/>
                    <a:pt x="510" y="257"/>
                  </a:cubicBezTo>
                  <a:cubicBezTo>
                    <a:pt x="518" y="254"/>
                    <a:pt x="518" y="254"/>
                    <a:pt x="518" y="254"/>
                  </a:cubicBezTo>
                  <a:cubicBezTo>
                    <a:pt x="511" y="234"/>
                    <a:pt x="511" y="234"/>
                    <a:pt x="511" y="234"/>
                  </a:cubicBezTo>
                  <a:cubicBezTo>
                    <a:pt x="503" y="238"/>
                    <a:pt x="503" y="238"/>
                    <a:pt x="503" y="238"/>
                  </a:cubicBezTo>
                  <a:cubicBezTo>
                    <a:pt x="503" y="238"/>
                    <a:pt x="489" y="226"/>
                    <a:pt x="490" y="207"/>
                  </a:cubicBezTo>
                  <a:cubicBezTo>
                    <a:pt x="491" y="187"/>
                    <a:pt x="499" y="180"/>
                    <a:pt x="499" y="180"/>
                  </a:cubicBezTo>
                  <a:cubicBezTo>
                    <a:pt x="512" y="127"/>
                    <a:pt x="512" y="127"/>
                    <a:pt x="512" y="127"/>
                  </a:cubicBezTo>
                  <a:cubicBezTo>
                    <a:pt x="512" y="127"/>
                    <a:pt x="544" y="83"/>
                    <a:pt x="556" y="64"/>
                  </a:cubicBezTo>
                  <a:cubicBezTo>
                    <a:pt x="572" y="46"/>
                    <a:pt x="577" y="31"/>
                    <a:pt x="577" y="31"/>
                  </a:cubicBezTo>
                  <a:cubicBezTo>
                    <a:pt x="577" y="23"/>
                    <a:pt x="577" y="23"/>
                    <a:pt x="577" y="23"/>
                  </a:cubicBezTo>
                  <a:cubicBezTo>
                    <a:pt x="589" y="9"/>
                    <a:pt x="589" y="9"/>
                    <a:pt x="589" y="9"/>
                  </a:cubicBezTo>
                  <a:lnTo>
                    <a:pt x="582" y="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5" name="Freeform 603">
              <a:extLst>
                <a:ext uri="{FF2B5EF4-FFF2-40B4-BE49-F238E27FC236}">
                  <a16:creationId xmlns:a16="http://schemas.microsoft.com/office/drawing/2014/main" id="{D9F970A4-96C7-4801-BF3A-E1CD9CD5A79D}"/>
                </a:ext>
              </a:extLst>
            </p:cNvPr>
            <p:cNvSpPr>
              <a:spLocks/>
            </p:cNvSpPr>
            <p:nvPr/>
          </p:nvSpPr>
          <p:spPr bwMode="gray">
            <a:xfrm>
              <a:off x="5917186" y="5700344"/>
              <a:ext cx="12758" cy="15948"/>
            </a:xfrm>
            <a:custGeom>
              <a:avLst/>
              <a:gdLst>
                <a:gd name="T0" fmla="*/ 11 w 26"/>
                <a:gd name="T1" fmla="*/ 12 h 31"/>
                <a:gd name="T2" fmla="*/ 0 w 26"/>
                <a:gd name="T3" fmla="*/ 19 h 31"/>
                <a:gd name="T4" fmla="*/ 11 w 26"/>
                <a:gd name="T5" fmla="*/ 12 h 31"/>
              </a:gdLst>
              <a:ahLst/>
              <a:cxnLst>
                <a:cxn ang="0">
                  <a:pos x="T0" y="T1"/>
                </a:cxn>
                <a:cxn ang="0">
                  <a:pos x="T2" y="T3"/>
                </a:cxn>
                <a:cxn ang="0">
                  <a:pos x="T4" y="T5"/>
                </a:cxn>
              </a:cxnLst>
              <a:rect l="0" t="0" r="r" b="b"/>
              <a:pathLst>
                <a:path w="26" h="31">
                  <a:moveTo>
                    <a:pt x="11" y="12"/>
                  </a:moveTo>
                  <a:cubicBezTo>
                    <a:pt x="1" y="0"/>
                    <a:pt x="0" y="19"/>
                    <a:pt x="0" y="19"/>
                  </a:cubicBezTo>
                  <a:cubicBezTo>
                    <a:pt x="10" y="31"/>
                    <a:pt x="26" y="24"/>
                    <a:pt x="11"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6" name="Freeform 604">
              <a:extLst>
                <a:ext uri="{FF2B5EF4-FFF2-40B4-BE49-F238E27FC236}">
                  <a16:creationId xmlns:a16="http://schemas.microsoft.com/office/drawing/2014/main" id="{77FF618B-E936-46F9-8937-64594AF58833}"/>
                </a:ext>
              </a:extLst>
            </p:cNvPr>
            <p:cNvSpPr>
              <a:spLocks/>
            </p:cNvSpPr>
            <p:nvPr/>
          </p:nvSpPr>
          <p:spPr bwMode="gray">
            <a:xfrm>
              <a:off x="5264909" y="5599871"/>
              <a:ext cx="28707" cy="12758"/>
            </a:xfrm>
            <a:custGeom>
              <a:avLst/>
              <a:gdLst>
                <a:gd name="T0" fmla="*/ 26 w 56"/>
                <a:gd name="T1" fmla="*/ 3 h 23"/>
                <a:gd name="T2" fmla="*/ 25 w 56"/>
                <a:gd name="T3" fmla="*/ 22 h 23"/>
                <a:gd name="T4" fmla="*/ 26 w 56"/>
                <a:gd name="T5" fmla="*/ 3 h 23"/>
              </a:gdLst>
              <a:ahLst/>
              <a:cxnLst>
                <a:cxn ang="0">
                  <a:pos x="T0" y="T1"/>
                </a:cxn>
                <a:cxn ang="0">
                  <a:pos x="T2" y="T3"/>
                </a:cxn>
                <a:cxn ang="0">
                  <a:pos x="T4" y="T5"/>
                </a:cxn>
              </a:cxnLst>
              <a:rect l="0" t="0" r="r" b="b"/>
              <a:pathLst>
                <a:path w="56" h="23">
                  <a:moveTo>
                    <a:pt x="26" y="3"/>
                  </a:moveTo>
                  <a:cubicBezTo>
                    <a:pt x="0" y="5"/>
                    <a:pt x="25" y="22"/>
                    <a:pt x="25" y="22"/>
                  </a:cubicBezTo>
                  <a:cubicBezTo>
                    <a:pt x="51" y="23"/>
                    <a:pt x="56" y="0"/>
                    <a:pt x="26"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7" name="Freeform 605">
              <a:extLst>
                <a:ext uri="{FF2B5EF4-FFF2-40B4-BE49-F238E27FC236}">
                  <a16:creationId xmlns:a16="http://schemas.microsoft.com/office/drawing/2014/main" id="{C5FFADB4-20AA-462E-A84E-B65252C35648}"/>
                </a:ext>
              </a:extLst>
            </p:cNvPr>
            <p:cNvSpPr>
              <a:spLocks/>
            </p:cNvSpPr>
            <p:nvPr/>
          </p:nvSpPr>
          <p:spPr bwMode="gray">
            <a:xfrm>
              <a:off x="5292021" y="5354271"/>
              <a:ext cx="20733" cy="23923"/>
            </a:xfrm>
            <a:custGeom>
              <a:avLst/>
              <a:gdLst>
                <a:gd name="T0" fmla="*/ 19 w 38"/>
                <a:gd name="T1" fmla="*/ 38 h 44"/>
                <a:gd name="T2" fmla="*/ 12 w 38"/>
                <a:gd name="T3" fmla="*/ 22 h 44"/>
                <a:gd name="T4" fmla="*/ 19 w 38"/>
                <a:gd name="T5" fmla="*/ 38 h 44"/>
              </a:gdLst>
              <a:ahLst/>
              <a:cxnLst>
                <a:cxn ang="0">
                  <a:pos x="T0" y="T1"/>
                </a:cxn>
                <a:cxn ang="0">
                  <a:pos x="T2" y="T3"/>
                </a:cxn>
                <a:cxn ang="0">
                  <a:pos x="T4" y="T5"/>
                </a:cxn>
              </a:cxnLst>
              <a:rect l="0" t="0" r="r" b="b"/>
              <a:pathLst>
                <a:path w="38" h="44">
                  <a:moveTo>
                    <a:pt x="19" y="38"/>
                  </a:moveTo>
                  <a:cubicBezTo>
                    <a:pt x="38" y="23"/>
                    <a:pt x="25" y="0"/>
                    <a:pt x="12" y="22"/>
                  </a:cubicBezTo>
                  <a:cubicBezTo>
                    <a:pt x="0" y="44"/>
                    <a:pt x="19" y="38"/>
                    <a:pt x="19" y="3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8" name="Freeform 606">
              <a:extLst>
                <a:ext uri="{FF2B5EF4-FFF2-40B4-BE49-F238E27FC236}">
                  <a16:creationId xmlns:a16="http://schemas.microsoft.com/office/drawing/2014/main" id="{21A7A8EC-95D6-41EB-8E09-47E33EB138FC}"/>
                </a:ext>
              </a:extLst>
            </p:cNvPr>
            <p:cNvSpPr>
              <a:spLocks noEditPoints="1"/>
            </p:cNvSpPr>
            <p:nvPr/>
          </p:nvSpPr>
          <p:spPr bwMode="gray">
            <a:xfrm>
              <a:off x="5194737" y="4646176"/>
              <a:ext cx="1065332" cy="1141883"/>
            </a:xfrm>
            <a:custGeom>
              <a:avLst/>
              <a:gdLst>
                <a:gd name="T0" fmla="*/ 1134 w 2016"/>
                <a:gd name="T1" fmla="*/ 262 h 2159"/>
                <a:gd name="T2" fmla="*/ 1176 w 2016"/>
                <a:gd name="T3" fmla="*/ 168 h 2159"/>
                <a:gd name="T4" fmla="*/ 1036 w 2016"/>
                <a:gd name="T5" fmla="*/ 127 h 2159"/>
                <a:gd name="T6" fmla="*/ 945 w 2016"/>
                <a:gd name="T7" fmla="*/ 58 h 2159"/>
                <a:gd name="T8" fmla="*/ 899 w 2016"/>
                <a:gd name="T9" fmla="*/ 14 h 2159"/>
                <a:gd name="T10" fmla="*/ 754 w 2016"/>
                <a:gd name="T11" fmla="*/ 68 h 2159"/>
                <a:gd name="T12" fmla="*/ 657 w 2016"/>
                <a:gd name="T13" fmla="*/ 59 h 2159"/>
                <a:gd name="T14" fmla="*/ 618 w 2016"/>
                <a:gd name="T15" fmla="*/ 100 h 2159"/>
                <a:gd name="T16" fmla="*/ 592 w 2016"/>
                <a:gd name="T17" fmla="*/ 175 h 2159"/>
                <a:gd name="T18" fmla="*/ 567 w 2016"/>
                <a:gd name="T19" fmla="*/ 162 h 2159"/>
                <a:gd name="T20" fmla="*/ 464 w 2016"/>
                <a:gd name="T21" fmla="*/ 123 h 2159"/>
                <a:gd name="T22" fmla="*/ 418 w 2016"/>
                <a:gd name="T23" fmla="*/ 224 h 2159"/>
                <a:gd name="T24" fmla="*/ 397 w 2016"/>
                <a:gd name="T25" fmla="*/ 273 h 2159"/>
                <a:gd name="T26" fmla="*/ 347 w 2016"/>
                <a:gd name="T27" fmla="*/ 205 h 2159"/>
                <a:gd name="T28" fmla="*/ 295 w 2016"/>
                <a:gd name="T29" fmla="*/ 130 h 2159"/>
                <a:gd name="T30" fmla="*/ 277 w 2016"/>
                <a:gd name="T31" fmla="*/ 191 h 2159"/>
                <a:gd name="T32" fmla="*/ 171 w 2016"/>
                <a:gd name="T33" fmla="*/ 220 h 2159"/>
                <a:gd name="T34" fmla="*/ 82 w 2016"/>
                <a:gd name="T35" fmla="*/ 242 h 2159"/>
                <a:gd name="T36" fmla="*/ 91 w 2016"/>
                <a:gd name="T37" fmla="*/ 338 h 2159"/>
                <a:gd name="T38" fmla="*/ 19 w 2016"/>
                <a:gd name="T39" fmla="*/ 431 h 2159"/>
                <a:gd name="T40" fmla="*/ 41 w 2016"/>
                <a:gd name="T41" fmla="*/ 596 h 2159"/>
                <a:gd name="T42" fmla="*/ 128 w 2016"/>
                <a:gd name="T43" fmla="*/ 742 h 2159"/>
                <a:gd name="T44" fmla="*/ 400 w 2016"/>
                <a:gd name="T45" fmla="*/ 621 h 2159"/>
                <a:gd name="T46" fmla="*/ 524 w 2016"/>
                <a:gd name="T47" fmla="*/ 688 h 2159"/>
                <a:gd name="T48" fmla="*/ 605 w 2016"/>
                <a:gd name="T49" fmla="*/ 956 h 2159"/>
                <a:gd name="T50" fmla="*/ 716 w 2016"/>
                <a:gd name="T51" fmla="*/ 1057 h 2159"/>
                <a:gd name="T52" fmla="*/ 745 w 2016"/>
                <a:gd name="T53" fmla="*/ 1089 h 2159"/>
                <a:gd name="T54" fmla="*/ 889 w 2016"/>
                <a:gd name="T55" fmla="*/ 1218 h 2159"/>
                <a:gd name="T56" fmla="*/ 1025 w 2016"/>
                <a:gd name="T57" fmla="*/ 1347 h 2159"/>
                <a:gd name="T58" fmla="*/ 1173 w 2016"/>
                <a:gd name="T59" fmla="*/ 1388 h 2159"/>
                <a:gd name="T60" fmla="*/ 1225 w 2016"/>
                <a:gd name="T61" fmla="*/ 1475 h 2159"/>
                <a:gd name="T62" fmla="*/ 1260 w 2016"/>
                <a:gd name="T63" fmla="*/ 1526 h 2159"/>
                <a:gd name="T64" fmla="*/ 1324 w 2016"/>
                <a:gd name="T65" fmla="*/ 1522 h 2159"/>
                <a:gd name="T66" fmla="*/ 1368 w 2016"/>
                <a:gd name="T67" fmla="*/ 1612 h 2159"/>
                <a:gd name="T68" fmla="*/ 1490 w 2016"/>
                <a:gd name="T69" fmla="*/ 1644 h 2159"/>
                <a:gd name="T70" fmla="*/ 1584 w 2016"/>
                <a:gd name="T71" fmla="*/ 1886 h 2159"/>
                <a:gd name="T72" fmla="*/ 1535 w 2016"/>
                <a:gd name="T73" fmla="*/ 1979 h 2159"/>
                <a:gd name="T74" fmla="*/ 1507 w 2016"/>
                <a:gd name="T75" fmla="*/ 2100 h 2159"/>
                <a:gd name="T76" fmla="*/ 1675 w 2016"/>
                <a:gd name="T77" fmla="*/ 2028 h 2159"/>
                <a:gd name="T78" fmla="*/ 1765 w 2016"/>
                <a:gd name="T79" fmla="*/ 1856 h 2159"/>
                <a:gd name="T80" fmla="*/ 1728 w 2016"/>
                <a:gd name="T81" fmla="*/ 1767 h 2159"/>
                <a:gd name="T82" fmla="*/ 1670 w 2016"/>
                <a:gd name="T83" fmla="*/ 1645 h 2159"/>
                <a:gd name="T84" fmla="*/ 1772 w 2016"/>
                <a:gd name="T85" fmla="*/ 1547 h 2159"/>
                <a:gd name="T86" fmla="*/ 1900 w 2016"/>
                <a:gd name="T87" fmla="*/ 1595 h 2159"/>
                <a:gd name="T88" fmla="*/ 2016 w 2016"/>
                <a:gd name="T89" fmla="*/ 1612 h 2159"/>
                <a:gd name="T90" fmla="*/ 1919 w 2016"/>
                <a:gd name="T91" fmla="*/ 1516 h 2159"/>
                <a:gd name="T92" fmla="*/ 1810 w 2016"/>
                <a:gd name="T93" fmla="*/ 1453 h 2159"/>
                <a:gd name="T94" fmla="*/ 1674 w 2016"/>
                <a:gd name="T95" fmla="*/ 1389 h 2159"/>
                <a:gd name="T96" fmla="*/ 1587 w 2016"/>
                <a:gd name="T97" fmla="*/ 1251 h 2159"/>
                <a:gd name="T98" fmla="*/ 1391 w 2016"/>
                <a:gd name="T99" fmla="*/ 1207 h 2159"/>
                <a:gd name="T100" fmla="*/ 1257 w 2016"/>
                <a:gd name="T101" fmla="*/ 1105 h 2159"/>
                <a:gd name="T102" fmla="*/ 1191 w 2016"/>
                <a:gd name="T103" fmla="*/ 991 h 2159"/>
                <a:gd name="T104" fmla="*/ 1101 w 2016"/>
                <a:gd name="T105" fmla="*/ 823 h 2159"/>
                <a:gd name="T106" fmla="*/ 926 w 2016"/>
                <a:gd name="T107" fmla="*/ 573 h 2159"/>
                <a:gd name="T108" fmla="*/ 917 w 2016"/>
                <a:gd name="T109" fmla="*/ 431 h 2159"/>
                <a:gd name="T110" fmla="*/ 1009 w 2016"/>
                <a:gd name="T111" fmla="*/ 382 h 2159"/>
                <a:gd name="T112" fmla="*/ 1079 w 2016"/>
                <a:gd name="T113" fmla="*/ 324 h 2159"/>
                <a:gd name="T114" fmla="*/ 1198 w 2016"/>
                <a:gd name="T115" fmla="*/ 341 h 2159"/>
                <a:gd name="T116" fmla="*/ 963 w 2016"/>
                <a:gd name="T117" fmla="*/ 76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6" h="2159">
                  <a:moveTo>
                    <a:pt x="1198" y="341"/>
                  </a:moveTo>
                  <a:cubicBezTo>
                    <a:pt x="1199" y="322"/>
                    <a:pt x="1154" y="320"/>
                    <a:pt x="1154" y="320"/>
                  </a:cubicBezTo>
                  <a:cubicBezTo>
                    <a:pt x="1154" y="320"/>
                    <a:pt x="1171" y="279"/>
                    <a:pt x="1168" y="271"/>
                  </a:cubicBezTo>
                  <a:cubicBezTo>
                    <a:pt x="1164" y="263"/>
                    <a:pt x="1137" y="281"/>
                    <a:pt x="1137" y="281"/>
                  </a:cubicBezTo>
                  <a:cubicBezTo>
                    <a:pt x="1134" y="262"/>
                    <a:pt x="1134" y="262"/>
                    <a:pt x="1134" y="262"/>
                  </a:cubicBezTo>
                  <a:cubicBezTo>
                    <a:pt x="1134" y="262"/>
                    <a:pt x="1169" y="244"/>
                    <a:pt x="1170" y="229"/>
                  </a:cubicBezTo>
                  <a:cubicBezTo>
                    <a:pt x="1167" y="210"/>
                    <a:pt x="1133" y="220"/>
                    <a:pt x="1133" y="220"/>
                  </a:cubicBezTo>
                  <a:cubicBezTo>
                    <a:pt x="1122" y="200"/>
                    <a:pt x="1122" y="200"/>
                    <a:pt x="1122" y="200"/>
                  </a:cubicBezTo>
                  <a:cubicBezTo>
                    <a:pt x="1158" y="167"/>
                    <a:pt x="1158" y="167"/>
                    <a:pt x="1158" y="167"/>
                  </a:cubicBezTo>
                  <a:cubicBezTo>
                    <a:pt x="1176" y="168"/>
                    <a:pt x="1176" y="168"/>
                    <a:pt x="1176" y="168"/>
                  </a:cubicBezTo>
                  <a:cubicBezTo>
                    <a:pt x="1180" y="165"/>
                    <a:pt x="1177" y="154"/>
                    <a:pt x="1174" y="150"/>
                  </a:cubicBezTo>
                  <a:cubicBezTo>
                    <a:pt x="1122" y="135"/>
                    <a:pt x="1122" y="135"/>
                    <a:pt x="1122" y="135"/>
                  </a:cubicBezTo>
                  <a:cubicBezTo>
                    <a:pt x="1099" y="142"/>
                    <a:pt x="1099" y="142"/>
                    <a:pt x="1099" y="142"/>
                  </a:cubicBezTo>
                  <a:cubicBezTo>
                    <a:pt x="1092" y="130"/>
                    <a:pt x="1092" y="130"/>
                    <a:pt x="1092" y="130"/>
                  </a:cubicBezTo>
                  <a:cubicBezTo>
                    <a:pt x="1036" y="127"/>
                    <a:pt x="1036" y="127"/>
                    <a:pt x="1036" y="127"/>
                  </a:cubicBezTo>
                  <a:cubicBezTo>
                    <a:pt x="1029" y="115"/>
                    <a:pt x="1029" y="115"/>
                    <a:pt x="1029" y="115"/>
                  </a:cubicBezTo>
                  <a:cubicBezTo>
                    <a:pt x="969" y="109"/>
                    <a:pt x="969" y="109"/>
                    <a:pt x="969" y="109"/>
                  </a:cubicBezTo>
                  <a:cubicBezTo>
                    <a:pt x="959" y="81"/>
                    <a:pt x="959" y="81"/>
                    <a:pt x="959" y="81"/>
                  </a:cubicBezTo>
                  <a:cubicBezTo>
                    <a:pt x="948" y="77"/>
                    <a:pt x="948" y="77"/>
                    <a:pt x="948" y="77"/>
                  </a:cubicBezTo>
                  <a:cubicBezTo>
                    <a:pt x="948" y="77"/>
                    <a:pt x="953" y="62"/>
                    <a:pt x="945" y="58"/>
                  </a:cubicBezTo>
                  <a:cubicBezTo>
                    <a:pt x="938" y="54"/>
                    <a:pt x="930" y="61"/>
                    <a:pt x="930" y="61"/>
                  </a:cubicBezTo>
                  <a:cubicBezTo>
                    <a:pt x="924" y="30"/>
                    <a:pt x="924" y="30"/>
                    <a:pt x="924" y="30"/>
                  </a:cubicBezTo>
                  <a:cubicBezTo>
                    <a:pt x="924" y="30"/>
                    <a:pt x="947" y="16"/>
                    <a:pt x="940" y="8"/>
                  </a:cubicBezTo>
                  <a:cubicBezTo>
                    <a:pt x="933" y="0"/>
                    <a:pt x="913" y="22"/>
                    <a:pt x="913" y="22"/>
                  </a:cubicBezTo>
                  <a:cubicBezTo>
                    <a:pt x="899" y="14"/>
                    <a:pt x="899" y="14"/>
                    <a:pt x="899" y="14"/>
                  </a:cubicBezTo>
                  <a:cubicBezTo>
                    <a:pt x="868" y="43"/>
                    <a:pt x="868" y="43"/>
                    <a:pt x="868" y="43"/>
                  </a:cubicBezTo>
                  <a:cubicBezTo>
                    <a:pt x="816" y="21"/>
                    <a:pt x="816" y="21"/>
                    <a:pt x="816" y="21"/>
                  </a:cubicBezTo>
                  <a:cubicBezTo>
                    <a:pt x="808" y="36"/>
                    <a:pt x="808" y="36"/>
                    <a:pt x="808" y="36"/>
                  </a:cubicBezTo>
                  <a:cubicBezTo>
                    <a:pt x="808" y="36"/>
                    <a:pt x="801" y="32"/>
                    <a:pt x="767" y="34"/>
                  </a:cubicBezTo>
                  <a:cubicBezTo>
                    <a:pt x="737" y="36"/>
                    <a:pt x="754" y="68"/>
                    <a:pt x="754" y="68"/>
                  </a:cubicBezTo>
                  <a:cubicBezTo>
                    <a:pt x="742" y="83"/>
                    <a:pt x="742" y="83"/>
                    <a:pt x="742" y="83"/>
                  </a:cubicBezTo>
                  <a:cubicBezTo>
                    <a:pt x="698" y="73"/>
                    <a:pt x="698" y="73"/>
                    <a:pt x="698" y="73"/>
                  </a:cubicBezTo>
                  <a:cubicBezTo>
                    <a:pt x="698" y="73"/>
                    <a:pt x="699" y="58"/>
                    <a:pt x="688" y="49"/>
                  </a:cubicBezTo>
                  <a:cubicBezTo>
                    <a:pt x="677" y="45"/>
                    <a:pt x="669" y="60"/>
                    <a:pt x="669" y="60"/>
                  </a:cubicBezTo>
                  <a:cubicBezTo>
                    <a:pt x="657" y="59"/>
                    <a:pt x="657" y="59"/>
                    <a:pt x="657" y="59"/>
                  </a:cubicBezTo>
                  <a:cubicBezTo>
                    <a:pt x="644" y="109"/>
                    <a:pt x="644" y="109"/>
                    <a:pt x="644" y="109"/>
                  </a:cubicBezTo>
                  <a:cubicBezTo>
                    <a:pt x="655" y="109"/>
                    <a:pt x="655" y="109"/>
                    <a:pt x="655" y="109"/>
                  </a:cubicBezTo>
                  <a:cubicBezTo>
                    <a:pt x="654" y="132"/>
                    <a:pt x="654" y="132"/>
                    <a:pt x="654" y="132"/>
                  </a:cubicBezTo>
                  <a:cubicBezTo>
                    <a:pt x="621" y="123"/>
                    <a:pt x="621" y="123"/>
                    <a:pt x="621" y="123"/>
                  </a:cubicBezTo>
                  <a:cubicBezTo>
                    <a:pt x="618" y="100"/>
                    <a:pt x="618" y="100"/>
                    <a:pt x="618" y="100"/>
                  </a:cubicBezTo>
                  <a:cubicBezTo>
                    <a:pt x="618" y="100"/>
                    <a:pt x="611" y="95"/>
                    <a:pt x="587" y="117"/>
                  </a:cubicBezTo>
                  <a:cubicBezTo>
                    <a:pt x="568" y="136"/>
                    <a:pt x="586" y="152"/>
                    <a:pt x="586" y="152"/>
                  </a:cubicBezTo>
                  <a:cubicBezTo>
                    <a:pt x="597" y="152"/>
                    <a:pt x="597" y="152"/>
                    <a:pt x="597" y="152"/>
                  </a:cubicBezTo>
                  <a:cubicBezTo>
                    <a:pt x="604" y="156"/>
                    <a:pt x="604" y="156"/>
                    <a:pt x="604" y="156"/>
                  </a:cubicBezTo>
                  <a:cubicBezTo>
                    <a:pt x="592" y="175"/>
                    <a:pt x="592" y="175"/>
                    <a:pt x="592" y="175"/>
                  </a:cubicBezTo>
                  <a:cubicBezTo>
                    <a:pt x="591" y="198"/>
                    <a:pt x="591" y="198"/>
                    <a:pt x="591" y="198"/>
                  </a:cubicBezTo>
                  <a:cubicBezTo>
                    <a:pt x="584" y="197"/>
                    <a:pt x="584" y="197"/>
                    <a:pt x="584" y="197"/>
                  </a:cubicBezTo>
                  <a:cubicBezTo>
                    <a:pt x="580" y="190"/>
                    <a:pt x="580" y="190"/>
                    <a:pt x="580" y="190"/>
                  </a:cubicBezTo>
                  <a:cubicBezTo>
                    <a:pt x="573" y="178"/>
                    <a:pt x="573" y="178"/>
                    <a:pt x="573" y="178"/>
                  </a:cubicBezTo>
                  <a:cubicBezTo>
                    <a:pt x="567" y="162"/>
                    <a:pt x="567" y="162"/>
                    <a:pt x="567" y="162"/>
                  </a:cubicBezTo>
                  <a:cubicBezTo>
                    <a:pt x="533" y="168"/>
                    <a:pt x="533" y="168"/>
                    <a:pt x="533" y="168"/>
                  </a:cubicBezTo>
                  <a:cubicBezTo>
                    <a:pt x="533" y="168"/>
                    <a:pt x="521" y="183"/>
                    <a:pt x="502" y="174"/>
                  </a:cubicBezTo>
                  <a:cubicBezTo>
                    <a:pt x="484" y="162"/>
                    <a:pt x="490" y="124"/>
                    <a:pt x="490" y="124"/>
                  </a:cubicBezTo>
                  <a:cubicBezTo>
                    <a:pt x="478" y="131"/>
                    <a:pt x="478" y="131"/>
                    <a:pt x="478" y="131"/>
                  </a:cubicBezTo>
                  <a:cubicBezTo>
                    <a:pt x="464" y="123"/>
                    <a:pt x="464" y="123"/>
                    <a:pt x="464" y="123"/>
                  </a:cubicBezTo>
                  <a:cubicBezTo>
                    <a:pt x="455" y="142"/>
                    <a:pt x="455" y="142"/>
                    <a:pt x="455" y="142"/>
                  </a:cubicBezTo>
                  <a:cubicBezTo>
                    <a:pt x="462" y="150"/>
                    <a:pt x="462" y="150"/>
                    <a:pt x="462" y="150"/>
                  </a:cubicBezTo>
                  <a:cubicBezTo>
                    <a:pt x="462" y="150"/>
                    <a:pt x="462" y="161"/>
                    <a:pt x="453" y="180"/>
                  </a:cubicBezTo>
                  <a:cubicBezTo>
                    <a:pt x="445" y="199"/>
                    <a:pt x="422" y="213"/>
                    <a:pt x="422" y="213"/>
                  </a:cubicBezTo>
                  <a:cubicBezTo>
                    <a:pt x="418" y="224"/>
                    <a:pt x="418" y="224"/>
                    <a:pt x="418" y="224"/>
                  </a:cubicBezTo>
                  <a:cubicBezTo>
                    <a:pt x="402" y="235"/>
                    <a:pt x="402" y="235"/>
                    <a:pt x="402" y="235"/>
                  </a:cubicBezTo>
                  <a:cubicBezTo>
                    <a:pt x="405" y="250"/>
                    <a:pt x="405" y="250"/>
                    <a:pt x="405" y="250"/>
                  </a:cubicBezTo>
                  <a:cubicBezTo>
                    <a:pt x="412" y="258"/>
                    <a:pt x="412" y="258"/>
                    <a:pt x="412" y="258"/>
                  </a:cubicBezTo>
                  <a:cubicBezTo>
                    <a:pt x="408" y="277"/>
                    <a:pt x="408" y="277"/>
                    <a:pt x="408" y="277"/>
                  </a:cubicBezTo>
                  <a:cubicBezTo>
                    <a:pt x="397" y="273"/>
                    <a:pt x="397" y="273"/>
                    <a:pt x="397" y="273"/>
                  </a:cubicBezTo>
                  <a:cubicBezTo>
                    <a:pt x="383" y="238"/>
                    <a:pt x="383" y="238"/>
                    <a:pt x="383" y="238"/>
                  </a:cubicBezTo>
                  <a:cubicBezTo>
                    <a:pt x="376" y="230"/>
                    <a:pt x="376" y="230"/>
                    <a:pt x="376" y="230"/>
                  </a:cubicBezTo>
                  <a:cubicBezTo>
                    <a:pt x="388" y="223"/>
                    <a:pt x="388" y="223"/>
                    <a:pt x="388" y="223"/>
                  </a:cubicBezTo>
                  <a:cubicBezTo>
                    <a:pt x="377" y="211"/>
                    <a:pt x="377" y="211"/>
                    <a:pt x="377" y="211"/>
                  </a:cubicBezTo>
                  <a:cubicBezTo>
                    <a:pt x="377" y="211"/>
                    <a:pt x="358" y="213"/>
                    <a:pt x="347" y="205"/>
                  </a:cubicBezTo>
                  <a:cubicBezTo>
                    <a:pt x="337" y="197"/>
                    <a:pt x="341" y="190"/>
                    <a:pt x="341" y="186"/>
                  </a:cubicBezTo>
                  <a:cubicBezTo>
                    <a:pt x="341" y="182"/>
                    <a:pt x="326" y="178"/>
                    <a:pt x="319" y="166"/>
                  </a:cubicBezTo>
                  <a:cubicBezTo>
                    <a:pt x="312" y="154"/>
                    <a:pt x="336" y="132"/>
                    <a:pt x="336" y="132"/>
                  </a:cubicBezTo>
                  <a:cubicBezTo>
                    <a:pt x="321" y="124"/>
                    <a:pt x="321" y="124"/>
                    <a:pt x="321" y="124"/>
                  </a:cubicBezTo>
                  <a:cubicBezTo>
                    <a:pt x="295" y="130"/>
                    <a:pt x="295" y="130"/>
                    <a:pt x="295" y="130"/>
                  </a:cubicBezTo>
                  <a:cubicBezTo>
                    <a:pt x="302" y="142"/>
                    <a:pt x="302" y="142"/>
                    <a:pt x="302" y="142"/>
                  </a:cubicBezTo>
                  <a:cubicBezTo>
                    <a:pt x="282" y="156"/>
                    <a:pt x="282" y="156"/>
                    <a:pt x="282" y="156"/>
                  </a:cubicBezTo>
                  <a:cubicBezTo>
                    <a:pt x="275" y="152"/>
                    <a:pt x="275" y="152"/>
                    <a:pt x="275" y="152"/>
                  </a:cubicBezTo>
                  <a:cubicBezTo>
                    <a:pt x="267" y="163"/>
                    <a:pt x="267" y="163"/>
                    <a:pt x="267" y="163"/>
                  </a:cubicBezTo>
                  <a:cubicBezTo>
                    <a:pt x="277" y="191"/>
                    <a:pt x="277" y="191"/>
                    <a:pt x="277" y="191"/>
                  </a:cubicBezTo>
                  <a:cubicBezTo>
                    <a:pt x="277" y="191"/>
                    <a:pt x="265" y="201"/>
                    <a:pt x="254" y="205"/>
                  </a:cubicBezTo>
                  <a:cubicBezTo>
                    <a:pt x="246" y="208"/>
                    <a:pt x="250" y="220"/>
                    <a:pt x="246" y="223"/>
                  </a:cubicBezTo>
                  <a:cubicBezTo>
                    <a:pt x="242" y="227"/>
                    <a:pt x="231" y="227"/>
                    <a:pt x="227" y="226"/>
                  </a:cubicBezTo>
                  <a:cubicBezTo>
                    <a:pt x="223" y="226"/>
                    <a:pt x="226" y="242"/>
                    <a:pt x="211" y="241"/>
                  </a:cubicBezTo>
                  <a:cubicBezTo>
                    <a:pt x="200" y="240"/>
                    <a:pt x="175" y="220"/>
                    <a:pt x="171" y="220"/>
                  </a:cubicBezTo>
                  <a:cubicBezTo>
                    <a:pt x="163" y="219"/>
                    <a:pt x="159" y="235"/>
                    <a:pt x="148" y="234"/>
                  </a:cubicBezTo>
                  <a:cubicBezTo>
                    <a:pt x="136" y="237"/>
                    <a:pt x="133" y="233"/>
                    <a:pt x="126" y="229"/>
                  </a:cubicBezTo>
                  <a:cubicBezTo>
                    <a:pt x="122" y="229"/>
                    <a:pt x="121" y="240"/>
                    <a:pt x="106" y="244"/>
                  </a:cubicBezTo>
                  <a:cubicBezTo>
                    <a:pt x="99" y="243"/>
                    <a:pt x="92" y="239"/>
                    <a:pt x="92" y="235"/>
                  </a:cubicBezTo>
                  <a:cubicBezTo>
                    <a:pt x="89" y="238"/>
                    <a:pt x="86" y="240"/>
                    <a:pt x="82" y="242"/>
                  </a:cubicBezTo>
                  <a:cubicBezTo>
                    <a:pt x="80" y="243"/>
                    <a:pt x="77" y="243"/>
                    <a:pt x="74" y="244"/>
                  </a:cubicBezTo>
                  <a:cubicBezTo>
                    <a:pt x="65" y="247"/>
                    <a:pt x="56" y="250"/>
                    <a:pt x="49" y="260"/>
                  </a:cubicBezTo>
                  <a:cubicBezTo>
                    <a:pt x="37" y="282"/>
                    <a:pt x="74" y="288"/>
                    <a:pt x="74" y="288"/>
                  </a:cubicBezTo>
                  <a:cubicBezTo>
                    <a:pt x="72" y="330"/>
                    <a:pt x="72" y="330"/>
                    <a:pt x="72" y="330"/>
                  </a:cubicBezTo>
                  <a:cubicBezTo>
                    <a:pt x="72" y="338"/>
                    <a:pt x="80" y="330"/>
                    <a:pt x="91" y="338"/>
                  </a:cubicBezTo>
                  <a:cubicBezTo>
                    <a:pt x="98" y="346"/>
                    <a:pt x="98" y="350"/>
                    <a:pt x="89" y="377"/>
                  </a:cubicBezTo>
                  <a:cubicBezTo>
                    <a:pt x="84" y="399"/>
                    <a:pt x="39" y="409"/>
                    <a:pt x="39" y="409"/>
                  </a:cubicBezTo>
                  <a:cubicBezTo>
                    <a:pt x="24" y="404"/>
                    <a:pt x="24" y="404"/>
                    <a:pt x="24" y="404"/>
                  </a:cubicBezTo>
                  <a:cubicBezTo>
                    <a:pt x="24" y="404"/>
                    <a:pt x="5" y="407"/>
                    <a:pt x="4" y="426"/>
                  </a:cubicBezTo>
                  <a:cubicBezTo>
                    <a:pt x="0" y="449"/>
                    <a:pt x="19" y="431"/>
                    <a:pt x="19" y="431"/>
                  </a:cubicBezTo>
                  <a:cubicBezTo>
                    <a:pt x="19" y="431"/>
                    <a:pt x="19" y="434"/>
                    <a:pt x="29" y="462"/>
                  </a:cubicBezTo>
                  <a:cubicBezTo>
                    <a:pt x="35" y="485"/>
                    <a:pt x="58" y="471"/>
                    <a:pt x="58" y="471"/>
                  </a:cubicBezTo>
                  <a:cubicBezTo>
                    <a:pt x="60" y="513"/>
                    <a:pt x="60" y="513"/>
                    <a:pt x="60" y="513"/>
                  </a:cubicBezTo>
                  <a:cubicBezTo>
                    <a:pt x="60" y="513"/>
                    <a:pt x="56" y="524"/>
                    <a:pt x="45" y="527"/>
                  </a:cubicBezTo>
                  <a:cubicBezTo>
                    <a:pt x="37" y="535"/>
                    <a:pt x="24" y="565"/>
                    <a:pt x="41" y="596"/>
                  </a:cubicBezTo>
                  <a:cubicBezTo>
                    <a:pt x="55" y="627"/>
                    <a:pt x="73" y="640"/>
                    <a:pt x="95" y="648"/>
                  </a:cubicBezTo>
                  <a:cubicBezTo>
                    <a:pt x="114" y="657"/>
                    <a:pt x="144" y="643"/>
                    <a:pt x="152" y="643"/>
                  </a:cubicBezTo>
                  <a:cubicBezTo>
                    <a:pt x="155" y="644"/>
                    <a:pt x="162" y="652"/>
                    <a:pt x="154" y="678"/>
                  </a:cubicBezTo>
                  <a:cubicBezTo>
                    <a:pt x="141" y="708"/>
                    <a:pt x="115" y="711"/>
                    <a:pt x="115" y="711"/>
                  </a:cubicBezTo>
                  <a:cubicBezTo>
                    <a:pt x="128" y="742"/>
                    <a:pt x="128" y="742"/>
                    <a:pt x="128" y="742"/>
                  </a:cubicBezTo>
                  <a:cubicBezTo>
                    <a:pt x="128" y="742"/>
                    <a:pt x="166" y="744"/>
                    <a:pt x="188" y="737"/>
                  </a:cubicBezTo>
                  <a:cubicBezTo>
                    <a:pt x="207" y="730"/>
                    <a:pt x="238" y="713"/>
                    <a:pt x="238" y="713"/>
                  </a:cubicBezTo>
                  <a:cubicBezTo>
                    <a:pt x="238" y="713"/>
                    <a:pt x="247" y="682"/>
                    <a:pt x="259" y="668"/>
                  </a:cubicBezTo>
                  <a:cubicBezTo>
                    <a:pt x="267" y="653"/>
                    <a:pt x="306" y="616"/>
                    <a:pt x="333" y="606"/>
                  </a:cubicBezTo>
                  <a:cubicBezTo>
                    <a:pt x="359" y="600"/>
                    <a:pt x="400" y="621"/>
                    <a:pt x="400" y="621"/>
                  </a:cubicBezTo>
                  <a:cubicBezTo>
                    <a:pt x="406" y="633"/>
                    <a:pt x="406" y="633"/>
                    <a:pt x="406" y="633"/>
                  </a:cubicBezTo>
                  <a:cubicBezTo>
                    <a:pt x="422" y="630"/>
                    <a:pt x="422" y="630"/>
                    <a:pt x="422" y="630"/>
                  </a:cubicBezTo>
                  <a:cubicBezTo>
                    <a:pt x="458" y="654"/>
                    <a:pt x="458" y="654"/>
                    <a:pt x="458" y="654"/>
                  </a:cubicBezTo>
                  <a:cubicBezTo>
                    <a:pt x="512" y="691"/>
                    <a:pt x="512" y="691"/>
                    <a:pt x="512" y="691"/>
                  </a:cubicBezTo>
                  <a:cubicBezTo>
                    <a:pt x="524" y="688"/>
                    <a:pt x="524" y="688"/>
                    <a:pt x="524" y="688"/>
                  </a:cubicBezTo>
                  <a:cubicBezTo>
                    <a:pt x="577" y="740"/>
                    <a:pt x="577" y="740"/>
                    <a:pt x="577" y="740"/>
                  </a:cubicBezTo>
                  <a:cubicBezTo>
                    <a:pt x="577" y="759"/>
                    <a:pt x="577" y="759"/>
                    <a:pt x="577" y="759"/>
                  </a:cubicBezTo>
                  <a:cubicBezTo>
                    <a:pt x="584" y="836"/>
                    <a:pt x="584" y="836"/>
                    <a:pt x="584" y="836"/>
                  </a:cubicBezTo>
                  <a:cubicBezTo>
                    <a:pt x="584" y="836"/>
                    <a:pt x="609" y="872"/>
                    <a:pt x="618" y="907"/>
                  </a:cubicBezTo>
                  <a:cubicBezTo>
                    <a:pt x="632" y="942"/>
                    <a:pt x="605" y="956"/>
                    <a:pt x="605" y="956"/>
                  </a:cubicBezTo>
                  <a:cubicBezTo>
                    <a:pt x="615" y="972"/>
                    <a:pt x="615" y="972"/>
                    <a:pt x="615" y="972"/>
                  </a:cubicBezTo>
                  <a:cubicBezTo>
                    <a:pt x="615" y="972"/>
                    <a:pt x="638" y="965"/>
                    <a:pt x="653" y="973"/>
                  </a:cubicBezTo>
                  <a:cubicBezTo>
                    <a:pt x="671" y="982"/>
                    <a:pt x="651" y="1004"/>
                    <a:pt x="651" y="1004"/>
                  </a:cubicBezTo>
                  <a:cubicBezTo>
                    <a:pt x="681" y="1013"/>
                    <a:pt x="681" y="1013"/>
                    <a:pt x="681" y="1013"/>
                  </a:cubicBezTo>
                  <a:cubicBezTo>
                    <a:pt x="716" y="1057"/>
                    <a:pt x="716" y="1057"/>
                    <a:pt x="716" y="1057"/>
                  </a:cubicBezTo>
                  <a:cubicBezTo>
                    <a:pt x="734" y="1077"/>
                    <a:pt x="734" y="1077"/>
                    <a:pt x="734" y="1077"/>
                  </a:cubicBezTo>
                  <a:cubicBezTo>
                    <a:pt x="734" y="1077"/>
                    <a:pt x="723" y="1076"/>
                    <a:pt x="711" y="1087"/>
                  </a:cubicBezTo>
                  <a:cubicBezTo>
                    <a:pt x="703" y="1098"/>
                    <a:pt x="725" y="1107"/>
                    <a:pt x="725" y="1107"/>
                  </a:cubicBezTo>
                  <a:cubicBezTo>
                    <a:pt x="730" y="1088"/>
                    <a:pt x="730" y="1088"/>
                    <a:pt x="730" y="1088"/>
                  </a:cubicBezTo>
                  <a:cubicBezTo>
                    <a:pt x="745" y="1089"/>
                    <a:pt x="745" y="1089"/>
                    <a:pt x="745" y="1089"/>
                  </a:cubicBezTo>
                  <a:cubicBezTo>
                    <a:pt x="745" y="1089"/>
                    <a:pt x="767" y="1101"/>
                    <a:pt x="788" y="1117"/>
                  </a:cubicBezTo>
                  <a:cubicBezTo>
                    <a:pt x="814" y="1134"/>
                    <a:pt x="830" y="1188"/>
                    <a:pt x="830" y="1188"/>
                  </a:cubicBezTo>
                  <a:cubicBezTo>
                    <a:pt x="845" y="1185"/>
                    <a:pt x="845" y="1185"/>
                    <a:pt x="845" y="1185"/>
                  </a:cubicBezTo>
                  <a:cubicBezTo>
                    <a:pt x="852" y="1193"/>
                    <a:pt x="852" y="1193"/>
                    <a:pt x="852" y="1193"/>
                  </a:cubicBezTo>
                  <a:cubicBezTo>
                    <a:pt x="852" y="1193"/>
                    <a:pt x="871" y="1198"/>
                    <a:pt x="889" y="1218"/>
                  </a:cubicBezTo>
                  <a:cubicBezTo>
                    <a:pt x="903" y="1234"/>
                    <a:pt x="898" y="1257"/>
                    <a:pt x="898" y="1257"/>
                  </a:cubicBezTo>
                  <a:cubicBezTo>
                    <a:pt x="898" y="1257"/>
                    <a:pt x="924" y="1265"/>
                    <a:pt x="935" y="1274"/>
                  </a:cubicBezTo>
                  <a:cubicBezTo>
                    <a:pt x="945" y="1286"/>
                    <a:pt x="966" y="1325"/>
                    <a:pt x="966" y="1325"/>
                  </a:cubicBezTo>
                  <a:cubicBezTo>
                    <a:pt x="981" y="1326"/>
                    <a:pt x="981" y="1326"/>
                    <a:pt x="981" y="1326"/>
                  </a:cubicBezTo>
                  <a:cubicBezTo>
                    <a:pt x="981" y="1326"/>
                    <a:pt x="1014" y="1339"/>
                    <a:pt x="1025" y="1347"/>
                  </a:cubicBezTo>
                  <a:cubicBezTo>
                    <a:pt x="1032" y="1351"/>
                    <a:pt x="1042" y="1378"/>
                    <a:pt x="1042" y="1378"/>
                  </a:cubicBezTo>
                  <a:cubicBezTo>
                    <a:pt x="1046" y="1382"/>
                    <a:pt x="1046" y="1382"/>
                    <a:pt x="1046" y="1382"/>
                  </a:cubicBezTo>
                  <a:cubicBezTo>
                    <a:pt x="1046" y="1382"/>
                    <a:pt x="1061" y="1368"/>
                    <a:pt x="1080" y="1361"/>
                  </a:cubicBezTo>
                  <a:cubicBezTo>
                    <a:pt x="1099" y="1358"/>
                    <a:pt x="1135" y="1383"/>
                    <a:pt x="1135" y="1383"/>
                  </a:cubicBezTo>
                  <a:cubicBezTo>
                    <a:pt x="1135" y="1383"/>
                    <a:pt x="1148" y="1360"/>
                    <a:pt x="1173" y="1388"/>
                  </a:cubicBezTo>
                  <a:cubicBezTo>
                    <a:pt x="1198" y="1412"/>
                    <a:pt x="1200" y="1439"/>
                    <a:pt x="1200" y="1439"/>
                  </a:cubicBezTo>
                  <a:cubicBezTo>
                    <a:pt x="1200" y="1439"/>
                    <a:pt x="1215" y="1448"/>
                    <a:pt x="1218" y="1455"/>
                  </a:cubicBezTo>
                  <a:cubicBezTo>
                    <a:pt x="1222" y="1463"/>
                    <a:pt x="1213" y="1482"/>
                    <a:pt x="1213" y="1482"/>
                  </a:cubicBezTo>
                  <a:cubicBezTo>
                    <a:pt x="1221" y="1486"/>
                    <a:pt x="1221" y="1486"/>
                    <a:pt x="1221" y="1486"/>
                  </a:cubicBezTo>
                  <a:cubicBezTo>
                    <a:pt x="1225" y="1475"/>
                    <a:pt x="1225" y="1475"/>
                    <a:pt x="1225" y="1475"/>
                  </a:cubicBezTo>
                  <a:cubicBezTo>
                    <a:pt x="1243" y="1483"/>
                    <a:pt x="1243" y="1483"/>
                    <a:pt x="1243" y="1483"/>
                  </a:cubicBezTo>
                  <a:cubicBezTo>
                    <a:pt x="1259" y="1469"/>
                    <a:pt x="1259" y="1469"/>
                    <a:pt x="1259" y="1469"/>
                  </a:cubicBezTo>
                  <a:cubicBezTo>
                    <a:pt x="1280" y="1497"/>
                    <a:pt x="1280" y="1497"/>
                    <a:pt x="1280" y="1497"/>
                  </a:cubicBezTo>
                  <a:cubicBezTo>
                    <a:pt x="1291" y="1501"/>
                    <a:pt x="1291" y="1501"/>
                    <a:pt x="1291" y="1501"/>
                  </a:cubicBezTo>
                  <a:cubicBezTo>
                    <a:pt x="1260" y="1526"/>
                    <a:pt x="1260" y="1526"/>
                    <a:pt x="1260" y="1526"/>
                  </a:cubicBezTo>
                  <a:cubicBezTo>
                    <a:pt x="1267" y="1530"/>
                    <a:pt x="1267" y="1530"/>
                    <a:pt x="1267" y="1530"/>
                  </a:cubicBezTo>
                  <a:cubicBezTo>
                    <a:pt x="1290" y="1520"/>
                    <a:pt x="1290" y="1520"/>
                    <a:pt x="1290" y="1520"/>
                  </a:cubicBezTo>
                  <a:cubicBezTo>
                    <a:pt x="1301" y="1524"/>
                    <a:pt x="1301" y="1524"/>
                    <a:pt x="1301" y="1524"/>
                  </a:cubicBezTo>
                  <a:cubicBezTo>
                    <a:pt x="1316" y="1517"/>
                    <a:pt x="1316" y="1517"/>
                    <a:pt x="1316" y="1517"/>
                  </a:cubicBezTo>
                  <a:cubicBezTo>
                    <a:pt x="1324" y="1522"/>
                    <a:pt x="1324" y="1522"/>
                    <a:pt x="1324" y="1522"/>
                  </a:cubicBezTo>
                  <a:cubicBezTo>
                    <a:pt x="1339" y="1511"/>
                    <a:pt x="1339" y="1511"/>
                    <a:pt x="1339" y="1511"/>
                  </a:cubicBezTo>
                  <a:cubicBezTo>
                    <a:pt x="1339" y="1511"/>
                    <a:pt x="1357" y="1523"/>
                    <a:pt x="1372" y="1539"/>
                  </a:cubicBezTo>
                  <a:cubicBezTo>
                    <a:pt x="1382" y="1555"/>
                    <a:pt x="1381" y="1586"/>
                    <a:pt x="1381" y="1586"/>
                  </a:cubicBezTo>
                  <a:cubicBezTo>
                    <a:pt x="1369" y="1585"/>
                    <a:pt x="1369" y="1585"/>
                    <a:pt x="1369" y="1585"/>
                  </a:cubicBezTo>
                  <a:cubicBezTo>
                    <a:pt x="1368" y="1612"/>
                    <a:pt x="1368" y="1612"/>
                    <a:pt x="1368" y="1612"/>
                  </a:cubicBezTo>
                  <a:cubicBezTo>
                    <a:pt x="1397" y="1628"/>
                    <a:pt x="1397" y="1628"/>
                    <a:pt x="1397" y="1628"/>
                  </a:cubicBezTo>
                  <a:cubicBezTo>
                    <a:pt x="1397" y="1628"/>
                    <a:pt x="1409" y="1629"/>
                    <a:pt x="1420" y="1633"/>
                  </a:cubicBezTo>
                  <a:cubicBezTo>
                    <a:pt x="1431" y="1638"/>
                    <a:pt x="1437" y="1657"/>
                    <a:pt x="1437" y="1657"/>
                  </a:cubicBezTo>
                  <a:cubicBezTo>
                    <a:pt x="1452" y="1669"/>
                    <a:pt x="1452" y="1669"/>
                    <a:pt x="1452" y="1669"/>
                  </a:cubicBezTo>
                  <a:cubicBezTo>
                    <a:pt x="1452" y="1669"/>
                    <a:pt x="1475" y="1644"/>
                    <a:pt x="1490" y="1644"/>
                  </a:cubicBezTo>
                  <a:cubicBezTo>
                    <a:pt x="1505" y="1641"/>
                    <a:pt x="1508" y="1672"/>
                    <a:pt x="1508" y="1672"/>
                  </a:cubicBezTo>
                  <a:cubicBezTo>
                    <a:pt x="1522" y="1692"/>
                    <a:pt x="1522" y="1692"/>
                    <a:pt x="1522" y="1692"/>
                  </a:cubicBezTo>
                  <a:cubicBezTo>
                    <a:pt x="1522" y="1692"/>
                    <a:pt x="1531" y="1742"/>
                    <a:pt x="1541" y="1761"/>
                  </a:cubicBezTo>
                  <a:cubicBezTo>
                    <a:pt x="1551" y="1781"/>
                    <a:pt x="1562" y="1785"/>
                    <a:pt x="1572" y="1813"/>
                  </a:cubicBezTo>
                  <a:cubicBezTo>
                    <a:pt x="1582" y="1840"/>
                    <a:pt x="1584" y="1886"/>
                    <a:pt x="1584" y="1886"/>
                  </a:cubicBezTo>
                  <a:cubicBezTo>
                    <a:pt x="1594" y="1906"/>
                    <a:pt x="1594" y="1906"/>
                    <a:pt x="1594" y="1906"/>
                  </a:cubicBezTo>
                  <a:cubicBezTo>
                    <a:pt x="1594" y="1906"/>
                    <a:pt x="1602" y="1906"/>
                    <a:pt x="1605" y="1921"/>
                  </a:cubicBezTo>
                  <a:cubicBezTo>
                    <a:pt x="1608" y="1937"/>
                    <a:pt x="1592" y="1955"/>
                    <a:pt x="1592" y="1955"/>
                  </a:cubicBezTo>
                  <a:cubicBezTo>
                    <a:pt x="1566" y="1954"/>
                    <a:pt x="1566" y="1954"/>
                    <a:pt x="1566" y="1954"/>
                  </a:cubicBezTo>
                  <a:cubicBezTo>
                    <a:pt x="1566" y="1954"/>
                    <a:pt x="1539" y="1972"/>
                    <a:pt x="1535" y="1979"/>
                  </a:cubicBezTo>
                  <a:cubicBezTo>
                    <a:pt x="1527" y="1990"/>
                    <a:pt x="1549" y="1999"/>
                    <a:pt x="1552" y="2007"/>
                  </a:cubicBezTo>
                  <a:cubicBezTo>
                    <a:pt x="1559" y="2015"/>
                    <a:pt x="1548" y="2018"/>
                    <a:pt x="1540" y="2033"/>
                  </a:cubicBezTo>
                  <a:cubicBezTo>
                    <a:pt x="1528" y="2048"/>
                    <a:pt x="1531" y="2063"/>
                    <a:pt x="1531" y="2063"/>
                  </a:cubicBezTo>
                  <a:cubicBezTo>
                    <a:pt x="1500" y="2081"/>
                    <a:pt x="1500" y="2081"/>
                    <a:pt x="1500" y="2081"/>
                  </a:cubicBezTo>
                  <a:cubicBezTo>
                    <a:pt x="1507" y="2100"/>
                    <a:pt x="1507" y="2100"/>
                    <a:pt x="1507" y="2100"/>
                  </a:cubicBezTo>
                  <a:cubicBezTo>
                    <a:pt x="1507" y="2100"/>
                    <a:pt x="1502" y="2127"/>
                    <a:pt x="1512" y="2143"/>
                  </a:cubicBezTo>
                  <a:cubicBezTo>
                    <a:pt x="1526" y="2159"/>
                    <a:pt x="1553" y="2145"/>
                    <a:pt x="1553" y="2145"/>
                  </a:cubicBezTo>
                  <a:cubicBezTo>
                    <a:pt x="1553" y="2145"/>
                    <a:pt x="1576" y="2146"/>
                    <a:pt x="1591" y="2139"/>
                  </a:cubicBezTo>
                  <a:cubicBezTo>
                    <a:pt x="1606" y="2136"/>
                    <a:pt x="1605" y="2078"/>
                    <a:pt x="1621" y="2064"/>
                  </a:cubicBezTo>
                  <a:cubicBezTo>
                    <a:pt x="1636" y="2049"/>
                    <a:pt x="1663" y="2035"/>
                    <a:pt x="1675" y="2028"/>
                  </a:cubicBezTo>
                  <a:cubicBezTo>
                    <a:pt x="1686" y="2017"/>
                    <a:pt x="1670" y="1974"/>
                    <a:pt x="1671" y="1951"/>
                  </a:cubicBezTo>
                  <a:cubicBezTo>
                    <a:pt x="1668" y="1928"/>
                    <a:pt x="1717" y="1911"/>
                    <a:pt x="1729" y="1908"/>
                  </a:cubicBezTo>
                  <a:cubicBezTo>
                    <a:pt x="1744" y="1905"/>
                    <a:pt x="1759" y="1910"/>
                    <a:pt x="1770" y="1906"/>
                  </a:cubicBezTo>
                  <a:cubicBezTo>
                    <a:pt x="1781" y="1903"/>
                    <a:pt x="1782" y="1880"/>
                    <a:pt x="1782" y="1880"/>
                  </a:cubicBezTo>
                  <a:cubicBezTo>
                    <a:pt x="1765" y="1856"/>
                    <a:pt x="1765" y="1856"/>
                    <a:pt x="1765" y="1856"/>
                  </a:cubicBezTo>
                  <a:cubicBezTo>
                    <a:pt x="1770" y="1834"/>
                    <a:pt x="1770" y="1834"/>
                    <a:pt x="1770" y="1834"/>
                  </a:cubicBezTo>
                  <a:cubicBezTo>
                    <a:pt x="1763" y="1822"/>
                    <a:pt x="1763" y="1822"/>
                    <a:pt x="1763" y="1822"/>
                  </a:cubicBezTo>
                  <a:cubicBezTo>
                    <a:pt x="1768" y="1795"/>
                    <a:pt x="1768" y="1795"/>
                    <a:pt x="1768" y="1795"/>
                  </a:cubicBezTo>
                  <a:cubicBezTo>
                    <a:pt x="1739" y="1767"/>
                    <a:pt x="1739" y="1767"/>
                    <a:pt x="1739" y="1767"/>
                  </a:cubicBezTo>
                  <a:cubicBezTo>
                    <a:pt x="1728" y="1767"/>
                    <a:pt x="1728" y="1767"/>
                    <a:pt x="1728" y="1767"/>
                  </a:cubicBezTo>
                  <a:cubicBezTo>
                    <a:pt x="1707" y="1739"/>
                    <a:pt x="1707" y="1739"/>
                    <a:pt x="1707" y="1739"/>
                  </a:cubicBezTo>
                  <a:cubicBezTo>
                    <a:pt x="1707" y="1739"/>
                    <a:pt x="1684" y="1745"/>
                    <a:pt x="1658" y="1740"/>
                  </a:cubicBezTo>
                  <a:cubicBezTo>
                    <a:pt x="1636" y="1735"/>
                    <a:pt x="1652" y="1698"/>
                    <a:pt x="1652" y="1698"/>
                  </a:cubicBezTo>
                  <a:cubicBezTo>
                    <a:pt x="1652" y="1698"/>
                    <a:pt x="1668" y="1676"/>
                    <a:pt x="1672" y="1668"/>
                  </a:cubicBezTo>
                  <a:cubicBezTo>
                    <a:pt x="1680" y="1657"/>
                    <a:pt x="1670" y="1645"/>
                    <a:pt x="1670" y="1645"/>
                  </a:cubicBezTo>
                  <a:cubicBezTo>
                    <a:pt x="1686" y="1627"/>
                    <a:pt x="1686" y="1627"/>
                    <a:pt x="1686" y="1627"/>
                  </a:cubicBezTo>
                  <a:cubicBezTo>
                    <a:pt x="1698" y="1597"/>
                    <a:pt x="1698" y="1597"/>
                    <a:pt x="1698" y="1597"/>
                  </a:cubicBezTo>
                  <a:cubicBezTo>
                    <a:pt x="1698" y="1597"/>
                    <a:pt x="1719" y="1556"/>
                    <a:pt x="1730" y="1549"/>
                  </a:cubicBezTo>
                  <a:cubicBezTo>
                    <a:pt x="1738" y="1541"/>
                    <a:pt x="1765" y="1535"/>
                    <a:pt x="1765" y="1535"/>
                  </a:cubicBezTo>
                  <a:cubicBezTo>
                    <a:pt x="1772" y="1547"/>
                    <a:pt x="1772" y="1547"/>
                    <a:pt x="1772" y="1547"/>
                  </a:cubicBezTo>
                  <a:cubicBezTo>
                    <a:pt x="1786" y="1551"/>
                    <a:pt x="1786" y="1551"/>
                    <a:pt x="1786" y="1551"/>
                  </a:cubicBezTo>
                  <a:cubicBezTo>
                    <a:pt x="1786" y="1563"/>
                    <a:pt x="1786" y="1563"/>
                    <a:pt x="1786" y="1563"/>
                  </a:cubicBezTo>
                  <a:cubicBezTo>
                    <a:pt x="1786" y="1563"/>
                    <a:pt x="1822" y="1584"/>
                    <a:pt x="1837" y="1584"/>
                  </a:cubicBezTo>
                  <a:cubicBezTo>
                    <a:pt x="1852" y="1589"/>
                    <a:pt x="1864" y="1578"/>
                    <a:pt x="1864" y="1578"/>
                  </a:cubicBezTo>
                  <a:cubicBezTo>
                    <a:pt x="1864" y="1578"/>
                    <a:pt x="1882" y="1583"/>
                    <a:pt x="1900" y="1595"/>
                  </a:cubicBezTo>
                  <a:cubicBezTo>
                    <a:pt x="1922" y="1611"/>
                    <a:pt x="1920" y="1646"/>
                    <a:pt x="1920" y="1661"/>
                  </a:cubicBezTo>
                  <a:cubicBezTo>
                    <a:pt x="1923" y="1676"/>
                    <a:pt x="1964" y="1682"/>
                    <a:pt x="1964" y="1682"/>
                  </a:cubicBezTo>
                  <a:cubicBezTo>
                    <a:pt x="1964" y="1682"/>
                    <a:pt x="1982" y="1698"/>
                    <a:pt x="1993" y="1691"/>
                  </a:cubicBezTo>
                  <a:cubicBezTo>
                    <a:pt x="2005" y="1684"/>
                    <a:pt x="1991" y="1649"/>
                    <a:pt x="1991" y="1649"/>
                  </a:cubicBezTo>
                  <a:cubicBezTo>
                    <a:pt x="2016" y="1612"/>
                    <a:pt x="2016" y="1612"/>
                    <a:pt x="2016" y="1612"/>
                  </a:cubicBezTo>
                  <a:cubicBezTo>
                    <a:pt x="2005" y="1608"/>
                    <a:pt x="2005" y="1608"/>
                    <a:pt x="2005" y="1608"/>
                  </a:cubicBezTo>
                  <a:cubicBezTo>
                    <a:pt x="1991" y="1580"/>
                    <a:pt x="1991" y="1580"/>
                    <a:pt x="1991" y="1580"/>
                  </a:cubicBezTo>
                  <a:cubicBezTo>
                    <a:pt x="1963" y="1541"/>
                    <a:pt x="1963" y="1541"/>
                    <a:pt x="1963" y="1541"/>
                  </a:cubicBezTo>
                  <a:cubicBezTo>
                    <a:pt x="1944" y="1544"/>
                    <a:pt x="1944" y="1544"/>
                    <a:pt x="1944" y="1544"/>
                  </a:cubicBezTo>
                  <a:cubicBezTo>
                    <a:pt x="1919" y="1516"/>
                    <a:pt x="1919" y="1516"/>
                    <a:pt x="1919" y="1516"/>
                  </a:cubicBezTo>
                  <a:cubicBezTo>
                    <a:pt x="1919" y="1516"/>
                    <a:pt x="1927" y="1504"/>
                    <a:pt x="1912" y="1496"/>
                  </a:cubicBezTo>
                  <a:cubicBezTo>
                    <a:pt x="1894" y="1488"/>
                    <a:pt x="1883" y="1487"/>
                    <a:pt x="1883" y="1487"/>
                  </a:cubicBezTo>
                  <a:cubicBezTo>
                    <a:pt x="1861" y="1471"/>
                    <a:pt x="1861" y="1471"/>
                    <a:pt x="1861" y="1471"/>
                  </a:cubicBezTo>
                  <a:cubicBezTo>
                    <a:pt x="1850" y="1474"/>
                    <a:pt x="1850" y="1474"/>
                    <a:pt x="1850" y="1474"/>
                  </a:cubicBezTo>
                  <a:cubicBezTo>
                    <a:pt x="1810" y="1453"/>
                    <a:pt x="1810" y="1453"/>
                    <a:pt x="1810" y="1453"/>
                  </a:cubicBezTo>
                  <a:cubicBezTo>
                    <a:pt x="1799" y="1437"/>
                    <a:pt x="1799" y="1437"/>
                    <a:pt x="1799" y="1437"/>
                  </a:cubicBezTo>
                  <a:cubicBezTo>
                    <a:pt x="1770" y="1424"/>
                    <a:pt x="1770" y="1424"/>
                    <a:pt x="1770" y="1424"/>
                  </a:cubicBezTo>
                  <a:cubicBezTo>
                    <a:pt x="1759" y="1412"/>
                    <a:pt x="1759" y="1412"/>
                    <a:pt x="1759" y="1412"/>
                  </a:cubicBezTo>
                  <a:cubicBezTo>
                    <a:pt x="1685" y="1386"/>
                    <a:pt x="1685" y="1386"/>
                    <a:pt x="1685" y="1386"/>
                  </a:cubicBezTo>
                  <a:cubicBezTo>
                    <a:pt x="1674" y="1389"/>
                    <a:pt x="1674" y="1389"/>
                    <a:pt x="1674" y="1389"/>
                  </a:cubicBezTo>
                  <a:cubicBezTo>
                    <a:pt x="1616" y="1356"/>
                    <a:pt x="1616" y="1356"/>
                    <a:pt x="1616" y="1356"/>
                  </a:cubicBezTo>
                  <a:cubicBezTo>
                    <a:pt x="1601" y="1355"/>
                    <a:pt x="1601" y="1355"/>
                    <a:pt x="1601" y="1355"/>
                  </a:cubicBezTo>
                  <a:cubicBezTo>
                    <a:pt x="1601" y="1355"/>
                    <a:pt x="1542" y="1322"/>
                    <a:pt x="1536" y="1306"/>
                  </a:cubicBezTo>
                  <a:cubicBezTo>
                    <a:pt x="1533" y="1291"/>
                    <a:pt x="1548" y="1280"/>
                    <a:pt x="1560" y="1273"/>
                  </a:cubicBezTo>
                  <a:cubicBezTo>
                    <a:pt x="1571" y="1266"/>
                    <a:pt x="1587" y="1251"/>
                    <a:pt x="1587" y="1251"/>
                  </a:cubicBezTo>
                  <a:cubicBezTo>
                    <a:pt x="1584" y="1228"/>
                    <a:pt x="1584" y="1228"/>
                    <a:pt x="1584" y="1228"/>
                  </a:cubicBezTo>
                  <a:cubicBezTo>
                    <a:pt x="1584" y="1228"/>
                    <a:pt x="1570" y="1212"/>
                    <a:pt x="1555" y="1211"/>
                  </a:cubicBezTo>
                  <a:cubicBezTo>
                    <a:pt x="1540" y="1207"/>
                    <a:pt x="1502" y="1217"/>
                    <a:pt x="1483" y="1219"/>
                  </a:cubicBezTo>
                  <a:cubicBezTo>
                    <a:pt x="1394" y="1215"/>
                    <a:pt x="1394" y="1215"/>
                    <a:pt x="1394" y="1215"/>
                  </a:cubicBezTo>
                  <a:cubicBezTo>
                    <a:pt x="1391" y="1207"/>
                    <a:pt x="1391" y="1207"/>
                    <a:pt x="1391" y="1207"/>
                  </a:cubicBezTo>
                  <a:cubicBezTo>
                    <a:pt x="1336" y="1178"/>
                    <a:pt x="1336" y="1178"/>
                    <a:pt x="1336" y="1178"/>
                  </a:cubicBezTo>
                  <a:cubicBezTo>
                    <a:pt x="1333" y="1159"/>
                    <a:pt x="1333" y="1159"/>
                    <a:pt x="1333" y="1159"/>
                  </a:cubicBezTo>
                  <a:cubicBezTo>
                    <a:pt x="1303" y="1150"/>
                    <a:pt x="1303" y="1150"/>
                    <a:pt x="1303" y="1150"/>
                  </a:cubicBezTo>
                  <a:cubicBezTo>
                    <a:pt x="1275" y="1114"/>
                    <a:pt x="1275" y="1114"/>
                    <a:pt x="1275" y="1114"/>
                  </a:cubicBezTo>
                  <a:cubicBezTo>
                    <a:pt x="1257" y="1105"/>
                    <a:pt x="1257" y="1105"/>
                    <a:pt x="1257" y="1105"/>
                  </a:cubicBezTo>
                  <a:cubicBezTo>
                    <a:pt x="1246" y="1090"/>
                    <a:pt x="1246" y="1090"/>
                    <a:pt x="1246" y="1090"/>
                  </a:cubicBezTo>
                  <a:cubicBezTo>
                    <a:pt x="1224" y="1073"/>
                    <a:pt x="1224" y="1073"/>
                    <a:pt x="1224" y="1073"/>
                  </a:cubicBezTo>
                  <a:cubicBezTo>
                    <a:pt x="1204" y="1034"/>
                    <a:pt x="1204" y="1034"/>
                    <a:pt x="1204" y="1034"/>
                  </a:cubicBezTo>
                  <a:cubicBezTo>
                    <a:pt x="1205" y="1007"/>
                    <a:pt x="1205" y="1007"/>
                    <a:pt x="1205" y="1007"/>
                  </a:cubicBezTo>
                  <a:cubicBezTo>
                    <a:pt x="1191" y="991"/>
                    <a:pt x="1191" y="991"/>
                    <a:pt x="1191" y="991"/>
                  </a:cubicBezTo>
                  <a:cubicBezTo>
                    <a:pt x="1191" y="991"/>
                    <a:pt x="1193" y="949"/>
                    <a:pt x="1182" y="934"/>
                  </a:cubicBezTo>
                  <a:cubicBezTo>
                    <a:pt x="1176" y="914"/>
                    <a:pt x="1149" y="852"/>
                    <a:pt x="1149" y="852"/>
                  </a:cubicBezTo>
                  <a:cubicBezTo>
                    <a:pt x="1153" y="844"/>
                    <a:pt x="1153" y="844"/>
                    <a:pt x="1153" y="844"/>
                  </a:cubicBezTo>
                  <a:cubicBezTo>
                    <a:pt x="1131" y="832"/>
                    <a:pt x="1131" y="832"/>
                    <a:pt x="1131" y="832"/>
                  </a:cubicBezTo>
                  <a:cubicBezTo>
                    <a:pt x="1101" y="823"/>
                    <a:pt x="1101" y="823"/>
                    <a:pt x="1101" y="823"/>
                  </a:cubicBezTo>
                  <a:cubicBezTo>
                    <a:pt x="1030" y="754"/>
                    <a:pt x="1030" y="754"/>
                    <a:pt x="1030" y="754"/>
                  </a:cubicBezTo>
                  <a:cubicBezTo>
                    <a:pt x="996" y="741"/>
                    <a:pt x="996" y="741"/>
                    <a:pt x="996" y="741"/>
                  </a:cubicBezTo>
                  <a:cubicBezTo>
                    <a:pt x="943" y="677"/>
                    <a:pt x="943" y="677"/>
                    <a:pt x="943" y="677"/>
                  </a:cubicBezTo>
                  <a:cubicBezTo>
                    <a:pt x="936" y="589"/>
                    <a:pt x="936" y="589"/>
                    <a:pt x="936" y="589"/>
                  </a:cubicBezTo>
                  <a:cubicBezTo>
                    <a:pt x="926" y="573"/>
                    <a:pt x="926" y="573"/>
                    <a:pt x="926" y="573"/>
                  </a:cubicBezTo>
                  <a:cubicBezTo>
                    <a:pt x="946" y="532"/>
                    <a:pt x="946" y="532"/>
                    <a:pt x="946" y="532"/>
                  </a:cubicBezTo>
                  <a:cubicBezTo>
                    <a:pt x="946" y="532"/>
                    <a:pt x="969" y="526"/>
                    <a:pt x="974" y="507"/>
                  </a:cubicBezTo>
                  <a:cubicBezTo>
                    <a:pt x="978" y="488"/>
                    <a:pt x="945" y="482"/>
                    <a:pt x="945" y="482"/>
                  </a:cubicBezTo>
                  <a:cubicBezTo>
                    <a:pt x="945" y="482"/>
                    <a:pt x="946" y="463"/>
                    <a:pt x="938" y="455"/>
                  </a:cubicBezTo>
                  <a:cubicBezTo>
                    <a:pt x="935" y="444"/>
                    <a:pt x="917" y="431"/>
                    <a:pt x="917" y="431"/>
                  </a:cubicBezTo>
                  <a:cubicBezTo>
                    <a:pt x="917" y="431"/>
                    <a:pt x="932" y="424"/>
                    <a:pt x="936" y="421"/>
                  </a:cubicBezTo>
                  <a:cubicBezTo>
                    <a:pt x="944" y="417"/>
                    <a:pt x="941" y="398"/>
                    <a:pt x="941" y="398"/>
                  </a:cubicBezTo>
                  <a:cubicBezTo>
                    <a:pt x="956" y="391"/>
                    <a:pt x="956" y="391"/>
                    <a:pt x="956" y="391"/>
                  </a:cubicBezTo>
                  <a:cubicBezTo>
                    <a:pt x="956" y="399"/>
                    <a:pt x="956" y="399"/>
                    <a:pt x="956" y="399"/>
                  </a:cubicBezTo>
                  <a:cubicBezTo>
                    <a:pt x="956" y="399"/>
                    <a:pt x="990" y="393"/>
                    <a:pt x="1009" y="382"/>
                  </a:cubicBezTo>
                  <a:cubicBezTo>
                    <a:pt x="1032" y="372"/>
                    <a:pt x="1044" y="353"/>
                    <a:pt x="1044" y="353"/>
                  </a:cubicBezTo>
                  <a:cubicBezTo>
                    <a:pt x="1070" y="355"/>
                    <a:pt x="1070" y="355"/>
                    <a:pt x="1070" y="355"/>
                  </a:cubicBezTo>
                  <a:cubicBezTo>
                    <a:pt x="1082" y="344"/>
                    <a:pt x="1082" y="344"/>
                    <a:pt x="1082" y="344"/>
                  </a:cubicBezTo>
                  <a:cubicBezTo>
                    <a:pt x="1067" y="339"/>
                    <a:pt x="1067" y="339"/>
                    <a:pt x="1067" y="339"/>
                  </a:cubicBezTo>
                  <a:cubicBezTo>
                    <a:pt x="1079" y="324"/>
                    <a:pt x="1079" y="324"/>
                    <a:pt x="1079" y="324"/>
                  </a:cubicBezTo>
                  <a:cubicBezTo>
                    <a:pt x="1142" y="343"/>
                    <a:pt x="1142" y="343"/>
                    <a:pt x="1142" y="343"/>
                  </a:cubicBezTo>
                  <a:cubicBezTo>
                    <a:pt x="1139" y="331"/>
                    <a:pt x="1139" y="331"/>
                    <a:pt x="1139" y="331"/>
                  </a:cubicBezTo>
                  <a:cubicBezTo>
                    <a:pt x="1139" y="331"/>
                    <a:pt x="1150" y="332"/>
                    <a:pt x="1161" y="336"/>
                  </a:cubicBezTo>
                  <a:cubicBezTo>
                    <a:pt x="1172" y="336"/>
                    <a:pt x="1178" y="367"/>
                    <a:pt x="1178" y="367"/>
                  </a:cubicBezTo>
                  <a:cubicBezTo>
                    <a:pt x="1178" y="367"/>
                    <a:pt x="1197" y="357"/>
                    <a:pt x="1198" y="341"/>
                  </a:cubicBezTo>
                  <a:close/>
                  <a:moveTo>
                    <a:pt x="940" y="751"/>
                  </a:moveTo>
                  <a:cubicBezTo>
                    <a:pt x="952" y="749"/>
                    <a:pt x="952" y="749"/>
                    <a:pt x="952" y="749"/>
                  </a:cubicBezTo>
                  <a:cubicBezTo>
                    <a:pt x="952" y="749"/>
                    <a:pt x="954" y="742"/>
                    <a:pt x="965" y="739"/>
                  </a:cubicBezTo>
                  <a:cubicBezTo>
                    <a:pt x="975" y="735"/>
                    <a:pt x="971" y="740"/>
                    <a:pt x="970" y="744"/>
                  </a:cubicBezTo>
                  <a:cubicBezTo>
                    <a:pt x="968" y="747"/>
                    <a:pt x="963" y="764"/>
                    <a:pt x="963" y="764"/>
                  </a:cubicBezTo>
                  <a:cubicBezTo>
                    <a:pt x="963" y="764"/>
                    <a:pt x="949" y="773"/>
                    <a:pt x="945" y="773"/>
                  </a:cubicBezTo>
                  <a:cubicBezTo>
                    <a:pt x="938" y="766"/>
                    <a:pt x="938" y="766"/>
                    <a:pt x="938" y="766"/>
                  </a:cubicBezTo>
                  <a:lnTo>
                    <a:pt x="940" y="751"/>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9" name="Freeform 608">
              <a:extLst>
                <a:ext uri="{FF2B5EF4-FFF2-40B4-BE49-F238E27FC236}">
                  <a16:creationId xmlns:a16="http://schemas.microsoft.com/office/drawing/2014/main" id="{BF8E328C-EDE9-4F83-87A0-CC6B587173E7}"/>
                </a:ext>
              </a:extLst>
            </p:cNvPr>
            <p:cNvSpPr>
              <a:spLocks/>
            </p:cNvSpPr>
            <p:nvPr/>
          </p:nvSpPr>
          <p:spPr bwMode="gray">
            <a:xfrm>
              <a:off x="5456286" y="5135782"/>
              <a:ext cx="12758" cy="9569"/>
            </a:xfrm>
            <a:custGeom>
              <a:avLst/>
              <a:gdLst>
                <a:gd name="T0" fmla="*/ 15 w 26"/>
                <a:gd name="T1" fmla="*/ 3 h 18"/>
                <a:gd name="T2" fmla="*/ 11 w 26"/>
                <a:gd name="T3" fmla="*/ 18 h 18"/>
                <a:gd name="T4" fmla="*/ 15 w 26"/>
                <a:gd name="T5" fmla="*/ 3 h 18"/>
              </a:gdLst>
              <a:ahLst/>
              <a:cxnLst>
                <a:cxn ang="0">
                  <a:pos x="T0" y="T1"/>
                </a:cxn>
                <a:cxn ang="0">
                  <a:pos x="T2" y="T3"/>
                </a:cxn>
                <a:cxn ang="0">
                  <a:pos x="T4" y="T5"/>
                </a:cxn>
              </a:cxnLst>
              <a:rect l="0" t="0" r="r" b="b"/>
              <a:pathLst>
                <a:path w="26" h="18">
                  <a:moveTo>
                    <a:pt x="15" y="3"/>
                  </a:moveTo>
                  <a:cubicBezTo>
                    <a:pt x="0" y="3"/>
                    <a:pt x="11" y="18"/>
                    <a:pt x="11" y="18"/>
                  </a:cubicBezTo>
                  <a:cubicBezTo>
                    <a:pt x="26" y="15"/>
                    <a:pt x="26" y="0"/>
                    <a:pt x="15"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0" name="Freeform 609">
              <a:extLst>
                <a:ext uri="{FF2B5EF4-FFF2-40B4-BE49-F238E27FC236}">
                  <a16:creationId xmlns:a16="http://schemas.microsoft.com/office/drawing/2014/main" id="{10D173B2-13DF-494B-ABE1-3DE5FB86BF72}"/>
                </a:ext>
              </a:extLst>
            </p:cNvPr>
            <p:cNvSpPr>
              <a:spLocks/>
            </p:cNvSpPr>
            <p:nvPr/>
          </p:nvSpPr>
          <p:spPr bwMode="gray">
            <a:xfrm>
              <a:off x="5279261" y="5355865"/>
              <a:ext cx="164266" cy="287066"/>
            </a:xfrm>
            <a:custGeom>
              <a:avLst/>
              <a:gdLst>
                <a:gd name="T0" fmla="*/ 297 w 312"/>
                <a:gd name="T1" fmla="*/ 96 h 544"/>
                <a:gd name="T2" fmla="*/ 275 w 312"/>
                <a:gd name="T3" fmla="*/ 76 h 544"/>
                <a:gd name="T4" fmla="*/ 284 w 312"/>
                <a:gd name="T5" fmla="*/ 54 h 544"/>
                <a:gd name="T6" fmla="*/ 269 w 312"/>
                <a:gd name="T7" fmla="*/ 49 h 544"/>
                <a:gd name="T8" fmla="*/ 269 w 312"/>
                <a:gd name="T9" fmla="*/ 38 h 544"/>
                <a:gd name="T10" fmla="*/ 262 w 312"/>
                <a:gd name="T11" fmla="*/ 26 h 544"/>
                <a:gd name="T12" fmla="*/ 243 w 312"/>
                <a:gd name="T13" fmla="*/ 36 h 544"/>
                <a:gd name="T14" fmla="*/ 225 w 312"/>
                <a:gd name="T15" fmla="*/ 16 h 544"/>
                <a:gd name="T16" fmla="*/ 196 w 312"/>
                <a:gd name="T17" fmla="*/ 0 h 544"/>
                <a:gd name="T18" fmla="*/ 195 w 312"/>
                <a:gd name="T19" fmla="*/ 26 h 544"/>
                <a:gd name="T20" fmla="*/ 173 w 312"/>
                <a:gd name="T21" fmla="*/ 21 h 544"/>
                <a:gd name="T22" fmla="*/ 76 w 312"/>
                <a:gd name="T23" fmla="*/ 86 h 544"/>
                <a:gd name="T24" fmla="*/ 25 w 312"/>
                <a:gd name="T25" fmla="*/ 57 h 544"/>
                <a:gd name="T26" fmla="*/ 6 w 312"/>
                <a:gd name="T27" fmla="*/ 59 h 544"/>
                <a:gd name="T28" fmla="*/ 17 w 312"/>
                <a:gd name="T29" fmla="*/ 79 h 544"/>
                <a:gd name="T30" fmla="*/ 8 w 312"/>
                <a:gd name="T31" fmla="*/ 109 h 544"/>
                <a:gd name="T32" fmla="*/ 3 w 312"/>
                <a:gd name="T33" fmla="*/ 143 h 544"/>
                <a:gd name="T34" fmla="*/ 29 w 312"/>
                <a:gd name="T35" fmla="*/ 148 h 544"/>
                <a:gd name="T36" fmla="*/ 50 w 312"/>
                <a:gd name="T37" fmla="*/ 169 h 544"/>
                <a:gd name="T38" fmla="*/ 45 w 312"/>
                <a:gd name="T39" fmla="*/ 199 h 544"/>
                <a:gd name="T40" fmla="*/ 59 w 312"/>
                <a:gd name="T41" fmla="*/ 211 h 544"/>
                <a:gd name="T42" fmla="*/ 53 w 312"/>
                <a:gd name="T43" fmla="*/ 264 h 544"/>
                <a:gd name="T44" fmla="*/ 34 w 312"/>
                <a:gd name="T45" fmla="*/ 271 h 544"/>
                <a:gd name="T46" fmla="*/ 43 w 312"/>
                <a:gd name="T47" fmla="*/ 314 h 544"/>
                <a:gd name="T48" fmla="*/ 66 w 312"/>
                <a:gd name="T49" fmla="*/ 319 h 544"/>
                <a:gd name="T50" fmla="*/ 57 w 312"/>
                <a:gd name="T51" fmla="*/ 352 h 544"/>
                <a:gd name="T52" fmla="*/ 46 w 312"/>
                <a:gd name="T53" fmla="*/ 337 h 544"/>
                <a:gd name="T54" fmla="*/ 23 w 312"/>
                <a:gd name="T55" fmla="*/ 427 h 544"/>
                <a:gd name="T56" fmla="*/ 37 w 312"/>
                <a:gd name="T57" fmla="*/ 447 h 544"/>
                <a:gd name="T58" fmla="*/ 22 w 312"/>
                <a:gd name="T59" fmla="*/ 466 h 544"/>
                <a:gd name="T60" fmla="*/ 36 w 312"/>
                <a:gd name="T61" fmla="*/ 482 h 544"/>
                <a:gd name="T62" fmla="*/ 17 w 312"/>
                <a:gd name="T63" fmla="*/ 484 h 544"/>
                <a:gd name="T64" fmla="*/ 9 w 312"/>
                <a:gd name="T65" fmla="*/ 496 h 544"/>
                <a:gd name="T66" fmla="*/ 26 w 312"/>
                <a:gd name="T67" fmla="*/ 523 h 544"/>
                <a:gd name="T68" fmla="*/ 46 w 312"/>
                <a:gd name="T69" fmla="*/ 505 h 544"/>
                <a:gd name="T70" fmla="*/ 59 w 312"/>
                <a:gd name="T71" fmla="*/ 544 h 544"/>
                <a:gd name="T72" fmla="*/ 82 w 312"/>
                <a:gd name="T73" fmla="*/ 537 h 544"/>
                <a:gd name="T74" fmla="*/ 104 w 312"/>
                <a:gd name="T75" fmla="*/ 542 h 544"/>
                <a:gd name="T76" fmla="*/ 143 w 312"/>
                <a:gd name="T77" fmla="*/ 510 h 544"/>
                <a:gd name="T78" fmla="*/ 140 w 312"/>
                <a:gd name="T79" fmla="*/ 494 h 544"/>
                <a:gd name="T80" fmla="*/ 174 w 312"/>
                <a:gd name="T81" fmla="*/ 477 h 544"/>
                <a:gd name="T82" fmla="*/ 211 w 312"/>
                <a:gd name="T83" fmla="*/ 494 h 544"/>
                <a:gd name="T84" fmla="*/ 237 w 312"/>
                <a:gd name="T85" fmla="*/ 506 h 544"/>
                <a:gd name="T86" fmla="*/ 250 w 312"/>
                <a:gd name="T87" fmla="*/ 465 h 544"/>
                <a:gd name="T88" fmla="*/ 262 w 312"/>
                <a:gd name="T89" fmla="*/ 454 h 544"/>
                <a:gd name="T90" fmla="*/ 252 w 312"/>
                <a:gd name="T91" fmla="*/ 427 h 544"/>
                <a:gd name="T92" fmla="*/ 281 w 312"/>
                <a:gd name="T93" fmla="*/ 275 h 544"/>
                <a:gd name="T94" fmla="*/ 272 w 312"/>
                <a:gd name="T95" fmla="*/ 233 h 544"/>
                <a:gd name="T96" fmla="*/ 312 w 312"/>
                <a:gd name="T97" fmla="*/ 177 h 544"/>
                <a:gd name="T98" fmla="*/ 281 w 312"/>
                <a:gd name="T99" fmla="*/ 111 h 544"/>
                <a:gd name="T100" fmla="*/ 297 w 312"/>
                <a:gd name="T101" fmla="*/ 9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544">
                  <a:moveTo>
                    <a:pt x="297" y="96"/>
                  </a:moveTo>
                  <a:cubicBezTo>
                    <a:pt x="275" y="76"/>
                    <a:pt x="275" y="76"/>
                    <a:pt x="275" y="76"/>
                  </a:cubicBezTo>
                  <a:cubicBezTo>
                    <a:pt x="284" y="54"/>
                    <a:pt x="284" y="54"/>
                    <a:pt x="284" y="54"/>
                  </a:cubicBezTo>
                  <a:cubicBezTo>
                    <a:pt x="269" y="49"/>
                    <a:pt x="269" y="49"/>
                    <a:pt x="269" y="49"/>
                  </a:cubicBezTo>
                  <a:cubicBezTo>
                    <a:pt x="269" y="38"/>
                    <a:pt x="269" y="38"/>
                    <a:pt x="269" y="38"/>
                  </a:cubicBezTo>
                  <a:cubicBezTo>
                    <a:pt x="262" y="26"/>
                    <a:pt x="262" y="26"/>
                    <a:pt x="262" y="26"/>
                  </a:cubicBezTo>
                  <a:cubicBezTo>
                    <a:pt x="243" y="36"/>
                    <a:pt x="243" y="36"/>
                    <a:pt x="243" y="36"/>
                  </a:cubicBezTo>
                  <a:cubicBezTo>
                    <a:pt x="243" y="36"/>
                    <a:pt x="240" y="25"/>
                    <a:pt x="225" y="16"/>
                  </a:cubicBezTo>
                  <a:cubicBezTo>
                    <a:pt x="215" y="4"/>
                    <a:pt x="196" y="0"/>
                    <a:pt x="196" y="0"/>
                  </a:cubicBezTo>
                  <a:cubicBezTo>
                    <a:pt x="195" y="26"/>
                    <a:pt x="195" y="26"/>
                    <a:pt x="195" y="26"/>
                  </a:cubicBezTo>
                  <a:cubicBezTo>
                    <a:pt x="173" y="21"/>
                    <a:pt x="173" y="21"/>
                    <a:pt x="173" y="21"/>
                  </a:cubicBezTo>
                  <a:cubicBezTo>
                    <a:pt x="173" y="21"/>
                    <a:pt x="118" y="84"/>
                    <a:pt x="76" y="86"/>
                  </a:cubicBezTo>
                  <a:cubicBezTo>
                    <a:pt x="31" y="91"/>
                    <a:pt x="25" y="57"/>
                    <a:pt x="25" y="57"/>
                  </a:cubicBezTo>
                  <a:cubicBezTo>
                    <a:pt x="6" y="59"/>
                    <a:pt x="6" y="59"/>
                    <a:pt x="6" y="59"/>
                  </a:cubicBezTo>
                  <a:cubicBezTo>
                    <a:pt x="17" y="79"/>
                    <a:pt x="17" y="79"/>
                    <a:pt x="17" y="79"/>
                  </a:cubicBezTo>
                  <a:cubicBezTo>
                    <a:pt x="8" y="109"/>
                    <a:pt x="8" y="109"/>
                    <a:pt x="8" y="109"/>
                  </a:cubicBezTo>
                  <a:cubicBezTo>
                    <a:pt x="8" y="109"/>
                    <a:pt x="0" y="128"/>
                    <a:pt x="3" y="143"/>
                  </a:cubicBezTo>
                  <a:cubicBezTo>
                    <a:pt x="9" y="159"/>
                    <a:pt x="29" y="148"/>
                    <a:pt x="29" y="148"/>
                  </a:cubicBezTo>
                  <a:cubicBezTo>
                    <a:pt x="50" y="169"/>
                    <a:pt x="50" y="169"/>
                    <a:pt x="50" y="169"/>
                  </a:cubicBezTo>
                  <a:cubicBezTo>
                    <a:pt x="45" y="199"/>
                    <a:pt x="45" y="199"/>
                    <a:pt x="45" y="199"/>
                  </a:cubicBezTo>
                  <a:cubicBezTo>
                    <a:pt x="59" y="211"/>
                    <a:pt x="59" y="211"/>
                    <a:pt x="59" y="211"/>
                  </a:cubicBezTo>
                  <a:cubicBezTo>
                    <a:pt x="53" y="264"/>
                    <a:pt x="53" y="264"/>
                    <a:pt x="53" y="264"/>
                  </a:cubicBezTo>
                  <a:cubicBezTo>
                    <a:pt x="34" y="271"/>
                    <a:pt x="34" y="271"/>
                    <a:pt x="34" y="271"/>
                  </a:cubicBezTo>
                  <a:cubicBezTo>
                    <a:pt x="43" y="314"/>
                    <a:pt x="43" y="314"/>
                    <a:pt x="43" y="314"/>
                  </a:cubicBezTo>
                  <a:cubicBezTo>
                    <a:pt x="43" y="314"/>
                    <a:pt x="59" y="311"/>
                    <a:pt x="66" y="319"/>
                  </a:cubicBezTo>
                  <a:cubicBezTo>
                    <a:pt x="73" y="326"/>
                    <a:pt x="57" y="352"/>
                    <a:pt x="57" y="352"/>
                  </a:cubicBezTo>
                  <a:cubicBezTo>
                    <a:pt x="46" y="337"/>
                    <a:pt x="46" y="337"/>
                    <a:pt x="46" y="337"/>
                  </a:cubicBezTo>
                  <a:cubicBezTo>
                    <a:pt x="23" y="427"/>
                    <a:pt x="23" y="427"/>
                    <a:pt x="23" y="427"/>
                  </a:cubicBezTo>
                  <a:cubicBezTo>
                    <a:pt x="37" y="447"/>
                    <a:pt x="37" y="447"/>
                    <a:pt x="37" y="447"/>
                  </a:cubicBezTo>
                  <a:cubicBezTo>
                    <a:pt x="22" y="466"/>
                    <a:pt x="22" y="466"/>
                    <a:pt x="22" y="466"/>
                  </a:cubicBezTo>
                  <a:cubicBezTo>
                    <a:pt x="22" y="466"/>
                    <a:pt x="36" y="478"/>
                    <a:pt x="36" y="482"/>
                  </a:cubicBezTo>
                  <a:cubicBezTo>
                    <a:pt x="35" y="489"/>
                    <a:pt x="17" y="484"/>
                    <a:pt x="17" y="484"/>
                  </a:cubicBezTo>
                  <a:cubicBezTo>
                    <a:pt x="9" y="496"/>
                    <a:pt x="9" y="496"/>
                    <a:pt x="9" y="496"/>
                  </a:cubicBezTo>
                  <a:cubicBezTo>
                    <a:pt x="26" y="523"/>
                    <a:pt x="26" y="523"/>
                    <a:pt x="26" y="523"/>
                  </a:cubicBezTo>
                  <a:cubicBezTo>
                    <a:pt x="26" y="523"/>
                    <a:pt x="38" y="505"/>
                    <a:pt x="46" y="505"/>
                  </a:cubicBezTo>
                  <a:cubicBezTo>
                    <a:pt x="53" y="505"/>
                    <a:pt x="59" y="544"/>
                    <a:pt x="59" y="544"/>
                  </a:cubicBezTo>
                  <a:cubicBezTo>
                    <a:pt x="59" y="544"/>
                    <a:pt x="74" y="537"/>
                    <a:pt x="82" y="537"/>
                  </a:cubicBezTo>
                  <a:cubicBezTo>
                    <a:pt x="89" y="538"/>
                    <a:pt x="104" y="542"/>
                    <a:pt x="104" y="542"/>
                  </a:cubicBezTo>
                  <a:cubicBezTo>
                    <a:pt x="143" y="510"/>
                    <a:pt x="143" y="510"/>
                    <a:pt x="143" y="510"/>
                  </a:cubicBezTo>
                  <a:cubicBezTo>
                    <a:pt x="140" y="494"/>
                    <a:pt x="140" y="494"/>
                    <a:pt x="140" y="494"/>
                  </a:cubicBezTo>
                  <a:cubicBezTo>
                    <a:pt x="140" y="494"/>
                    <a:pt x="148" y="479"/>
                    <a:pt x="174" y="477"/>
                  </a:cubicBezTo>
                  <a:cubicBezTo>
                    <a:pt x="197" y="478"/>
                    <a:pt x="211" y="494"/>
                    <a:pt x="211" y="494"/>
                  </a:cubicBezTo>
                  <a:cubicBezTo>
                    <a:pt x="237" y="506"/>
                    <a:pt x="237" y="506"/>
                    <a:pt x="237" y="506"/>
                  </a:cubicBezTo>
                  <a:cubicBezTo>
                    <a:pt x="250" y="465"/>
                    <a:pt x="250" y="465"/>
                    <a:pt x="250" y="465"/>
                  </a:cubicBezTo>
                  <a:cubicBezTo>
                    <a:pt x="262" y="454"/>
                    <a:pt x="262" y="454"/>
                    <a:pt x="262" y="454"/>
                  </a:cubicBezTo>
                  <a:cubicBezTo>
                    <a:pt x="252" y="427"/>
                    <a:pt x="252" y="427"/>
                    <a:pt x="252" y="427"/>
                  </a:cubicBezTo>
                  <a:cubicBezTo>
                    <a:pt x="281" y="275"/>
                    <a:pt x="281" y="275"/>
                    <a:pt x="281" y="275"/>
                  </a:cubicBezTo>
                  <a:cubicBezTo>
                    <a:pt x="281" y="275"/>
                    <a:pt x="267" y="252"/>
                    <a:pt x="272" y="233"/>
                  </a:cubicBezTo>
                  <a:cubicBezTo>
                    <a:pt x="273" y="210"/>
                    <a:pt x="312" y="177"/>
                    <a:pt x="312" y="177"/>
                  </a:cubicBezTo>
                  <a:cubicBezTo>
                    <a:pt x="281" y="111"/>
                    <a:pt x="281" y="111"/>
                    <a:pt x="281" y="111"/>
                  </a:cubicBezTo>
                  <a:lnTo>
                    <a:pt x="297" y="96"/>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1" name="Freeform 610">
              <a:extLst>
                <a:ext uri="{FF2B5EF4-FFF2-40B4-BE49-F238E27FC236}">
                  <a16:creationId xmlns:a16="http://schemas.microsoft.com/office/drawing/2014/main" id="{7EE0B8CA-345C-4219-9750-D0C0270F52F6}"/>
                </a:ext>
              </a:extLst>
            </p:cNvPr>
            <p:cNvSpPr>
              <a:spLocks/>
            </p:cNvSpPr>
            <p:nvPr/>
          </p:nvSpPr>
          <p:spPr bwMode="gray">
            <a:xfrm>
              <a:off x="5788006" y="4717942"/>
              <a:ext cx="27112" cy="7975"/>
            </a:xfrm>
            <a:custGeom>
              <a:avLst/>
              <a:gdLst>
                <a:gd name="T0" fmla="*/ 0 w 52"/>
                <a:gd name="T1" fmla="*/ 0 h 15"/>
                <a:gd name="T2" fmla="*/ 52 w 52"/>
                <a:gd name="T3" fmla="*/ 15 h 15"/>
                <a:gd name="T4" fmla="*/ 51 w 52"/>
                <a:gd name="T5" fmla="*/ 14 h 15"/>
                <a:gd name="T6" fmla="*/ 0 w 52"/>
                <a:gd name="T7" fmla="*/ 0 h 15"/>
              </a:gdLst>
              <a:ahLst/>
              <a:cxnLst>
                <a:cxn ang="0">
                  <a:pos x="T0" y="T1"/>
                </a:cxn>
                <a:cxn ang="0">
                  <a:pos x="T2" y="T3"/>
                </a:cxn>
                <a:cxn ang="0">
                  <a:pos x="T4" y="T5"/>
                </a:cxn>
                <a:cxn ang="0">
                  <a:pos x="T6" y="T7"/>
                </a:cxn>
              </a:cxnLst>
              <a:rect l="0" t="0" r="r" b="b"/>
              <a:pathLst>
                <a:path w="52" h="15">
                  <a:moveTo>
                    <a:pt x="0" y="0"/>
                  </a:moveTo>
                  <a:cubicBezTo>
                    <a:pt x="52" y="15"/>
                    <a:pt x="52" y="15"/>
                    <a:pt x="52" y="15"/>
                  </a:cubicBezTo>
                  <a:cubicBezTo>
                    <a:pt x="52" y="14"/>
                    <a:pt x="51" y="14"/>
                    <a:pt x="51" y="14"/>
                  </a:cubicBez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2" name="Freeform 611">
              <a:extLst>
                <a:ext uri="{FF2B5EF4-FFF2-40B4-BE49-F238E27FC236}">
                  <a16:creationId xmlns:a16="http://schemas.microsoft.com/office/drawing/2014/main" id="{8B25145A-8E83-488D-9874-585D8F4C1CA2}"/>
                </a:ext>
              </a:extLst>
            </p:cNvPr>
            <p:cNvSpPr>
              <a:spLocks/>
            </p:cNvSpPr>
            <p:nvPr/>
          </p:nvSpPr>
          <p:spPr bwMode="gray">
            <a:xfrm>
              <a:off x="5234607" y="4773761"/>
              <a:ext cx="3190" cy="1595"/>
            </a:xfrm>
            <a:custGeom>
              <a:avLst/>
              <a:gdLst>
                <a:gd name="T0" fmla="*/ 8 w 8"/>
                <a:gd name="T1" fmla="*/ 0 h 2"/>
                <a:gd name="T2" fmla="*/ 0 w 8"/>
                <a:gd name="T3" fmla="*/ 2 h 2"/>
                <a:gd name="T4" fmla="*/ 8 w 8"/>
                <a:gd name="T5" fmla="*/ 0 h 2"/>
              </a:gdLst>
              <a:ahLst/>
              <a:cxnLst>
                <a:cxn ang="0">
                  <a:pos x="T0" y="T1"/>
                </a:cxn>
                <a:cxn ang="0">
                  <a:pos x="T2" y="T3"/>
                </a:cxn>
                <a:cxn ang="0">
                  <a:pos x="T4" y="T5"/>
                </a:cxn>
              </a:cxnLst>
              <a:rect l="0" t="0" r="r" b="b"/>
              <a:pathLst>
                <a:path w="8" h="2">
                  <a:moveTo>
                    <a:pt x="8" y="0"/>
                  </a:moveTo>
                  <a:cubicBezTo>
                    <a:pt x="6" y="1"/>
                    <a:pt x="3" y="1"/>
                    <a:pt x="0" y="2"/>
                  </a:cubicBezTo>
                  <a:cubicBezTo>
                    <a:pt x="3" y="1"/>
                    <a:pt x="6" y="1"/>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3" name="Freeform 612">
              <a:extLst>
                <a:ext uri="{FF2B5EF4-FFF2-40B4-BE49-F238E27FC236}">
                  <a16:creationId xmlns:a16="http://schemas.microsoft.com/office/drawing/2014/main" id="{CA1599AB-3013-45C9-8060-19AF0296E6EE}"/>
                </a:ext>
              </a:extLst>
            </p:cNvPr>
            <p:cNvSpPr>
              <a:spLocks/>
            </p:cNvSpPr>
            <p:nvPr/>
          </p:nvSpPr>
          <p:spPr bwMode="gray">
            <a:xfrm>
              <a:off x="5690722" y="5035309"/>
              <a:ext cx="19138" cy="19138"/>
            </a:xfrm>
            <a:custGeom>
              <a:avLst/>
              <a:gdLst>
                <a:gd name="T0" fmla="*/ 25 w 37"/>
                <a:gd name="T1" fmla="*/ 29 h 38"/>
                <a:gd name="T2" fmla="*/ 32 w 37"/>
                <a:gd name="T3" fmla="*/ 9 h 38"/>
                <a:gd name="T4" fmla="*/ 27 w 37"/>
                <a:gd name="T5" fmla="*/ 4 h 38"/>
                <a:gd name="T6" fmla="*/ 14 w 37"/>
                <a:gd name="T7" fmla="*/ 14 h 38"/>
                <a:gd name="T8" fmla="*/ 2 w 37"/>
                <a:gd name="T9" fmla="*/ 16 h 38"/>
                <a:gd name="T10" fmla="*/ 0 w 37"/>
                <a:gd name="T11" fmla="*/ 31 h 38"/>
                <a:gd name="T12" fmla="*/ 7 w 37"/>
                <a:gd name="T13" fmla="*/ 38 h 38"/>
                <a:gd name="T14" fmla="*/ 25 w 37"/>
                <a:gd name="T15" fmla="*/ 29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25" y="29"/>
                  </a:moveTo>
                  <a:cubicBezTo>
                    <a:pt x="25" y="29"/>
                    <a:pt x="30" y="12"/>
                    <a:pt x="32" y="9"/>
                  </a:cubicBezTo>
                  <a:cubicBezTo>
                    <a:pt x="33" y="5"/>
                    <a:pt x="37" y="0"/>
                    <a:pt x="27" y="4"/>
                  </a:cubicBezTo>
                  <a:cubicBezTo>
                    <a:pt x="16" y="7"/>
                    <a:pt x="14" y="14"/>
                    <a:pt x="14" y="14"/>
                  </a:cubicBezTo>
                  <a:cubicBezTo>
                    <a:pt x="2" y="16"/>
                    <a:pt x="2" y="16"/>
                    <a:pt x="2" y="16"/>
                  </a:cubicBezTo>
                  <a:cubicBezTo>
                    <a:pt x="0" y="31"/>
                    <a:pt x="0" y="31"/>
                    <a:pt x="0" y="31"/>
                  </a:cubicBezTo>
                  <a:cubicBezTo>
                    <a:pt x="7" y="38"/>
                    <a:pt x="7" y="38"/>
                    <a:pt x="7" y="38"/>
                  </a:cubicBezTo>
                  <a:cubicBezTo>
                    <a:pt x="11" y="38"/>
                    <a:pt x="25" y="29"/>
                    <a:pt x="25" y="2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4" name="Freeform 613">
              <a:extLst>
                <a:ext uri="{FF2B5EF4-FFF2-40B4-BE49-F238E27FC236}">
                  <a16:creationId xmlns:a16="http://schemas.microsoft.com/office/drawing/2014/main" id="{1506F0FF-7005-4556-895F-D4639597CF22}"/>
                </a:ext>
              </a:extLst>
            </p:cNvPr>
            <p:cNvSpPr>
              <a:spLocks/>
            </p:cNvSpPr>
            <p:nvPr/>
          </p:nvSpPr>
          <p:spPr bwMode="gray">
            <a:xfrm>
              <a:off x="4689182" y="5100696"/>
              <a:ext cx="38275" cy="33491"/>
            </a:xfrm>
            <a:custGeom>
              <a:avLst/>
              <a:gdLst>
                <a:gd name="T0" fmla="*/ 0 w 70"/>
                <a:gd name="T1" fmla="*/ 35 h 62"/>
                <a:gd name="T2" fmla="*/ 11 w 70"/>
                <a:gd name="T3" fmla="*/ 45 h 62"/>
                <a:gd name="T4" fmla="*/ 19 w 70"/>
                <a:gd name="T5" fmla="*/ 62 h 62"/>
                <a:gd name="T6" fmla="*/ 34 w 70"/>
                <a:gd name="T7" fmla="*/ 50 h 62"/>
                <a:gd name="T8" fmla="*/ 43 w 70"/>
                <a:gd name="T9" fmla="*/ 54 h 62"/>
                <a:gd name="T10" fmla="*/ 58 w 70"/>
                <a:gd name="T11" fmla="*/ 43 h 62"/>
                <a:gd name="T12" fmla="*/ 70 w 70"/>
                <a:gd name="T13" fmla="*/ 21 h 62"/>
                <a:gd name="T14" fmla="*/ 56 w 70"/>
                <a:gd name="T15" fmla="*/ 9 h 62"/>
                <a:gd name="T16" fmla="*/ 48 w 70"/>
                <a:gd name="T17" fmla="*/ 12 h 62"/>
                <a:gd name="T18" fmla="*/ 34 w 70"/>
                <a:gd name="T19" fmla="*/ 0 h 62"/>
                <a:gd name="T20" fmla="*/ 19 w 70"/>
                <a:gd name="T21" fmla="*/ 7 h 62"/>
                <a:gd name="T22" fmla="*/ 11 w 70"/>
                <a:gd name="T23" fmla="*/ 22 h 62"/>
                <a:gd name="T24" fmla="*/ 0 w 70"/>
                <a:gd name="T25" fmla="*/ 3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2">
                  <a:moveTo>
                    <a:pt x="0" y="35"/>
                  </a:moveTo>
                  <a:cubicBezTo>
                    <a:pt x="11" y="45"/>
                    <a:pt x="11" y="45"/>
                    <a:pt x="11" y="45"/>
                  </a:cubicBezTo>
                  <a:cubicBezTo>
                    <a:pt x="19" y="62"/>
                    <a:pt x="19" y="62"/>
                    <a:pt x="19" y="62"/>
                  </a:cubicBezTo>
                  <a:cubicBezTo>
                    <a:pt x="34" y="50"/>
                    <a:pt x="34" y="50"/>
                    <a:pt x="34" y="50"/>
                  </a:cubicBezTo>
                  <a:cubicBezTo>
                    <a:pt x="34" y="50"/>
                    <a:pt x="38" y="55"/>
                    <a:pt x="43" y="54"/>
                  </a:cubicBezTo>
                  <a:cubicBezTo>
                    <a:pt x="47" y="54"/>
                    <a:pt x="58" y="43"/>
                    <a:pt x="58" y="43"/>
                  </a:cubicBezTo>
                  <a:cubicBezTo>
                    <a:pt x="70" y="21"/>
                    <a:pt x="70" y="21"/>
                    <a:pt x="70" y="21"/>
                  </a:cubicBezTo>
                  <a:cubicBezTo>
                    <a:pt x="56" y="9"/>
                    <a:pt x="56" y="9"/>
                    <a:pt x="56" y="9"/>
                  </a:cubicBezTo>
                  <a:cubicBezTo>
                    <a:pt x="48" y="12"/>
                    <a:pt x="48" y="12"/>
                    <a:pt x="48" y="12"/>
                  </a:cubicBezTo>
                  <a:cubicBezTo>
                    <a:pt x="34" y="0"/>
                    <a:pt x="34" y="0"/>
                    <a:pt x="34" y="0"/>
                  </a:cubicBezTo>
                  <a:cubicBezTo>
                    <a:pt x="19" y="7"/>
                    <a:pt x="19" y="7"/>
                    <a:pt x="19" y="7"/>
                  </a:cubicBezTo>
                  <a:cubicBezTo>
                    <a:pt x="11" y="22"/>
                    <a:pt x="11" y="22"/>
                    <a:pt x="11" y="22"/>
                  </a:cubicBezTo>
                  <a:lnTo>
                    <a:pt x="0" y="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5" name="Freeform 614">
              <a:extLst>
                <a:ext uri="{FF2B5EF4-FFF2-40B4-BE49-F238E27FC236}">
                  <a16:creationId xmlns:a16="http://schemas.microsoft.com/office/drawing/2014/main" id="{CA3D8DDC-C069-496F-88DF-4F916CAA8E57}"/>
                </a:ext>
              </a:extLst>
            </p:cNvPr>
            <p:cNvSpPr>
              <a:spLocks/>
            </p:cNvSpPr>
            <p:nvPr/>
          </p:nvSpPr>
          <p:spPr bwMode="gray">
            <a:xfrm>
              <a:off x="6242526" y="5073585"/>
              <a:ext cx="180214" cy="212110"/>
            </a:xfrm>
            <a:custGeom>
              <a:avLst/>
              <a:gdLst>
                <a:gd name="T0" fmla="*/ 194 w 341"/>
                <a:gd name="T1" fmla="*/ 254 h 400"/>
                <a:gd name="T2" fmla="*/ 226 w 341"/>
                <a:gd name="T3" fmla="*/ 238 h 400"/>
                <a:gd name="T4" fmla="*/ 286 w 341"/>
                <a:gd name="T5" fmla="*/ 230 h 400"/>
                <a:gd name="T6" fmla="*/ 294 w 341"/>
                <a:gd name="T7" fmla="*/ 236 h 400"/>
                <a:gd name="T8" fmla="*/ 297 w 341"/>
                <a:gd name="T9" fmla="*/ 238 h 400"/>
                <a:gd name="T10" fmla="*/ 297 w 341"/>
                <a:gd name="T11" fmla="*/ 215 h 400"/>
                <a:gd name="T12" fmla="*/ 304 w 341"/>
                <a:gd name="T13" fmla="*/ 201 h 400"/>
                <a:gd name="T14" fmla="*/ 293 w 341"/>
                <a:gd name="T15" fmla="*/ 186 h 400"/>
                <a:gd name="T16" fmla="*/ 292 w 341"/>
                <a:gd name="T17" fmla="*/ 173 h 400"/>
                <a:gd name="T18" fmla="*/ 314 w 341"/>
                <a:gd name="T19" fmla="*/ 172 h 400"/>
                <a:gd name="T20" fmla="*/ 325 w 341"/>
                <a:gd name="T21" fmla="*/ 171 h 400"/>
                <a:gd name="T22" fmla="*/ 334 w 341"/>
                <a:gd name="T23" fmla="*/ 162 h 400"/>
                <a:gd name="T24" fmla="*/ 341 w 341"/>
                <a:gd name="T25" fmla="*/ 146 h 400"/>
                <a:gd name="T26" fmla="*/ 326 w 341"/>
                <a:gd name="T27" fmla="*/ 130 h 400"/>
                <a:gd name="T28" fmla="*/ 307 w 341"/>
                <a:gd name="T29" fmla="*/ 123 h 400"/>
                <a:gd name="T30" fmla="*/ 296 w 341"/>
                <a:gd name="T31" fmla="*/ 122 h 400"/>
                <a:gd name="T32" fmla="*/ 287 w 341"/>
                <a:gd name="T33" fmla="*/ 121 h 400"/>
                <a:gd name="T34" fmla="*/ 282 w 341"/>
                <a:gd name="T35" fmla="*/ 106 h 400"/>
                <a:gd name="T36" fmla="*/ 274 w 341"/>
                <a:gd name="T37" fmla="*/ 96 h 400"/>
                <a:gd name="T38" fmla="*/ 260 w 341"/>
                <a:gd name="T39" fmla="*/ 93 h 400"/>
                <a:gd name="T40" fmla="*/ 252 w 341"/>
                <a:gd name="T41" fmla="*/ 89 h 400"/>
                <a:gd name="T42" fmla="*/ 241 w 341"/>
                <a:gd name="T43" fmla="*/ 85 h 400"/>
                <a:gd name="T44" fmla="*/ 232 w 341"/>
                <a:gd name="T45" fmla="*/ 78 h 400"/>
                <a:gd name="T46" fmla="*/ 220 w 341"/>
                <a:gd name="T47" fmla="*/ 73 h 400"/>
                <a:gd name="T48" fmla="*/ 216 w 341"/>
                <a:gd name="T49" fmla="*/ 62 h 400"/>
                <a:gd name="T50" fmla="*/ 203 w 341"/>
                <a:gd name="T51" fmla="*/ 52 h 400"/>
                <a:gd name="T52" fmla="*/ 188 w 341"/>
                <a:gd name="T53" fmla="*/ 44 h 400"/>
                <a:gd name="T54" fmla="*/ 176 w 341"/>
                <a:gd name="T55" fmla="*/ 35 h 400"/>
                <a:gd name="T56" fmla="*/ 167 w 341"/>
                <a:gd name="T57" fmla="*/ 26 h 400"/>
                <a:gd name="T58" fmla="*/ 155 w 341"/>
                <a:gd name="T59" fmla="*/ 19 h 400"/>
                <a:gd name="T60" fmla="*/ 148 w 341"/>
                <a:gd name="T61" fmla="*/ 8 h 400"/>
                <a:gd name="T62" fmla="*/ 140 w 341"/>
                <a:gd name="T63" fmla="*/ 7 h 400"/>
                <a:gd name="T64" fmla="*/ 133 w 341"/>
                <a:gd name="T65" fmla="*/ 5 h 400"/>
                <a:gd name="T66" fmla="*/ 120 w 341"/>
                <a:gd name="T67" fmla="*/ 19 h 400"/>
                <a:gd name="T68" fmla="*/ 76 w 341"/>
                <a:gd name="T69" fmla="*/ 6 h 400"/>
                <a:gd name="T70" fmla="*/ 72 w 341"/>
                <a:gd name="T71" fmla="*/ 25 h 400"/>
                <a:gd name="T72" fmla="*/ 72 w 341"/>
                <a:gd name="T73" fmla="*/ 26 h 400"/>
                <a:gd name="T74" fmla="*/ 74 w 341"/>
                <a:gd name="T75" fmla="*/ 27 h 400"/>
                <a:gd name="T76" fmla="*/ 76 w 341"/>
                <a:gd name="T77" fmla="*/ 29 h 400"/>
                <a:gd name="T78" fmla="*/ 78 w 341"/>
                <a:gd name="T79" fmla="*/ 31 h 400"/>
                <a:gd name="T80" fmla="*/ 84 w 341"/>
                <a:gd name="T81" fmla="*/ 37 h 400"/>
                <a:gd name="T82" fmla="*/ 87 w 341"/>
                <a:gd name="T83" fmla="*/ 40 h 400"/>
                <a:gd name="T84" fmla="*/ 89 w 341"/>
                <a:gd name="T85" fmla="*/ 43 h 400"/>
                <a:gd name="T86" fmla="*/ 92 w 341"/>
                <a:gd name="T87" fmla="*/ 46 h 400"/>
                <a:gd name="T88" fmla="*/ 95 w 341"/>
                <a:gd name="T89" fmla="*/ 50 h 400"/>
                <a:gd name="T90" fmla="*/ 98 w 341"/>
                <a:gd name="T91" fmla="*/ 53 h 400"/>
                <a:gd name="T92" fmla="*/ 104 w 341"/>
                <a:gd name="T93" fmla="*/ 64 h 400"/>
                <a:gd name="T94" fmla="*/ 104 w 341"/>
                <a:gd name="T95" fmla="*/ 67 h 400"/>
                <a:gd name="T96" fmla="*/ 100 w 341"/>
                <a:gd name="T97" fmla="*/ 70 h 400"/>
                <a:gd name="T98" fmla="*/ 97 w 341"/>
                <a:gd name="T99" fmla="*/ 71 h 400"/>
                <a:gd name="T100" fmla="*/ 93 w 341"/>
                <a:gd name="T101" fmla="*/ 72 h 400"/>
                <a:gd name="T102" fmla="*/ 89 w 341"/>
                <a:gd name="T103" fmla="*/ 71 h 400"/>
                <a:gd name="T104" fmla="*/ 86 w 341"/>
                <a:gd name="T105" fmla="*/ 70 h 400"/>
                <a:gd name="T106" fmla="*/ 71 w 341"/>
                <a:gd name="T107" fmla="*/ 63 h 400"/>
                <a:gd name="T108" fmla="*/ 68 w 341"/>
                <a:gd name="T109" fmla="*/ 63 h 400"/>
                <a:gd name="T110" fmla="*/ 36 w 341"/>
                <a:gd name="T111" fmla="*/ 130 h 400"/>
                <a:gd name="T112" fmla="*/ 22 w 341"/>
                <a:gd name="T113" fmla="*/ 202 h 400"/>
                <a:gd name="T114" fmla="*/ 0 w 341"/>
                <a:gd name="T115" fmla="*/ 270 h 400"/>
                <a:gd name="T116" fmla="*/ 53 w 341"/>
                <a:gd name="T117" fmla="*/ 261 h 400"/>
                <a:gd name="T118" fmla="*/ 88 w 341"/>
                <a:gd name="T119" fmla="*/ 308 h 400"/>
                <a:gd name="T120" fmla="*/ 130 w 341"/>
                <a:gd name="T121" fmla="*/ 379 h 400"/>
                <a:gd name="T122" fmla="*/ 164 w 341"/>
                <a:gd name="T123" fmla="*/ 36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00">
                  <a:moveTo>
                    <a:pt x="162" y="335"/>
                  </a:moveTo>
                  <a:cubicBezTo>
                    <a:pt x="151" y="330"/>
                    <a:pt x="151" y="330"/>
                    <a:pt x="151" y="330"/>
                  </a:cubicBezTo>
                  <a:cubicBezTo>
                    <a:pt x="194" y="254"/>
                    <a:pt x="194" y="254"/>
                    <a:pt x="194" y="254"/>
                  </a:cubicBezTo>
                  <a:cubicBezTo>
                    <a:pt x="220" y="207"/>
                    <a:pt x="220" y="207"/>
                    <a:pt x="220" y="207"/>
                  </a:cubicBezTo>
                  <a:cubicBezTo>
                    <a:pt x="227" y="212"/>
                    <a:pt x="227" y="212"/>
                    <a:pt x="227" y="212"/>
                  </a:cubicBezTo>
                  <a:cubicBezTo>
                    <a:pt x="226" y="238"/>
                    <a:pt x="226" y="238"/>
                    <a:pt x="226" y="238"/>
                  </a:cubicBezTo>
                  <a:cubicBezTo>
                    <a:pt x="252" y="251"/>
                    <a:pt x="252" y="251"/>
                    <a:pt x="252" y="251"/>
                  </a:cubicBezTo>
                  <a:cubicBezTo>
                    <a:pt x="286" y="230"/>
                    <a:pt x="286" y="230"/>
                    <a:pt x="286" y="230"/>
                  </a:cubicBezTo>
                  <a:cubicBezTo>
                    <a:pt x="286" y="230"/>
                    <a:pt x="286" y="230"/>
                    <a:pt x="286" y="230"/>
                  </a:cubicBezTo>
                  <a:cubicBezTo>
                    <a:pt x="287" y="230"/>
                    <a:pt x="287" y="230"/>
                    <a:pt x="287" y="230"/>
                  </a:cubicBezTo>
                  <a:cubicBezTo>
                    <a:pt x="287" y="230"/>
                    <a:pt x="287" y="230"/>
                    <a:pt x="287" y="230"/>
                  </a:cubicBezTo>
                  <a:cubicBezTo>
                    <a:pt x="288" y="231"/>
                    <a:pt x="291" y="233"/>
                    <a:pt x="294" y="236"/>
                  </a:cubicBezTo>
                  <a:cubicBezTo>
                    <a:pt x="294" y="236"/>
                    <a:pt x="294" y="236"/>
                    <a:pt x="294" y="236"/>
                  </a:cubicBezTo>
                  <a:cubicBezTo>
                    <a:pt x="295" y="237"/>
                    <a:pt x="295" y="237"/>
                    <a:pt x="295" y="237"/>
                  </a:cubicBezTo>
                  <a:cubicBezTo>
                    <a:pt x="296" y="238"/>
                    <a:pt x="296" y="238"/>
                    <a:pt x="297" y="238"/>
                  </a:cubicBezTo>
                  <a:cubicBezTo>
                    <a:pt x="297" y="238"/>
                    <a:pt x="297" y="239"/>
                    <a:pt x="297" y="239"/>
                  </a:cubicBezTo>
                  <a:cubicBezTo>
                    <a:pt x="297" y="223"/>
                    <a:pt x="297" y="223"/>
                    <a:pt x="297" y="223"/>
                  </a:cubicBezTo>
                  <a:cubicBezTo>
                    <a:pt x="297" y="215"/>
                    <a:pt x="297" y="215"/>
                    <a:pt x="297" y="215"/>
                  </a:cubicBezTo>
                  <a:cubicBezTo>
                    <a:pt x="296" y="207"/>
                    <a:pt x="296" y="207"/>
                    <a:pt x="296" y="207"/>
                  </a:cubicBezTo>
                  <a:cubicBezTo>
                    <a:pt x="301" y="204"/>
                    <a:pt x="301" y="204"/>
                    <a:pt x="301" y="204"/>
                  </a:cubicBezTo>
                  <a:cubicBezTo>
                    <a:pt x="304" y="201"/>
                    <a:pt x="304" y="201"/>
                    <a:pt x="304" y="201"/>
                  </a:cubicBezTo>
                  <a:cubicBezTo>
                    <a:pt x="304" y="193"/>
                    <a:pt x="304" y="193"/>
                    <a:pt x="304" y="193"/>
                  </a:cubicBezTo>
                  <a:cubicBezTo>
                    <a:pt x="299" y="189"/>
                    <a:pt x="299" y="189"/>
                    <a:pt x="299" y="189"/>
                  </a:cubicBezTo>
                  <a:cubicBezTo>
                    <a:pt x="293" y="186"/>
                    <a:pt x="293" y="186"/>
                    <a:pt x="293" y="186"/>
                  </a:cubicBezTo>
                  <a:cubicBezTo>
                    <a:pt x="291" y="183"/>
                    <a:pt x="291" y="183"/>
                    <a:pt x="291" y="183"/>
                  </a:cubicBezTo>
                  <a:cubicBezTo>
                    <a:pt x="289" y="178"/>
                    <a:pt x="289" y="178"/>
                    <a:pt x="289" y="178"/>
                  </a:cubicBezTo>
                  <a:cubicBezTo>
                    <a:pt x="292" y="173"/>
                    <a:pt x="292" y="173"/>
                    <a:pt x="292" y="173"/>
                  </a:cubicBezTo>
                  <a:cubicBezTo>
                    <a:pt x="299" y="169"/>
                    <a:pt x="299" y="169"/>
                    <a:pt x="299" y="169"/>
                  </a:cubicBezTo>
                  <a:cubicBezTo>
                    <a:pt x="308" y="172"/>
                    <a:pt x="308" y="172"/>
                    <a:pt x="308" y="172"/>
                  </a:cubicBezTo>
                  <a:cubicBezTo>
                    <a:pt x="314" y="172"/>
                    <a:pt x="314" y="172"/>
                    <a:pt x="314" y="172"/>
                  </a:cubicBezTo>
                  <a:cubicBezTo>
                    <a:pt x="317" y="173"/>
                    <a:pt x="317" y="173"/>
                    <a:pt x="317" y="173"/>
                  </a:cubicBezTo>
                  <a:cubicBezTo>
                    <a:pt x="318" y="173"/>
                    <a:pt x="318" y="173"/>
                    <a:pt x="318" y="173"/>
                  </a:cubicBezTo>
                  <a:cubicBezTo>
                    <a:pt x="325" y="171"/>
                    <a:pt x="325" y="171"/>
                    <a:pt x="325" y="171"/>
                  </a:cubicBezTo>
                  <a:cubicBezTo>
                    <a:pt x="327" y="170"/>
                    <a:pt x="327" y="170"/>
                    <a:pt x="327" y="170"/>
                  </a:cubicBezTo>
                  <a:cubicBezTo>
                    <a:pt x="331" y="164"/>
                    <a:pt x="331" y="164"/>
                    <a:pt x="331" y="164"/>
                  </a:cubicBezTo>
                  <a:cubicBezTo>
                    <a:pt x="334" y="162"/>
                    <a:pt x="334" y="162"/>
                    <a:pt x="334" y="162"/>
                  </a:cubicBezTo>
                  <a:cubicBezTo>
                    <a:pt x="334" y="162"/>
                    <a:pt x="334" y="162"/>
                    <a:pt x="334" y="162"/>
                  </a:cubicBezTo>
                  <a:cubicBezTo>
                    <a:pt x="339" y="156"/>
                    <a:pt x="339" y="156"/>
                    <a:pt x="339" y="156"/>
                  </a:cubicBezTo>
                  <a:cubicBezTo>
                    <a:pt x="341" y="146"/>
                    <a:pt x="341" y="146"/>
                    <a:pt x="341" y="146"/>
                  </a:cubicBezTo>
                  <a:cubicBezTo>
                    <a:pt x="339" y="134"/>
                    <a:pt x="339" y="134"/>
                    <a:pt x="339" y="134"/>
                  </a:cubicBezTo>
                  <a:cubicBezTo>
                    <a:pt x="334" y="131"/>
                    <a:pt x="334" y="131"/>
                    <a:pt x="334" y="131"/>
                  </a:cubicBezTo>
                  <a:cubicBezTo>
                    <a:pt x="326" y="130"/>
                    <a:pt x="326" y="130"/>
                    <a:pt x="326" y="130"/>
                  </a:cubicBezTo>
                  <a:cubicBezTo>
                    <a:pt x="317" y="127"/>
                    <a:pt x="317" y="127"/>
                    <a:pt x="317" y="127"/>
                  </a:cubicBezTo>
                  <a:cubicBezTo>
                    <a:pt x="312" y="124"/>
                    <a:pt x="312" y="124"/>
                    <a:pt x="312" y="124"/>
                  </a:cubicBezTo>
                  <a:cubicBezTo>
                    <a:pt x="307" y="123"/>
                    <a:pt x="307" y="123"/>
                    <a:pt x="307" y="123"/>
                  </a:cubicBezTo>
                  <a:cubicBezTo>
                    <a:pt x="303" y="124"/>
                    <a:pt x="303" y="124"/>
                    <a:pt x="303" y="124"/>
                  </a:cubicBezTo>
                  <a:cubicBezTo>
                    <a:pt x="298" y="124"/>
                    <a:pt x="298" y="124"/>
                    <a:pt x="298" y="124"/>
                  </a:cubicBezTo>
                  <a:cubicBezTo>
                    <a:pt x="296" y="122"/>
                    <a:pt x="296" y="122"/>
                    <a:pt x="296" y="122"/>
                  </a:cubicBezTo>
                  <a:cubicBezTo>
                    <a:pt x="292" y="122"/>
                    <a:pt x="292" y="122"/>
                    <a:pt x="292" y="122"/>
                  </a:cubicBezTo>
                  <a:cubicBezTo>
                    <a:pt x="288" y="123"/>
                    <a:pt x="288" y="123"/>
                    <a:pt x="288" y="123"/>
                  </a:cubicBezTo>
                  <a:cubicBezTo>
                    <a:pt x="287" y="121"/>
                    <a:pt x="287" y="121"/>
                    <a:pt x="287" y="121"/>
                  </a:cubicBezTo>
                  <a:cubicBezTo>
                    <a:pt x="289" y="115"/>
                    <a:pt x="289" y="115"/>
                    <a:pt x="289" y="115"/>
                  </a:cubicBezTo>
                  <a:cubicBezTo>
                    <a:pt x="286" y="111"/>
                    <a:pt x="286" y="111"/>
                    <a:pt x="286" y="111"/>
                  </a:cubicBezTo>
                  <a:cubicBezTo>
                    <a:pt x="282" y="106"/>
                    <a:pt x="282" y="106"/>
                    <a:pt x="282" y="106"/>
                  </a:cubicBezTo>
                  <a:cubicBezTo>
                    <a:pt x="279" y="103"/>
                    <a:pt x="279" y="103"/>
                    <a:pt x="279" y="103"/>
                  </a:cubicBezTo>
                  <a:cubicBezTo>
                    <a:pt x="277" y="99"/>
                    <a:pt x="277" y="99"/>
                    <a:pt x="277" y="99"/>
                  </a:cubicBezTo>
                  <a:cubicBezTo>
                    <a:pt x="274" y="96"/>
                    <a:pt x="274" y="96"/>
                    <a:pt x="274" y="96"/>
                  </a:cubicBezTo>
                  <a:cubicBezTo>
                    <a:pt x="271" y="96"/>
                    <a:pt x="271" y="96"/>
                    <a:pt x="271" y="96"/>
                  </a:cubicBezTo>
                  <a:cubicBezTo>
                    <a:pt x="264" y="97"/>
                    <a:pt x="264" y="97"/>
                    <a:pt x="264" y="97"/>
                  </a:cubicBezTo>
                  <a:cubicBezTo>
                    <a:pt x="260" y="93"/>
                    <a:pt x="260" y="93"/>
                    <a:pt x="260" y="93"/>
                  </a:cubicBezTo>
                  <a:cubicBezTo>
                    <a:pt x="256" y="94"/>
                    <a:pt x="256" y="94"/>
                    <a:pt x="256" y="94"/>
                  </a:cubicBezTo>
                  <a:cubicBezTo>
                    <a:pt x="252" y="92"/>
                    <a:pt x="252" y="92"/>
                    <a:pt x="252" y="92"/>
                  </a:cubicBezTo>
                  <a:cubicBezTo>
                    <a:pt x="252" y="89"/>
                    <a:pt x="252" y="89"/>
                    <a:pt x="252" y="89"/>
                  </a:cubicBezTo>
                  <a:cubicBezTo>
                    <a:pt x="248" y="88"/>
                    <a:pt x="248" y="88"/>
                    <a:pt x="248" y="88"/>
                  </a:cubicBezTo>
                  <a:cubicBezTo>
                    <a:pt x="243" y="88"/>
                    <a:pt x="243" y="88"/>
                    <a:pt x="243" y="88"/>
                  </a:cubicBezTo>
                  <a:cubicBezTo>
                    <a:pt x="241" y="85"/>
                    <a:pt x="241" y="85"/>
                    <a:pt x="241" y="85"/>
                  </a:cubicBezTo>
                  <a:cubicBezTo>
                    <a:pt x="239" y="83"/>
                    <a:pt x="239" y="83"/>
                    <a:pt x="239" y="83"/>
                  </a:cubicBezTo>
                  <a:cubicBezTo>
                    <a:pt x="237" y="77"/>
                    <a:pt x="237" y="77"/>
                    <a:pt x="237" y="77"/>
                  </a:cubicBezTo>
                  <a:cubicBezTo>
                    <a:pt x="232" y="78"/>
                    <a:pt x="232" y="78"/>
                    <a:pt x="232" y="78"/>
                  </a:cubicBezTo>
                  <a:cubicBezTo>
                    <a:pt x="228" y="77"/>
                    <a:pt x="228" y="77"/>
                    <a:pt x="228" y="77"/>
                  </a:cubicBezTo>
                  <a:cubicBezTo>
                    <a:pt x="224" y="75"/>
                    <a:pt x="224" y="75"/>
                    <a:pt x="224" y="75"/>
                  </a:cubicBezTo>
                  <a:cubicBezTo>
                    <a:pt x="220" y="73"/>
                    <a:pt x="220" y="73"/>
                    <a:pt x="220" y="73"/>
                  </a:cubicBezTo>
                  <a:cubicBezTo>
                    <a:pt x="219" y="69"/>
                    <a:pt x="219" y="69"/>
                    <a:pt x="219" y="69"/>
                  </a:cubicBezTo>
                  <a:cubicBezTo>
                    <a:pt x="220" y="68"/>
                    <a:pt x="220" y="68"/>
                    <a:pt x="220" y="68"/>
                  </a:cubicBezTo>
                  <a:cubicBezTo>
                    <a:pt x="216" y="62"/>
                    <a:pt x="216" y="62"/>
                    <a:pt x="216" y="62"/>
                  </a:cubicBezTo>
                  <a:cubicBezTo>
                    <a:pt x="214" y="60"/>
                    <a:pt x="214" y="60"/>
                    <a:pt x="214" y="60"/>
                  </a:cubicBezTo>
                  <a:cubicBezTo>
                    <a:pt x="207" y="58"/>
                    <a:pt x="207" y="58"/>
                    <a:pt x="207" y="58"/>
                  </a:cubicBezTo>
                  <a:cubicBezTo>
                    <a:pt x="203" y="52"/>
                    <a:pt x="203" y="52"/>
                    <a:pt x="203" y="52"/>
                  </a:cubicBezTo>
                  <a:cubicBezTo>
                    <a:pt x="200" y="50"/>
                    <a:pt x="200" y="50"/>
                    <a:pt x="200" y="50"/>
                  </a:cubicBezTo>
                  <a:cubicBezTo>
                    <a:pt x="196" y="47"/>
                    <a:pt x="196" y="47"/>
                    <a:pt x="196" y="47"/>
                  </a:cubicBezTo>
                  <a:cubicBezTo>
                    <a:pt x="188" y="44"/>
                    <a:pt x="188" y="44"/>
                    <a:pt x="188" y="44"/>
                  </a:cubicBezTo>
                  <a:cubicBezTo>
                    <a:pt x="186" y="40"/>
                    <a:pt x="186" y="40"/>
                    <a:pt x="186" y="40"/>
                  </a:cubicBezTo>
                  <a:cubicBezTo>
                    <a:pt x="181" y="37"/>
                    <a:pt x="181" y="37"/>
                    <a:pt x="181" y="37"/>
                  </a:cubicBezTo>
                  <a:cubicBezTo>
                    <a:pt x="176" y="35"/>
                    <a:pt x="176" y="35"/>
                    <a:pt x="176" y="35"/>
                  </a:cubicBezTo>
                  <a:cubicBezTo>
                    <a:pt x="174" y="32"/>
                    <a:pt x="174" y="32"/>
                    <a:pt x="174" y="32"/>
                  </a:cubicBezTo>
                  <a:cubicBezTo>
                    <a:pt x="171" y="28"/>
                    <a:pt x="171" y="28"/>
                    <a:pt x="171" y="28"/>
                  </a:cubicBezTo>
                  <a:cubicBezTo>
                    <a:pt x="167" y="26"/>
                    <a:pt x="167" y="26"/>
                    <a:pt x="167" y="26"/>
                  </a:cubicBezTo>
                  <a:cubicBezTo>
                    <a:pt x="164" y="23"/>
                    <a:pt x="164" y="23"/>
                    <a:pt x="164" y="23"/>
                  </a:cubicBezTo>
                  <a:cubicBezTo>
                    <a:pt x="161" y="20"/>
                    <a:pt x="161" y="20"/>
                    <a:pt x="161" y="20"/>
                  </a:cubicBezTo>
                  <a:cubicBezTo>
                    <a:pt x="155" y="19"/>
                    <a:pt x="155" y="19"/>
                    <a:pt x="155" y="19"/>
                  </a:cubicBezTo>
                  <a:cubicBezTo>
                    <a:pt x="149" y="18"/>
                    <a:pt x="149" y="18"/>
                    <a:pt x="149" y="18"/>
                  </a:cubicBezTo>
                  <a:cubicBezTo>
                    <a:pt x="149" y="11"/>
                    <a:pt x="149" y="11"/>
                    <a:pt x="149" y="11"/>
                  </a:cubicBezTo>
                  <a:cubicBezTo>
                    <a:pt x="148" y="8"/>
                    <a:pt x="148" y="8"/>
                    <a:pt x="148" y="8"/>
                  </a:cubicBezTo>
                  <a:cubicBezTo>
                    <a:pt x="146" y="8"/>
                    <a:pt x="145" y="8"/>
                    <a:pt x="144" y="8"/>
                  </a:cubicBezTo>
                  <a:cubicBezTo>
                    <a:pt x="144" y="8"/>
                    <a:pt x="143" y="8"/>
                    <a:pt x="143" y="8"/>
                  </a:cubicBezTo>
                  <a:cubicBezTo>
                    <a:pt x="142" y="8"/>
                    <a:pt x="141" y="8"/>
                    <a:pt x="140" y="7"/>
                  </a:cubicBezTo>
                  <a:cubicBezTo>
                    <a:pt x="140" y="7"/>
                    <a:pt x="139" y="7"/>
                    <a:pt x="139" y="7"/>
                  </a:cubicBezTo>
                  <a:cubicBezTo>
                    <a:pt x="137" y="7"/>
                    <a:pt x="135" y="6"/>
                    <a:pt x="133" y="5"/>
                  </a:cubicBezTo>
                  <a:cubicBezTo>
                    <a:pt x="133" y="5"/>
                    <a:pt x="133" y="5"/>
                    <a:pt x="133" y="5"/>
                  </a:cubicBezTo>
                  <a:cubicBezTo>
                    <a:pt x="133" y="5"/>
                    <a:pt x="133" y="5"/>
                    <a:pt x="132" y="5"/>
                  </a:cubicBezTo>
                  <a:cubicBezTo>
                    <a:pt x="128" y="3"/>
                    <a:pt x="125" y="0"/>
                    <a:pt x="125" y="0"/>
                  </a:cubicBezTo>
                  <a:cubicBezTo>
                    <a:pt x="120" y="19"/>
                    <a:pt x="120" y="19"/>
                    <a:pt x="120" y="19"/>
                  </a:cubicBezTo>
                  <a:cubicBezTo>
                    <a:pt x="105" y="18"/>
                    <a:pt x="105" y="18"/>
                    <a:pt x="105" y="18"/>
                  </a:cubicBezTo>
                  <a:cubicBezTo>
                    <a:pt x="94" y="18"/>
                    <a:pt x="94" y="18"/>
                    <a:pt x="94" y="18"/>
                  </a:cubicBezTo>
                  <a:cubicBezTo>
                    <a:pt x="76" y="6"/>
                    <a:pt x="76" y="6"/>
                    <a:pt x="76" y="6"/>
                  </a:cubicBezTo>
                  <a:cubicBezTo>
                    <a:pt x="71" y="24"/>
                    <a:pt x="71" y="24"/>
                    <a:pt x="71" y="24"/>
                  </a:cubicBezTo>
                  <a:cubicBezTo>
                    <a:pt x="71" y="24"/>
                    <a:pt x="71" y="25"/>
                    <a:pt x="71" y="25"/>
                  </a:cubicBezTo>
                  <a:cubicBezTo>
                    <a:pt x="72" y="25"/>
                    <a:pt x="72" y="25"/>
                    <a:pt x="72" y="25"/>
                  </a:cubicBezTo>
                  <a:cubicBezTo>
                    <a:pt x="72" y="25"/>
                    <a:pt x="72" y="25"/>
                    <a:pt x="72" y="25"/>
                  </a:cubicBezTo>
                  <a:cubicBezTo>
                    <a:pt x="72" y="25"/>
                    <a:pt x="72" y="25"/>
                    <a:pt x="72" y="25"/>
                  </a:cubicBezTo>
                  <a:cubicBezTo>
                    <a:pt x="72" y="25"/>
                    <a:pt x="72" y="26"/>
                    <a:pt x="72" y="26"/>
                  </a:cubicBezTo>
                  <a:cubicBezTo>
                    <a:pt x="73" y="26"/>
                    <a:pt x="73" y="26"/>
                    <a:pt x="73" y="26"/>
                  </a:cubicBezTo>
                  <a:cubicBezTo>
                    <a:pt x="73" y="26"/>
                    <a:pt x="73" y="26"/>
                    <a:pt x="73" y="26"/>
                  </a:cubicBezTo>
                  <a:cubicBezTo>
                    <a:pt x="74" y="27"/>
                    <a:pt x="74" y="27"/>
                    <a:pt x="74" y="27"/>
                  </a:cubicBezTo>
                  <a:cubicBezTo>
                    <a:pt x="74" y="27"/>
                    <a:pt x="74" y="27"/>
                    <a:pt x="74" y="27"/>
                  </a:cubicBezTo>
                  <a:cubicBezTo>
                    <a:pt x="75" y="28"/>
                    <a:pt x="75" y="28"/>
                    <a:pt x="75" y="28"/>
                  </a:cubicBezTo>
                  <a:cubicBezTo>
                    <a:pt x="75" y="28"/>
                    <a:pt x="76" y="28"/>
                    <a:pt x="76" y="29"/>
                  </a:cubicBezTo>
                  <a:cubicBezTo>
                    <a:pt x="76" y="29"/>
                    <a:pt x="76" y="29"/>
                    <a:pt x="77" y="30"/>
                  </a:cubicBezTo>
                  <a:cubicBezTo>
                    <a:pt x="77" y="30"/>
                    <a:pt x="77" y="30"/>
                    <a:pt x="77" y="30"/>
                  </a:cubicBezTo>
                  <a:cubicBezTo>
                    <a:pt x="77" y="30"/>
                    <a:pt x="78" y="31"/>
                    <a:pt x="78" y="31"/>
                  </a:cubicBezTo>
                  <a:cubicBezTo>
                    <a:pt x="78" y="31"/>
                    <a:pt x="78" y="31"/>
                    <a:pt x="78" y="31"/>
                  </a:cubicBezTo>
                  <a:cubicBezTo>
                    <a:pt x="80" y="33"/>
                    <a:pt x="82" y="35"/>
                    <a:pt x="83" y="36"/>
                  </a:cubicBezTo>
                  <a:cubicBezTo>
                    <a:pt x="84" y="37"/>
                    <a:pt x="84" y="37"/>
                    <a:pt x="84" y="37"/>
                  </a:cubicBezTo>
                  <a:cubicBezTo>
                    <a:pt x="84" y="37"/>
                    <a:pt x="85" y="38"/>
                    <a:pt x="85" y="38"/>
                  </a:cubicBezTo>
                  <a:cubicBezTo>
                    <a:pt x="85" y="38"/>
                    <a:pt x="86" y="39"/>
                    <a:pt x="86" y="39"/>
                  </a:cubicBezTo>
                  <a:cubicBezTo>
                    <a:pt x="86" y="39"/>
                    <a:pt x="87" y="40"/>
                    <a:pt x="87" y="40"/>
                  </a:cubicBezTo>
                  <a:cubicBezTo>
                    <a:pt x="87" y="40"/>
                    <a:pt x="87" y="41"/>
                    <a:pt x="88" y="41"/>
                  </a:cubicBezTo>
                  <a:cubicBezTo>
                    <a:pt x="88" y="41"/>
                    <a:pt x="88" y="42"/>
                    <a:pt x="89" y="42"/>
                  </a:cubicBezTo>
                  <a:cubicBezTo>
                    <a:pt x="89" y="42"/>
                    <a:pt x="89" y="43"/>
                    <a:pt x="89" y="43"/>
                  </a:cubicBezTo>
                  <a:cubicBezTo>
                    <a:pt x="90" y="43"/>
                    <a:pt x="90" y="44"/>
                    <a:pt x="90" y="44"/>
                  </a:cubicBezTo>
                  <a:cubicBezTo>
                    <a:pt x="91" y="44"/>
                    <a:pt x="91" y="45"/>
                    <a:pt x="91" y="45"/>
                  </a:cubicBezTo>
                  <a:cubicBezTo>
                    <a:pt x="92" y="45"/>
                    <a:pt x="92" y="46"/>
                    <a:pt x="92" y="46"/>
                  </a:cubicBezTo>
                  <a:cubicBezTo>
                    <a:pt x="92" y="46"/>
                    <a:pt x="92" y="46"/>
                    <a:pt x="93" y="47"/>
                  </a:cubicBezTo>
                  <a:cubicBezTo>
                    <a:pt x="93" y="47"/>
                    <a:pt x="93" y="47"/>
                    <a:pt x="93" y="47"/>
                  </a:cubicBezTo>
                  <a:cubicBezTo>
                    <a:pt x="94" y="48"/>
                    <a:pt x="95" y="49"/>
                    <a:pt x="95" y="50"/>
                  </a:cubicBezTo>
                  <a:cubicBezTo>
                    <a:pt x="95" y="50"/>
                    <a:pt x="96" y="50"/>
                    <a:pt x="96" y="50"/>
                  </a:cubicBezTo>
                  <a:cubicBezTo>
                    <a:pt x="96" y="51"/>
                    <a:pt x="97" y="52"/>
                    <a:pt x="98" y="53"/>
                  </a:cubicBezTo>
                  <a:cubicBezTo>
                    <a:pt x="98" y="53"/>
                    <a:pt x="98" y="53"/>
                    <a:pt x="98" y="53"/>
                  </a:cubicBezTo>
                  <a:cubicBezTo>
                    <a:pt x="100" y="57"/>
                    <a:pt x="102" y="60"/>
                    <a:pt x="103" y="62"/>
                  </a:cubicBezTo>
                  <a:cubicBezTo>
                    <a:pt x="103" y="62"/>
                    <a:pt x="103" y="62"/>
                    <a:pt x="103" y="62"/>
                  </a:cubicBezTo>
                  <a:cubicBezTo>
                    <a:pt x="104" y="63"/>
                    <a:pt x="104" y="64"/>
                    <a:pt x="104" y="64"/>
                  </a:cubicBezTo>
                  <a:cubicBezTo>
                    <a:pt x="104" y="65"/>
                    <a:pt x="104" y="65"/>
                    <a:pt x="104" y="65"/>
                  </a:cubicBezTo>
                  <a:cubicBezTo>
                    <a:pt x="104" y="65"/>
                    <a:pt x="104" y="66"/>
                    <a:pt x="104" y="66"/>
                  </a:cubicBezTo>
                  <a:cubicBezTo>
                    <a:pt x="104" y="67"/>
                    <a:pt x="104" y="67"/>
                    <a:pt x="104" y="67"/>
                  </a:cubicBezTo>
                  <a:cubicBezTo>
                    <a:pt x="104" y="67"/>
                    <a:pt x="103" y="68"/>
                    <a:pt x="103" y="68"/>
                  </a:cubicBezTo>
                  <a:cubicBezTo>
                    <a:pt x="102" y="69"/>
                    <a:pt x="102" y="69"/>
                    <a:pt x="101" y="70"/>
                  </a:cubicBezTo>
                  <a:cubicBezTo>
                    <a:pt x="101" y="70"/>
                    <a:pt x="100" y="70"/>
                    <a:pt x="100" y="70"/>
                  </a:cubicBezTo>
                  <a:cubicBezTo>
                    <a:pt x="100" y="70"/>
                    <a:pt x="99" y="71"/>
                    <a:pt x="99" y="71"/>
                  </a:cubicBezTo>
                  <a:cubicBezTo>
                    <a:pt x="98" y="71"/>
                    <a:pt x="98" y="71"/>
                    <a:pt x="98" y="71"/>
                  </a:cubicBezTo>
                  <a:cubicBezTo>
                    <a:pt x="97" y="71"/>
                    <a:pt x="97" y="71"/>
                    <a:pt x="97" y="71"/>
                  </a:cubicBezTo>
                  <a:cubicBezTo>
                    <a:pt x="96" y="72"/>
                    <a:pt x="96" y="72"/>
                    <a:pt x="96" y="72"/>
                  </a:cubicBezTo>
                  <a:cubicBezTo>
                    <a:pt x="95" y="72"/>
                    <a:pt x="95" y="72"/>
                    <a:pt x="94" y="72"/>
                  </a:cubicBezTo>
                  <a:cubicBezTo>
                    <a:pt x="94" y="72"/>
                    <a:pt x="94" y="72"/>
                    <a:pt x="93" y="72"/>
                  </a:cubicBezTo>
                  <a:cubicBezTo>
                    <a:pt x="93" y="72"/>
                    <a:pt x="92" y="72"/>
                    <a:pt x="92" y="72"/>
                  </a:cubicBezTo>
                  <a:cubicBezTo>
                    <a:pt x="92" y="72"/>
                    <a:pt x="91" y="72"/>
                    <a:pt x="91" y="72"/>
                  </a:cubicBezTo>
                  <a:cubicBezTo>
                    <a:pt x="90" y="72"/>
                    <a:pt x="90" y="71"/>
                    <a:pt x="89" y="71"/>
                  </a:cubicBezTo>
                  <a:cubicBezTo>
                    <a:pt x="89" y="71"/>
                    <a:pt x="89" y="71"/>
                    <a:pt x="89" y="71"/>
                  </a:cubicBezTo>
                  <a:cubicBezTo>
                    <a:pt x="88" y="71"/>
                    <a:pt x="87" y="71"/>
                    <a:pt x="87" y="70"/>
                  </a:cubicBezTo>
                  <a:cubicBezTo>
                    <a:pt x="87" y="70"/>
                    <a:pt x="86" y="70"/>
                    <a:pt x="86" y="70"/>
                  </a:cubicBezTo>
                  <a:cubicBezTo>
                    <a:pt x="86" y="70"/>
                    <a:pt x="85" y="70"/>
                    <a:pt x="84" y="70"/>
                  </a:cubicBezTo>
                  <a:cubicBezTo>
                    <a:pt x="84" y="69"/>
                    <a:pt x="84" y="69"/>
                    <a:pt x="84" y="69"/>
                  </a:cubicBezTo>
                  <a:cubicBezTo>
                    <a:pt x="79" y="68"/>
                    <a:pt x="75" y="65"/>
                    <a:pt x="71" y="63"/>
                  </a:cubicBezTo>
                  <a:cubicBezTo>
                    <a:pt x="71" y="63"/>
                    <a:pt x="71" y="63"/>
                    <a:pt x="70" y="63"/>
                  </a:cubicBezTo>
                  <a:cubicBezTo>
                    <a:pt x="70" y="63"/>
                    <a:pt x="69" y="63"/>
                    <a:pt x="68" y="63"/>
                  </a:cubicBezTo>
                  <a:cubicBezTo>
                    <a:pt x="68" y="63"/>
                    <a:pt x="68" y="63"/>
                    <a:pt x="68" y="63"/>
                  </a:cubicBezTo>
                  <a:cubicBezTo>
                    <a:pt x="67" y="63"/>
                    <a:pt x="67" y="62"/>
                    <a:pt x="66" y="62"/>
                  </a:cubicBezTo>
                  <a:cubicBezTo>
                    <a:pt x="51" y="62"/>
                    <a:pt x="39" y="73"/>
                    <a:pt x="35" y="80"/>
                  </a:cubicBezTo>
                  <a:cubicBezTo>
                    <a:pt x="27" y="91"/>
                    <a:pt x="44" y="123"/>
                    <a:pt x="36" y="130"/>
                  </a:cubicBezTo>
                  <a:cubicBezTo>
                    <a:pt x="29" y="133"/>
                    <a:pt x="18" y="133"/>
                    <a:pt x="10" y="144"/>
                  </a:cubicBezTo>
                  <a:cubicBezTo>
                    <a:pt x="5" y="155"/>
                    <a:pt x="11" y="201"/>
                    <a:pt x="11" y="201"/>
                  </a:cubicBezTo>
                  <a:cubicBezTo>
                    <a:pt x="22" y="202"/>
                    <a:pt x="22" y="202"/>
                    <a:pt x="22" y="202"/>
                  </a:cubicBezTo>
                  <a:cubicBezTo>
                    <a:pt x="20" y="236"/>
                    <a:pt x="20" y="236"/>
                    <a:pt x="20" y="236"/>
                  </a:cubicBezTo>
                  <a:cubicBezTo>
                    <a:pt x="3" y="246"/>
                    <a:pt x="3" y="246"/>
                    <a:pt x="3" y="246"/>
                  </a:cubicBezTo>
                  <a:cubicBezTo>
                    <a:pt x="4" y="256"/>
                    <a:pt x="0" y="270"/>
                    <a:pt x="0" y="270"/>
                  </a:cubicBezTo>
                  <a:cubicBezTo>
                    <a:pt x="15" y="278"/>
                    <a:pt x="15" y="278"/>
                    <a:pt x="15" y="278"/>
                  </a:cubicBezTo>
                  <a:cubicBezTo>
                    <a:pt x="38" y="256"/>
                    <a:pt x="38" y="256"/>
                    <a:pt x="38" y="256"/>
                  </a:cubicBezTo>
                  <a:cubicBezTo>
                    <a:pt x="53" y="261"/>
                    <a:pt x="53" y="261"/>
                    <a:pt x="53" y="261"/>
                  </a:cubicBezTo>
                  <a:cubicBezTo>
                    <a:pt x="47" y="299"/>
                    <a:pt x="47" y="299"/>
                    <a:pt x="47" y="299"/>
                  </a:cubicBezTo>
                  <a:cubicBezTo>
                    <a:pt x="62" y="311"/>
                    <a:pt x="62" y="311"/>
                    <a:pt x="62" y="311"/>
                  </a:cubicBezTo>
                  <a:cubicBezTo>
                    <a:pt x="88" y="308"/>
                    <a:pt x="88" y="308"/>
                    <a:pt x="88" y="308"/>
                  </a:cubicBezTo>
                  <a:cubicBezTo>
                    <a:pt x="91" y="324"/>
                    <a:pt x="91" y="324"/>
                    <a:pt x="91" y="324"/>
                  </a:cubicBezTo>
                  <a:cubicBezTo>
                    <a:pt x="131" y="360"/>
                    <a:pt x="131" y="360"/>
                    <a:pt x="131" y="360"/>
                  </a:cubicBezTo>
                  <a:cubicBezTo>
                    <a:pt x="130" y="379"/>
                    <a:pt x="130" y="379"/>
                    <a:pt x="130" y="379"/>
                  </a:cubicBezTo>
                  <a:cubicBezTo>
                    <a:pt x="148" y="391"/>
                    <a:pt x="148" y="391"/>
                    <a:pt x="148" y="391"/>
                  </a:cubicBezTo>
                  <a:cubicBezTo>
                    <a:pt x="166" y="400"/>
                    <a:pt x="166" y="400"/>
                    <a:pt x="166" y="400"/>
                  </a:cubicBezTo>
                  <a:cubicBezTo>
                    <a:pt x="164" y="369"/>
                    <a:pt x="164" y="369"/>
                    <a:pt x="164" y="369"/>
                  </a:cubicBezTo>
                  <a:lnTo>
                    <a:pt x="162" y="3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6" name="Freeform 615">
              <a:extLst>
                <a:ext uri="{FF2B5EF4-FFF2-40B4-BE49-F238E27FC236}">
                  <a16:creationId xmlns:a16="http://schemas.microsoft.com/office/drawing/2014/main" id="{339E38EB-8C61-4E57-AC79-04AB7EB90618}"/>
                </a:ext>
              </a:extLst>
            </p:cNvPr>
            <p:cNvSpPr>
              <a:spLocks/>
            </p:cNvSpPr>
            <p:nvPr/>
          </p:nvSpPr>
          <p:spPr bwMode="gray">
            <a:xfrm>
              <a:off x="6279207" y="5087937"/>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7" name="Freeform 616">
              <a:extLst>
                <a:ext uri="{FF2B5EF4-FFF2-40B4-BE49-F238E27FC236}">
                  <a16:creationId xmlns:a16="http://schemas.microsoft.com/office/drawing/2014/main" id="{12A59673-4DCF-49EF-92AE-D0419F52C58E}"/>
                </a:ext>
              </a:extLst>
            </p:cNvPr>
            <p:cNvSpPr>
              <a:spLocks/>
            </p:cNvSpPr>
            <p:nvPr/>
          </p:nvSpPr>
          <p:spPr bwMode="gray">
            <a:xfrm>
              <a:off x="6307913" y="5073585"/>
              <a:ext cx="3190" cy="3190"/>
            </a:xfrm>
            <a:custGeom>
              <a:avLst/>
              <a:gdLst>
                <a:gd name="T0" fmla="*/ 7 w 7"/>
                <a:gd name="T1" fmla="*/ 5 h 5"/>
                <a:gd name="T2" fmla="*/ 0 w 7"/>
                <a:gd name="T3" fmla="*/ 0 h 5"/>
                <a:gd name="T4" fmla="*/ 7 w 7"/>
                <a:gd name="T5" fmla="*/ 5 h 5"/>
              </a:gdLst>
              <a:ahLst/>
              <a:cxnLst>
                <a:cxn ang="0">
                  <a:pos x="T0" y="T1"/>
                </a:cxn>
                <a:cxn ang="0">
                  <a:pos x="T2" y="T3"/>
                </a:cxn>
                <a:cxn ang="0">
                  <a:pos x="T4" y="T5"/>
                </a:cxn>
              </a:cxnLst>
              <a:rect l="0" t="0" r="r" b="b"/>
              <a:pathLst>
                <a:path w="7" h="5">
                  <a:moveTo>
                    <a:pt x="7" y="5"/>
                  </a:moveTo>
                  <a:cubicBezTo>
                    <a:pt x="3" y="3"/>
                    <a:pt x="0" y="0"/>
                    <a:pt x="0" y="0"/>
                  </a:cubicBezTo>
                  <a:cubicBezTo>
                    <a:pt x="0" y="0"/>
                    <a:pt x="3" y="3"/>
                    <a:pt x="7"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8" name="Freeform 617">
              <a:extLst>
                <a:ext uri="{FF2B5EF4-FFF2-40B4-BE49-F238E27FC236}">
                  <a16:creationId xmlns:a16="http://schemas.microsoft.com/office/drawing/2014/main" id="{B885E79E-88E6-47AC-86CB-547CD07AE3DE}"/>
                </a:ext>
              </a:extLst>
            </p:cNvPr>
            <p:cNvSpPr>
              <a:spLocks/>
            </p:cNvSpPr>
            <p:nvPr/>
          </p:nvSpPr>
          <p:spPr bwMode="gray">
            <a:xfrm>
              <a:off x="6279207" y="50879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9" name="Freeform 618">
              <a:extLst>
                <a:ext uri="{FF2B5EF4-FFF2-40B4-BE49-F238E27FC236}">
                  <a16:creationId xmlns:a16="http://schemas.microsoft.com/office/drawing/2014/main" id="{8BC7CB6E-ED17-45CD-984D-6C508D22DAE3}"/>
                </a:ext>
              </a:extLst>
            </p:cNvPr>
            <p:cNvSpPr>
              <a:spLocks/>
            </p:cNvSpPr>
            <p:nvPr/>
          </p:nvSpPr>
          <p:spPr bwMode="gray">
            <a:xfrm>
              <a:off x="6279207" y="5087937"/>
              <a:ext cx="159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0" name="Freeform 619">
              <a:extLst>
                <a:ext uri="{FF2B5EF4-FFF2-40B4-BE49-F238E27FC236}">
                  <a16:creationId xmlns:a16="http://schemas.microsoft.com/office/drawing/2014/main" id="{DFA19A6D-4EFA-4679-B918-F11B36B2BD4F}"/>
                </a:ext>
              </a:extLst>
            </p:cNvPr>
            <p:cNvSpPr>
              <a:spLocks/>
            </p:cNvSpPr>
            <p:nvPr/>
          </p:nvSpPr>
          <p:spPr bwMode="gray">
            <a:xfrm>
              <a:off x="6315887" y="5078369"/>
              <a:ext cx="1595" cy="0"/>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1"/>
                    <a:pt x="0" y="0"/>
                  </a:cubicBezTo>
                  <a:cubicBezTo>
                    <a:pt x="1" y="1"/>
                    <a:pt x="2" y="1"/>
                    <a:pt x="3"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1" name="Freeform 620">
              <a:extLst>
                <a:ext uri="{FF2B5EF4-FFF2-40B4-BE49-F238E27FC236}">
                  <a16:creationId xmlns:a16="http://schemas.microsoft.com/office/drawing/2014/main" id="{58F978A4-B6BB-46B4-BAB5-38994A9185E9}"/>
                </a:ext>
              </a:extLst>
            </p:cNvPr>
            <p:cNvSpPr>
              <a:spLocks/>
            </p:cNvSpPr>
            <p:nvPr/>
          </p:nvSpPr>
          <p:spPr bwMode="gray">
            <a:xfrm>
              <a:off x="6296749" y="510867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2" name="Freeform 621">
              <a:extLst>
                <a:ext uri="{FF2B5EF4-FFF2-40B4-BE49-F238E27FC236}">
                  <a16:creationId xmlns:a16="http://schemas.microsoft.com/office/drawing/2014/main" id="{06B65E41-9CD9-4234-A60A-DED5FDF9126C}"/>
                </a:ext>
              </a:extLst>
            </p:cNvPr>
            <p:cNvSpPr>
              <a:spLocks/>
            </p:cNvSpPr>
            <p:nvPr/>
          </p:nvSpPr>
          <p:spPr bwMode="gray">
            <a:xfrm>
              <a:off x="6293559"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3" name="Freeform 622">
              <a:extLst>
                <a:ext uri="{FF2B5EF4-FFF2-40B4-BE49-F238E27FC236}">
                  <a16:creationId xmlns:a16="http://schemas.microsoft.com/office/drawing/2014/main" id="{A652C12C-E1BC-44EE-9453-8038CD7516BF}"/>
                </a:ext>
              </a:extLst>
            </p:cNvPr>
            <p:cNvSpPr>
              <a:spLocks/>
            </p:cNvSpPr>
            <p:nvPr/>
          </p:nvSpPr>
          <p:spPr bwMode="gray">
            <a:xfrm>
              <a:off x="6295155" y="5110265"/>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4" name="Freeform 623">
              <a:extLst>
                <a:ext uri="{FF2B5EF4-FFF2-40B4-BE49-F238E27FC236}">
                  <a16:creationId xmlns:a16="http://schemas.microsoft.com/office/drawing/2014/main" id="{826E9025-CDED-474F-8EC3-AC04A8EF9A4D}"/>
                </a:ext>
              </a:extLst>
            </p:cNvPr>
            <p:cNvSpPr>
              <a:spLocks/>
            </p:cNvSpPr>
            <p:nvPr/>
          </p:nvSpPr>
          <p:spPr bwMode="gray">
            <a:xfrm>
              <a:off x="6296749" y="5108670"/>
              <a:ext cx="0" cy="159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5" name="Freeform 624">
              <a:extLst>
                <a:ext uri="{FF2B5EF4-FFF2-40B4-BE49-F238E27FC236}">
                  <a16:creationId xmlns:a16="http://schemas.microsoft.com/office/drawing/2014/main" id="{85D039EE-E200-41D4-82C1-41A4BEEFBA9A}"/>
                </a:ext>
              </a:extLst>
            </p:cNvPr>
            <p:cNvSpPr>
              <a:spLocks/>
            </p:cNvSpPr>
            <p:nvPr/>
          </p:nvSpPr>
          <p:spPr bwMode="gray">
            <a:xfrm>
              <a:off x="6312697" y="5076774"/>
              <a:ext cx="3190" cy="1595"/>
            </a:xfrm>
            <a:custGeom>
              <a:avLst/>
              <a:gdLst>
                <a:gd name="T0" fmla="*/ 6 w 6"/>
                <a:gd name="T1" fmla="*/ 2 h 2"/>
                <a:gd name="T2" fmla="*/ 0 w 6"/>
                <a:gd name="T3" fmla="*/ 0 h 2"/>
                <a:gd name="T4" fmla="*/ 6 w 6"/>
                <a:gd name="T5" fmla="*/ 2 h 2"/>
              </a:gdLst>
              <a:ahLst/>
              <a:cxnLst>
                <a:cxn ang="0">
                  <a:pos x="T0" y="T1"/>
                </a:cxn>
                <a:cxn ang="0">
                  <a:pos x="T2" y="T3"/>
                </a:cxn>
                <a:cxn ang="0">
                  <a:pos x="T4" y="T5"/>
                </a:cxn>
              </a:cxnLst>
              <a:rect l="0" t="0" r="r" b="b"/>
              <a:pathLst>
                <a:path w="6" h="2">
                  <a:moveTo>
                    <a:pt x="6" y="2"/>
                  </a:moveTo>
                  <a:cubicBezTo>
                    <a:pt x="4" y="2"/>
                    <a:pt x="2" y="1"/>
                    <a:pt x="0" y="0"/>
                  </a:cubicBezTo>
                  <a:cubicBezTo>
                    <a:pt x="2" y="1"/>
                    <a:pt x="4" y="2"/>
                    <a:pt x="6"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6" name="Freeform 625">
              <a:extLst>
                <a:ext uri="{FF2B5EF4-FFF2-40B4-BE49-F238E27FC236}">
                  <a16:creationId xmlns:a16="http://schemas.microsoft.com/office/drawing/2014/main" id="{A4DBFAEB-9311-4723-A105-E68171166129}"/>
                </a:ext>
              </a:extLst>
            </p:cNvPr>
            <p:cNvSpPr>
              <a:spLocks/>
            </p:cNvSpPr>
            <p:nvPr/>
          </p:nvSpPr>
          <p:spPr bwMode="gray">
            <a:xfrm>
              <a:off x="6287180" y="5094317"/>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7" name="Freeform 626">
              <a:extLst>
                <a:ext uri="{FF2B5EF4-FFF2-40B4-BE49-F238E27FC236}">
                  <a16:creationId xmlns:a16="http://schemas.microsoft.com/office/drawing/2014/main" id="{B13415D9-1E89-42B8-8C9C-145603770F50}"/>
                </a:ext>
              </a:extLst>
            </p:cNvPr>
            <p:cNvSpPr>
              <a:spLocks/>
            </p:cNvSpPr>
            <p:nvPr/>
          </p:nvSpPr>
          <p:spPr bwMode="gray">
            <a:xfrm>
              <a:off x="6290370" y="5097506"/>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8" name="Freeform 627">
              <a:extLst>
                <a:ext uri="{FF2B5EF4-FFF2-40B4-BE49-F238E27FC236}">
                  <a16:creationId xmlns:a16="http://schemas.microsoft.com/office/drawing/2014/main" id="{A06638DE-C598-49BC-BA15-3716F67FDDD7}"/>
                </a:ext>
              </a:extLst>
            </p:cNvPr>
            <p:cNvSpPr>
              <a:spLocks/>
            </p:cNvSpPr>
            <p:nvPr/>
          </p:nvSpPr>
          <p:spPr bwMode="gray">
            <a:xfrm>
              <a:off x="6291965" y="5100696"/>
              <a:ext cx="1595" cy="159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1" y="2"/>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9" name="Freeform 628">
              <a:extLst>
                <a:ext uri="{FF2B5EF4-FFF2-40B4-BE49-F238E27FC236}">
                  <a16:creationId xmlns:a16="http://schemas.microsoft.com/office/drawing/2014/main" id="{66E309F1-8433-4C1C-9930-ACDD8C443F02}"/>
                </a:ext>
              </a:extLst>
            </p:cNvPr>
            <p:cNvSpPr>
              <a:spLocks/>
            </p:cNvSpPr>
            <p:nvPr/>
          </p:nvSpPr>
          <p:spPr bwMode="gray">
            <a:xfrm>
              <a:off x="6288776" y="5097506"/>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0" name="Freeform 629">
              <a:extLst>
                <a:ext uri="{FF2B5EF4-FFF2-40B4-BE49-F238E27FC236}">
                  <a16:creationId xmlns:a16="http://schemas.microsoft.com/office/drawing/2014/main" id="{A1672648-54BB-4719-941F-ED1E3B52B740}"/>
                </a:ext>
              </a:extLst>
            </p:cNvPr>
            <p:cNvSpPr>
              <a:spLocks/>
            </p:cNvSpPr>
            <p:nvPr/>
          </p:nvSpPr>
          <p:spPr bwMode="gray">
            <a:xfrm>
              <a:off x="6288776" y="5095912"/>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1" name="Freeform 630">
              <a:extLst>
                <a:ext uri="{FF2B5EF4-FFF2-40B4-BE49-F238E27FC236}">
                  <a16:creationId xmlns:a16="http://schemas.microsoft.com/office/drawing/2014/main" id="{E85B04A5-3948-4426-97E9-6DCBD493B3F6}"/>
                </a:ext>
              </a:extLst>
            </p:cNvPr>
            <p:cNvSpPr>
              <a:spLocks/>
            </p:cNvSpPr>
            <p:nvPr/>
          </p:nvSpPr>
          <p:spPr bwMode="gray">
            <a:xfrm>
              <a:off x="6280801" y="5087937"/>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2" name="Freeform 631">
              <a:extLst>
                <a:ext uri="{FF2B5EF4-FFF2-40B4-BE49-F238E27FC236}">
                  <a16:creationId xmlns:a16="http://schemas.microsoft.com/office/drawing/2014/main" id="{A4E1A0C6-2F78-457C-BFAA-7962B92AF7D4}"/>
                </a:ext>
              </a:extLst>
            </p:cNvPr>
            <p:cNvSpPr>
              <a:spLocks/>
            </p:cNvSpPr>
            <p:nvPr/>
          </p:nvSpPr>
          <p:spPr bwMode="gray">
            <a:xfrm>
              <a:off x="6291965" y="5111860"/>
              <a:ext cx="1595"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3" name="Freeform 632">
              <a:extLst>
                <a:ext uri="{FF2B5EF4-FFF2-40B4-BE49-F238E27FC236}">
                  <a16:creationId xmlns:a16="http://schemas.microsoft.com/office/drawing/2014/main" id="{63A0A3E7-4BF6-4C3A-A3C3-9E78540296B0}"/>
                </a:ext>
              </a:extLst>
            </p:cNvPr>
            <p:cNvSpPr>
              <a:spLocks/>
            </p:cNvSpPr>
            <p:nvPr/>
          </p:nvSpPr>
          <p:spPr bwMode="gray">
            <a:xfrm>
              <a:off x="6293559" y="5102291"/>
              <a:ext cx="3190" cy="4785"/>
            </a:xfrm>
            <a:custGeom>
              <a:avLst/>
              <a:gdLst>
                <a:gd name="T0" fmla="*/ 0 w 5"/>
                <a:gd name="T1" fmla="*/ 0 h 9"/>
                <a:gd name="T2" fmla="*/ 5 w 5"/>
                <a:gd name="T3" fmla="*/ 9 h 9"/>
                <a:gd name="T4" fmla="*/ 0 w 5"/>
                <a:gd name="T5" fmla="*/ 0 h 9"/>
              </a:gdLst>
              <a:ahLst/>
              <a:cxnLst>
                <a:cxn ang="0">
                  <a:pos x="T0" y="T1"/>
                </a:cxn>
                <a:cxn ang="0">
                  <a:pos x="T2" y="T3"/>
                </a:cxn>
                <a:cxn ang="0">
                  <a:pos x="T4" y="T5"/>
                </a:cxn>
              </a:cxnLst>
              <a:rect l="0" t="0" r="r" b="b"/>
              <a:pathLst>
                <a:path w="5" h="9">
                  <a:moveTo>
                    <a:pt x="0" y="0"/>
                  </a:moveTo>
                  <a:cubicBezTo>
                    <a:pt x="2" y="4"/>
                    <a:pt x="4" y="7"/>
                    <a:pt x="5" y="9"/>
                  </a:cubicBezTo>
                  <a:cubicBezTo>
                    <a:pt x="4" y="7"/>
                    <a:pt x="2" y="4"/>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4" name="Freeform 633">
              <a:extLst>
                <a:ext uri="{FF2B5EF4-FFF2-40B4-BE49-F238E27FC236}">
                  <a16:creationId xmlns:a16="http://schemas.microsoft.com/office/drawing/2014/main" id="{3547AE6B-301B-4100-8AE1-3527BB5513C8}"/>
                </a:ext>
              </a:extLst>
            </p:cNvPr>
            <p:cNvSpPr>
              <a:spLocks/>
            </p:cNvSpPr>
            <p:nvPr/>
          </p:nvSpPr>
          <p:spPr bwMode="gray">
            <a:xfrm>
              <a:off x="6282396" y="5089533"/>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5" name="Freeform 634">
              <a:extLst>
                <a:ext uri="{FF2B5EF4-FFF2-40B4-BE49-F238E27FC236}">
                  <a16:creationId xmlns:a16="http://schemas.microsoft.com/office/drawing/2014/main" id="{C90ABB29-5E85-483F-904C-45B4E4A3DFCB}"/>
                </a:ext>
              </a:extLst>
            </p:cNvPr>
            <p:cNvSpPr>
              <a:spLocks/>
            </p:cNvSpPr>
            <p:nvPr/>
          </p:nvSpPr>
          <p:spPr bwMode="gray">
            <a:xfrm>
              <a:off x="6285586" y="5094317"/>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6" name="Freeform 635">
              <a:extLst>
                <a:ext uri="{FF2B5EF4-FFF2-40B4-BE49-F238E27FC236}">
                  <a16:creationId xmlns:a16="http://schemas.microsoft.com/office/drawing/2014/main" id="{E6006919-DA1E-455E-9334-B3D206C55690}"/>
                </a:ext>
              </a:extLst>
            </p:cNvPr>
            <p:cNvSpPr>
              <a:spLocks/>
            </p:cNvSpPr>
            <p:nvPr/>
          </p:nvSpPr>
          <p:spPr bwMode="gray">
            <a:xfrm>
              <a:off x="6280801" y="5087937"/>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7" name="Freeform 636">
              <a:extLst>
                <a:ext uri="{FF2B5EF4-FFF2-40B4-BE49-F238E27FC236}">
                  <a16:creationId xmlns:a16="http://schemas.microsoft.com/office/drawing/2014/main" id="{D32265A8-F984-472C-8AA4-3615E4302209}"/>
                </a:ext>
              </a:extLst>
            </p:cNvPr>
            <p:cNvSpPr>
              <a:spLocks/>
            </p:cNvSpPr>
            <p:nvPr/>
          </p:nvSpPr>
          <p:spPr bwMode="gray">
            <a:xfrm>
              <a:off x="6282396" y="5089533"/>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8" name="Freeform 637">
              <a:extLst>
                <a:ext uri="{FF2B5EF4-FFF2-40B4-BE49-F238E27FC236}">
                  <a16:creationId xmlns:a16="http://schemas.microsoft.com/office/drawing/2014/main" id="{8B83854A-7CB8-4A6A-9C21-3F6952BFEF4D}"/>
                </a:ext>
              </a:extLst>
            </p:cNvPr>
            <p:cNvSpPr>
              <a:spLocks/>
            </p:cNvSpPr>
            <p:nvPr/>
          </p:nvSpPr>
          <p:spPr bwMode="gray">
            <a:xfrm>
              <a:off x="6296749" y="5107075"/>
              <a:ext cx="0" cy="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2"/>
                    <a:pt x="1" y="2"/>
                  </a:cubicBezTo>
                  <a:cubicBezTo>
                    <a:pt x="1" y="2"/>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9" name="Freeform 638">
              <a:extLst>
                <a:ext uri="{FF2B5EF4-FFF2-40B4-BE49-F238E27FC236}">
                  <a16:creationId xmlns:a16="http://schemas.microsoft.com/office/drawing/2014/main" id="{7A18F110-9796-4BEE-9178-6C4439258D69}"/>
                </a:ext>
              </a:extLst>
            </p:cNvPr>
            <p:cNvSpPr>
              <a:spLocks/>
            </p:cNvSpPr>
            <p:nvPr/>
          </p:nvSpPr>
          <p:spPr bwMode="gray">
            <a:xfrm>
              <a:off x="6290370" y="5099102"/>
              <a:ext cx="1595" cy="159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0" name="Freeform 639">
              <a:extLst>
                <a:ext uri="{FF2B5EF4-FFF2-40B4-BE49-F238E27FC236}">
                  <a16:creationId xmlns:a16="http://schemas.microsoft.com/office/drawing/2014/main" id="{F289995D-5458-41F0-8F8F-9D7AC3A3FA46}"/>
                </a:ext>
              </a:extLst>
            </p:cNvPr>
            <p:cNvSpPr>
              <a:spLocks/>
            </p:cNvSpPr>
            <p:nvPr/>
          </p:nvSpPr>
          <p:spPr bwMode="gray">
            <a:xfrm>
              <a:off x="6277611" y="51070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1" name="Freeform 640">
              <a:extLst>
                <a:ext uri="{FF2B5EF4-FFF2-40B4-BE49-F238E27FC236}">
                  <a16:creationId xmlns:a16="http://schemas.microsoft.com/office/drawing/2014/main" id="{6FC34CFD-CBCE-4F75-8A66-9C5D0F6FF27E}"/>
                </a:ext>
              </a:extLst>
            </p:cNvPr>
            <p:cNvSpPr>
              <a:spLocks/>
            </p:cNvSpPr>
            <p:nvPr/>
          </p:nvSpPr>
          <p:spPr bwMode="gray">
            <a:xfrm>
              <a:off x="6279207" y="510707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2" name="Freeform 641">
              <a:extLst>
                <a:ext uri="{FF2B5EF4-FFF2-40B4-BE49-F238E27FC236}">
                  <a16:creationId xmlns:a16="http://schemas.microsoft.com/office/drawing/2014/main" id="{B613E604-8095-4D41-A6F5-F02E50A30AAD}"/>
                </a:ext>
              </a:extLst>
            </p:cNvPr>
            <p:cNvSpPr>
              <a:spLocks/>
            </p:cNvSpPr>
            <p:nvPr/>
          </p:nvSpPr>
          <p:spPr bwMode="gray">
            <a:xfrm>
              <a:off x="6317482" y="5078369"/>
              <a:ext cx="3190" cy="0"/>
            </a:xfrm>
            <a:custGeom>
              <a:avLst/>
              <a:gdLst>
                <a:gd name="T0" fmla="*/ 0 w 4"/>
                <a:gd name="T1" fmla="*/ 4 w 4"/>
                <a:gd name="T2" fmla="*/ 4 w 4"/>
                <a:gd name="T3" fmla="*/ 0 w 4"/>
              </a:gdLst>
              <a:ahLst/>
              <a:cxnLst>
                <a:cxn ang="0">
                  <a:pos x="T0" y="0"/>
                </a:cxn>
                <a:cxn ang="0">
                  <a:pos x="T1" y="0"/>
                </a:cxn>
                <a:cxn ang="0">
                  <a:pos x="T2" y="0"/>
                </a:cxn>
                <a:cxn ang="0">
                  <a:pos x="T3" y="0"/>
                </a:cxn>
              </a:cxnLst>
              <a:rect l="0" t="0" r="r" b="b"/>
              <a:pathLst>
                <a:path w="4">
                  <a:moveTo>
                    <a:pt x="0" y="0"/>
                  </a:moveTo>
                  <a:cubicBezTo>
                    <a:pt x="1" y="0"/>
                    <a:pt x="2" y="0"/>
                    <a:pt x="4" y="0"/>
                  </a:cubicBezTo>
                  <a:cubicBezTo>
                    <a:pt x="4" y="0"/>
                    <a:pt x="4" y="0"/>
                    <a:pt x="4" y="0"/>
                  </a:cubicBezTo>
                  <a:cubicBezTo>
                    <a:pt x="2"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3" name="Freeform 642">
              <a:extLst>
                <a:ext uri="{FF2B5EF4-FFF2-40B4-BE49-F238E27FC236}">
                  <a16:creationId xmlns:a16="http://schemas.microsoft.com/office/drawing/2014/main" id="{848670EA-860C-4EB2-B703-8AAE0B1031A0}"/>
                </a:ext>
              </a:extLst>
            </p:cNvPr>
            <p:cNvSpPr>
              <a:spLocks/>
            </p:cNvSpPr>
            <p:nvPr/>
          </p:nvSpPr>
          <p:spPr bwMode="gray">
            <a:xfrm>
              <a:off x="6282396" y="5091127"/>
              <a:ext cx="3190" cy="1595"/>
            </a:xfrm>
            <a:custGeom>
              <a:avLst/>
              <a:gdLst>
                <a:gd name="T0" fmla="*/ 5 w 5"/>
                <a:gd name="T1" fmla="*/ 5 h 5"/>
                <a:gd name="T2" fmla="*/ 0 w 5"/>
                <a:gd name="T3" fmla="*/ 0 h 5"/>
                <a:gd name="T4" fmla="*/ 5 w 5"/>
                <a:gd name="T5" fmla="*/ 5 h 5"/>
              </a:gdLst>
              <a:ahLst/>
              <a:cxnLst>
                <a:cxn ang="0">
                  <a:pos x="T0" y="T1"/>
                </a:cxn>
                <a:cxn ang="0">
                  <a:pos x="T2" y="T3"/>
                </a:cxn>
                <a:cxn ang="0">
                  <a:pos x="T4" y="T5"/>
                </a:cxn>
              </a:cxnLst>
              <a:rect l="0" t="0" r="r" b="b"/>
              <a:pathLst>
                <a:path w="5" h="5">
                  <a:moveTo>
                    <a:pt x="5" y="5"/>
                  </a:moveTo>
                  <a:cubicBezTo>
                    <a:pt x="4" y="4"/>
                    <a:pt x="2" y="2"/>
                    <a:pt x="0" y="0"/>
                  </a:cubicBezTo>
                  <a:cubicBezTo>
                    <a:pt x="2" y="2"/>
                    <a:pt x="4" y="4"/>
                    <a:pt x="5"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4" name="Freeform 643">
              <a:extLst>
                <a:ext uri="{FF2B5EF4-FFF2-40B4-BE49-F238E27FC236}">
                  <a16:creationId xmlns:a16="http://schemas.microsoft.com/office/drawing/2014/main" id="{775176C6-08B8-41F0-8532-1528040AD05A}"/>
                </a:ext>
              </a:extLst>
            </p:cNvPr>
            <p:cNvSpPr>
              <a:spLocks/>
            </p:cNvSpPr>
            <p:nvPr/>
          </p:nvSpPr>
          <p:spPr bwMode="gray">
            <a:xfrm>
              <a:off x="6285586" y="5110265"/>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5" name="Freeform 644">
              <a:extLst>
                <a:ext uri="{FF2B5EF4-FFF2-40B4-BE49-F238E27FC236}">
                  <a16:creationId xmlns:a16="http://schemas.microsoft.com/office/drawing/2014/main" id="{9A4921DA-AB44-4B83-9D37-FACE9270B3D1}"/>
                </a:ext>
              </a:extLst>
            </p:cNvPr>
            <p:cNvSpPr>
              <a:spLocks/>
            </p:cNvSpPr>
            <p:nvPr/>
          </p:nvSpPr>
          <p:spPr bwMode="gray">
            <a:xfrm>
              <a:off x="6304724" y="5073585"/>
              <a:ext cx="3190" cy="11164"/>
            </a:xfrm>
            <a:custGeom>
              <a:avLst/>
              <a:gdLst>
                <a:gd name="T0" fmla="*/ 0 w 2"/>
                <a:gd name="T1" fmla="*/ 7 h 7"/>
                <a:gd name="T2" fmla="*/ 2 w 2"/>
                <a:gd name="T3" fmla="*/ 0 h 7"/>
                <a:gd name="T4" fmla="*/ 1 w 2"/>
                <a:gd name="T5" fmla="*/ 3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1" y="3"/>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6" name="Freeform 645">
              <a:extLst>
                <a:ext uri="{FF2B5EF4-FFF2-40B4-BE49-F238E27FC236}">
                  <a16:creationId xmlns:a16="http://schemas.microsoft.com/office/drawing/2014/main" id="{AF866649-B99B-442B-8D3D-B742302725C8}"/>
                </a:ext>
              </a:extLst>
            </p:cNvPr>
            <p:cNvSpPr>
              <a:spLocks/>
            </p:cNvSpPr>
            <p:nvPr/>
          </p:nvSpPr>
          <p:spPr bwMode="gray">
            <a:xfrm>
              <a:off x="6288776" y="511186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7" name="Freeform 646">
              <a:extLst>
                <a:ext uri="{FF2B5EF4-FFF2-40B4-BE49-F238E27FC236}">
                  <a16:creationId xmlns:a16="http://schemas.microsoft.com/office/drawing/2014/main" id="{065BA354-7C02-41CB-A2D2-42BBACB9B616}"/>
                </a:ext>
              </a:extLst>
            </p:cNvPr>
            <p:cNvSpPr>
              <a:spLocks/>
            </p:cNvSpPr>
            <p:nvPr/>
          </p:nvSpPr>
          <p:spPr bwMode="gray">
            <a:xfrm>
              <a:off x="6290370"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8" name="Freeform 647">
              <a:extLst>
                <a:ext uri="{FF2B5EF4-FFF2-40B4-BE49-F238E27FC236}">
                  <a16:creationId xmlns:a16="http://schemas.microsoft.com/office/drawing/2014/main" id="{AA35EFAC-4559-4351-9F46-41B5E9C119BE}"/>
                </a:ext>
              </a:extLst>
            </p:cNvPr>
            <p:cNvSpPr>
              <a:spLocks/>
            </p:cNvSpPr>
            <p:nvPr/>
          </p:nvSpPr>
          <p:spPr bwMode="gray">
            <a:xfrm>
              <a:off x="6290370" y="5111860"/>
              <a:ext cx="159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9" name="Freeform 648">
              <a:extLst>
                <a:ext uri="{FF2B5EF4-FFF2-40B4-BE49-F238E27FC236}">
                  <a16:creationId xmlns:a16="http://schemas.microsoft.com/office/drawing/2014/main" id="{318DB6E3-AE5F-4A93-BB7C-70FF53A747D9}"/>
                </a:ext>
              </a:extLst>
            </p:cNvPr>
            <p:cNvSpPr>
              <a:spLocks/>
            </p:cNvSpPr>
            <p:nvPr/>
          </p:nvSpPr>
          <p:spPr bwMode="gray">
            <a:xfrm>
              <a:off x="6287180" y="5110265"/>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0" name="Freeform 649">
              <a:extLst>
                <a:ext uri="{FF2B5EF4-FFF2-40B4-BE49-F238E27FC236}">
                  <a16:creationId xmlns:a16="http://schemas.microsoft.com/office/drawing/2014/main" id="{53E17D82-B0D4-4039-98F7-4232EA8A1B38}"/>
                </a:ext>
              </a:extLst>
            </p:cNvPr>
            <p:cNvSpPr>
              <a:spLocks/>
            </p:cNvSpPr>
            <p:nvPr/>
          </p:nvSpPr>
          <p:spPr bwMode="gray">
            <a:xfrm>
              <a:off x="6242526" y="5204359"/>
              <a:ext cx="1595" cy="12758"/>
            </a:xfrm>
            <a:custGeom>
              <a:avLst/>
              <a:gdLst>
                <a:gd name="T0" fmla="*/ 3 w 4"/>
                <a:gd name="T1" fmla="*/ 0 h 24"/>
                <a:gd name="T2" fmla="*/ 1 w 4"/>
                <a:gd name="T3" fmla="*/ 1 h 24"/>
                <a:gd name="T4" fmla="*/ 0 w 4"/>
                <a:gd name="T5" fmla="*/ 24 h 24"/>
                <a:gd name="T6" fmla="*/ 3 w 4"/>
                <a:gd name="T7" fmla="*/ 0 h 24"/>
              </a:gdLst>
              <a:ahLst/>
              <a:cxnLst>
                <a:cxn ang="0">
                  <a:pos x="T0" y="T1"/>
                </a:cxn>
                <a:cxn ang="0">
                  <a:pos x="T2" y="T3"/>
                </a:cxn>
                <a:cxn ang="0">
                  <a:pos x="T4" y="T5"/>
                </a:cxn>
                <a:cxn ang="0">
                  <a:pos x="T6" y="T7"/>
                </a:cxn>
              </a:cxnLst>
              <a:rect l="0" t="0" r="r" b="b"/>
              <a:pathLst>
                <a:path w="4" h="24">
                  <a:moveTo>
                    <a:pt x="3" y="0"/>
                  </a:moveTo>
                  <a:cubicBezTo>
                    <a:pt x="1" y="1"/>
                    <a:pt x="1" y="1"/>
                    <a:pt x="1" y="1"/>
                  </a:cubicBezTo>
                  <a:cubicBezTo>
                    <a:pt x="0" y="24"/>
                    <a:pt x="0" y="24"/>
                    <a:pt x="0" y="24"/>
                  </a:cubicBezTo>
                  <a:cubicBezTo>
                    <a:pt x="0" y="24"/>
                    <a:pt x="4" y="10"/>
                    <a:pt x="3"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1" name="Freeform 650">
              <a:extLst>
                <a:ext uri="{FF2B5EF4-FFF2-40B4-BE49-F238E27FC236}">
                  <a16:creationId xmlns:a16="http://schemas.microsoft.com/office/drawing/2014/main" id="{F4D4A466-6692-4357-A761-5249CD5DFFA4}"/>
                </a:ext>
              </a:extLst>
            </p:cNvPr>
            <p:cNvSpPr>
              <a:spLocks/>
            </p:cNvSpPr>
            <p:nvPr/>
          </p:nvSpPr>
          <p:spPr bwMode="gray">
            <a:xfrm>
              <a:off x="6397223" y="51995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2" name="Freeform 651">
              <a:extLst>
                <a:ext uri="{FF2B5EF4-FFF2-40B4-BE49-F238E27FC236}">
                  <a16:creationId xmlns:a16="http://schemas.microsoft.com/office/drawing/2014/main" id="{A0358D43-A113-4659-8C4D-32129210F4CA}"/>
                </a:ext>
              </a:extLst>
            </p:cNvPr>
            <p:cNvSpPr>
              <a:spLocks/>
            </p:cNvSpPr>
            <p:nvPr/>
          </p:nvSpPr>
          <p:spPr bwMode="gray">
            <a:xfrm>
              <a:off x="6392438" y="51963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3" name="Freeform 652">
              <a:extLst>
                <a:ext uri="{FF2B5EF4-FFF2-40B4-BE49-F238E27FC236}">
                  <a16:creationId xmlns:a16="http://schemas.microsoft.com/office/drawing/2014/main" id="{D3896C16-269F-4B54-9677-84EDA6098835}"/>
                </a:ext>
              </a:extLst>
            </p:cNvPr>
            <p:cNvSpPr>
              <a:spLocks/>
            </p:cNvSpPr>
            <p:nvPr/>
          </p:nvSpPr>
          <p:spPr bwMode="gray">
            <a:xfrm>
              <a:off x="6394033" y="51963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4" name="Freeform 653">
              <a:extLst>
                <a:ext uri="{FF2B5EF4-FFF2-40B4-BE49-F238E27FC236}">
                  <a16:creationId xmlns:a16="http://schemas.microsoft.com/office/drawing/2014/main" id="{026524B0-B99C-47B0-B16E-963AAEE5284B}"/>
                </a:ext>
              </a:extLst>
            </p:cNvPr>
            <p:cNvSpPr>
              <a:spLocks/>
            </p:cNvSpPr>
            <p:nvPr/>
          </p:nvSpPr>
          <p:spPr bwMode="gray">
            <a:xfrm>
              <a:off x="6397223" y="5199574"/>
              <a:ext cx="1595"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1"/>
                    <a:pt x="0" y="0"/>
                  </a:cubicBezTo>
                  <a:cubicBezTo>
                    <a:pt x="1" y="1"/>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5" name="Freeform 654">
              <a:extLst>
                <a:ext uri="{FF2B5EF4-FFF2-40B4-BE49-F238E27FC236}">
                  <a16:creationId xmlns:a16="http://schemas.microsoft.com/office/drawing/2014/main" id="{EB7992B4-6AB2-4DAD-95C7-8396E2CD09CC}"/>
                </a:ext>
              </a:extLst>
            </p:cNvPr>
            <p:cNvSpPr>
              <a:spLocks/>
            </p:cNvSpPr>
            <p:nvPr/>
          </p:nvSpPr>
          <p:spPr bwMode="gray">
            <a:xfrm>
              <a:off x="6258474" y="4749838"/>
              <a:ext cx="392323" cy="473659"/>
            </a:xfrm>
            <a:custGeom>
              <a:avLst/>
              <a:gdLst>
                <a:gd name="T0" fmla="*/ 34 w 744"/>
                <a:gd name="T1" fmla="*/ 66 h 894"/>
                <a:gd name="T2" fmla="*/ 27 w 744"/>
                <a:gd name="T3" fmla="*/ 204 h 894"/>
                <a:gd name="T4" fmla="*/ 53 w 744"/>
                <a:gd name="T5" fmla="*/ 300 h 894"/>
                <a:gd name="T6" fmla="*/ 57 w 744"/>
                <a:gd name="T7" fmla="*/ 446 h 894"/>
                <a:gd name="T8" fmla="*/ 132 w 744"/>
                <a:gd name="T9" fmla="*/ 614 h 894"/>
                <a:gd name="T10" fmla="*/ 134 w 744"/>
                <a:gd name="T11" fmla="*/ 635 h 894"/>
                <a:gd name="T12" fmla="*/ 156 w 744"/>
                <a:gd name="T13" fmla="*/ 652 h 894"/>
                <a:gd name="T14" fmla="*/ 184 w 744"/>
                <a:gd name="T15" fmla="*/ 672 h 894"/>
                <a:gd name="T16" fmla="*/ 198 w 744"/>
                <a:gd name="T17" fmla="*/ 689 h 894"/>
                <a:gd name="T18" fmla="*/ 218 w 744"/>
                <a:gd name="T19" fmla="*/ 700 h 894"/>
                <a:gd name="T20" fmla="*/ 241 w 744"/>
                <a:gd name="T21" fmla="*/ 708 h 894"/>
                <a:gd name="T22" fmla="*/ 259 w 744"/>
                <a:gd name="T23" fmla="*/ 727 h 894"/>
                <a:gd name="T24" fmla="*/ 273 w 744"/>
                <a:gd name="T25" fmla="*/ 736 h 894"/>
                <a:gd name="T26" fmla="*/ 309 w 744"/>
                <a:gd name="T27" fmla="*/ 746 h 894"/>
                <a:gd name="T28" fmla="*/ 331 w 744"/>
                <a:gd name="T29" fmla="*/ 759 h 894"/>
                <a:gd name="T30" fmla="*/ 347 w 744"/>
                <a:gd name="T31" fmla="*/ 731 h 894"/>
                <a:gd name="T32" fmla="*/ 361 w 744"/>
                <a:gd name="T33" fmla="*/ 722 h 894"/>
                <a:gd name="T34" fmla="*/ 370 w 744"/>
                <a:gd name="T35" fmla="*/ 717 h 894"/>
                <a:gd name="T36" fmla="*/ 369 w 744"/>
                <a:gd name="T37" fmla="*/ 705 h 894"/>
                <a:gd name="T38" fmla="*/ 366 w 744"/>
                <a:gd name="T39" fmla="*/ 694 h 894"/>
                <a:gd name="T40" fmla="*/ 352 w 744"/>
                <a:gd name="T41" fmla="*/ 688 h 894"/>
                <a:gd name="T42" fmla="*/ 351 w 744"/>
                <a:gd name="T43" fmla="*/ 680 h 894"/>
                <a:gd name="T44" fmla="*/ 361 w 744"/>
                <a:gd name="T45" fmla="*/ 680 h 894"/>
                <a:gd name="T46" fmla="*/ 372 w 744"/>
                <a:gd name="T47" fmla="*/ 671 h 894"/>
                <a:gd name="T48" fmla="*/ 383 w 744"/>
                <a:gd name="T49" fmla="*/ 657 h 894"/>
                <a:gd name="T50" fmla="*/ 398 w 744"/>
                <a:gd name="T51" fmla="*/ 670 h 894"/>
                <a:gd name="T52" fmla="*/ 394 w 744"/>
                <a:gd name="T53" fmla="*/ 685 h 894"/>
                <a:gd name="T54" fmla="*/ 407 w 744"/>
                <a:gd name="T55" fmla="*/ 690 h 894"/>
                <a:gd name="T56" fmla="*/ 421 w 744"/>
                <a:gd name="T57" fmla="*/ 689 h 894"/>
                <a:gd name="T58" fmla="*/ 428 w 744"/>
                <a:gd name="T59" fmla="*/ 693 h 894"/>
                <a:gd name="T60" fmla="*/ 438 w 744"/>
                <a:gd name="T61" fmla="*/ 703 h 894"/>
                <a:gd name="T62" fmla="*/ 447 w 744"/>
                <a:gd name="T63" fmla="*/ 719 h 894"/>
                <a:gd name="T64" fmla="*/ 456 w 744"/>
                <a:gd name="T65" fmla="*/ 720 h 894"/>
                <a:gd name="T66" fmla="*/ 462 w 744"/>
                <a:gd name="T67" fmla="*/ 738 h 894"/>
                <a:gd name="T68" fmla="*/ 479 w 744"/>
                <a:gd name="T69" fmla="*/ 741 h 894"/>
                <a:gd name="T70" fmla="*/ 486 w 744"/>
                <a:gd name="T71" fmla="*/ 758 h 894"/>
                <a:gd name="T72" fmla="*/ 484 w 744"/>
                <a:gd name="T73" fmla="*/ 772 h 894"/>
                <a:gd name="T74" fmla="*/ 496 w 744"/>
                <a:gd name="T75" fmla="*/ 774 h 894"/>
                <a:gd name="T76" fmla="*/ 508 w 744"/>
                <a:gd name="T77" fmla="*/ 772 h 894"/>
                <a:gd name="T78" fmla="*/ 520 w 744"/>
                <a:gd name="T79" fmla="*/ 777 h 894"/>
                <a:gd name="T80" fmla="*/ 530 w 744"/>
                <a:gd name="T81" fmla="*/ 785 h 894"/>
                <a:gd name="T82" fmla="*/ 541 w 744"/>
                <a:gd name="T83" fmla="*/ 778 h 894"/>
                <a:gd name="T84" fmla="*/ 541 w 744"/>
                <a:gd name="T85" fmla="*/ 790 h 894"/>
                <a:gd name="T86" fmla="*/ 540 w 744"/>
                <a:gd name="T87" fmla="*/ 803 h 894"/>
                <a:gd name="T88" fmla="*/ 533 w 744"/>
                <a:gd name="T89" fmla="*/ 819 h 894"/>
                <a:gd name="T90" fmla="*/ 526 w 744"/>
                <a:gd name="T91" fmla="*/ 833 h 894"/>
                <a:gd name="T92" fmla="*/ 523 w 744"/>
                <a:gd name="T93" fmla="*/ 850 h 894"/>
                <a:gd name="T94" fmla="*/ 522 w 744"/>
                <a:gd name="T95" fmla="*/ 871 h 894"/>
                <a:gd name="T96" fmla="*/ 527 w 744"/>
                <a:gd name="T97" fmla="*/ 894 h 894"/>
                <a:gd name="T98" fmla="*/ 676 w 744"/>
                <a:gd name="T99" fmla="*/ 827 h 894"/>
                <a:gd name="T100" fmla="*/ 711 w 744"/>
                <a:gd name="T101" fmla="*/ 710 h 894"/>
                <a:gd name="T102" fmla="*/ 625 w 744"/>
                <a:gd name="T103" fmla="*/ 473 h 894"/>
                <a:gd name="T104" fmla="*/ 636 w 744"/>
                <a:gd name="T105" fmla="*/ 405 h 894"/>
                <a:gd name="T106" fmla="*/ 614 w 744"/>
                <a:gd name="T107" fmla="*/ 308 h 894"/>
                <a:gd name="T108" fmla="*/ 458 w 744"/>
                <a:gd name="T109" fmla="*/ 289 h 894"/>
                <a:gd name="T110" fmla="*/ 372 w 744"/>
                <a:gd name="T111" fmla="*/ 193 h 894"/>
                <a:gd name="T112" fmla="*/ 281 w 744"/>
                <a:gd name="T113" fmla="*/ 55 h 894"/>
                <a:gd name="T114" fmla="*/ 156 w 744"/>
                <a:gd name="T115" fmla="*/ 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4" h="894">
                  <a:moveTo>
                    <a:pt x="156" y="18"/>
                  </a:moveTo>
                  <a:cubicBezTo>
                    <a:pt x="156" y="18"/>
                    <a:pt x="141" y="6"/>
                    <a:pt x="130" y="6"/>
                  </a:cubicBezTo>
                  <a:cubicBezTo>
                    <a:pt x="123" y="5"/>
                    <a:pt x="107" y="24"/>
                    <a:pt x="99" y="35"/>
                  </a:cubicBezTo>
                  <a:cubicBezTo>
                    <a:pt x="87" y="46"/>
                    <a:pt x="56" y="60"/>
                    <a:pt x="56" y="60"/>
                  </a:cubicBezTo>
                  <a:cubicBezTo>
                    <a:pt x="38" y="55"/>
                    <a:pt x="38" y="55"/>
                    <a:pt x="38" y="55"/>
                  </a:cubicBezTo>
                  <a:cubicBezTo>
                    <a:pt x="34" y="66"/>
                    <a:pt x="34" y="66"/>
                    <a:pt x="34" y="66"/>
                  </a:cubicBezTo>
                  <a:cubicBezTo>
                    <a:pt x="3" y="84"/>
                    <a:pt x="3" y="84"/>
                    <a:pt x="3" y="84"/>
                  </a:cubicBezTo>
                  <a:cubicBezTo>
                    <a:pt x="14" y="96"/>
                    <a:pt x="21" y="108"/>
                    <a:pt x="20" y="111"/>
                  </a:cubicBezTo>
                  <a:cubicBezTo>
                    <a:pt x="20" y="127"/>
                    <a:pt x="0" y="145"/>
                    <a:pt x="11" y="157"/>
                  </a:cubicBezTo>
                  <a:cubicBezTo>
                    <a:pt x="21" y="173"/>
                    <a:pt x="22" y="157"/>
                    <a:pt x="37" y="154"/>
                  </a:cubicBezTo>
                  <a:cubicBezTo>
                    <a:pt x="56" y="155"/>
                    <a:pt x="51" y="174"/>
                    <a:pt x="28" y="181"/>
                  </a:cubicBezTo>
                  <a:cubicBezTo>
                    <a:pt x="9" y="187"/>
                    <a:pt x="27" y="204"/>
                    <a:pt x="27" y="204"/>
                  </a:cubicBezTo>
                  <a:cubicBezTo>
                    <a:pt x="64" y="228"/>
                    <a:pt x="64" y="228"/>
                    <a:pt x="64" y="228"/>
                  </a:cubicBezTo>
                  <a:cubicBezTo>
                    <a:pt x="105" y="230"/>
                    <a:pt x="105" y="230"/>
                    <a:pt x="105" y="230"/>
                  </a:cubicBezTo>
                  <a:cubicBezTo>
                    <a:pt x="104" y="242"/>
                    <a:pt x="104" y="242"/>
                    <a:pt x="104" y="242"/>
                  </a:cubicBezTo>
                  <a:cubicBezTo>
                    <a:pt x="63" y="240"/>
                    <a:pt x="63" y="240"/>
                    <a:pt x="63" y="240"/>
                  </a:cubicBezTo>
                  <a:cubicBezTo>
                    <a:pt x="47" y="258"/>
                    <a:pt x="47" y="258"/>
                    <a:pt x="47" y="258"/>
                  </a:cubicBezTo>
                  <a:cubicBezTo>
                    <a:pt x="53" y="300"/>
                    <a:pt x="53" y="300"/>
                    <a:pt x="53" y="300"/>
                  </a:cubicBezTo>
                  <a:cubicBezTo>
                    <a:pt x="105" y="311"/>
                    <a:pt x="105" y="311"/>
                    <a:pt x="105" y="311"/>
                  </a:cubicBezTo>
                  <a:cubicBezTo>
                    <a:pt x="97" y="322"/>
                    <a:pt x="97" y="322"/>
                    <a:pt x="97" y="322"/>
                  </a:cubicBezTo>
                  <a:cubicBezTo>
                    <a:pt x="97" y="322"/>
                    <a:pt x="92" y="352"/>
                    <a:pt x="84" y="367"/>
                  </a:cubicBezTo>
                  <a:cubicBezTo>
                    <a:pt x="75" y="382"/>
                    <a:pt x="60" y="400"/>
                    <a:pt x="60" y="400"/>
                  </a:cubicBezTo>
                  <a:cubicBezTo>
                    <a:pt x="63" y="416"/>
                    <a:pt x="63" y="416"/>
                    <a:pt x="63" y="416"/>
                  </a:cubicBezTo>
                  <a:cubicBezTo>
                    <a:pt x="63" y="416"/>
                    <a:pt x="46" y="442"/>
                    <a:pt x="57" y="446"/>
                  </a:cubicBezTo>
                  <a:cubicBezTo>
                    <a:pt x="72" y="450"/>
                    <a:pt x="98" y="452"/>
                    <a:pt x="98" y="452"/>
                  </a:cubicBezTo>
                  <a:cubicBezTo>
                    <a:pt x="152" y="496"/>
                    <a:pt x="152" y="496"/>
                    <a:pt x="152" y="496"/>
                  </a:cubicBezTo>
                  <a:cubicBezTo>
                    <a:pt x="152" y="496"/>
                    <a:pt x="151" y="523"/>
                    <a:pt x="133" y="522"/>
                  </a:cubicBezTo>
                  <a:cubicBezTo>
                    <a:pt x="114" y="521"/>
                    <a:pt x="88" y="516"/>
                    <a:pt x="88" y="516"/>
                  </a:cubicBezTo>
                  <a:cubicBezTo>
                    <a:pt x="112" y="559"/>
                    <a:pt x="112" y="559"/>
                    <a:pt x="112" y="559"/>
                  </a:cubicBezTo>
                  <a:cubicBezTo>
                    <a:pt x="112" y="559"/>
                    <a:pt x="155" y="604"/>
                    <a:pt x="132" y="614"/>
                  </a:cubicBezTo>
                  <a:cubicBezTo>
                    <a:pt x="127" y="618"/>
                    <a:pt x="122" y="619"/>
                    <a:pt x="118" y="620"/>
                  </a:cubicBezTo>
                  <a:cubicBezTo>
                    <a:pt x="119" y="623"/>
                    <a:pt x="119" y="623"/>
                    <a:pt x="119" y="623"/>
                  </a:cubicBezTo>
                  <a:cubicBezTo>
                    <a:pt x="119" y="630"/>
                    <a:pt x="119" y="630"/>
                    <a:pt x="119" y="630"/>
                  </a:cubicBezTo>
                  <a:cubicBezTo>
                    <a:pt x="125" y="631"/>
                    <a:pt x="125" y="631"/>
                    <a:pt x="125" y="631"/>
                  </a:cubicBezTo>
                  <a:cubicBezTo>
                    <a:pt x="131" y="632"/>
                    <a:pt x="131" y="632"/>
                    <a:pt x="131" y="632"/>
                  </a:cubicBezTo>
                  <a:cubicBezTo>
                    <a:pt x="134" y="635"/>
                    <a:pt x="134" y="635"/>
                    <a:pt x="134" y="635"/>
                  </a:cubicBezTo>
                  <a:cubicBezTo>
                    <a:pt x="137" y="638"/>
                    <a:pt x="137" y="638"/>
                    <a:pt x="137" y="638"/>
                  </a:cubicBezTo>
                  <a:cubicBezTo>
                    <a:pt x="141" y="640"/>
                    <a:pt x="141" y="640"/>
                    <a:pt x="141" y="640"/>
                  </a:cubicBezTo>
                  <a:cubicBezTo>
                    <a:pt x="144" y="644"/>
                    <a:pt x="144" y="644"/>
                    <a:pt x="144" y="644"/>
                  </a:cubicBezTo>
                  <a:cubicBezTo>
                    <a:pt x="146" y="647"/>
                    <a:pt x="146" y="647"/>
                    <a:pt x="146" y="647"/>
                  </a:cubicBezTo>
                  <a:cubicBezTo>
                    <a:pt x="151" y="649"/>
                    <a:pt x="151" y="649"/>
                    <a:pt x="151" y="649"/>
                  </a:cubicBezTo>
                  <a:cubicBezTo>
                    <a:pt x="156" y="652"/>
                    <a:pt x="156" y="652"/>
                    <a:pt x="156" y="652"/>
                  </a:cubicBezTo>
                  <a:cubicBezTo>
                    <a:pt x="158" y="656"/>
                    <a:pt x="158" y="656"/>
                    <a:pt x="158" y="656"/>
                  </a:cubicBezTo>
                  <a:cubicBezTo>
                    <a:pt x="166" y="659"/>
                    <a:pt x="166" y="659"/>
                    <a:pt x="166" y="659"/>
                  </a:cubicBezTo>
                  <a:cubicBezTo>
                    <a:pt x="170" y="662"/>
                    <a:pt x="170" y="662"/>
                    <a:pt x="170" y="662"/>
                  </a:cubicBezTo>
                  <a:cubicBezTo>
                    <a:pt x="173" y="664"/>
                    <a:pt x="173" y="664"/>
                    <a:pt x="173" y="664"/>
                  </a:cubicBezTo>
                  <a:cubicBezTo>
                    <a:pt x="177" y="670"/>
                    <a:pt x="177" y="670"/>
                    <a:pt x="177" y="670"/>
                  </a:cubicBezTo>
                  <a:cubicBezTo>
                    <a:pt x="184" y="672"/>
                    <a:pt x="184" y="672"/>
                    <a:pt x="184" y="672"/>
                  </a:cubicBezTo>
                  <a:cubicBezTo>
                    <a:pt x="186" y="674"/>
                    <a:pt x="186" y="674"/>
                    <a:pt x="186" y="674"/>
                  </a:cubicBezTo>
                  <a:cubicBezTo>
                    <a:pt x="190" y="680"/>
                    <a:pt x="190" y="680"/>
                    <a:pt x="190" y="680"/>
                  </a:cubicBezTo>
                  <a:cubicBezTo>
                    <a:pt x="189" y="681"/>
                    <a:pt x="189" y="681"/>
                    <a:pt x="189" y="681"/>
                  </a:cubicBezTo>
                  <a:cubicBezTo>
                    <a:pt x="190" y="685"/>
                    <a:pt x="190" y="685"/>
                    <a:pt x="190" y="685"/>
                  </a:cubicBezTo>
                  <a:cubicBezTo>
                    <a:pt x="194" y="687"/>
                    <a:pt x="194" y="687"/>
                    <a:pt x="194" y="687"/>
                  </a:cubicBezTo>
                  <a:cubicBezTo>
                    <a:pt x="198" y="689"/>
                    <a:pt x="198" y="689"/>
                    <a:pt x="198" y="689"/>
                  </a:cubicBezTo>
                  <a:cubicBezTo>
                    <a:pt x="202" y="690"/>
                    <a:pt x="202" y="690"/>
                    <a:pt x="202" y="690"/>
                  </a:cubicBezTo>
                  <a:cubicBezTo>
                    <a:pt x="207" y="689"/>
                    <a:pt x="207" y="689"/>
                    <a:pt x="207" y="689"/>
                  </a:cubicBezTo>
                  <a:cubicBezTo>
                    <a:pt x="209" y="695"/>
                    <a:pt x="209" y="695"/>
                    <a:pt x="209" y="695"/>
                  </a:cubicBezTo>
                  <a:cubicBezTo>
                    <a:pt x="211" y="697"/>
                    <a:pt x="211" y="697"/>
                    <a:pt x="211" y="697"/>
                  </a:cubicBezTo>
                  <a:cubicBezTo>
                    <a:pt x="213" y="700"/>
                    <a:pt x="213" y="700"/>
                    <a:pt x="213" y="700"/>
                  </a:cubicBezTo>
                  <a:cubicBezTo>
                    <a:pt x="218" y="700"/>
                    <a:pt x="218" y="700"/>
                    <a:pt x="218" y="700"/>
                  </a:cubicBezTo>
                  <a:cubicBezTo>
                    <a:pt x="222" y="701"/>
                    <a:pt x="222" y="701"/>
                    <a:pt x="222" y="701"/>
                  </a:cubicBezTo>
                  <a:cubicBezTo>
                    <a:pt x="222" y="704"/>
                    <a:pt x="222" y="704"/>
                    <a:pt x="222" y="704"/>
                  </a:cubicBezTo>
                  <a:cubicBezTo>
                    <a:pt x="226" y="706"/>
                    <a:pt x="226" y="706"/>
                    <a:pt x="226" y="706"/>
                  </a:cubicBezTo>
                  <a:cubicBezTo>
                    <a:pt x="230" y="705"/>
                    <a:pt x="230" y="705"/>
                    <a:pt x="230" y="705"/>
                  </a:cubicBezTo>
                  <a:cubicBezTo>
                    <a:pt x="234" y="709"/>
                    <a:pt x="234" y="709"/>
                    <a:pt x="234" y="709"/>
                  </a:cubicBezTo>
                  <a:cubicBezTo>
                    <a:pt x="241" y="708"/>
                    <a:pt x="241" y="708"/>
                    <a:pt x="241" y="708"/>
                  </a:cubicBezTo>
                  <a:cubicBezTo>
                    <a:pt x="244" y="708"/>
                    <a:pt x="244" y="708"/>
                    <a:pt x="244" y="708"/>
                  </a:cubicBezTo>
                  <a:cubicBezTo>
                    <a:pt x="247" y="711"/>
                    <a:pt x="247" y="711"/>
                    <a:pt x="247" y="711"/>
                  </a:cubicBezTo>
                  <a:cubicBezTo>
                    <a:pt x="249" y="715"/>
                    <a:pt x="249" y="715"/>
                    <a:pt x="249" y="715"/>
                  </a:cubicBezTo>
                  <a:cubicBezTo>
                    <a:pt x="252" y="718"/>
                    <a:pt x="252" y="718"/>
                    <a:pt x="252" y="718"/>
                  </a:cubicBezTo>
                  <a:cubicBezTo>
                    <a:pt x="256" y="723"/>
                    <a:pt x="256" y="723"/>
                    <a:pt x="256" y="723"/>
                  </a:cubicBezTo>
                  <a:cubicBezTo>
                    <a:pt x="259" y="727"/>
                    <a:pt x="259" y="727"/>
                    <a:pt x="259" y="727"/>
                  </a:cubicBezTo>
                  <a:cubicBezTo>
                    <a:pt x="257" y="733"/>
                    <a:pt x="257" y="733"/>
                    <a:pt x="257" y="733"/>
                  </a:cubicBezTo>
                  <a:cubicBezTo>
                    <a:pt x="258" y="735"/>
                    <a:pt x="258" y="735"/>
                    <a:pt x="258" y="735"/>
                  </a:cubicBezTo>
                  <a:cubicBezTo>
                    <a:pt x="262" y="734"/>
                    <a:pt x="262" y="734"/>
                    <a:pt x="262" y="734"/>
                  </a:cubicBezTo>
                  <a:cubicBezTo>
                    <a:pt x="266" y="734"/>
                    <a:pt x="266" y="734"/>
                    <a:pt x="266" y="734"/>
                  </a:cubicBezTo>
                  <a:cubicBezTo>
                    <a:pt x="268" y="736"/>
                    <a:pt x="268" y="736"/>
                    <a:pt x="268" y="736"/>
                  </a:cubicBezTo>
                  <a:cubicBezTo>
                    <a:pt x="273" y="736"/>
                    <a:pt x="273" y="736"/>
                    <a:pt x="273" y="736"/>
                  </a:cubicBezTo>
                  <a:cubicBezTo>
                    <a:pt x="277" y="735"/>
                    <a:pt x="277" y="735"/>
                    <a:pt x="277" y="735"/>
                  </a:cubicBezTo>
                  <a:cubicBezTo>
                    <a:pt x="282" y="736"/>
                    <a:pt x="282" y="736"/>
                    <a:pt x="282" y="736"/>
                  </a:cubicBezTo>
                  <a:cubicBezTo>
                    <a:pt x="287" y="739"/>
                    <a:pt x="287" y="739"/>
                    <a:pt x="287" y="739"/>
                  </a:cubicBezTo>
                  <a:cubicBezTo>
                    <a:pt x="296" y="742"/>
                    <a:pt x="296" y="742"/>
                    <a:pt x="296" y="742"/>
                  </a:cubicBezTo>
                  <a:cubicBezTo>
                    <a:pt x="304" y="743"/>
                    <a:pt x="304" y="743"/>
                    <a:pt x="304" y="743"/>
                  </a:cubicBezTo>
                  <a:cubicBezTo>
                    <a:pt x="309" y="746"/>
                    <a:pt x="309" y="746"/>
                    <a:pt x="309" y="746"/>
                  </a:cubicBezTo>
                  <a:cubicBezTo>
                    <a:pt x="311" y="758"/>
                    <a:pt x="311" y="758"/>
                    <a:pt x="311" y="758"/>
                  </a:cubicBezTo>
                  <a:cubicBezTo>
                    <a:pt x="309" y="768"/>
                    <a:pt x="309" y="768"/>
                    <a:pt x="309" y="768"/>
                  </a:cubicBezTo>
                  <a:cubicBezTo>
                    <a:pt x="311" y="766"/>
                    <a:pt x="311" y="766"/>
                    <a:pt x="311" y="766"/>
                  </a:cubicBezTo>
                  <a:cubicBezTo>
                    <a:pt x="313" y="764"/>
                    <a:pt x="313" y="764"/>
                    <a:pt x="313" y="764"/>
                  </a:cubicBezTo>
                  <a:cubicBezTo>
                    <a:pt x="323" y="761"/>
                    <a:pt x="323" y="761"/>
                    <a:pt x="323" y="761"/>
                  </a:cubicBezTo>
                  <a:cubicBezTo>
                    <a:pt x="331" y="759"/>
                    <a:pt x="331" y="759"/>
                    <a:pt x="331" y="759"/>
                  </a:cubicBezTo>
                  <a:cubicBezTo>
                    <a:pt x="342" y="754"/>
                    <a:pt x="342" y="754"/>
                    <a:pt x="342" y="754"/>
                  </a:cubicBezTo>
                  <a:cubicBezTo>
                    <a:pt x="344" y="749"/>
                    <a:pt x="344" y="749"/>
                    <a:pt x="344" y="749"/>
                  </a:cubicBezTo>
                  <a:cubicBezTo>
                    <a:pt x="341" y="745"/>
                    <a:pt x="341" y="745"/>
                    <a:pt x="341" y="745"/>
                  </a:cubicBezTo>
                  <a:cubicBezTo>
                    <a:pt x="338" y="741"/>
                    <a:pt x="338" y="741"/>
                    <a:pt x="338" y="741"/>
                  </a:cubicBezTo>
                  <a:cubicBezTo>
                    <a:pt x="340" y="735"/>
                    <a:pt x="340" y="735"/>
                    <a:pt x="340" y="735"/>
                  </a:cubicBezTo>
                  <a:cubicBezTo>
                    <a:pt x="347" y="731"/>
                    <a:pt x="347" y="731"/>
                    <a:pt x="347" y="731"/>
                  </a:cubicBezTo>
                  <a:cubicBezTo>
                    <a:pt x="351" y="725"/>
                    <a:pt x="351" y="725"/>
                    <a:pt x="351" y="725"/>
                  </a:cubicBezTo>
                  <a:cubicBezTo>
                    <a:pt x="356" y="719"/>
                    <a:pt x="356" y="719"/>
                    <a:pt x="356" y="719"/>
                  </a:cubicBezTo>
                  <a:cubicBezTo>
                    <a:pt x="358" y="716"/>
                    <a:pt x="358" y="716"/>
                    <a:pt x="358" y="716"/>
                  </a:cubicBezTo>
                  <a:cubicBezTo>
                    <a:pt x="360" y="717"/>
                    <a:pt x="360" y="717"/>
                    <a:pt x="360" y="717"/>
                  </a:cubicBezTo>
                  <a:cubicBezTo>
                    <a:pt x="361" y="720"/>
                    <a:pt x="361" y="720"/>
                    <a:pt x="361" y="720"/>
                  </a:cubicBezTo>
                  <a:cubicBezTo>
                    <a:pt x="361" y="722"/>
                    <a:pt x="361" y="722"/>
                    <a:pt x="361" y="722"/>
                  </a:cubicBezTo>
                  <a:cubicBezTo>
                    <a:pt x="362" y="723"/>
                    <a:pt x="362" y="723"/>
                    <a:pt x="362" y="723"/>
                  </a:cubicBezTo>
                  <a:cubicBezTo>
                    <a:pt x="364" y="720"/>
                    <a:pt x="364" y="720"/>
                    <a:pt x="364" y="720"/>
                  </a:cubicBezTo>
                  <a:cubicBezTo>
                    <a:pt x="365" y="720"/>
                    <a:pt x="365" y="720"/>
                    <a:pt x="365" y="720"/>
                  </a:cubicBezTo>
                  <a:cubicBezTo>
                    <a:pt x="367" y="720"/>
                    <a:pt x="367" y="720"/>
                    <a:pt x="367" y="720"/>
                  </a:cubicBezTo>
                  <a:cubicBezTo>
                    <a:pt x="369" y="719"/>
                    <a:pt x="369" y="719"/>
                    <a:pt x="369" y="719"/>
                  </a:cubicBezTo>
                  <a:cubicBezTo>
                    <a:pt x="370" y="717"/>
                    <a:pt x="370" y="717"/>
                    <a:pt x="370" y="717"/>
                  </a:cubicBezTo>
                  <a:cubicBezTo>
                    <a:pt x="369" y="715"/>
                    <a:pt x="369" y="715"/>
                    <a:pt x="369" y="715"/>
                  </a:cubicBezTo>
                  <a:cubicBezTo>
                    <a:pt x="366" y="713"/>
                    <a:pt x="366" y="713"/>
                    <a:pt x="366" y="713"/>
                  </a:cubicBezTo>
                  <a:cubicBezTo>
                    <a:pt x="366" y="712"/>
                    <a:pt x="366" y="712"/>
                    <a:pt x="366" y="712"/>
                  </a:cubicBezTo>
                  <a:cubicBezTo>
                    <a:pt x="367" y="711"/>
                    <a:pt x="367" y="711"/>
                    <a:pt x="367" y="711"/>
                  </a:cubicBezTo>
                  <a:cubicBezTo>
                    <a:pt x="369" y="709"/>
                    <a:pt x="369" y="709"/>
                    <a:pt x="369" y="709"/>
                  </a:cubicBezTo>
                  <a:cubicBezTo>
                    <a:pt x="369" y="705"/>
                    <a:pt x="369" y="705"/>
                    <a:pt x="369" y="705"/>
                  </a:cubicBezTo>
                  <a:cubicBezTo>
                    <a:pt x="368" y="703"/>
                    <a:pt x="368" y="703"/>
                    <a:pt x="368" y="703"/>
                  </a:cubicBezTo>
                  <a:cubicBezTo>
                    <a:pt x="365" y="701"/>
                    <a:pt x="365" y="701"/>
                    <a:pt x="365" y="701"/>
                  </a:cubicBezTo>
                  <a:cubicBezTo>
                    <a:pt x="363" y="700"/>
                    <a:pt x="363" y="700"/>
                    <a:pt x="363" y="700"/>
                  </a:cubicBezTo>
                  <a:cubicBezTo>
                    <a:pt x="363" y="697"/>
                    <a:pt x="363" y="697"/>
                    <a:pt x="363" y="697"/>
                  </a:cubicBezTo>
                  <a:cubicBezTo>
                    <a:pt x="365" y="695"/>
                    <a:pt x="365" y="695"/>
                    <a:pt x="365" y="695"/>
                  </a:cubicBezTo>
                  <a:cubicBezTo>
                    <a:pt x="366" y="694"/>
                    <a:pt x="366" y="694"/>
                    <a:pt x="366" y="694"/>
                  </a:cubicBezTo>
                  <a:cubicBezTo>
                    <a:pt x="366" y="691"/>
                    <a:pt x="366" y="691"/>
                    <a:pt x="366" y="691"/>
                  </a:cubicBezTo>
                  <a:cubicBezTo>
                    <a:pt x="364" y="690"/>
                    <a:pt x="364" y="690"/>
                    <a:pt x="364" y="690"/>
                  </a:cubicBezTo>
                  <a:cubicBezTo>
                    <a:pt x="361" y="691"/>
                    <a:pt x="361" y="691"/>
                    <a:pt x="361" y="691"/>
                  </a:cubicBezTo>
                  <a:cubicBezTo>
                    <a:pt x="358" y="691"/>
                    <a:pt x="358" y="691"/>
                    <a:pt x="358" y="691"/>
                  </a:cubicBezTo>
                  <a:cubicBezTo>
                    <a:pt x="355" y="689"/>
                    <a:pt x="355" y="689"/>
                    <a:pt x="355" y="689"/>
                  </a:cubicBezTo>
                  <a:cubicBezTo>
                    <a:pt x="352" y="688"/>
                    <a:pt x="352" y="688"/>
                    <a:pt x="352" y="688"/>
                  </a:cubicBezTo>
                  <a:cubicBezTo>
                    <a:pt x="352" y="686"/>
                    <a:pt x="352" y="686"/>
                    <a:pt x="352" y="686"/>
                  </a:cubicBezTo>
                  <a:cubicBezTo>
                    <a:pt x="352" y="685"/>
                    <a:pt x="352" y="685"/>
                    <a:pt x="352" y="685"/>
                  </a:cubicBezTo>
                  <a:cubicBezTo>
                    <a:pt x="350" y="684"/>
                    <a:pt x="350" y="684"/>
                    <a:pt x="350" y="684"/>
                  </a:cubicBezTo>
                  <a:cubicBezTo>
                    <a:pt x="348" y="683"/>
                    <a:pt x="348" y="683"/>
                    <a:pt x="348" y="683"/>
                  </a:cubicBezTo>
                  <a:cubicBezTo>
                    <a:pt x="348" y="681"/>
                    <a:pt x="348" y="681"/>
                    <a:pt x="348" y="681"/>
                  </a:cubicBezTo>
                  <a:cubicBezTo>
                    <a:pt x="351" y="680"/>
                    <a:pt x="351" y="680"/>
                    <a:pt x="351" y="680"/>
                  </a:cubicBezTo>
                  <a:cubicBezTo>
                    <a:pt x="353" y="681"/>
                    <a:pt x="353" y="681"/>
                    <a:pt x="353" y="681"/>
                  </a:cubicBezTo>
                  <a:cubicBezTo>
                    <a:pt x="354" y="683"/>
                    <a:pt x="354" y="683"/>
                    <a:pt x="354" y="683"/>
                  </a:cubicBezTo>
                  <a:cubicBezTo>
                    <a:pt x="355" y="683"/>
                    <a:pt x="355" y="683"/>
                    <a:pt x="355" y="683"/>
                  </a:cubicBezTo>
                  <a:cubicBezTo>
                    <a:pt x="357" y="681"/>
                    <a:pt x="357" y="681"/>
                    <a:pt x="357" y="681"/>
                  </a:cubicBezTo>
                  <a:cubicBezTo>
                    <a:pt x="358" y="679"/>
                    <a:pt x="358" y="679"/>
                    <a:pt x="358" y="679"/>
                  </a:cubicBezTo>
                  <a:cubicBezTo>
                    <a:pt x="361" y="680"/>
                    <a:pt x="361" y="680"/>
                    <a:pt x="361" y="680"/>
                  </a:cubicBezTo>
                  <a:cubicBezTo>
                    <a:pt x="364" y="681"/>
                    <a:pt x="364" y="681"/>
                    <a:pt x="364" y="681"/>
                  </a:cubicBezTo>
                  <a:cubicBezTo>
                    <a:pt x="365" y="681"/>
                    <a:pt x="365" y="681"/>
                    <a:pt x="365" y="681"/>
                  </a:cubicBezTo>
                  <a:cubicBezTo>
                    <a:pt x="365" y="678"/>
                    <a:pt x="365" y="678"/>
                    <a:pt x="365" y="678"/>
                  </a:cubicBezTo>
                  <a:cubicBezTo>
                    <a:pt x="367" y="675"/>
                    <a:pt x="367" y="675"/>
                    <a:pt x="367" y="675"/>
                  </a:cubicBezTo>
                  <a:cubicBezTo>
                    <a:pt x="369" y="673"/>
                    <a:pt x="369" y="673"/>
                    <a:pt x="369" y="673"/>
                  </a:cubicBezTo>
                  <a:cubicBezTo>
                    <a:pt x="372" y="671"/>
                    <a:pt x="372" y="671"/>
                    <a:pt x="372" y="671"/>
                  </a:cubicBezTo>
                  <a:cubicBezTo>
                    <a:pt x="375" y="670"/>
                    <a:pt x="375" y="670"/>
                    <a:pt x="375" y="670"/>
                  </a:cubicBezTo>
                  <a:cubicBezTo>
                    <a:pt x="377" y="667"/>
                    <a:pt x="377" y="667"/>
                    <a:pt x="377" y="667"/>
                  </a:cubicBezTo>
                  <a:cubicBezTo>
                    <a:pt x="378" y="666"/>
                    <a:pt x="378" y="666"/>
                    <a:pt x="378" y="666"/>
                  </a:cubicBezTo>
                  <a:cubicBezTo>
                    <a:pt x="378" y="662"/>
                    <a:pt x="378" y="662"/>
                    <a:pt x="378" y="662"/>
                  </a:cubicBezTo>
                  <a:cubicBezTo>
                    <a:pt x="380" y="659"/>
                    <a:pt x="380" y="659"/>
                    <a:pt x="380" y="659"/>
                  </a:cubicBezTo>
                  <a:cubicBezTo>
                    <a:pt x="383" y="657"/>
                    <a:pt x="383" y="657"/>
                    <a:pt x="383" y="657"/>
                  </a:cubicBezTo>
                  <a:cubicBezTo>
                    <a:pt x="387" y="657"/>
                    <a:pt x="387" y="657"/>
                    <a:pt x="387" y="657"/>
                  </a:cubicBezTo>
                  <a:cubicBezTo>
                    <a:pt x="389" y="659"/>
                    <a:pt x="389" y="659"/>
                    <a:pt x="389" y="659"/>
                  </a:cubicBezTo>
                  <a:cubicBezTo>
                    <a:pt x="391" y="662"/>
                    <a:pt x="391" y="662"/>
                    <a:pt x="391" y="662"/>
                  </a:cubicBezTo>
                  <a:cubicBezTo>
                    <a:pt x="394" y="665"/>
                    <a:pt x="394" y="665"/>
                    <a:pt x="394" y="665"/>
                  </a:cubicBezTo>
                  <a:cubicBezTo>
                    <a:pt x="396" y="667"/>
                    <a:pt x="396" y="667"/>
                    <a:pt x="396" y="667"/>
                  </a:cubicBezTo>
                  <a:cubicBezTo>
                    <a:pt x="398" y="670"/>
                    <a:pt x="398" y="670"/>
                    <a:pt x="398" y="670"/>
                  </a:cubicBezTo>
                  <a:cubicBezTo>
                    <a:pt x="400" y="673"/>
                    <a:pt x="400" y="673"/>
                    <a:pt x="400" y="673"/>
                  </a:cubicBezTo>
                  <a:cubicBezTo>
                    <a:pt x="401" y="675"/>
                    <a:pt x="401" y="675"/>
                    <a:pt x="401" y="675"/>
                  </a:cubicBezTo>
                  <a:cubicBezTo>
                    <a:pt x="400" y="678"/>
                    <a:pt x="400" y="678"/>
                    <a:pt x="400" y="678"/>
                  </a:cubicBezTo>
                  <a:cubicBezTo>
                    <a:pt x="397" y="680"/>
                    <a:pt x="397" y="680"/>
                    <a:pt x="397" y="680"/>
                  </a:cubicBezTo>
                  <a:cubicBezTo>
                    <a:pt x="394" y="682"/>
                    <a:pt x="394" y="682"/>
                    <a:pt x="394" y="682"/>
                  </a:cubicBezTo>
                  <a:cubicBezTo>
                    <a:pt x="394" y="685"/>
                    <a:pt x="394" y="685"/>
                    <a:pt x="394" y="685"/>
                  </a:cubicBezTo>
                  <a:cubicBezTo>
                    <a:pt x="396" y="688"/>
                    <a:pt x="396" y="688"/>
                    <a:pt x="396" y="688"/>
                  </a:cubicBezTo>
                  <a:cubicBezTo>
                    <a:pt x="397" y="689"/>
                    <a:pt x="397" y="689"/>
                    <a:pt x="397" y="689"/>
                  </a:cubicBezTo>
                  <a:cubicBezTo>
                    <a:pt x="400" y="688"/>
                    <a:pt x="400" y="688"/>
                    <a:pt x="400" y="688"/>
                  </a:cubicBezTo>
                  <a:cubicBezTo>
                    <a:pt x="404" y="688"/>
                    <a:pt x="404" y="688"/>
                    <a:pt x="404" y="688"/>
                  </a:cubicBezTo>
                  <a:cubicBezTo>
                    <a:pt x="405" y="688"/>
                    <a:pt x="405" y="688"/>
                    <a:pt x="405" y="688"/>
                  </a:cubicBezTo>
                  <a:cubicBezTo>
                    <a:pt x="407" y="690"/>
                    <a:pt x="407" y="690"/>
                    <a:pt x="407" y="690"/>
                  </a:cubicBezTo>
                  <a:cubicBezTo>
                    <a:pt x="409" y="691"/>
                    <a:pt x="409" y="691"/>
                    <a:pt x="409" y="691"/>
                  </a:cubicBezTo>
                  <a:cubicBezTo>
                    <a:pt x="412" y="691"/>
                    <a:pt x="412" y="691"/>
                    <a:pt x="412" y="691"/>
                  </a:cubicBezTo>
                  <a:cubicBezTo>
                    <a:pt x="413" y="689"/>
                    <a:pt x="413" y="689"/>
                    <a:pt x="413" y="689"/>
                  </a:cubicBezTo>
                  <a:cubicBezTo>
                    <a:pt x="416" y="687"/>
                    <a:pt x="416" y="687"/>
                    <a:pt x="416" y="687"/>
                  </a:cubicBezTo>
                  <a:cubicBezTo>
                    <a:pt x="419" y="688"/>
                    <a:pt x="419" y="688"/>
                    <a:pt x="419" y="688"/>
                  </a:cubicBezTo>
                  <a:cubicBezTo>
                    <a:pt x="421" y="689"/>
                    <a:pt x="421" y="689"/>
                    <a:pt x="421" y="689"/>
                  </a:cubicBezTo>
                  <a:cubicBezTo>
                    <a:pt x="424" y="688"/>
                    <a:pt x="424" y="688"/>
                    <a:pt x="424" y="688"/>
                  </a:cubicBezTo>
                  <a:cubicBezTo>
                    <a:pt x="426" y="686"/>
                    <a:pt x="426" y="686"/>
                    <a:pt x="426" y="686"/>
                  </a:cubicBezTo>
                  <a:cubicBezTo>
                    <a:pt x="428" y="685"/>
                    <a:pt x="428" y="685"/>
                    <a:pt x="428" y="685"/>
                  </a:cubicBezTo>
                  <a:cubicBezTo>
                    <a:pt x="430" y="685"/>
                    <a:pt x="430" y="685"/>
                    <a:pt x="430" y="685"/>
                  </a:cubicBezTo>
                  <a:cubicBezTo>
                    <a:pt x="428" y="691"/>
                    <a:pt x="428" y="691"/>
                    <a:pt x="428" y="691"/>
                  </a:cubicBezTo>
                  <a:cubicBezTo>
                    <a:pt x="428" y="693"/>
                    <a:pt x="428" y="693"/>
                    <a:pt x="428" y="693"/>
                  </a:cubicBezTo>
                  <a:cubicBezTo>
                    <a:pt x="431" y="693"/>
                    <a:pt x="431" y="693"/>
                    <a:pt x="431" y="693"/>
                  </a:cubicBezTo>
                  <a:cubicBezTo>
                    <a:pt x="434" y="691"/>
                    <a:pt x="434" y="691"/>
                    <a:pt x="434" y="691"/>
                  </a:cubicBezTo>
                  <a:cubicBezTo>
                    <a:pt x="437" y="690"/>
                    <a:pt x="437" y="690"/>
                    <a:pt x="437" y="690"/>
                  </a:cubicBezTo>
                  <a:cubicBezTo>
                    <a:pt x="438" y="693"/>
                    <a:pt x="438" y="693"/>
                    <a:pt x="438" y="693"/>
                  </a:cubicBezTo>
                  <a:cubicBezTo>
                    <a:pt x="438" y="697"/>
                    <a:pt x="438" y="697"/>
                    <a:pt x="438" y="697"/>
                  </a:cubicBezTo>
                  <a:cubicBezTo>
                    <a:pt x="438" y="703"/>
                    <a:pt x="438" y="703"/>
                    <a:pt x="438" y="703"/>
                  </a:cubicBezTo>
                  <a:cubicBezTo>
                    <a:pt x="439" y="709"/>
                    <a:pt x="439" y="709"/>
                    <a:pt x="439" y="709"/>
                  </a:cubicBezTo>
                  <a:cubicBezTo>
                    <a:pt x="440" y="715"/>
                    <a:pt x="440" y="715"/>
                    <a:pt x="440" y="715"/>
                  </a:cubicBezTo>
                  <a:cubicBezTo>
                    <a:pt x="442" y="720"/>
                    <a:pt x="442" y="720"/>
                    <a:pt x="442" y="720"/>
                  </a:cubicBezTo>
                  <a:cubicBezTo>
                    <a:pt x="444" y="721"/>
                    <a:pt x="444" y="721"/>
                    <a:pt x="444" y="721"/>
                  </a:cubicBezTo>
                  <a:cubicBezTo>
                    <a:pt x="446" y="722"/>
                    <a:pt x="446" y="722"/>
                    <a:pt x="446" y="722"/>
                  </a:cubicBezTo>
                  <a:cubicBezTo>
                    <a:pt x="447" y="719"/>
                    <a:pt x="447" y="719"/>
                    <a:pt x="447" y="719"/>
                  </a:cubicBezTo>
                  <a:cubicBezTo>
                    <a:pt x="447" y="716"/>
                    <a:pt x="447" y="716"/>
                    <a:pt x="447" y="716"/>
                  </a:cubicBezTo>
                  <a:cubicBezTo>
                    <a:pt x="448" y="714"/>
                    <a:pt x="448" y="714"/>
                    <a:pt x="448" y="714"/>
                  </a:cubicBezTo>
                  <a:cubicBezTo>
                    <a:pt x="451" y="713"/>
                    <a:pt x="451" y="713"/>
                    <a:pt x="451" y="713"/>
                  </a:cubicBezTo>
                  <a:cubicBezTo>
                    <a:pt x="453" y="714"/>
                    <a:pt x="453" y="714"/>
                    <a:pt x="453" y="714"/>
                  </a:cubicBezTo>
                  <a:cubicBezTo>
                    <a:pt x="455" y="716"/>
                    <a:pt x="455" y="716"/>
                    <a:pt x="455" y="716"/>
                  </a:cubicBezTo>
                  <a:cubicBezTo>
                    <a:pt x="456" y="720"/>
                    <a:pt x="456" y="720"/>
                    <a:pt x="456" y="720"/>
                  </a:cubicBezTo>
                  <a:cubicBezTo>
                    <a:pt x="457" y="724"/>
                    <a:pt x="457" y="724"/>
                    <a:pt x="457" y="724"/>
                  </a:cubicBezTo>
                  <a:cubicBezTo>
                    <a:pt x="457" y="729"/>
                    <a:pt x="457" y="729"/>
                    <a:pt x="457" y="729"/>
                  </a:cubicBezTo>
                  <a:cubicBezTo>
                    <a:pt x="458" y="734"/>
                    <a:pt x="458" y="734"/>
                    <a:pt x="458" y="734"/>
                  </a:cubicBezTo>
                  <a:cubicBezTo>
                    <a:pt x="458" y="737"/>
                    <a:pt x="458" y="737"/>
                    <a:pt x="458" y="737"/>
                  </a:cubicBezTo>
                  <a:cubicBezTo>
                    <a:pt x="460" y="737"/>
                    <a:pt x="460" y="737"/>
                    <a:pt x="460" y="737"/>
                  </a:cubicBezTo>
                  <a:cubicBezTo>
                    <a:pt x="462" y="738"/>
                    <a:pt x="462" y="738"/>
                    <a:pt x="462" y="738"/>
                  </a:cubicBezTo>
                  <a:cubicBezTo>
                    <a:pt x="466" y="736"/>
                    <a:pt x="466" y="736"/>
                    <a:pt x="466" y="736"/>
                  </a:cubicBezTo>
                  <a:cubicBezTo>
                    <a:pt x="468" y="735"/>
                    <a:pt x="468" y="735"/>
                    <a:pt x="468" y="735"/>
                  </a:cubicBezTo>
                  <a:cubicBezTo>
                    <a:pt x="471" y="735"/>
                    <a:pt x="471" y="735"/>
                    <a:pt x="471" y="735"/>
                  </a:cubicBezTo>
                  <a:cubicBezTo>
                    <a:pt x="473" y="737"/>
                    <a:pt x="473" y="737"/>
                    <a:pt x="473" y="737"/>
                  </a:cubicBezTo>
                  <a:cubicBezTo>
                    <a:pt x="476" y="738"/>
                    <a:pt x="476" y="738"/>
                    <a:pt x="476" y="738"/>
                  </a:cubicBezTo>
                  <a:cubicBezTo>
                    <a:pt x="479" y="741"/>
                    <a:pt x="479" y="741"/>
                    <a:pt x="479" y="741"/>
                  </a:cubicBezTo>
                  <a:cubicBezTo>
                    <a:pt x="483" y="742"/>
                    <a:pt x="483" y="742"/>
                    <a:pt x="483" y="742"/>
                  </a:cubicBezTo>
                  <a:cubicBezTo>
                    <a:pt x="484" y="742"/>
                    <a:pt x="484" y="742"/>
                    <a:pt x="484" y="742"/>
                  </a:cubicBezTo>
                  <a:cubicBezTo>
                    <a:pt x="486" y="743"/>
                    <a:pt x="486" y="743"/>
                    <a:pt x="486" y="743"/>
                  </a:cubicBezTo>
                  <a:cubicBezTo>
                    <a:pt x="487" y="745"/>
                    <a:pt x="487" y="745"/>
                    <a:pt x="487" y="745"/>
                  </a:cubicBezTo>
                  <a:cubicBezTo>
                    <a:pt x="487" y="754"/>
                    <a:pt x="487" y="754"/>
                    <a:pt x="487" y="754"/>
                  </a:cubicBezTo>
                  <a:cubicBezTo>
                    <a:pt x="486" y="758"/>
                    <a:pt x="486" y="758"/>
                    <a:pt x="486" y="758"/>
                  </a:cubicBezTo>
                  <a:cubicBezTo>
                    <a:pt x="485" y="761"/>
                    <a:pt x="485" y="761"/>
                    <a:pt x="485" y="761"/>
                  </a:cubicBezTo>
                  <a:cubicBezTo>
                    <a:pt x="483" y="763"/>
                    <a:pt x="483" y="763"/>
                    <a:pt x="483" y="763"/>
                  </a:cubicBezTo>
                  <a:cubicBezTo>
                    <a:pt x="485" y="766"/>
                    <a:pt x="485" y="766"/>
                    <a:pt x="485" y="766"/>
                  </a:cubicBezTo>
                  <a:cubicBezTo>
                    <a:pt x="486" y="767"/>
                    <a:pt x="486" y="767"/>
                    <a:pt x="486" y="767"/>
                  </a:cubicBezTo>
                  <a:cubicBezTo>
                    <a:pt x="485" y="769"/>
                    <a:pt x="485" y="769"/>
                    <a:pt x="485" y="769"/>
                  </a:cubicBezTo>
                  <a:cubicBezTo>
                    <a:pt x="484" y="772"/>
                    <a:pt x="484" y="772"/>
                    <a:pt x="484" y="772"/>
                  </a:cubicBezTo>
                  <a:cubicBezTo>
                    <a:pt x="484" y="774"/>
                    <a:pt x="484" y="774"/>
                    <a:pt x="484" y="774"/>
                  </a:cubicBezTo>
                  <a:cubicBezTo>
                    <a:pt x="486" y="775"/>
                    <a:pt x="486" y="775"/>
                    <a:pt x="486" y="775"/>
                  </a:cubicBezTo>
                  <a:cubicBezTo>
                    <a:pt x="488" y="774"/>
                    <a:pt x="488" y="774"/>
                    <a:pt x="488" y="774"/>
                  </a:cubicBezTo>
                  <a:cubicBezTo>
                    <a:pt x="491" y="772"/>
                    <a:pt x="491" y="772"/>
                    <a:pt x="491" y="772"/>
                  </a:cubicBezTo>
                  <a:cubicBezTo>
                    <a:pt x="493" y="773"/>
                    <a:pt x="493" y="773"/>
                    <a:pt x="493" y="773"/>
                  </a:cubicBezTo>
                  <a:cubicBezTo>
                    <a:pt x="496" y="774"/>
                    <a:pt x="496" y="774"/>
                    <a:pt x="496" y="774"/>
                  </a:cubicBezTo>
                  <a:cubicBezTo>
                    <a:pt x="498" y="773"/>
                    <a:pt x="498" y="773"/>
                    <a:pt x="498" y="773"/>
                  </a:cubicBezTo>
                  <a:cubicBezTo>
                    <a:pt x="500" y="772"/>
                    <a:pt x="500" y="772"/>
                    <a:pt x="500" y="772"/>
                  </a:cubicBezTo>
                  <a:cubicBezTo>
                    <a:pt x="502" y="772"/>
                    <a:pt x="502" y="772"/>
                    <a:pt x="502" y="772"/>
                  </a:cubicBezTo>
                  <a:cubicBezTo>
                    <a:pt x="504" y="773"/>
                    <a:pt x="504" y="773"/>
                    <a:pt x="504" y="773"/>
                  </a:cubicBezTo>
                  <a:cubicBezTo>
                    <a:pt x="506" y="773"/>
                    <a:pt x="506" y="773"/>
                    <a:pt x="506" y="773"/>
                  </a:cubicBezTo>
                  <a:cubicBezTo>
                    <a:pt x="508" y="772"/>
                    <a:pt x="508" y="772"/>
                    <a:pt x="508" y="772"/>
                  </a:cubicBezTo>
                  <a:cubicBezTo>
                    <a:pt x="510" y="771"/>
                    <a:pt x="510" y="771"/>
                    <a:pt x="510" y="771"/>
                  </a:cubicBezTo>
                  <a:cubicBezTo>
                    <a:pt x="512" y="772"/>
                    <a:pt x="512" y="772"/>
                    <a:pt x="512" y="772"/>
                  </a:cubicBezTo>
                  <a:cubicBezTo>
                    <a:pt x="513" y="774"/>
                    <a:pt x="513" y="774"/>
                    <a:pt x="513" y="774"/>
                  </a:cubicBezTo>
                  <a:cubicBezTo>
                    <a:pt x="515" y="776"/>
                    <a:pt x="515" y="776"/>
                    <a:pt x="515" y="776"/>
                  </a:cubicBezTo>
                  <a:cubicBezTo>
                    <a:pt x="518" y="777"/>
                    <a:pt x="518" y="777"/>
                    <a:pt x="518" y="777"/>
                  </a:cubicBezTo>
                  <a:cubicBezTo>
                    <a:pt x="520" y="777"/>
                    <a:pt x="520" y="777"/>
                    <a:pt x="520" y="777"/>
                  </a:cubicBezTo>
                  <a:cubicBezTo>
                    <a:pt x="522" y="779"/>
                    <a:pt x="522" y="779"/>
                    <a:pt x="522" y="779"/>
                  </a:cubicBezTo>
                  <a:cubicBezTo>
                    <a:pt x="525" y="780"/>
                    <a:pt x="525" y="780"/>
                    <a:pt x="525" y="780"/>
                  </a:cubicBezTo>
                  <a:cubicBezTo>
                    <a:pt x="526" y="782"/>
                    <a:pt x="526" y="782"/>
                    <a:pt x="526" y="782"/>
                  </a:cubicBezTo>
                  <a:cubicBezTo>
                    <a:pt x="527" y="787"/>
                    <a:pt x="527" y="787"/>
                    <a:pt x="527" y="787"/>
                  </a:cubicBezTo>
                  <a:cubicBezTo>
                    <a:pt x="528" y="787"/>
                    <a:pt x="528" y="787"/>
                    <a:pt x="528" y="787"/>
                  </a:cubicBezTo>
                  <a:cubicBezTo>
                    <a:pt x="530" y="785"/>
                    <a:pt x="530" y="785"/>
                    <a:pt x="530" y="785"/>
                  </a:cubicBezTo>
                  <a:cubicBezTo>
                    <a:pt x="531" y="783"/>
                    <a:pt x="531" y="783"/>
                    <a:pt x="531" y="783"/>
                  </a:cubicBezTo>
                  <a:cubicBezTo>
                    <a:pt x="532" y="780"/>
                    <a:pt x="532" y="780"/>
                    <a:pt x="532" y="780"/>
                  </a:cubicBezTo>
                  <a:cubicBezTo>
                    <a:pt x="534" y="778"/>
                    <a:pt x="534" y="778"/>
                    <a:pt x="534" y="778"/>
                  </a:cubicBezTo>
                  <a:cubicBezTo>
                    <a:pt x="537" y="777"/>
                    <a:pt x="537" y="777"/>
                    <a:pt x="537" y="777"/>
                  </a:cubicBezTo>
                  <a:cubicBezTo>
                    <a:pt x="539" y="777"/>
                    <a:pt x="539" y="777"/>
                    <a:pt x="539" y="777"/>
                  </a:cubicBezTo>
                  <a:cubicBezTo>
                    <a:pt x="541" y="778"/>
                    <a:pt x="541" y="778"/>
                    <a:pt x="541" y="778"/>
                  </a:cubicBezTo>
                  <a:cubicBezTo>
                    <a:pt x="543" y="780"/>
                    <a:pt x="543" y="780"/>
                    <a:pt x="543" y="780"/>
                  </a:cubicBezTo>
                  <a:cubicBezTo>
                    <a:pt x="544" y="781"/>
                    <a:pt x="544" y="781"/>
                    <a:pt x="544" y="781"/>
                  </a:cubicBezTo>
                  <a:cubicBezTo>
                    <a:pt x="545" y="784"/>
                    <a:pt x="545" y="784"/>
                    <a:pt x="545" y="784"/>
                  </a:cubicBezTo>
                  <a:cubicBezTo>
                    <a:pt x="545" y="787"/>
                    <a:pt x="545" y="787"/>
                    <a:pt x="545" y="787"/>
                  </a:cubicBezTo>
                  <a:cubicBezTo>
                    <a:pt x="543" y="789"/>
                    <a:pt x="543" y="789"/>
                    <a:pt x="543" y="789"/>
                  </a:cubicBezTo>
                  <a:cubicBezTo>
                    <a:pt x="541" y="790"/>
                    <a:pt x="541" y="790"/>
                    <a:pt x="541" y="790"/>
                  </a:cubicBezTo>
                  <a:cubicBezTo>
                    <a:pt x="542" y="793"/>
                    <a:pt x="542" y="793"/>
                    <a:pt x="542" y="793"/>
                  </a:cubicBezTo>
                  <a:cubicBezTo>
                    <a:pt x="542" y="796"/>
                    <a:pt x="542" y="796"/>
                    <a:pt x="542" y="796"/>
                  </a:cubicBezTo>
                  <a:cubicBezTo>
                    <a:pt x="540" y="797"/>
                    <a:pt x="540" y="797"/>
                    <a:pt x="540" y="797"/>
                  </a:cubicBezTo>
                  <a:cubicBezTo>
                    <a:pt x="539" y="799"/>
                    <a:pt x="539" y="799"/>
                    <a:pt x="539" y="799"/>
                  </a:cubicBezTo>
                  <a:cubicBezTo>
                    <a:pt x="539" y="801"/>
                    <a:pt x="539" y="801"/>
                    <a:pt x="539" y="801"/>
                  </a:cubicBezTo>
                  <a:cubicBezTo>
                    <a:pt x="540" y="803"/>
                    <a:pt x="540" y="803"/>
                    <a:pt x="540" y="803"/>
                  </a:cubicBezTo>
                  <a:cubicBezTo>
                    <a:pt x="540" y="804"/>
                    <a:pt x="540" y="804"/>
                    <a:pt x="540" y="804"/>
                  </a:cubicBezTo>
                  <a:cubicBezTo>
                    <a:pt x="539" y="806"/>
                    <a:pt x="539" y="806"/>
                    <a:pt x="539" y="806"/>
                  </a:cubicBezTo>
                  <a:cubicBezTo>
                    <a:pt x="536" y="807"/>
                    <a:pt x="536" y="807"/>
                    <a:pt x="536" y="807"/>
                  </a:cubicBezTo>
                  <a:cubicBezTo>
                    <a:pt x="534" y="810"/>
                    <a:pt x="534" y="810"/>
                    <a:pt x="534" y="810"/>
                  </a:cubicBezTo>
                  <a:cubicBezTo>
                    <a:pt x="534" y="816"/>
                    <a:pt x="534" y="816"/>
                    <a:pt x="534" y="816"/>
                  </a:cubicBezTo>
                  <a:cubicBezTo>
                    <a:pt x="533" y="819"/>
                    <a:pt x="533" y="819"/>
                    <a:pt x="533" y="819"/>
                  </a:cubicBezTo>
                  <a:cubicBezTo>
                    <a:pt x="532" y="821"/>
                    <a:pt x="532" y="821"/>
                    <a:pt x="532" y="821"/>
                  </a:cubicBezTo>
                  <a:cubicBezTo>
                    <a:pt x="530" y="823"/>
                    <a:pt x="530" y="823"/>
                    <a:pt x="530" y="823"/>
                  </a:cubicBezTo>
                  <a:cubicBezTo>
                    <a:pt x="530" y="823"/>
                    <a:pt x="529" y="824"/>
                    <a:pt x="528" y="825"/>
                  </a:cubicBezTo>
                  <a:cubicBezTo>
                    <a:pt x="527" y="827"/>
                    <a:pt x="527" y="829"/>
                    <a:pt x="527" y="829"/>
                  </a:cubicBezTo>
                  <a:cubicBezTo>
                    <a:pt x="526" y="832"/>
                    <a:pt x="526" y="832"/>
                    <a:pt x="526" y="832"/>
                  </a:cubicBezTo>
                  <a:cubicBezTo>
                    <a:pt x="526" y="833"/>
                    <a:pt x="526" y="833"/>
                    <a:pt x="526" y="833"/>
                  </a:cubicBezTo>
                  <a:cubicBezTo>
                    <a:pt x="527" y="835"/>
                    <a:pt x="527" y="835"/>
                    <a:pt x="527" y="835"/>
                  </a:cubicBezTo>
                  <a:cubicBezTo>
                    <a:pt x="527" y="839"/>
                    <a:pt x="527" y="839"/>
                    <a:pt x="527" y="839"/>
                  </a:cubicBezTo>
                  <a:cubicBezTo>
                    <a:pt x="527" y="842"/>
                    <a:pt x="527" y="842"/>
                    <a:pt x="527" y="842"/>
                  </a:cubicBezTo>
                  <a:cubicBezTo>
                    <a:pt x="526" y="844"/>
                    <a:pt x="526" y="844"/>
                    <a:pt x="526" y="844"/>
                  </a:cubicBezTo>
                  <a:cubicBezTo>
                    <a:pt x="525" y="848"/>
                    <a:pt x="525" y="848"/>
                    <a:pt x="525" y="848"/>
                  </a:cubicBezTo>
                  <a:cubicBezTo>
                    <a:pt x="523" y="850"/>
                    <a:pt x="523" y="850"/>
                    <a:pt x="523" y="850"/>
                  </a:cubicBezTo>
                  <a:cubicBezTo>
                    <a:pt x="522" y="853"/>
                    <a:pt x="522" y="853"/>
                    <a:pt x="522" y="853"/>
                  </a:cubicBezTo>
                  <a:cubicBezTo>
                    <a:pt x="521" y="855"/>
                    <a:pt x="521" y="855"/>
                    <a:pt x="521" y="855"/>
                  </a:cubicBezTo>
                  <a:cubicBezTo>
                    <a:pt x="520" y="860"/>
                    <a:pt x="520" y="860"/>
                    <a:pt x="520" y="860"/>
                  </a:cubicBezTo>
                  <a:cubicBezTo>
                    <a:pt x="520" y="866"/>
                    <a:pt x="520" y="866"/>
                    <a:pt x="520" y="866"/>
                  </a:cubicBezTo>
                  <a:cubicBezTo>
                    <a:pt x="521" y="869"/>
                    <a:pt x="521" y="869"/>
                    <a:pt x="521" y="869"/>
                  </a:cubicBezTo>
                  <a:cubicBezTo>
                    <a:pt x="522" y="871"/>
                    <a:pt x="522" y="871"/>
                    <a:pt x="522" y="871"/>
                  </a:cubicBezTo>
                  <a:cubicBezTo>
                    <a:pt x="523" y="877"/>
                    <a:pt x="523" y="877"/>
                    <a:pt x="523" y="877"/>
                  </a:cubicBezTo>
                  <a:cubicBezTo>
                    <a:pt x="523" y="882"/>
                    <a:pt x="523" y="882"/>
                    <a:pt x="523" y="882"/>
                  </a:cubicBezTo>
                  <a:cubicBezTo>
                    <a:pt x="523" y="894"/>
                    <a:pt x="523" y="894"/>
                    <a:pt x="523" y="894"/>
                  </a:cubicBezTo>
                  <a:cubicBezTo>
                    <a:pt x="523" y="894"/>
                    <a:pt x="523" y="894"/>
                    <a:pt x="523" y="894"/>
                  </a:cubicBezTo>
                  <a:cubicBezTo>
                    <a:pt x="524" y="894"/>
                    <a:pt x="525" y="894"/>
                    <a:pt x="526" y="894"/>
                  </a:cubicBezTo>
                  <a:cubicBezTo>
                    <a:pt x="527" y="894"/>
                    <a:pt x="527" y="894"/>
                    <a:pt x="527" y="894"/>
                  </a:cubicBezTo>
                  <a:cubicBezTo>
                    <a:pt x="529" y="893"/>
                    <a:pt x="530" y="893"/>
                    <a:pt x="531" y="893"/>
                  </a:cubicBezTo>
                  <a:cubicBezTo>
                    <a:pt x="546" y="894"/>
                    <a:pt x="573" y="872"/>
                    <a:pt x="573" y="872"/>
                  </a:cubicBezTo>
                  <a:cubicBezTo>
                    <a:pt x="606" y="878"/>
                    <a:pt x="606" y="878"/>
                    <a:pt x="606" y="878"/>
                  </a:cubicBezTo>
                  <a:cubicBezTo>
                    <a:pt x="634" y="856"/>
                    <a:pt x="634" y="856"/>
                    <a:pt x="634" y="856"/>
                  </a:cubicBezTo>
                  <a:cubicBezTo>
                    <a:pt x="648" y="868"/>
                    <a:pt x="648" y="868"/>
                    <a:pt x="648" y="868"/>
                  </a:cubicBezTo>
                  <a:cubicBezTo>
                    <a:pt x="676" y="827"/>
                    <a:pt x="676" y="827"/>
                    <a:pt x="676" y="827"/>
                  </a:cubicBezTo>
                  <a:cubicBezTo>
                    <a:pt x="651" y="799"/>
                    <a:pt x="651" y="799"/>
                    <a:pt x="651" y="799"/>
                  </a:cubicBezTo>
                  <a:cubicBezTo>
                    <a:pt x="664" y="766"/>
                    <a:pt x="664" y="766"/>
                    <a:pt x="664" y="766"/>
                  </a:cubicBezTo>
                  <a:cubicBezTo>
                    <a:pt x="645" y="761"/>
                    <a:pt x="645" y="761"/>
                    <a:pt x="645" y="761"/>
                  </a:cubicBezTo>
                  <a:cubicBezTo>
                    <a:pt x="645" y="761"/>
                    <a:pt x="646" y="746"/>
                    <a:pt x="662" y="735"/>
                  </a:cubicBezTo>
                  <a:cubicBezTo>
                    <a:pt x="673" y="724"/>
                    <a:pt x="688" y="732"/>
                    <a:pt x="699" y="729"/>
                  </a:cubicBezTo>
                  <a:cubicBezTo>
                    <a:pt x="707" y="725"/>
                    <a:pt x="711" y="710"/>
                    <a:pt x="711" y="710"/>
                  </a:cubicBezTo>
                  <a:cubicBezTo>
                    <a:pt x="744" y="658"/>
                    <a:pt x="744" y="658"/>
                    <a:pt x="744" y="658"/>
                  </a:cubicBezTo>
                  <a:cubicBezTo>
                    <a:pt x="744" y="658"/>
                    <a:pt x="726" y="627"/>
                    <a:pt x="708" y="615"/>
                  </a:cubicBezTo>
                  <a:cubicBezTo>
                    <a:pt x="694" y="602"/>
                    <a:pt x="653" y="593"/>
                    <a:pt x="653" y="593"/>
                  </a:cubicBezTo>
                  <a:cubicBezTo>
                    <a:pt x="643" y="558"/>
                    <a:pt x="643" y="558"/>
                    <a:pt x="643" y="558"/>
                  </a:cubicBezTo>
                  <a:cubicBezTo>
                    <a:pt x="615" y="526"/>
                    <a:pt x="615" y="526"/>
                    <a:pt x="615" y="526"/>
                  </a:cubicBezTo>
                  <a:cubicBezTo>
                    <a:pt x="625" y="473"/>
                    <a:pt x="625" y="473"/>
                    <a:pt x="625" y="473"/>
                  </a:cubicBezTo>
                  <a:cubicBezTo>
                    <a:pt x="625" y="473"/>
                    <a:pt x="636" y="470"/>
                    <a:pt x="644" y="462"/>
                  </a:cubicBezTo>
                  <a:cubicBezTo>
                    <a:pt x="652" y="451"/>
                    <a:pt x="649" y="432"/>
                    <a:pt x="649" y="432"/>
                  </a:cubicBezTo>
                  <a:cubicBezTo>
                    <a:pt x="649" y="432"/>
                    <a:pt x="653" y="428"/>
                    <a:pt x="657" y="421"/>
                  </a:cubicBezTo>
                  <a:cubicBezTo>
                    <a:pt x="658" y="420"/>
                    <a:pt x="659" y="419"/>
                    <a:pt x="660" y="418"/>
                  </a:cubicBezTo>
                  <a:cubicBezTo>
                    <a:pt x="662" y="414"/>
                    <a:pt x="663" y="410"/>
                    <a:pt x="662" y="406"/>
                  </a:cubicBezTo>
                  <a:cubicBezTo>
                    <a:pt x="659" y="390"/>
                    <a:pt x="636" y="405"/>
                    <a:pt x="636" y="405"/>
                  </a:cubicBezTo>
                  <a:cubicBezTo>
                    <a:pt x="626" y="362"/>
                    <a:pt x="626" y="362"/>
                    <a:pt x="626" y="362"/>
                  </a:cubicBezTo>
                  <a:cubicBezTo>
                    <a:pt x="638" y="363"/>
                    <a:pt x="638" y="363"/>
                    <a:pt x="638" y="363"/>
                  </a:cubicBezTo>
                  <a:cubicBezTo>
                    <a:pt x="646" y="340"/>
                    <a:pt x="646" y="340"/>
                    <a:pt x="646" y="340"/>
                  </a:cubicBezTo>
                  <a:cubicBezTo>
                    <a:pt x="661" y="348"/>
                    <a:pt x="661" y="348"/>
                    <a:pt x="661" y="348"/>
                  </a:cubicBezTo>
                  <a:cubicBezTo>
                    <a:pt x="665" y="333"/>
                    <a:pt x="665" y="333"/>
                    <a:pt x="665" y="333"/>
                  </a:cubicBezTo>
                  <a:cubicBezTo>
                    <a:pt x="665" y="333"/>
                    <a:pt x="644" y="313"/>
                    <a:pt x="614" y="308"/>
                  </a:cubicBezTo>
                  <a:cubicBezTo>
                    <a:pt x="588" y="307"/>
                    <a:pt x="581" y="368"/>
                    <a:pt x="566" y="367"/>
                  </a:cubicBezTo>
                  <a:cubicBezTo>
                    <a:pt x="555" y="370"/>
                    <a:pt x="556" y="340"/>
                    <a:pt x="542" y="331"/>
                  </a:cubicBezTo>
                  <a:cubicBezTo>
                    <a:pt x="531" y="319"/>
                    <a:pt x="515" y="345"/>
                    <a:pt x="500" y="337"/>
                  </a:cubicBezTo>
                  <a:cubicBezTo>
                    <a:pt x="485" y="333"/>
                    <a:pt x="479" y="313"/>
                    <a:pt x="472" y="309"/>
                  </a:cubicBezTo>
                  <a:cubicBezTo>
                    <a:pt x="461" y="305"/>
                    <a:pt x="431" y="299"/>
                    <a:pt x="431" y="299"/>
                  </a:cubicBezTo>
                  <a:cubicBezTo>
                    <a:pt x="458" y="289"/>
                    <a:pt x="458" y="289"/>
                    <a:pt x="458" y="289"/>
                  </a:cubicBezTo>
                  <a:cubicBezTo>
                    <a:pt x="462" y="274"/>
                    <a:pt x="462" y="274"/>
                    <a:pt x="462" y="274"/>
                  </a:cubicBezTo>
                  <a:cubicBezTo>
                    <a:pt x="432" y="265"/>
                    <a:pt x="432" y="265"/>
                    <a:pt x="432" y="265"/>
                  </a:cubicBezTo>
                  <a:cubicBezTo>
                    <a:pt x="432" y="265"/>
                    <a:pt x="452" y="243"/>
                    <a:pt x="454" y="212"/>
                  </a:cubicBezTo>
                  <a:cubicBezTo>
                    <a:pt x="451" y="185"/>
                    <a:pt x="405" y="202"/>
                    <a:pt x="405" y="202"/>
                  </a:cubicBezTo>
                  <a:cubicBezTo>
                    <a:pt x="391" y="186"/>
                    <a:pt x="391" y="186"/>
                    <a:pt x="391" y="186"/>
                  </a:cubicBezTo>
                  <a:cubicBezTo>
                    <a:pt x="372" y="193"/>
                    <a:pt x="372" y="193"/>
                    <a:pt x="372" y="193"/>
                  </a:cubicBezTo>
                  <a:cubicBezTo>
                    <a:pt x="322" y="153"/>
                    <a:pt x="322" y="153"/>
                    <a:pt x="322" y="153"/>
                  </a:cubicBezTo>
                  <a:cubicBezTo>
                    <a:pt x="334" y="134"/>
                    <a:pt x="334" y="134"/>
                    <a:pt x="334" y="134"/>
                  </a:cubicBezTo>
                  <a:cubicBezTo>
                    <a:pt x="315" y="125"/>
                    <a:pt x="315" y="125"/>
                    <a:pt x="315" y="125"/>
                  </a:cubicBezTo>
                  <a:cubicBezTo>
                    <a:pt x="328" y="84"/>
                    <a:pt x="328" y="84"/>
                    <a:pt x="328" y="84"/>
                  </a:cubicBezTo>
                  <a:cubicBezTo>
                    <a:pt x="328" y="84"/>
                    <a:pt x="306" y="94"/>
                    <a:pt x="294" y="94"/>
                  </a:cubicBezTo>
                  <a:cubicBezTo>
                    <a:pt x="283" y="93"/>
                    <a:pt x="281" y="55"/>
                    <a:pt x="281" y="55"/>
                  </a:cubicBezTo>
                  <a:cubicBezTo>
                    <a:pt x="274" y="55"/>
                    <a:pt x="274" y="55"/>
                    <a:pt x="274" y="55"/>
                  </a:cubicBezTo>
                  <a:cubicBezTo>
                    <a:pt x="263" y="43"/>
                    <a:pt x="263" y="43"/>
                    <a:pt x="263" y="43"/>
                  </a:cubicBezTo>
                  <a:cubicBezTo>
                    <a:pt x="244" y="46"/>
                    <a:pt x="244" y="46"/>
                    <a:pt x="244" y="46"/>
                  </a:cubicBezTo>
                  <a:cubicBezTo>
                    <a:pt x="224" y="6"/>
                    <a:pt x="224" y="6"/>
                    <a:pt x="224" y="6"/>
                  </a:cubicBezTo>
                  <a:cubicBezTo>
                    <a:pt x="194" y="5"/>
                    <a:pt x="194" y="5"/>
                    <a:pt x="194" y="5"/>
                  </a:cubicBezTo>
                  <a:cubicBezTo>
                    <a:pt x="164" y="0"/>
                    <a:pt x="156" y="18"/>
                    <a:pt x="156" y="1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6" name="Freeform 655">
              <a:extLst>
                <a:ext uri="{FF2B5EF4-FFF2-40B4-BE49-F238E27FC236}">
                  <a16:creationId xmlns:a16="http://schemas.microsoft.com/office/drawing/2014/main" id="{0AC485C0-3E8F-4BEB-B62B-F65004A2AAFA}"/>
                </a:ext>
              </a:extLst>
            </p:cNvPr>
            <p:cNvSpPr>
              <a:spLocks/>
            </p:cNvSpPr>
            <p:nvPr/>
          </p:nvSpPr>
          <p:spPr bwMode="gray">
            <a:xfrm>
              <a:off x="6320672" y="5075179"/>
              <a:ext cx="6379" cy="3190"/>
            </a:xfrm>
            <a:custGeom>
              <a:avLst/>
              <a:gdLst>
                <a:gd name="T0" fmla="*/ 0 w 14"/>
                <a:gd name="T1" fmla="*/ 6 h 6"/>
                <a:gd name="T2" fmla="*/ 0 w 14"/>
                <a:gd name="T3" fmla="*/ 6 h 6"/>
                <a:gd name="T4" fmla="*/ 14 w 14"/>
                <a:gd name="T5" fmla="*/ 0 h 6"/>
                <a:gd name="T6" fmla="*/ 0 w 14"/>
                <a:gd name="T7" fmla="*/ 6 h 6"/>
              </a:gdLst>
              <a:ahLst/>
              <a:cxnLst>
                <a:cxn ang="0">
                  <a:pos x="T0" y="T1"/>
                </a:cxn>
                <a:cxn ang="0">
                  <a:pos x="T2" y="T3"/>
                </a:cxn>
                <a:cxn ang="0">
                  <a:pos x="T4" y="T5"/>
                </a:cxn>
                <a:cxn ang="0">
                  <a:pos x="T6" y="T7"/>
                </a:cxn>
              </a:cxnLst>
              <a:rect l="0" t="0" r="r" b="b"/>
              <a:pathLst>
                <a:path w="14" h="6">
                  <a:moveTo>
                    <a:pt x="0" y="6"/>
                  </a:moveTo>
                  <a:cubicBezTo>
                    <a:pt x="0" y="6"/>
                    <a:pt x="0" y="6"/>
                    <a:pt x="0" y="6"/>
                  </a:cubicBezTo>
                  <a:cubicBezTo>
                    <a:pt x="4" y="5"/>
                    <a:pt x="9" y="4"/>
                    <a:pt x="14" y="0"/>
                  </a:cubicBezTo>
                  <a:cubicBezTo>
                    <a:pt x="9" y="4"/>
                    <a:pt x="4" y="5"/>
                    <a:pt x="0"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7" name="Freeform 656">
              <a:extLst>
                <a:ext uri="{FF2B5EF4-FFF2-40B4-BE49-F238E27FC236}">
                  <a16:creationId xmlns:a16="http://schemas.microsoft.com/office/drawing/2014/main" id="{73AA98E1-DC0B-4783-97A6-A3AFC9A9E881}"/>
                </a:ext>
              </a:extLst>
            </p:cNvPr>
            <p:cNvSpPr>
              <a:spLocks/>
            </p:cNvSpPr>
            <p:nvPr/>
          </p:nvSpPr>
          <p:spPr bwMode="gray">
            <a:xfrm>
              <a:off x="6534376" y="52234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8" name="Freeform 657">
              <a:extLst>
                <a:ext uri="{FF2B5EF4-FFF2-40B4-BE49-F238E27FC236}">
                  <a16:creationId xmlns:a16="http://schemas.microsoft.com/office/drawing/2014/main" id="{DF32C877-6275-495C-A172-5C13FFDF9E27}"/>
                </a:ext>
              </a:extLst>
            </p:cNvPr>
            <p:cNvSpPr>
              <a:spLocks/>
            </p:cNvSpPr>
            <p:nvPr/>
          </p:nvSpPr>
          <p:spPr bwMode="gray">
            <a:xfrm>
              <a:off x="6535970" y="5223497"/>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9" name="Rectangle 658">
              <a:extLst>
                <a:ext uri="{FF2B5EF4-FFF2-40B4-BE49-F238E27FC236}">
                  <a16:creationId xmlns:a16="http://schemas.microsoft.com/office/drawing/2014/main" id="{32B96EB2-757C-46F4-BFF0-85D52CE5C22A}"/>
                </a:ext>
              </a:extLst>
            </p:cNvPr>
            <p:cNvSpPr>
              <a:spLocks noChangeArrowheads="1"/>
            </p:cNvSpPr>
            <p:nvPr/>
          </p:nvSpPr>
          <p:spPr bwMode="gray">
            <a:xfrm>
              <a:off x="6360541" y="4753028"/>
              <a:ext cx="15948"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0" name="Freeform 659">
              <a:extLst>
                <a:ext uri="{FF2B5EF4-FFF2-40B4-BE49-F238E27FC236}">
                  <a16:creationId xmlns:a16="http://schemas.microsoft.com/office/drawing/2014/main" id="{4974CEAA-CA6B-4949-A09D-53B3ABB9E71A}"/>
                </a:ext>
              </a:extLst>
            </p:cNvPr>
            <p:cNvSpPr>
              <a:spLocks/>
            </p:cNvSpPr>
            <p:nvPr/>
          </p:nvSpPr>
          <p:spPr bwMode="gray">
            <a:xfrm>
              <a:off x="6604548" y="4971517"/>
              <a:ext cx="1595" cy="1595"/>
            </a:xfrm>
            <a:custGeom>
              <a:avLst/>
              <a:gdLst>
                <a:gd name="T0" fmla="*/ 1 w 3"/>
                <a:gd name="T1" fmla="*/ 3 h 3"/>
                <a:gd name="T2" fmla="*/ 3 w 3"/>
                <a:gd name="T3" fmla="*/ 0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2" y="1"/>
                    <a:pt x="3" y="0"/>
                  </a:cubicBezTo>
                  <a:cubicBezTo>
                    <a:pt x="2" y="1"/>
                    <a:pt x="1" y="2"/>
                    <a:pt x="0" y="3"/>
                  </a:cubicBezTo>
                  <a:cubicBezTo>
                    <a:pt x="1" y="3"/>
                    <a:pt x="1" y="3"/>
                    <a:pt x="1"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1" name="Freeform 660">
              <a:extLst>
                <a:ext uri="{FF2B5EF4-FFF2-40B4-BE49-F238E27FC236}">
                  <a16:creationId xmlns:a16="http://schemas.microsoft.com/office/drawing/2014/main" id="{0BEEBBD8-65D5-4AD4-9688-8705B4EE37C6}"/>
                </a:ext>
              </a:extLst>
            </p:cNvPr>
            <p:cNvSpPr>
              <a:spLocks/>
            </p:cNvSpPr>
            <p:nvPr/>
          </p:nvSpPr>
          <p:spPr bwMode="gray">
            <a:xfrm>
              <a:off x="6601358" y="4973111"/>
              <a:ext cx="4785" cy="6379"/>
            </a:xfrm>
            <a:custGeom>
              <a:avLst/>
              <a:gdLst>
                <a:gd name="T0" fmla="*/ 0 w 9"/>
                <a:gd name="T1" fmla="*/ 11 h 11"/>
                <a:gd name="T2" fmla="*/ 9 w 9"/>
                <a:gd name="T3" fmla="*/ 0 h 11"/>
                <a:gd name="T4" fmla="*/ 8 w 9"/>
                <a:gd name="T5" fmla="*/ 0 h 11"/>
                <a:gd name="T6" fmla="*/ 0 w 9"/>
                <a:gd name="T7" fmla="*/ 11 h 11"/>
              </a:gdLst>
              <a:ahLst/>
              <a:cxnLst>
                <a:cxn ang="0">
                  <a:pos x="T0" y="T1"/>
                </a:cxn>
                <a:cxn ang="0">
                  <a:pos x="T2" y="T3"/>
                </a:cxn>
                <a:cxn ang="0">
                  <a:pos x="T4" y="T5"/>
                </a:cxn>
                <a:cxn ang="0">
                  <a:pos x="T6" y="T7"/>
                </a:cxn>
              </a:cxnLst>
              <a:rect l="0" t="0" r="r" b="b"/>
              <a:pathLst>
                <a:path w="9" h="11">
                  <a:moveTo>
                    <a:pt x="0" y="11"/>
                  </a:moveTo>
                  <a:cubicBezTo>
                    <a:pt x="0" y="11"/>
                    <a:pt x="5" y="6"/>
                    <a:pt x="9" y="0"/>
                  </a:cubicBezTo>
                  <a:cubicBezTo>
                    <a:pt x="9" y="0"/>
                    <a:pt x="9" y="0"/>
                    <a:pt x="8" y="0"/>
                  </a:cubicBezTo>
                  <a:cubicBezTo>
                    <a:pt x="4" y="7"/>
                    <a:pt x="0" y="11"/>
                    <a:pt x="0"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2" name="Freeform 661">
              <a:extLst>
                <a:ext uri="{FF2B5EF4-FFF2-40B4-BE49-F238E27FC236}">
                  <a16:creationId xmlns:a16="http://schemas.microsoft.com/office/drawing/2014/main" id="{AAFBF10C-D19F-40F4-9633-B5B6BB4AF030}"/>
                </a:ext>
              </a:extLst>
            </p:cNvPr>
            <p:cNvSpPr>
              <a:spLocks/>
            </p:cNvSpPr>
            <p:nvPr/>
          </p:nvSpPr>
          <p:spPr bwMode="gray">
            <a:xfrm>
              <a:off x="6414765" y="5159704"/>
              <a:ext cx="3190" cy="4785"/>
            </a:xfrm>
            <a:custGeom>
              <a:avLst/>
              <a:gdLst>
                <a:gd name="T0" fmla="*/ 0 w 2"/>
                <a:gd name="T1" fmla="*/ 2 h 3"/>
                <a:gd name="T2" fmla="*/ 2 w 2"/>
                <a:gd name="T3" fmla="*/ 0 h 3"/>
                <a:gd name="T4" fmla="*/ 1 w 2"/>
                <a:gd name="T5" fmla="*/ 1 h 3"/>
                <a:gd name="T6" fmla="*/ 0 w 2"/>
                <a:gd name="T7" fmla="*/ 3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2" y="0"/>
                  </a:lnTo>
                  <a:lnTo>
                    <a:pt x="1" y="1"/>
                  </a:lnTo>
                  <a:lnTo>
                    <a:pt x="0" y="3"/>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3" name="Freeform 662">
              <a:extLst>
                <a:ext uri="{FF2B5EF4-FFF2-40B4-BE49-F238E27FC236}">
                  <a16:creationId xmlns:a16="http://schemas.microsoft.com/office/drawing/2014/main" id="{6C77FA46-5221-42A5-89AF-B5F138B9A1AF}"/>
                </a:ext>
              </a:extLst>
            </p:cNvPr>
            <p:cNvSpPr>
              <a:spLocks/>
            </p:cNvSpPr>
            <p:nvPr/>
          </p:nvSpPr>
          <p:spPr bwMode="gray">
            <a:xfrm>
              <a:off x="6414765" y="5161299"/>
              <a:ext cx="1595" cy="3190"/>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4" name="Freeform 663">
              <a:extLst>
                <a:ext uri="{FF2B5EF4-FFF2-40B4-BE49-F238E27FC236}">
                  <a16:creationId xmlns:a16="http://schemas.microsoft.com/office/drawing/2014/main" id="{4DDDB6A7-5441-4618-BB78-68E9F0DED85A}"/>
                </a:ext>
              </a:extLst>
            </p:cNvPr>
            <p:cNvSpPr>
              <a:spLocks/>
            </p:cNvSpPr>
            <p:nvPr/>
          </p:nvSpPr>
          <p:spPr bwMode="gray">
            <a:xfrm>
              <a:off x="6409981" y="5164488"/>
              <a:ext cx="3190" cy="1595"/>
            </a:xfrm>
            <a:custGeom>
              <a:avLst/>
              <a:gdLst>
                <a:gd name="T0" fmla="*/ 2 w 2"/>
                <a:gd name="T1" fmla="*/ 1 h 1"/>
                <a:gd name="T2" fmla="*/ 2 w 2"/>
                <a:gd name="T3" fmla="*/ 0 h 1"/>
                <a:gd name="T4" fmla="*/ 0 w 2"/>
                <a:gd name="T5" fmla="*/ 1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2" y="0"/>
                  </a:lnTo>
                  <a:lnTo>
                    <a:pt x="0" y="1"/>
                  </a:lnTo>
                  <a:lnTo>
                    <a:pt x="0" y="1"/>
                  </a:lnTo>
                  <a:lnTo>
                    <a:pt x="2"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5" name="Freeform 664">
              <a:extLst>
                <a:ext uri="{FF2B5EF4-FFF2-40B4-BE49-F238E27FC236}">
                  <a16:creationId xmlns:a16="http://schemas.microsoft.com/office/drawing/2014/main" id="{D5D60AB4-B7F5-4243-AA31-71181753445F}"/>
                </a:ext>
              </a:extLst>
            </p:cNvPr>
            <p:cNvSpPr>
              <a:spLocks/>
            </p:cNvSpPr>
            <p:nvPr/>
          </p:nvSpPr>
          <p:spPr bwMode="gray">
            <a:xfrm>
              <a:off x="6409981" y="5164488"/>
              <a:ext cx="3190" cy="1595"/>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2" y="0"/>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6" name="Freeform 665">
              <a:extLst>
                <a:ext uri="{FF2B5EF4-FFF2-40B4-BE49-F238E27FC236}">
                  <a16:creationId xmlns:a16="http://schemas.microsoft.com/office/drawing/2014/main" id="{09E52AEC-2A91-48C7-ADAE-716A745977D3}"/>
                </a:ext>
              </a:extLst>
            </p:cNvPr>
            <p:cNvSpPr>
              <a:spLocks/>
            </p:cNvSpPr>
            <p:nvPr/>
          </p:nvSpPr>
          <p:spPr bwMode="gray">
            <a:xfrm>
              <a:off x="6400412" y="5162894"/>
              <a:ext cx="4785" cy="159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0" y="1"/>
                  </a:lnTo>
                  <a:lnTo>
                    <a:pt x="3"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7" name="Rectangle 666">
              <a:extLst>
                <a:ext uri="{FF2B5EF4-FFF2-40B4-BE49-F238E27FC236}">
                  <a16:creationId xmlns:a16="http://schemas.microsoft.com/office/drawing/2014/main" id="{245BDFDC-8E9B-4175-A4F4-90A73952304A}"/>
                </a:ext>
              </a:extLst>
            </p:cNvPr>
            <p:cNvSpPr>
              <a:spLocks noChangeArrowheads="1"/>
            </p:cNvSpPr>
            <p:nvPr/>
          </p:nvSpPr>
          <p:spPr bwMode="gray">
            <a:xfrm>
              <a:off x="6421144" y="5156515"/>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8" name="Freeform 667">
              <a:extLst>
                <a:ext uri="{FF2B5EF4-FFF2-40B4-BE49-F238E27FC236}">
                  <a16:creationId xmlns:a16="http://schemas.microsoft.com/office/drawing/2014/main" id="{D67E8FA2-48CC-4083-96E6-F39B040D1658}"/>
                </a:ext>
              </a:extLst>
            </p:cNvPr>
            <p:cNvSpPr>
              <a:spLocks/>
            </p:cNvSpPr>
            <p:nvPr/>
          </p:nvSpPr>
          <p:spPr bwMode="gray">
            <a:xfrm>
              <a:off x="6417955" y="5156515"/>
              <a:ext cx="3190" cy="3190"/>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2"/>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9" name="Freeform 668">
              <a:extLst>
                <a:ext uri="{FF2B5EF4-FFF2-40B4-BE49-F238E27FC236}">
                  <a16:creationId xmlns:a16="http://schemas.microsoft.com/office/drawing/2014/main" id="{1BB526F0-0402-4017-B9A8-F7EE35F35283}"/>
                </a:ext>
              </a:extLst>
            </p:cNvPr>
            <p:cNvSpPr>
              <a:spLocks/>
            </p:cNvSpPr>
            <p:nvPr/>
          </p:nvSpPr>
          <p:spPr bwMode="gray">
            <a:xfrm>
              <a:off x="6417955" y="5156515"/>
              <a:ext cx="3190" cy="3190"/>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0" y="2"/>
                  </a:lnTo>
                  <a:lnTo>
                    <a:pt x="2" y="0"/>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0" name="Freeform 669">
              <a:extLst>
                <a:ext uri="{FF2B5EF4-FFF2-40B4-BE49-F238E27FC236}">
                  <a16:creationId xmlns:a16="http://schemas.microsoft.com/office/drawing/2014/main" id="{1A0547D1-CD86-4B1F-A546-40D590E895E8}"/>
                </a:ext>
              </a:extLst>
            </p:cNvPr>
            <p:cNvSpPr>
              <a:spLocks/>
            </p:cNvSpPr>
            <p:nvPr/>
          </p:nvSpPr>
          <p:spPr bwMode="gray">
            <a:xfrm>
              <a:off x="6405196" y="5164488"/>
              <a:ext cx="4785" cy="1595"/>
            </a:xfrm>
            <a:custGeom>
              <a:avLst/>
              <a:gdLst>
                <a:gd name="T0" fmla="*/ 3 w 3"/>
                <a:gd name="T1" fmla="*/ 1 h 1"/>
                <a:gd name="T2" fmla="*/ 0 w 3"/>
                <a:gd name="T3" fmla="*/ 0 h 1"/>
                <a:gd name="T4" fmla="*/ 3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3" y="1"/>
                  </a:lnTo>
                  <a:lnTo>
                    <a:pt x="3"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1" name="Freeform 670">
              <a:extLst>
                <a:ext uri="{FF2B5EF4-FFF2-40B4-BE49-F238E27FC236}">
                  <a16:creationId xmlns:a16="http://schemas.microsoft.com/office/drawing/2014/main" id="{2E966541-56A1-4390-97C6-1D10992047D3}"/>
                </a:ext>
              </a:extLst>
            </p:cNvPr>
            <p:cNvSpPr>
              <a:spLocks/>
            </p:cNvSpPr>
            <p:nvPr/>
          </p:nvSpPr>
          <p:spPr bwMode="gray">
            <a:xfrm>
              <a:off x="6405196" y="5164488"/>
              <a:ext cx="4785" cy="1595"/>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lnTo>
                    <a:pt x="0" y="0"/>
                  </a:lnTo>
                  <a:lnTo>
                    <a:pt x="3" y="1"/>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2" name="Freeform 671">
              <a:extLst>
                <a:ext uri="{FF2B5EF4-FFF2-40B4-BE49-F238E27FC236}">
                  <a16:creationId xmlns:a16="http://schemas.microsoft.com/office/drawing/2014/main" id="{49EA7B4B-B66F-4777-8247-06B13F7532CA}"/>
                </a:ext>
              </a:extLst>
            </p:cNvPr>
            <p:cNvSpPr>
              <a:spLocks/>
            </p:cNvSpPr>
            <p:nvPr/>
          </p:nvSpPr>
          <p:spPr bwMode="gray">
            <a:xfrm>
              <a:off x="6413171" y="5164488"/>
              <a:ext cx="159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3" name="Freeform 672">
              <a:extLst>
                <a:ext uri="{FF2B5EF4-FFF2-40B4-BE49-F238E27FC236}">
                  <a16:creationId xmlns:a16="http://schemas.microsoft.com/office/drawing/2014/main" id="{E6191F4B-03F1-48EF-8B27-FCDB463791F3}"/>
                </a:ext>
              </a:extLst>
            </p:cNvPr>
            <p:cNvSpPr>
              <a:spLocks/>
            </p:cNvSpPr>
            <p:nvPr/>
          </p:nvSpPr>
          <p:spPr bwMode="gray">
            <a:xfrm>
              <a:off x="6394033" y="5097506"/>
              <a:ext cx="151507" cy="191377"/>
            </a:xfrm>
            <a:custGeom>
              <a:avLst/>
              <a:gdLst>
                <a:gd name="T0" fmla="*/ 235 w 286"/>
                <a:gd name="T1" fmla="*/ 234 h 361"/>
                <a:gd name="T2" fmla="*/ 236 w 286"/>
                <a:gd name="T3" fmla="*/ 235 h 361"/>
                <a:gd name="T4" fmla="*/ 244 w 286"/>
                <a:gd name="T5" fmla="*/ 236 h 361"/>
                <a:gd name="T6" fmla="*/ 249 w 286"/>
                <a:gd name="T7" fmla="*/ 236 h 361"/>
                <a:gd name="T8" fmla="*/ 264 w 286"/>
                <a:gd name="T9" fmla="*/ 237 h 361"/>
                <a:gd name="T10" fmla="*/ 262 w 286"/>
                <a:gd name="T11" fmla="*/ 212 h 361"/>
                <a:gd name="T12" fmla="*/ 264 w 286"/>
                <a:gd name="T13" fmla="*/ 193 h 361"/>
                <a:gd name="T14" fmla="*/ 268 w 286"/>
                <a:gd name="T15" fmla="*/ 178 h 361"/>
                <a:gd name="T16" fmla="*/ 271 w 286"/>
                <a:gd name="T17" fmla="*/ 166 h 361"/>
                <a:gd name="T18" fmla="*/ 277 w 286"/>
                <a:gd name="T19" fmla="*/ 150 h 361"/>
                <a:gd name="T20" fmla="*/ 280 w 286"/>
                <a:gd name="T21" fmla="*/ 142 h 361"/>
                <a:gd name="T22" fmla="*/ 284 w 286"/>
                <a:gd name="T23" fmla="*/ 132 h 361"/>
                <a:gd name="T24" fmla="*/ 282 w 286"/>
                <a:gd name="T25" fmla="*/ 121 h 361"/>
                <a:gd name="T26" fmla="*/ 272 w 286"/>
                <a:gd name="T27" fmla="*/ 126 h 361"/>
                <a:gd name="T28" fmla="*/ 266 w 286"/>
                <a:gd name="T29" fmla="*/ 123 h 361"/>
                <a:gd name="T30" fmla="*/ 254 w 286"/>
                <a:gd name="T31" fmla="*/ 117 h 361"/>
                <a:gd name="T32" fmla="*/ 245 w 286"/>
                <a:gd name="T33" fmla="*/ 116 h 361"/>
                <a:gd name="T34" fmla="*/ 234 w 286"/>
                <a:gd name="T35" fmla="*/ 116 h 361"/>
                <a:gd name="T36" fmla="*/ 225 w 286"/>
                <a:gd name="T37" fmla="*/ 115 h 361"/>
                <a:gd name="T38" fmla="*/ 226 w 286"/>
                <a:gd name="T39" fmla="*/ 104 h 361"/>
                <a:gd name="T40" fmla="*/ 225 w 286"/>
                <a:gd name="T41" fmla="*/ 85 h 361"/>
                <a:gd name="T42" fmla="*/ 212 w 286"/>
                <a:gd name="T43" fmla="*/ 78 h 361"/>
                <a:gd name="T44" fmla="*/ 199 w 286"/>
                <a:gd name="T45" fmla="*/ 80 h 361"/>
                <a:gd name="T46" fmla="*/ 196 w 286"/>
                <a:gd name="T47" fmla="*/ 59 h 361"/>
                <a:gd name="T48" fmla="*/ 188 w 286"/>
                <a:gd name="T49" fmla="*/ 62 h 361"/>
                <a:gd name="T50" fmla="*/ 180 w 286"/>
                <a:gd name="T51" fmla="*/ 52 h 361"/>
                <a:gd name="T52" fmla="*/ 175 w 286"/>
                <a:gd name="T53" fmla="*/ 34 h 361"/>
                <a:gd name="T54" fmla="*/ 169 w 286"/>
                <a:gd name="T55" fmla="*/ 28 h 361"/>
                <a:gd name="T56" fmla="*/ 157 w 286"/>
                <a:gd name="T57" fmla="*/ 30 h 361"/>
                <a:gd name="T58" fmla="*/ 146 w 286"/>
                <a:gd name="T59" fmla="*/ 31 h 361"/>
                <a:gd name="T60" fmla="*/ 135 w 286"/>
                <a:gd name="T61" fmla="*/ 28 h 361"/>
                <a:gd name="T62" fmla="*/ 141 w 286"/>
                <a:gd name="T63" fmla="*/ 16 h 361"/>
                <a:gd name="T64" fmla="*/ 130 w 286"/>
                <a:gd name="T65" fmla="*/ 2 h 361"/>
                <a:gd name="T66" fmla="*/ 119 w 286"/>
                <a:gd name="T67" fmla="*/ 9 h 361"/>
                <a:gd name="T68" fmla="*/ 108 w 286"/>
                <a:gd name="T69" fmla="*/ 18 h 361"/>
                <a:gd name="T70" fmla="*/ 99 w 286"/>
                <a:gd name="T71" fmla="*/ 22 h 361"/>
                <a:gd name="T72" fmla="*/ 92 w 286"/>
                <a:gd name="T73" fmla="*/ 23 h 361"/>
                <a:gd name="T74" fmla="*/ 93 w 286"/>
                <a:gd name="T75" fmla="*/ 29 h 361"/>
                <a:gd name="T76" fmla="*/ 105 w 286"/>
                <a:gd name="T77" fmla="*/ 33 h 361"/>
                <a:gd name="T78" fmla="*/ 104 w 286"/>
                <a:gd name="T79" fmla="*/ 43 h 361"/>
                <a:gd name="T80" fmla="*/ 108 w 286"/>
                <a:gd name="T81" fmla="*/ 54 h 361"/>
                <a:gd name="T82" fmla="*/ 110 w 286"/>
                <a:gd name="T83" fmla="*/ 62 h 361"/>
                <a:gd name="T84" fmla="*/ 102 w 286"/>
                <a:gd name="T85" fmla="*/ 65 h 361"/>
                <a:gd name="T86" fmla="*/ 92 w 286"/>
                <a:gd name="T87" fmla="*/ 68 h 361"/>
                <a:gd name="T88" fmla="*/ 85 w 286"/>
                <a:gd name="T89" fmla="*/ 92 h 361"/>
                <a:gd name="T90" fmla="*/ 52 w 286"/>
                <a:gd name="T91" fmla="*/ 109 h 361"/>
                <a:gd name="T92" fmla="*/ 38 w 286"/>
                <a:gd name="T93" fmla="*/ 125 h 361"/>
                <a:gd name="T94" fmla="*/ 19 w 286"/>
                <a:gd name="T95" fmla="*/ 127 h 361"/>
                <a:gd name="T96" fmla="*/ 4 w 286"/>
                <a:gd name="T97" fmla="*/ 141 h 361"/>
                <a:gd name="T98" fmla="*/ 7 w 286"/>
                <a:gd name="T99" fmla="*/ 162 h 361"/>
                <a:gd name="T100" fmla="*/ 12 w 286"/>
                <a:gd name="T101" fmla="*/ 197 h 361"/>
                <a:gd name="T102" fmla="*/ 100 w 286"/>
                <a:gd name="T103" fmla="*/ 31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361">
                  <a:moveTo>
                    <a:pt x="120" y="290"/>
                  </a:moveTo>
                  <a:cubicBezTo>
                    <a:pt x="132" y="271"/>
                    <a:pt x="158" y="273"/>
                    <a:pt x="158" y="273"/>
                  </a:cubicBezTo>
                  <a:cubicBezTo>
                    <a:pt x="174" y="254"/>
                    <a:pt x="174" y="254"/>
                    <a:pt x="174" y="254"/>
                  </a:cubicBezTo>
                  <a:cubicBezTo>
                    <a:pt x="206" y="286"/>
                    <a:pt x="206" y="286"/>
                    <a:pt x="206" y="286"/>
                  </a:cubicBezTo>
                  <a:cubicBezTo>
                    <a:pt x="235" y="234"/>
                    <a:pt x="235" y="234"/>
                    <a:pt x="235" y="234"/>
                  </a:cubicBezTo>
                  <a:cubicBezTo>
                    <a:pt x="235" y="234"/>
                    <a:pt x="235" y="234"/>
                    <a:pt x="235" y="234"/>
                  </a:cubicBezTo>
                  <a:cubicBezTo>
                    <a:pt x="235" y="234"/>
                    <a:pt x="235" y="234"/>
                    <a:pt x="235" y="234"/>
                  </a:cubicBezTo>
                  <a:cubicBezTo>
                    <a:pt x="235" y="234"/>
                    <a:pt x="235" y="234"/>
                    <a:pt x="235" y="234"/>
                  </a:cubicBezTo>
                  <a:cubicBezTo>
                    <a:pt x="235" y="234"/>
                    <a:pt x="236" y="234"/>
                    <a:pt x="236" y="235"/>
                  </a:cubicBezTo>
                  <a:cubicBezTo>
                    <a:pt x="236" y="235"/>
                    <a:pt x="236" y="235"/>
                    <a:pt x="236" y="235"/>
                  </a:cubicBezTo>
                  <a:cubicBezTo>
                    <a:pt x="237" y="235"/>
                    <a:pt x="237" y="235"/>
                    <a:pt x="237" y="235"/>
                  </a:cubicBezTo>
                  <a:cubicBezTo>
                    <a:pt x="237" y="235"/>
                    <a:pt x="237" y="235"/>
                    <a:pt x="238" y="235"/>
                  </a:cubicBezTo>
                  <a:cubicBezTo>
                    <a:pt x="238" y="235"/>
                    <a:pt x="238" y="235"/>
                    <a:pt x="239" y="235"/>
                  </a:cubicBezTo>
                  <a:cubicBezTo>
                    <a:pt x="239" y="235"/>
                    <a:pt x="239" y="235"/>
                    <a:pt x="239" y="235"/>
                  </a:cubicBezTo>
                  <a:cubicBezTo>
                    <a:pt x="240" y="235"/>
                    <a:pt x="242" y="236"/>
                    <a:pt x="244" y="236"/>
                  </a:cubicBezTo>
                  <a:cubicBezTo>
                    <a:pt x="244" y="236"/>
                    <a:pt x="244" y="236"/>
                    <a:pt x="244" y="236"/>
                  </a:cubicBezTo>
                  <a:cubicBezTo>
                    <a:pt x="245" y="236"/>
                    <a:pt x="245" y="236"/>
                    <a:pt x="246" y="236"/>
                  </a:cubicBezTo>
                  <a:cubicBezTo>
                    <a:pt x="246" y="236"/>
                    <a:pt x="246" y="236"/>
                    <a:pt x="246" y="236"/>
                  </a:cubicBezTo>
                  <a:cubicBezTo>
                    <a:pt x="247" y="236"/>
                    <a:pt x="248" y="236"/>
                    <a:pt x="248" y="236"/>
                  </a:cubicBezTo>
                  <a:cubicBezTo>
                    <a:pt x="248" y="236"/>
                    <a:pt x="249" y="236"/>
                    <a:pt x="249" y="236"/>
                  </a:cubicBezTo>
                  <a:cubicBezTo>
                    <a:pt x="252" y="237"/>
                    <a:pt x="255" y="237"/>
                    <a:pt x="258" y="237"/>
                  </a:cubicBezTo>
                  <a:cubicBezTo>
                    <a:pt x="258" y="237"/>
                    <a:pt x="259" y="237"/>
                    <a:pt x="259" y="237"/>
                  </a:cubicBezTo>
                  <a:cubicBezTo>
                    <a:pt x="259" y="237"/>
                    <a:pt x="260" y="237"/>
                    <a:pt x="261" y="237"/>
                  </a:cubicBezTo>
                  <a:cubicBezTo>
                    <a:pt x="261" y="237"/>
                    <a:pt x="261" y="237"/>
                    <a:pt x="262" y="237"/>
                  </a:cubicBezTo>
                  <a:cubicBezTo>
                    <a:pt x="262" y="237"/>
                    <a:pt x="263" y="237"/>
                    <a:pt x="264" y="237"/>
                  </a:cubicBezTo>
                  <a:cubicBezTo>
                    <a:pt x="264" y="237"/>
                    <a:pt x="264" y="237"/>
                    <a:pt x="264" y="237"/>
                  </a:cubicBezTo>
                  <a:cubicBezTo>
                    <a:pt x="264" y="225"/>
                    <a:pt x="264" y="225"/>
                    <a:pt x="264" y="225"/>
                  </a:cubicBezTo>
                  <a:cubicBezTo>
                    <a:pt x="264" y="220"/>
                    <a:pt x="264" y="220"/>
                    <a:pt x="264" y="220"/>
                  </a:cubicBezTo>
                  <a:cubicBezTo>
                    <a:pt x="263" y="214"/>
                    <a:pt x="263" y="214"/>
                    <a:pt x="263" y="214"/>
                  </a:cubicBezTo>
                  <a:cubicBezTo>
                    <a:pt x="262" y="212"/>
                    <a:pt x="262" y="212"/>
                    <a:pt x="262" y="212"/>
                  </a:cubicBezTo>
                  <a:cubicBezTo>
                    <a:pt x="261" y="209"/>
                    <a:pt x="261" y="209"/>
                    <a:pt x="261" y="209"/>
                  </a:cubicBezTo>
                  <a:cubicBezTo>
                    <a:pt x="261" y="203"/>
                    <a:pt x="261" y="203"/>
                    <a:pt x="261" y="203"/>
                  </a:cubicBezTo>
                  <a:cubicBezTo>
                    <a:pt x="262" y="198"/>
                    <a:pt x="262" y="198"/>
                    <a:pt x="262" y="198"/>
                  </a:cubicBezTo>
                  <a:cubicBezTo>
                    <a:pt x="263" y="196"/>
                    <a:pt x="263" y="196"/>
                    <a:pt x="263" y="196"/>
                  </a:cubicBezTo>
                  <a:cubicBezTo>
                    <a:pt x="264" y="193"/>
                    <a:pt x="264" y="193"/>
                    <a:pt x="264" y="193"/>
                  </a:cubicBezTo>
                  <a:cubicBezTo>
                    <a:pt x="266" y="191"/>
                    <a:pt x="266" y="191"/>
                    <a:pt x="266" y="191"/>
                  </a:cubicBezTo>
                  <a:cubicBezTo>
                    <a:pt x="267" y="187"/>
                    <a:pt x="267" y="187"/>
                    <a:pt x="267" y="187"/>
                  </a:cubicBezTo>
                  <a:cubicBezTo>
                    <a:pt x="268" y="185"/>
                    <a:pt x="268" y="185"/>
                    <a:pt x="268" y="185"/>
                  </a:cubicBezTo>
                  <a:cubicBezTo>
                    <a:pt x="268" y="182"/>
                    <a:pt x="268" y="182"/>
                    <a:pt x="268" y="182"/>
                  </a:cubicBezTo>
                  <a:cubicBezTo>
                    <a:pt x="268" y="178"/>
                    <a:pt x="268" y="178"/>
                    <a:pt x="268" y="178"/>
                  </a:cubicBezTo>
                  <a:cubicBezTo>
                    <a:pt x="267" y="176"/>
                    <a:pt x="267" y="176"/>
                    <a:pt x="267" y="176"/>
                  </a:cubicBezTo>
                  <a:cubicBezTo>
                    <a:pt x="267" y="175"/>
                    <a:pt x="267" y="175"/>
                    <a:pt x="267" y="175"/>
                  </a:cubicBezTo>
                  <a:cubicBezTo>
                    <a:pt x="268" y="172"/>
                    <a:pt x="268" y="172"/>
                    <a:pt x="268" y="172"/>
                  </a:cubicBezTo>
                  <a:cubicBezTo>
                    <a:pt x="268" y="172"/>
                    <a:pt x="268" y="170"/>
                    <a:pt x="269" y="168"/>
                  </a:cubicBezTo>
                  <a:cubicBezTo>
                    <a:pt x="270" y="167"/>
                    <a:pt x="271" y="166"/>
                    <a:pt x="271" y="166"/>
                  </a:cubicBezTo>
                  <a:cubicBezTo>
                    <a:pt x="273" y="164"/>
                    <a:pt x="273" y="164"/>
                    <a:pt x="273" y="164"/>
                  </a:cubicBezTo>
                  <a:cubicBezTo>
                    <a:pt x="274" y="162"/>
                    <a:pt x="274" y="162"/>
                    <a:pt x="274" y="162"/>
                  </a:cubicBezTo>
                  <a:cubicBezTo>
                    <a:pt x="275" y="159"/>
                    <a:pt x="275" y="159"/>
                    <a:pt x="275" y="159"/>
                  </a:cubicBezTo>
                  <a:cubicBezTo>
                    <a:pt x="275" y="153"/>
                    <a:pt x="275" y="153"/>
                    <a:pt x="275" y="153"/>
                  </a:cubicBezTo>
                  <a:cubicBezTo>
                    <a:pt x="277" y="150"/>
                    <a:pt x="277" y="150"/>
                    <a:pt x="277" y="150"/>
                  </a:cubicBezTo>
                  <a:cubicBezTo>
                    <a:pt x="280" y="149"/>
                    <a:pt x="280" y="149"/>
                    <a:pt x="280" y="149"/>
                  </a:cubicBezTo>
                  <a:cubicBezTo>
                    <a:pt x="281" y="147"/>
                    <a:pt x="281" y="147"/>
                    <a:pt x="281" y="147"/>
                  </a:cubicBezTo>
                  <a:cubicBezTo>
                    <a:pt x="281" y="146"/>
                    <a:pt x="281" y="146"/>
                    <a:pt x="281" y="146"/>
                  </a:cubicBezTo>
                  <a:cubicBezTo>
                    <a:pt x="280" y="144"/>
                    <a:pt x="280" y="144"/>
                    <a:pt x="280" y="144"/>
                  </a:cubicBezTo>
                  <a:cubicBezTo>
                    <a:pt x="280" y="142"/>
                    <a:pt x="280" y="142"/>
                    <a:pt x="280" y="142"/>
                  </a:cubicBezTo>
                  <a:cubicBezTo>
                    <a:pt x="281" y="140"/>
                    <a:pt x="281" y="140"/>
                    <a:pt x="281" y="140"/>
                  </a:cubicBezTo>
                  <a:cubicBezTo>
                    <a:pt x="283" y="139"/>
                    <a:pt x="283" y="139"/>
                    <a:pt x="283" y="139"/>
                  </a:cubicBezTo>
                  <a:cubicBezTo>
                    <a:pt x="283" y="136"/>
                    <a:pt x="283" y="136"/>
                    <a:pt x="283" y="136"/>
                  </a:cubicBezTo>
                  <a:cubicBezTo>
                    <a:pt x="282" y="133"/>
                    <a:pt x="282" y="133"/>
                    <a:pt x="282" y="133"/>
                  </a:cubicBezTo>
                  <a:cubicBezTo>
                    <a:pt x="284" y="132"/>
                    <a:pt x="284" y="132"/>
                    <a:pt x="284" y="132"/>
                  </a:cubicBezTo>
                  <a:cubicBezTo>
                    <a:pt x="286" y="130"/>
                    <a:pt x="286" y="130"/>
                    <a:pt x="286" y="130"/>
                  </a:cubicBezTo>
                  <a:cubicBezTo>
                    <a:pt x="286" y="127"/>
                    <a:pt x="286" y="127"/>
                    <a:pt x="286" y="127"/>
                  </a:cubicBezTo>
                  <a:cubicBezTo>
                    <a:pt x="285" y="124"/>
                    <a:pt x="285" y="124"/>
                    <a:pt x="285" y="124"/>
                  </a:cubicBezTo>
                  <a:cubicBezTo>
                    <a:pt x="284" y="123"/>
                    <a:pt x="284" y="123"/>
                    <a:pt x="284" y="123"/>
                  </a:cubicBezTo>
                  <a:cubicBezTo>
                    <a:pt x="282" y="121"/>
                    <a:pt x="282" y="121"/>
                    <a:pt x="282" y="121"/>
                  </a:cubicBezTo>
                  <a:cubicBezTo>
                    <a:pt x="280" y="120"/>
                    <a:pt x="280" y="120"/>
                    <a:pt x="280" y="120"/>
                  </a:cubicBezTo>
                  <a:cubicBezTo>
                    <a:pt x="278" y="120"/>
                    <a:pt x="278" y="120"/>
                    <a:pt x="278" y="120"/>
                  </a:cubicBezTo>
                  <a:cubicBezTo>
                    <a:pt x="275" y="121"/>
                    <a:pt x="275" y="121"/>
                    <a:pt x="275" y="121"/>
                  </a:cubicBezTo>
                  <a:cubicBezTo>
                    <a:pt x="273" y="123"/>
                    <a:pt x="273" y="123"/>
                    <a:pt x="273" y="123"/>
                  </a:cubicBezTo>
                  <a:cubicBezTo>
                    <a:pt x="272" y="126"/>
                    <a:pt x="272" y="126"/>
                    <a:pt x="272" y="126"/>
                  </a:cubicBezTo>
                  <a:cubicBezTo>
                    <a:pt x="271" y="128"/>
                    <a:pt x="271" y="128"/>
                    <a:pt x="271" y="128"/>
                  </a:cubicBezTo>
                  <a:cubicBezTo>
                    <a:pt x="269" y="130"/>
                    <a:pt x="269" y="130"/>
                    <a:pt x="269" y="130"/>
                  </a:cubicBezTo>
                  <a:cubicBezTo>
                    <a:pt x="268" y="130"/>
                    <a:pt x="268" y="130"/>
                    <a:pt x="268" y="130"/>
                  </a:cubicBezTo>
                  <a:cubicBezTo>
                    <a:pt x="267" y="125"/>
                    <a:pt x="267" y="125"/>
                    <a:pt x="267" y="125"/>
                  </a:cubicBezTo>
                  <a:cubicBezTo>
                    <a:pt x="266" y="123"/>
                    <a:pt x="266" y="123"/>
                    <a:pt x="266" y="123"/>
                  </a:cubicBezTo>
                  <a:cubicBezTo>
                    <a:pt x="263" y="122"/>
                    <a:pt x="263" y="122"/>
                    <a:pt x="263" y="122"/>
                  </a:cubicBezTo>
                  <a:cubicBezTo>
                    <a:pt x="261" y="120"/>
                    <a:pt x="261" y="120"/>
                    <a:pt x="261" y="120"/>
                  </a:cubicBezTo>
                  <a:cubicBezTo>
                    <a:pt x="259" y="120"/>
                    <a:pt x="259" y="120"/>
                    <a:pt x="259" y="120"/>
                  </a:cubicBezTo>
                  <a:cubicBezTo>
                    <a:pt x="256" y="119"/>
                    <a:pt x="256" y="119"/>
                    <a:pt x="256" y="119"/>
                  </a:cubicBezTo>
                  <a:cubicBezTo>
                    <a:pt x="254" y="117"/>
                    <a:pt x="254" y="117"/>
                    <a:pt x="254" y="117"/>
                  </a:cubicBezTo>
                  <a:cubicBezTo>
                    <a:pt x="253" y="115"/>
                    <a:pt x="253" y="115"/>
                    <a:pt x="253" y="115"/>
                  </a:cubicBezTo>
                  <a:cubicBezTo>
                    <a:pt x="251" y="114"/>
                    <a:pt x="251" y="114"/>
                    <a:pt x="251" y="114"/>
                  </a:cubicBezTo>
                  <a:cubicBezTo>
                    <a:pt x="249" y="115"/>
                    <a:pt x="249" y="115"/>
                    <a:pt x="249" y="115"/>
                  </a:cubicBezTo>
                  <a:cubicBezTo>
                    <a:pt x="247" y="116"/>
                    <a:pt x="247" y="116"/>
                    <a:pt x="247" y="116"/>
                  </a:cubicBezTo>
                  <a:cubicBezTo>
                    <a:pt x="245" y="116"/>
                    <a:pt x="245" y="116"/>
                    <a:pt x="245" y="116"/>
                  </a:cubicBezTo>
                  <a:cubicBezTo>
                    <a:pt x="243" y="115"/>
                    <a:pt x="243" y="115"/>
                    <a:pt x="243" y="115"/>
                  </a:cubicBezTo>
                  <a:cubicBezTo>
                    <a:pt x="241" y="115"/>
                    <a:pt x="241" y="115"/>
                    <a:pt x="241" y="115"/>
                  </a:cubicBezTo>
                  <a:cubicBezTo>
                    <a:pt x="239" y="116"/>
                    <a:pt x="239" y="116"/>
                    <a:pt x="239" y="116"/>
                  </a:cubicBezTo>
                  <a:cubicBezTo>
                    <a:pt x="237" y="117"/>
                    <a:pt x="237" y="117"/>
                    <a:pt x="237" y="117"/>
                  </a:cubicBezTo>
                  <a:cubicBezTo>
                    <a:pt x="234" y="116"/>
                    <a:pt x="234" y="116"/>
                    <a:pt x="234" y="116"/>
                  </a:cubicBezTo>
                  <a:cubicBezTo>
                    <a:pt x="232" y="115"/>
                    <a:pt x="232" y="115"/>
                    <a:pt x="232" y="115"/>
                  </a:cubicBezTo>
                  <a:cubicBezTo>
                    <a:pt x="229" y="117"/>
                    <a:pt x="229" y="117"/>
                    <a:pt x="229" y="117"/>
                  </a:cubicBezTo>
                  <a:cubicBezTo>
                    <a:pt x="227" y="118"/>
                    <a:pt x="227" y="118"/>
                    <a:pt x="227" y="118"/>
                  </a:cubicBezTo>
                  <a:cubicBezTo>
                    <a:pt x="225" y="117"/>
                    <a:pt x="225" y="117"/>
                    <a:pt x="225" y="117"/>
                  </a:cubicBezTo>
                  <a:cubicBezTo>
                    <a:pt x="225" y="115"/>
                    <a:pt x="225" y="115"/>
                    <a:pt x="225" y="115"/>
                  </a:cubicBezTo>
                  <a:cubicBezTo>
                    <a:pt x="226" y="112"/>
                    <a:pt x="226" y="112"/>
                    <a:pt x="226" y="112"/>
                  </a:cubicBezTo>
                  <a:cubicBezTo>
                    <a:pt x="227" y="110"/>
                    <a:pt x="227" y="110"/>
                    <a:pt x="227" y="110"/>
                  </a:cubicBezTo>
                  <a:cubicBezTo>
                    <a:pt x="226" y="109"/>
                    <a:pt x="226" y="109"/>
                    <a:pt x="226" y="109"/>
                  </a:cubicBezTo>
                  <a:cubicBezTo>
                    <a:pt x="224" y="106"/>
                    <a:pt x="224" y="106"/>
                    <a:pt x="224" y="106"/>
                  </a:cubicBezTo>
                  <a:cubicBezTo>
                    <a:pt x="226" y="104"/>
                    <a:pt x="226" y="104"/>
                    <a:pt x="226" y="104"/>
                  </a:cubicBezTo>
                  <a:cubicBezTo>
                    <a:pt x="227" y="101"/>
                    <a:pt x="227" y="101"/>
                    <a:pt x="227" y="101"/>
                  </a:cubicBezTo>
                  <a:cubicBezTo>
                    <a:pt x="228" y="97"/>
                    <a:pt x="228" y="97"/>
                    <a:pt x="228" y="97"/>
                  </a:cubicBezTo>
                  <a:cubicBezTo>
                    <a:pt x="228" y="88"/>
                    <a:pt x="228" y="88"/>
                    <a:pt x="228" y="88"/>
                  </a:cubicBezTo>
                  <a:cubicBezTo>
                    <a:pt x="227" y="86"/>
                    <a:pt x="227" y="86"/>
                    <a:pt x="227" y="86"/>
                  </a:cubicBezTo>
                  <a:cubicBezTo>
                    <a:pt x="225" y="85"/>
                    <a:pt x="225" y="85"/>
                    <a:pt x="225" y="85"/>
                  </a:cubicBezTo>
                  <a:cubicBezTo>
                    <a:pt x="224" y="85"/>
                    <a:pt x="224" y="85"/>
                    <a:pt x="224" y="85"/>
                  </a:cubicBezTo>
                  <a:cubicBezTo>
                    <a:pt x="220" y="84"/>
                    <a:pt x="220" y="84"/>
                    <a:pt x="220" y="84"/>
                  </a:cubicBezTo>
                  <a:cubicBezTo>
                    <a:pt x="217" y="81"/>
                    <a:pt x="217" y="81"/>
                    <a:pt x="217" y="81"/>
                  </a:cubicBezTo>
                  <a:cubicBezTo>
                    <a:pt x="214" y="80"/>
                    <a:pt x="214" y="80"/>
                    <a:pt x="214" y="80"/>
                  </a:cubicBezTo>
                  <a:cubicBezTo>
                    <a:pt x="212" y="78"/>
                    <a:pt x="212" y="78"/>
                    <a:pt x="212" y="78"/>
                  </a:cubicBezTo>
                  <a:cubicBezTo>
                    <a:pt x="209" y="78"/>
                    <a:pt x="209" y="78"/>
                    <a:pt x="209" y="78"/>
                  </a:cubicBezTo>
                  <a:cubicBezTo>
                    <a:pt x="207" y="79"/>
                    <a:pt x="207" y="79"/>
                    <a:pt x="207" y="79"/>
                  </a:cubicBezTo>
                  <a:cubicBezTo>
                    <a:pt x="203" y="81"/>
                    <a:pt x="203" y="81"/>
                    <a:pt x="203" y="81"/>
                  </a:cubicBezTo>
                  <a:cubicBezTo>
                    <a:pt x="201" y="80"/>
                    <a:pt x="201" y="80"/>
                    <a:pt x="201" y="80"/>
                  </a:cubicBezTo>
                  <a:cubicBezTo>
                    <a:pt x="199" y="80"/>
                    <a:pt x="199" y="80"/>
                    <a:pt x="199" y="80"/>
                  </a:cubicBezTo>
                  <a:cubicBezTo>
                    <a:pt x="199" y="77"/>
                    <a:pt x="199" y="77"/>
                    <a:pt x="199" y="77"/>
                  </a:cubicBezTo>
                  <a:cubicBezTo>
                    <a:pt x="198" y="72"/>
                    <a:pt x="198" y="72"/>
                    <a:pt x="198" y="72"/>
                  </a:cubicBezTo>
                  <a:cubicBezTo>
                    <a:pt x="198" y="67"/>
                    <a:pt x="198" y="67"/>
                    <a:pt x="198" y="67"/>
                  </a:cubicBezTo>
                  <a:cubicBezTo>
                    <a:pt x="197" y="63"/>
                    <a:pt x="197" y="63"/>
                    <a:pt x="197" y="63"/>
                  </a:cubicBezTo>
                  <a:cubicBezTo>
                    <a:pt x="196" y="59"/>
                    <a:pt x="196" y="59"/>
                    <a:pt x="196" y="59"/>
                  </a:cubicBezTo>
                  <a:cubicBezTo>
                    <a:pt x="194" y="57"/>
                    <a:pt x="194" y="57"/>
                    <a:pt x="194" y="57"/>
                  </a:cubicBezTo>
                  <a:cubicBezTo>
                    <a:pt x="192" y="56"/>
                    <a:pt x="192" y="56"/>
                    <a:pt x="192" y="56"/>
                  </a:cubicBezTo>
                  <a:cubicBezTo>
                    <a:pt x="189" y="57"/>
                    <a:pt x="189" y="57"/>
                    <a:pt x="189" y="57"/>
                  </a:cubicBezTo>
                  <a:cubicBezTo>
                    <a:pt x="188" y="59"/>
                    <a:pt x="188" y="59"/>
                    <a:pt x="188" y="59"/>
                  </a:cubicBezTo>
                  <a:cubicBezTo>
                    <a:pt x="188" y="62"/>
                    <a:pt x="188" y="62"/>
                    <a:pt x="188" y="62"/>
                  </a:cubicBezTo>
                  <a:cubicBezTo>
                    <a:pt x="187" y="65"/>
                    <a:pt x="187" y="65"/>
                    <a:pt x="187" y="65"/>
                  </a:cubicBezTo>
                  <a:cubicBezTo>
                    <a:pt x="185" y="64"/>
                    <a:pt x="185" y="64"/>
                    <a:pt x="185" y="64"/>
                  </a:cubicBezTo>
                  <a:cubicBezTo>
                    <a:pt x="183" y="63"/>
                    <a:pt x="183" y="63"/>
                    <a:pt x="183" y="63"/>
                  </a:cubicBezTo>
                  <a:cubicBezTo>
                    <a:pt x="181" y="58"/>
                    <a:pt x="181" y="58"/>
                    <a:pt x="181" y="58"/>
                  </a:cubicBezTo>
                  <a:cubicBezTo>
                    <a:pt x="180" y="52"/>
                    <a:pt x="180" y="52"/>
                    <a:pt x="180" y="52"/>
                  </a:cubicBezTo>
                  <a:cubicBezTo>
                    <a:pt x="179" y="46"/>
                    <a:pt x="179" y="46"/>
                    <a:pt x="179" y="46"/>
                  </a:cubicBezTo>
                  <a:cubicBezTo>
                    <a:pt x="179" y="40"/>
                    <a:pt x="179" y="40"/>
                    <a:pt x="179" y="40"/>
                  </a:cubicBezTo>
                  <a:cubicBezTo>
                    <a:pt x="179" y="36"/>
                    <a:pt x="179" y="36"/>
                    <a:pt x="179" y="36"/>
                  </a:cubicBezTo>
                  <a:cubicBezTo>
                    <a:pt x="178" y="33"/>
                    <a:pt x="178" y="33"/>
                    <a:pt x="178" y="33"/>
                  </a:cubicBezTo>
                  <a:cubicBezTo>
                    <a:pt x="175" y="34"/>
                    <a:pt x="175" y="34"/>
                    <a:pt x="175" y="34"/>
                  </a:cubicBezTo>
                  <a:cubicBezTo>
                    <a:pt x="172" y="36"/>
                    <a:pt x="172" y="36"/>
                    <a:pt x="172" y="36"/>
                  </a:cubicBezTo>
                  <a:cubicBezTo>
                    <a:pt x="169" y="36"/>
                    <a:pt x="169" y="36"/>
                    <a:pt x="169" y="36"/>
                  </a:cubicBezTo>
                  <a:cubicBezTo>
                    <a:pt x="169" y="34"/>
                    <a:pt x="169" y="34"/>
                    <a:pt x="169" y="34"/>
                  </a:cubicBezTo>
                  <a:cubicBezTo>
                    <a:pt x="171" y="28"/>
                    <a:pt x="171" y="28"/>
                    <a:pt x="171" y="28"/>
                  </a:cubicBezTo>
                  <a:cubicBezTo>
                    <a:pt x="169" y="28"/>
                    <a:pt x="169" y="28"/>
                    <a:pt x="169" y="28"/>
                  </a:cubicBezTo>
                  <a:cubicBezTo>
                    <a:pt x="167" y="29"/>
                    <a:pt x="167" y="29"/>
                    <a:pt x="167" y="29"/>
                  </a:cubicBezTo>
                  <a:cubicBezTo>
                    <a:pt x="165" y="31"/>
                    <a:pt x="165" y="31"/>
                    <a:pt x="165" y="31"/>
                  </a:cubicBezTo>
                  <a:cubicBezTo>
                    <a:pt x="162" y="32"/>
                    <a:pt x="162" y="32"/>
                    <a:pt x="162" y="32"/>
                  </a:cubicBezTo>
                  <a:cubicBezTo>
                    <a:pt x="160" y="31"/>
                    <a:pt x="160" y="31"/>
                    <a:pt x="160" y="31"/>
                  </a:cubicBezTo>
                  <a:cubicBezTo>
                    <a:pt x="157" y="30"/>
                    <a:pt x="157" y="30"/>
                    <a:pt x="157" y="30"/>
                  </a:cubicBezTo>
                  <a:cubicBezTo>
                    <a:pt x="154" y="32"/>
                    <a:pt x="154" y="32"/>
                    <a:pt x="154" y="32"/>
                  </a:cubicBezTo>
                  <a:cubicBezTo>
                    <a:pt x="153" y="34"/>
                    <a:pt x="153" y="34"/>
                    <a:pt x="153" y="34"/>
                  </a:cubicBezTo>
                  <a:cubicBezTo>
                    <a:pt x="150" y="34"/>
                    <a:pt x="150" y="34"/>
                    <a:pt x="150" y="34"/>
                  </a:cubicBezTo>
                  <a:cubicBezTo>
                    <a:pt x="148" y="33"/>
                    <a:pt x="148" y="33"/>
                    <a:pt x="148" y="33"/>
                  </a:cubicBezTo>
                  <a:cubicBezTo>
                    <a:pt x="146" y="31"/>
                    <a:pt x="146" y="31"/>
                    <a:pt x="146" y="31"/>
                  </a:cubicBezTo>
                  <a:cubicBezTo>
                    <a:pt x="145" y="31"/>
                    <a:pt x="145" y="31"/>
                    <a:pt x="145" y="31"/>
                  </a:cubicBezTo>
                  <a:cubicBezTo>
                    <a:pt x="141" y="31"/>
                    <a:pt x="141" y="31"/>
                    <a:pt x="141" y="31"/>
                  </a:cubicBezTo>
                  <a:cubicBezTo>
                    <a:pt x="138" y="32"/>
                    <a:pt x="138" y="32"/>
                    <a:pt x="138" y="32"/>
                  </a:cubicBezTo>
                  <a:cubicBezTo>
                    <a:pt x="137" y="31"/>
                    <a:pt x="137" y="31"/>
                    <a:pt x="137" y="31"/>
                  </a:cubicBezTo>
                  <a:cubicBezTo>
                    <a:pt x="135" y="28"/>
                    <a:pt x="135" y="28"/>
                    <a:pt x="135" y="28"/>
                  </a:cubicBezTo>
                  <a:cubicBezTo>
                    <a:pt x="135" y="25"/>
                    <a:pt x="135" y="25"/>
                    <a:pt x="135" y="25"/>
                  </a:cubicBezTo>
                  <a:cubicBezTo>
                    <a:pt x="138" y="23"/>
                    <a:pt x="138" y="23"/>
                    <a:pt x="138" y="23"/>
                  </a:cubicBezTo>
                  <a:cubicBezTo>
                    <a:pt x="141" y="21"/>
                    <a:pt x="141" y="21"/>
                    <a:pt x="141" y="21"/>
                  </a:cubicBezTo>
                  <a:cubicBezTo>
                    <a:pt x="142" y="18"/>
                    <a:pt x="142" y="18"/>
                    <a:pt x="142" y="18"/>
                  </a:cubicBezTo>
                  <a:cubicBezTo>
                    <a:pt x="141" y="16"/>
                    <a:pt x="141" y="16"/>
                    <a:pt x="141" y="16"/>
                  </a:cubicBezTo>
                  <a:cubicBezTo>
                    <a:pt x="139" y="13"/>
                    <a:pt x="139" y="13"/>
                    <a:pt x="139" y="13"/>
                  </a:cubicBezTo>
                  <a:cubicBezTo>
                    <a:pt x="137" y="10"/>
                    <a:pt x="137" y="10"/>
                    <a:pt x="137" y="10"/>
                  </a:cubicBezTo>
                  <a:cubicBezTo>
                    <a:pt x="135" y="8"/>
                    <a:pt x="135" y="8"/>
                    <a:pt x="135" y="8"/>
                  </a:cubicBezTo>
                  <a:cubicBezTo>
                    <a:pt x="132" y="5"/>
                    <a:pt x="132" y="5"/>
                    <a:pt x="132" y="5"/>
                  </a:cubicBezTo>
                  <a:cubicBezTo>
                    <a:pt x="130" y="2"/>
                    <a:pt x="130" y="2"/>
                    <a:pt x="130" y="2"/>
                  </a:cubicBezTo>
                  <a:cubicBezTo>
                    <a:pt x="128" y="0"/>
                    <a:pt x="128" y="0"/>
                    <a:pt x="128" y="0"/>
                  </a:cubicBezTo>
                  <a:cubicBezTo>
                    <a:pt x="124" y="0"/>
                    <a:pt x="124" y="0"/>
                    <a:pt x="124" y="0"/>
                  </a:cubicBezTo>
                  <a:cubicBezTo>
                    <a:pt x="121" y="2"/>
                    <a:pt x="121" y="2"/>
                    <a:pt x="121" y="2"/>
                  </a:cubicBezTo>
                  <a:cubicBezTo>
                    <a:pt x="119" y="5"/>
                    <a:pt x="119" y="5"/>
                    <a:pt x="119" y="5"/>
                  </a:cubicBezTo>
                  <a:cubicBezTo>
                    <a:pt x="119" y="9"/>
                    <a:pt x="119" y="9"/>
                    <a:pt x="119" y="9"/>
                  </a:cubicBezTo>
                  <a:cubicBezTo>
                    <a:pt x="118" y="10"/>
                    <a:pt x="118" y="10"/>
                    <a:pt x="118" y="10"/>
                  </a:cubicBezTo>
                  <a:cubicBezTo>
                    <a:pt x="116" y="13"/>
                    <a:pt x="116" y="13"/>
                    <a:pt x="116" y="13"/>
                  </a:cubicBezTo>
                  <a:cubicBezTo>
                    <a:pt x="113" y="14"/>
                    <a:pt x="113" y="14"/>
                    <a:pt x="113" y="14"/>
                  </a:cubicBezTo>
                  <a:cubicBezTo>
                    <a:pt x="110" y="16"/>
                    <a:pt x="110" y="16"/>
                    <a:pt x="110" y="16"/>
                  </a:cubicBezTo>
                  <a:cubicBezTo>
                    <a:pt x="108" y="18"/>
                    <a:pt x="108" y="18"/>
                    <a:pt x="108" y="18"/>
                  </a:cubicBezTo>
                  <a:cubicBezTo>
                    <a:pt x="106" y="21"/>
                    <a:pt x="106" y="21"/>
                    <a:pt x="106" y="21"/>
                  </a:cubicBezTo>
                  <a:cubicBezTo>
                    <a:pt x="106" y="24"/>
                    <a:pt x="106" y="24"/>
                    <a:pt x="106" y="24"/>
                  </a:cubicBezTo>
                  <a:cubicBezTo>
                    <a:pt x="105" y="24"/>
                    <a:pt x="105" y="24"/>
                    <a:pt x="105" y="24"/>
                  </a:cubicBezTo>
                  <a:cubicBezTo>
                    <a:pt x="102" y="23"/>
                    <a:pt x="102" y="23"/>
                    <a:pt x="102" y="23"/>
                  </a:cubicBezTo>
                  <a:cubicBezTo>
                    <a:pt x="99" y="22"/>
                    <a:pt x="99" y="22"/>
                    <a:pt x="99" y="22"/>
                  </a:cubicBezTo>
                  <a:cubicBezTo>
                    <a:pt x="98" y="24"/>
                    <a:pt x="98" y="24"/>
                    <a:pt x="98" y="24"/>
                  </a:cubicBezTo>
                  <a:cubicBezTo>
                    <a:pt x="96" y="26"/>
                    <a:pt x="96" y="26"/>
                    <a:pt x="96" y="26"/>
                  </a:cubicBezTo>
                  <a:cubicBezTo>
                    <a:pt x="95" y="26"/>
                    <a:pt x="95" y="26"/>
                    <a:pt x="95" y="26"/>
                  </a:cubicBezTo>
                  <a:cubicBezTo>
                    <a:pt x="94" y="24"/>
                    <a:pt x="94" y="24"/>
                    <a:pt x="94" y="24"/>
                  </a:cubicBezTo>
                  <a:cubicBezTo>
                    <a:pt x="92" y="23"/>
                    <a:pt x="92" y="23"/>
                    <a:pt x="92" y="23"/>
                  </a:cubicBezTo>
                  <a:cubicBezTo>
                    <a:pt x="89" y="24"/>
                    <a:pt x="89" y="24"/>
                    <a:pt x="89" y="24"/>
                  </a:cubicBezTo>
                  <a:cubicBezTo>
                    <a:pt x="89" y="26"/>
                    <a:pt x="89" y="26"/>
                    <a:pt x="89" y="26"/>
                  </a:cubicBezTo>
                  <a:cubicBezTo>
                    <a:pt x="91" y="27"/>
                    <a:pt x="91" y="27"/>
                    <a:pt x="91" y="27"/>
                  </a:cubicBezTo>
                  <a:cubicBezTo>
                    <a:pt x="93" y="28"/>
                    <a:pt x="93" y="28"/>
                    <a:pt x="93" y="28"/>
                  </a:cubicBezTo>
                  <a:cubicBezTo>
                    <a:pt x="93" y="29"/>
                    <a:pt x="93" y="29"/>
                    <a:pt x="93" y="29"/>
                  </a:cubicBezTo>
                  <a:cubicBezTo>
                    <a:pt x="93" y="31"/>
                    <a:pt x="93" y="31"/>
                    <a:pt x="93" y="31"/>
                  </a:cubicBezTo>
                  <a:cubicBezTo>
                    <a:pt x="96" y="32"/>
                    <a:pt x="96" y="32"/>
                    <a:pt x="96" y="32"/>
                  </a:cubicBezTo>
                  <a:cubicBezTo>
                    <a:pt x="99" y="34"/>
                    <a:pt x="99" y="34"/>
                    <a:pt x="99" y="34"/>
                  </a:cubicBezTo>
                  <a:cubicBezTo>
                    <a:pt x="102" y="34"/>
                    <a:pt x="102" y="34"/>
                    <a:pt x="102" y="34"/>
                  </a:cubicBezTo>
                  <a:cubicBezTo>
                    <a:pt x="105" y="33"/>
                    <a:pt x="105" y="33"/>
                    <a:pt x="105" y="33"/>
                  </a:cubicBezTo>
                  <a:cubicBezTo>
                    <a:pt x="107" y="34"/>
                    <a:pt x="107" y="34"/>
                    <a:pt x="107" y="34"/>
                  </a:cubicBezTo>
                  <a:cubicBezTo>
                    <a:pt x="107" y="37"/>
                    <a:pt x="107" y="37"/>
                    <a:pt x="107" y="37"/>
                  </a:cubicBezTo>
                  <a:cubicBezTo>
                    <a:pt x="106" y="38"/>
                    <a:pt x="106" y="38"/>
                    <a:pt x="106" y="38"/>
                  </a:cubicBezTo>
                  <a:cubicBezTo>
                    <a:pt x="104" y="40"/>
                    <a:pt x="104" y="40"/>
                    <a:pt x="104" y="40"/>
                  </a:cubicBezTo>
                  <a:cubicBezTo>
                    <a:pt x="104" y="43"/>
                    <a:pt x="104" y="43"/>
                    <a:pt x="104" y="43"/>
                  </a:cubicBezTo>
                  <a:cubicBezTo>
                    <a:pt x="106" y="44"/>
                    <a:pt x="106" y="44"/>
                    <a:pt x="106" y="44"/>
                  </a:cubicBezTo>
                  <a:cubicBezTo>
                    <a:pt x="109" y="46"/>
                    <a:pt x="109" y="46"/>
                    <a:pt x="109" y="46"/>
                  </a:cubicBezTo>
                  <a:cubicBezTo>
                    <a:pt x="110" y="48"/>
                    <a:pt x="110" y="48"/>
                    <a:pt x="110" y="48"/>
                  </a:cubicBezTo>
                  <a:cubicBezTo>
                    <a:pt x="110" y="52"/>
                    <a:pt x="110" y="52"/>
                    <a:pt x="110" y="52"/>
                  </a:cubicBezTo>
                  <a:cubicBezTo>
                    <a:pt x="108" y="54"/>
                    <a:pt x="108" y="54"/>
                    <a:pt x="108" y="54"/>
                  </a:cubicBezTo>
                  <a:cubicBezTo>
                    <a:pt x="107" y="55"/>
                    <a:pt x="107" y="55"/>
                    <a:pt x="107" y="55"/>
                  </a:cubicBezTo>
                  <a:cubicBezTo>
                    <a:pt x="107" y="56"/>
                    <a:pt x="107" y="56"/>
                    <a:pt x="107" y="56"/>
                  </a:cubicBezTo>
                  <a:cubicBezTo>
                    <a:pt x="110" y="58"/>
                    <a:pt x="110" y="58"/>
                    <a:pt x="110" y="58"/>
                  </a:cubicBezTo>
                  <a:cubicBezTo>
                    <a:pt x="111" y="60"/>
                    <a:pt x="111" y="60"/>
                    <a:pt x="111" y="60"/>
                  </a:cubicBezTo>
                  <a:cubicBezTo>
                    <a:pt x="110" y="62"/>
                    <a:pt x="110" y="62"/>
                    <a:pt x="110" y="62"/>
                  </a:cubicBezTo>
                  <a:cubicBezTo>
                    <a:pt x="108" y="63"/>
                    <a:pt x="108" y="63"/>
                    <a:pt x="108" y="63"/>
                  </a:cubicBezTo>
                  <a:cubicBezTo>
                    <a:pt x="106" y="63"/>
                    <a:pt x="106" y="63"/>
                    <a:pt x="106" y="63"/>
                  </a:cubicBezTo>
                  <a:cubicBezTo>
                    <a:pt x="105" y="63"/>
                    <a:pt x="105" y="63"/>
                    <a:pt x="105" y="63"/>
                  </a:cubicBezTo>
                  <a:cubicBezTo>
                    <a:pt x="103" y="66"/>
                    <a:pt x="103" y="66"/>
                    <a:pt x="103" y="66"/>
                  </a:cubicBezTo>
                  <a:cubicBezTo>
                    <a:pt x="102" y="65"/>
                    <a:pt x="102" y="65"/>
                    <a:pt x="102" y="65"/>
                  </a:cubicBezTo>
                  <a:cubicBezTo>
                    <a:pt x="102" y="63"/>
                    <a:pt x="102" y="63"/>
                    <a:pt x="102" y="63"/>
                  </a:cubicBezTo>
                  <a:cubicBezTo>
                    <a:pt x="101" y="60"/>
                    <a:pt x="101" y="60"/>
                    <a:pt x="101" y="60"/>
                  </a:cubicBezTo>
                  <a:cubicBezTo>
                    <a:pt x="99" y="59"/>
                    <a:pt x="99" y="59"/>
                    <a:pt x="99" y="59"/>
                  </a:cubicBezTo>
                  <a:cubicBezTo>
                    <a:pt x="97" y="62"/>
                    <a:pt x="97" y="62"/>
                    <a:pt x="97" y="62"/>
                  </a:cubicBezTo>
                  <a:cubicBezTo>
                    <a:pt x="92" y="68"/>
                    <a:pt x="92" y="68"/>
                    <a:pt x="92" y="68"/>
                  </a:cubicBezTo>
                  <a:cubicBezTo>
                    <a:pt x="88" y="74"/>
                    <a:pt x="88" y="74"/>
                    <a:pt x="88" y="74"/>
                  </a:cubicBezTo>
                  <a:cubicBezTo>
                    <a:pt x="81" y="78"/>
                    <a:pt x="81" y="78"/>
                    <a:pt x="81" y="78"/>
                  </a:cubicBezTo>
                  <a:cubicBezTo>
                    <a:pt x="79" y="84"/>
                    <a:pt x="79" y="84"/>
                    <a:pt x="79" y="84"/>
                  </a:cubicBezTo>
                  <a:cubicBezTo>
                    <a:pt x="82" y="88"/>
                    <a:pt x="82" y="88"/>
                    <a:pt x="82" y="88"/>
                  </a:cubicBezTo>
                  <a:cubicBezTo>
                    <a:pt x="85" y="92"/>
                    <a:pt x="85" y="92"/>
                    <a:pt x="85" y="92"/>
                  </a:cubicBezTo>
                  <a:cubicBezTo>
                    <a:pt x="83" y="97"/>
                    <a:pt x="83" y="97"/>
                    <a:pt x="83" y="97"/>
                  </a:cubicBezTo>
                  <a:cubicBezTo>
                    <a:pt x="72" y="102"/>
                    <a:pt x="72" y="102"/>
                    <a:pt x="72" y="102"/>
                  </a:cubicBezTo>
                  <a:cubicBezTo>
                    <a:pt x="64" y="104"/>
                    <a:pt x="64" y="104"/>
                    <a:pt x="64" y="104"/>
                  </a:cubicBezTo>
                  <a:cubicBezTo>
                    <a:pt x="54" y="107"/>
                    <a:pt x="54" y="107"/>
                    <a:pt x="54" y="107"/>
                  </a:cubicBezTo>
                  <a:cubicBezTo>
                    <a:pt x="52" y="109"/>
                    <a:pt x="52" y="109"/>
                    <a:pt x="52" y="109"/>
                  </a:cubicBezTo>
                  <a:cubicBezTo>
                    <a:pt x="50" y="111"/>
                    <a:pt x="50" y="111"/>
                    <a:pt x="50" y="111"/>
                  </a:cubicBezTo>
                  <a:cubicBezTo>
                    <a:pt x="50" y="112"/>
                    <a:pt x="50" y="112"/>
                    <a:pt x="50" y="112"/>
                  </a:cubicBezTo>
                  <a:cubicBezTo>
                    <a:pt x="45" y="117"/>
                    <a:pt x="45" y="117"/>
                    <a:pt x="45" y="117"/>
                  </a:cubicBezTo>
                  <a:cubicBezTo>
                    <a:pt x="39" y="123"/>
                    <a:pt x="39" y="123"/>
                    <a:pt x="39" y="123"/>
                  </a:cubicBezTo>
                  <a:cubicBezTo>
                    <a:pt x="38" y="125"/>
                    <a:pt x="38" y="125"/>
                    <a:pt x="38" y="125"/>
                  </a:cubicBezTo>
                  <a:cubicBezTo>
                    <a:pt x="37" y="126"/>
                    <a:pt x="37" y="126"/>
                    <a:pt x="37" y="126"/>
                  </a:cubicBezTo>
                  <a:cubicBezTo>
                    <a:pt x="36" y="126"/>
                    <a:pt x="36" y="126"/>
                    <a:pt x="36" y="126"/>
                  </a:cubicBezTo>
                  <a:cubicBezTo>
                    <a:pt x="34" y="129"/>
                    <a:pt x="34" y="129"/>
                    <a:pt x="34" y="129"/>
                  </a:cubicBezTo>
                  <a:cubicBezTo>
                    <a:pt x="28" y="128"/>
                    <a:pt x="28" y="128"/>
                    <a:pt x="28" y="128"/>
                  </a:cubicBezTo>
                  <a:cubicBezTo>
                    <a:pt x="19" y="127"/>
                    <a:pt x="19" y="127"/>
                    <a:pt x="19" y="127"/>
                  </a:cubicBezTo>
                  <a:cubicBezTo>
                    <a:pt x="10" y="125"/>
                    <a:pt x="10" y="125"/>
                    <a:pt x="10" y="125"/>
                  </a:cubicBezTo>
                  <a:cubicBezTo>
                    <a:pt x="3" y="128"/>
                    <a:pt x="3" y="128"/>
                    <a:pt x="3" y="128"/>
                  </a:cubicBezTo>
                  <a:cubicBezTo>
                    <a:pt x="0" y="133"/>
                    <a:pt x="0" y="133"/>
                    <a:pt x="0" y="133"/>
                  </a:cubicBezTo>
                  <a:cubicBezTo>
                    <a:pt x="2" y="138"/>
                    <a:pt x="2" y="138"/>
                    <a:pt x="2" y="138"/>
                  </a:cubicBezTo>
                  <a:cubicBezTo>
                    <a:pt x="4" y="141"/>
                    <a:pt x="4" y="141"/>
                    <a:pt x="4" y="141"/>
                  </a:cubicBezTo>
                  <a:cubicBezTo>
                    <a:pt x="10" y="144"/>
                    <a:pt x="10" y="144"/>
                    <a:pt x="10" y="144"/>
                  </a:cubicBezTo>
                  <a:cubicBezTo>
                    <a:pt x="15" y="148"/>
                    <a:pt x="15" y="148"/>
                    <a:pt x="15" y="148"/>
                  </a:cubicBezTo>
                  <a:cubicBezTo>
                    <a:pt x="15" y="156"/>
                    <a:pt x="15" y="156"/>
                    <a:pt x="15" y="156"/>
                  </a:cubicBezTo>
                  <a:cubicBezTo>
                    <a:pt x="12" y="159"/>
                    <a:pt x="12" y="159"/>
                    <a:pt x="12" y="159"/>
                  </a:cubicBezTo>
                  <a:cubicBezTo>
                    <a:pt x="7" y="162"/>
                    <a:pt x="7" y="162"/>
                    <a:pt x="7" y="162"/>
                  </a:cubicBezTo>
                  <a:cubicBezTo>
                    <a:pt x="8" y="170"/>
                    <a:pt x="8" y="170"/>
                    <a:pt x="8" y="170"/>
                  </a:cubicBezTo>
                  <a:cubicBezTo>
                    <a:pt x="8" y="178"/>
                    <a:pt x="8" y="178"/>
                    <a:pt x="8" y="178"/>
                  </a:cubicBezTo>
                  <a:cubicBezTo>
                    <a:pt x="8" y="194"/>
                    <a:pt x="8" y="194"/>
                    <a:pt x="8" y="194"/>
                  </a:cubicBezTo>
                  <a:cubicBezTo>
                    <a:pt x="8" y="194"/>
                    <a:pt x="8" y="194"/>
                    <a:pt x="8" y="194"/>
                  </a:cubicBezTo>
                  <a:cubicBezTo>
                    <a:pt x="9" y="195"/>
                    <a:pt x="11" y="196"/>
                    <a:pt x="12" y="197"/>
                  </a:cubicBezTo>
                  <a:cubicBezTo>
                    <a:pt x="12" y="197"/>
                    <a:pt x="12" y="197"/>
                    <a:pt x="12" y="197"/>
                  </a:cubicBezTo>
                  <a:cubicBezTo>
                    <a:pt x="13" y="199"/>
                    <a:pt x="14" y="200"/>
                    <a:pt x="15" y="201"/>
                  </a:cubicBezTo>
                  <a:cubicBezTo>
                    <a:pt x="22" y="209"/>
                    <a:pt x="25" y="236"/>
                    <a:pt x="25" y="236"/>
                  </a:cubicBezTo>
                  <a:cubicBezTo>
                    <a:pt x="25" y="236"/>
                    <a:pt x="62" y="241"/>
                    <a:pt x="76" y="257"/>
                  </a:cubicBezTo>
                  <a:cubicBezTo>
                    <a:pt x="91" y="273"/>
                    <a:pt x="100" y="312"/>
                    <a:pt x="100" y="312"/>
                  </a:cubicBezTo>
                  <a:cubicBezTo>
                    <a:pt x="90" y="361"/>
                    <a:pt x="90" y="361"/>
                    <a:pt x="90" y="361"/>
                  </a:cubicBezTo>
                  <a:cubicBezTo>
                    <a:pt x="125" y="340"/>
                    <a:pt x="125" y="340"/>
                    <a:pt x="125" y="340"/>
                  </a:cubicBezTo>
                  <a:cubicBezTo>
                    <a:pt x="125" y="340"/>
                    <a:pt x="112" y="305"/>
                    <a:pt x="120" y="29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4" name="Freeform 673">
              <a:extLst>
                <a:ext uri="{FF2B5EF4-FFF2-40B4-BE49-F238E27FC236}">
                  <a16:creationId xmlns:a16="http://schemas.microsoft.com/office/drawing/2014/main" id="{33E95990-9D93-437F-8070-55A23B34B5E7}"/>
                </a:ext>
              </a:extLst>
            </p:cNvPr>
            <p:cNvSpPr>
              <a:spLocks/>
            </p:cNvSpPr>
            <p:nvPr/>
          </p:nvSpPr>
          <p:spPr bwMode="gray">
            <a:xfrm>
              <a:off x="6398817" y="5201169"/>
              <a:ext cx="1595" cy="1595"/>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3" y="2"/>
                    <a:pt x="1" y="1"/>
                    <a:pt x="0" y="0"/>
                  </a:cubicBezTo>
                  <a:cubicBezTo>
                    <a:pt x="1" y="1"/>
                    <a:pt x="3" y="2"/>
                    <a:pt x="4"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5" name="Freeform 674">
              <a:extLst>
                <a:ext uri="{FF2B5EF4-FFF2-40B4-BE49-F238E27FC236}">
                  <a16:creationId xmlns:a16="http://schemas.microsoft.com/office/drawing/2014/main" id="{663E4344-AEED-4891-9B5C-4BC8C6A86092}"/>
                </a:ext>
              </a:extLst>
            </p:cNvPr>
            <p:cNvSpPr>
              <a:spLocks/>
            </p:cNvSpPr>
            <p:nvPr/>
          </p:nvSpPr>
          <p:spPr bwMode="gray">
            <a:xfrm>
              <a:off x="6400412" y="5202764"/>
              <a:ext cx="1595" cy="1595"/>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1" y="2"/>
                    <a:pt x="2" y="3"/>
                    <a:pt x="3" y="4"/>
                  </a:cubicBezTo>
                  <a:cubicBezTo>
                    <a:pt x="2" y="3"/>
                    <a:pt x="1" y="2"/>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6" name="Freeform 675">
              <a:extLst>
                <a:ext uri="{FF2B5EF4-FFF2-40B4-BE49-F238E27FC236}">
                  <a16:creationId xmlns:a16="http://schemas.microsoft.com/office/drawing/2014/main" id="{830DD422-3133-4FFD-9AED-08D2170743ED}"/>
                </a:ext>
              </a:extLst>
            </p:cNvPr>
            <p:cNvSpPr>
              <a:spLocks/>
            </p:cNvSpPr>
            <p:nvPr/>
          </p:nvSpPr>
          <p:spPr bwMode="gray">
            <a:xfrm>
              <a:off x="6518428"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7" name="Freeform 676">
              <a:extLst>
                <a:ext uri="{FF2B5EF4-FFF2-40B4-BE49-F238E27FC236}">
                  <a16:creationId xmlns:a16="http://schemas.microsoft.com/office/drawing/2014/main" id="{65726DD2-905D-4C41-A736-7AB78E1299DE}"/>
                </a:ext>
              </a:extLst>
            </p:cNvPr>
            <p:cNvSpPr>
              <a:spLocks/>
            </p:cNvSpPr>
            <p:nvPr/>
          </p:nvSpPr>
          <p:spPr bwMode="gray">
            <a:xfrm>
              <a:off x="6520022"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8" name="Freeform 677">
              <a:extLst>
                <a:ext uri="{FF2B5EF4-FFF2-40B4-BE49-F238E27FC236}">
                  <a16:creationId xmlns:a16="http://schemas.microsoft.com/office/drawing/2014/main" id="{462E0564-5C8B-4921-8668-307AA53DF5BA}"/>
                </a:ext>
              </a:extLst>
            </p:cNvPr>
            <p:cNvSpPr>
              <a:spLocks/>
            </p:cNvSpPr>
            <p:nvPr/>
          </p:nvSpPr>
          <p:spPr bwMode="gray">
            <a:xfrm>
              <a:off x="6518428"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9" name="Freeform 678">
              <a:extLst>
                <a:ext uri="{FF2B5EF4-FFF2-40B4-BE49-F238E27FC236}">
                  <a16:creationId xmlns:a16="http://schemas.microsoft.com/office/drawing/2014/main" id="{1C32009D-81A2-4917-96A7-8EA5C07BD1E0}"/>
                </a:ext>
              </a:extLst>
            </p:cNvPr>
            <p:cNvSpPr>
              <a:spLocks/>
            </p:cNvSpPr>
            <p:nvPr/>
          </p:nvSpPr>
          <p:spPr bwMode="gray">
            <a:xfrm>
              <a:off x="6531186" y="5223497"/>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0" name="Freeform 679">
              <a:extLst>
                <a:ext uri="{FF2B5EF4-FFF2-40B4-BE49-F238E27FC236}">
                  <a16:creationId xmlns:a16="http://schemas.microsoft.com/office/drawing/2014/main" id="{7AF762D7-9040-4335-BA7D-0E44B73180C5}"/>
                </a:ext>
              </a:extLst>
            </p:cNvPr>
            <p:cNvSpPr>
              <a:spLocks/>
            </p:cNvSpPr>
            <p:nvPr/>
          </p:nvSpPr>
          <p:spPr bwMode="gray">
            <a:xfrm>
              <a:off x="6520022" y="522190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1" name="Freeform 680">
              <a:extLst>
                <a:ext uri="{FF2B5EF4-FFF2-40B4-BE49-F238E27FC236}">
                  <a16:creationId xmlns:a16="http://schemas.microsoft.com/office/drawing/2014/main" id="{EF578F86-16B1-45C7-B8B5-04463C636CAF}"/>
                </a:ext>
              </a:extLst>
            </p:cNvPr>
            <p:cNvSpPr>
              <a:spLocks/>
            </p:cNvSpPr>
            <p:nvPr/>
          </p:nvSpPr>
          <p:spPr bwMode="gray">
            <a:xfrm>
              <a:off x="6532781" y="5223497"/>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2" name="Freeform 681">
              <a:extLst>
                <a:ext uri="{FF2B5EF4-FFF2-40B4-BE49-F238E27FC236}">
                  <a16:creationId xmlns:a16="http://schemas.microsoft.com/office/drawing/2014/main" id="{5D10DAD1-6CB0-4E4D-9073-46A148E0202F}"/>
                </a:ext>
              </a:extLst>
            </p:cNvPr>
            <p:cNvSpPr>
              <a:spLocks/>
            </p:cNvSpPr>
            <p:nvPr/>
          </p:nvSpPr>
          <p:spPr bwMode="gray">
            <a:xfrm>
              <a:off x="6534376" y="52234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3" name="Freeform 682">
              <a:extLst>
                <a:ext uri="{FF2B5EF4-FFF2-40B4-BE49-F238E27FC236}">
                  <a16:creationId xmlns:a16="http://schemas.microsoft.com/office/drawing/2014/main" id="{6E91A7CF-A03F-4A8D-8DEF-52832B38B072}"/>
                </a:ext>
              </a:extLst>
            </p:cNvPr>
            <p:cNvSpPr>
              <a:spLocks/>
            </p:cNvSpPr>
            <p:nvPr/>
          </p:nvSpPr>
          <p:spPr bwMode="gray">
            <a:xfrm>
              <a:off x="6526401" y="522190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4" name="Freeform 683">
              <a:extLst>
                <a:ext uri="{FF2B5EF4-FFF2-40B4-BE49-F238E27FC236}">
                  <a16:creationId xmlns:a16="http://schemas.microsoft.com/office/drawing/2014/main" id="{92058651-91C7-42C8-91E7-791D9695D681}"/>
                </a:ext>
              </a:extLst>
            </p:cNvPr>
            <p:cNvSpPr>
              <a:spLocks/>
            </p:cNvSpPr>
            <p:nvPr/>
          </p:nvSpPr>
          <p:spPr bwMode="gray">
            <a:xfrm>
              <a:off x="6521618"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5" name="Freeform 684">
              <a:extLst>
                <a:ext uri="{FF2B5EF4-FFF2-40B4-BE49-F238E27FC236}">
                  <a16:creationId xmlns:a16="http://schemas.microsoft.com/office/drawing/2014/main" id="{B54DC62F-C5DC-4B4E-B768-A3648B17A452}"/>
                </a:ext>
              </a:extLst>
            </p:cNvPr>
            <p:cNvSpPr>
              <a:spLocks/>
            </p:cNvSpPr>
            <p:nvPr/>
          </p:nvSpPr>
          <p:spPr bwMode="gray">
            <a:xfrm>
              <a:off x="6524807"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6" name="Freeform 685">
              <a:extLst>
                <a:ext uri="{FF2B5EF4-FFF2-40B4-BE49-F238E27FC236}">
                  <a16:creationId xmlns:a16="http://schemas.microsoft.com/office/drawing/2014/main" id="{D373EE1B-78A6-42C7-A83D-49D31D0A3C90}"/>
                </a:ext>
              </a:extLst>
            </p:cNvPr>
            <p:cNvSpPr>
              <a:spLocks/>
            </p:cNvSpPr>
            <p:nvPr/>
          </p:nvSpPr>
          <p:spPr bwMode="gray">
            <a:xfrm>
              <a:off x="6523212"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7" name="Rectangle 686">
              <a:extLst>
                <a:ext uri="{FF2B5EF4-FFF2-40B4-BE49-F238E27FC236}">
                  <a16:creationId xmlns:a16="http://schemas.microsoft.com/office/drawing/2014/main" id="{536DD3C6-EB73-434B-B184-6F0C48B41385}"/>
                </a:ext>
              </a:extLst>
            </p:cNvPr>
            <p:cNvSpPr>
              <a:spLocks noChangeArrowheads="1"/>
            </p:cNvSpPr>
            <p:nvPr/>
          </p:nvSpPr>
          <p:spPr bwMode="gray">
            <a:xfrm>
              <a:off x="6414765" y="5164488"/>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8" name="Rectangle 687">
              <a:extLst>
                <a:ext uri="{FF2B5EF4-FFF2-40B4-BE49-F238E27FC236}">
                  <a16:creationId xmlns:a16="http://schemas.microsoft.com/office/drawing/2014/main" id="{DDC503F7-ED5C-4988-8CD4-0A0A6E7E15A6}"/>
                </a:ext>
              </a:extLst>
            </p:cNvPr>
            <p:cNvSpPr>
              <a:spLocks noChangeArrowheads="1"/>
            </p:cNvSpPr>
            <p:nvPr/>
          </p:nvSpPr>
          <p:spPr bwMode="gray">
            <a:xfrm>
              <a:off x="6413171" y="5164488"/>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9" name="Freeform 688">
              <a:extLst>
                <a:ext uri="{FF2B5EF4-FFF2-40B4-BE49-F238E27FC236}">
                  <a16:creationId xmlns:a16="http://schemas.microsoft.com/office/drawing/2014/main" id="{41C3387F-2FC2-46CE-97D1-CBDCF9E0D279}"/>
                </a:ext>
              </a:extLst>
            </p:cNvPr>
            <p:cNvSpPr>
              <a:spLocks/>
            </p:cNvSpPr>
            <p:nvPr/>
          </p:nvSpPr>
          <p:spPr bwMode="gray">
            <a:xfrm>
              <a:off x="8435388" y="6162838"/>
              <a:ext cx="7975" cy="4785"/>
            </a:xfrm>
            <a:custGeom>
              <a:avLst/>
              <a:gdLst>
                <a:gd name="T0" fmla="*/ 15 w 15"/>
                <a:gd name="T1" fmla="*/ 0 h 10"/>
                <a:gd name="T2" fmla="*/ 2 w 15"/>
                <a:gd name="T3" fmla="*/ 9 h 10"/>
                <a:gd name="T4" fmla="*/ 0 w 15"/>
                <a:gd name="T5" fmla="*/ 10 h 10"/>
                <a:gd name="T6" fmla="*/ 1 w 15"/>
                <a:gd name="T7" fmla="*/ 10 h 10"/>
                <a:gd name="T8" fmla="*/ 15 w 15"/>
                <a:gd name="T9" fmla="*/ 0 h 10"/>
              </a:gdLst>
              <a:ahLst/>
              <a:cxnLst>
                <a:cxn ang="0">
                  <a:pos x="T0" y="T1"/>
                </a:cxn>
                <a:cxn ang="0">
                  <a:pos x="T2" y="T3"/>
                </a:cxn>
                <a:cxn ang="0">
                  <a:pos x="T4" y="T5"/>
                </a:cxn>
                <a:cxn ang="0">
                  <a:pos x="T6" y="T7"/>
                </a:cxn>
                <a:cxn ang="0">
                  <a:pos x="T8" y="T9"/>
                </a:cxn>
              </a:cxnLst>
              <a:rect l="0" t="0" r="r" b="b"/>
              <a:pathLst>
                <a:path w="15" h="10">
                  <a:moveTo>
                    <a:pt x="15" y="0"/>
                  </a:moveTo>
                  <a:cubicBezTo>
                    <a:pt x="2" y="9"/>
                    <a:pt x="2" y="9"/>
                    <a:pt x="2" y="9"/>
                  </a:cubicBezTo>
                  <a:cubicBezTo>
                    <a:pt x="0" y="10"/>
                    <a:pt x="0" y="10"/>
                    <a:pt x="0" y="10"/>
                  </a:cubicBezTo>
                  <a:cubicBezTo>
                    <a:pt x="1" y="10"/>
                    <a:pt x="1" y="10"/>
                    <a:pt x="1" y="10"/>
                  </a:cubicBezTo>
                  <a:cubicBezTo>
                    <a:pt x="6" y="6"/>
                    <a:pt x="10" y="3"/>
                    <a:pt x="1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0" name="Freeform 689">
              <a:extLst>
                <a:ext uri="{FF2B5EF4-FFF2-40B4-BE49-F238E27FC236}">
                  <a16:creationId xmlns:a16="http://schemas.microsoft.com/office/drawing/2014/main" id="{DD8984BE-A65A-4DC6-A1C0-B40B2BF4CC82}"/>
                </a:ext>
              </a:extLst>
            </p:cNvPr>
            <p:cNvSpPr>
              <a:spLocks/>
            </p:cNvSpPr>
            <p:nvPr/>
          </p:nvSpPr>
          <p:spPr bwMode="gray">
            <a:xfrm>
              <a:off x="8062202" y="6068745"/>
              <a:ext cx="82930" cy="98878"/>
            </a:xfrm>
            <a:custGeom>
              <a:avLst/>
              <a:gdLst>
                <a:gd name="T0" fmla="*/ 150 w 155"/>
                <a:gd name="T1" fmla="*/ 182 h 189"/>
                <a:gd name="T2" fmla="*/ 140 w 155"/>
                <a:gd name="T3" fmla="*/ 148 h 189"/>
                <a:gd name="T4" fmla="*/ 155 w 155"/>
                <a:gd name="T5" fmla="*/ 137 h 189"/>
                <a:gd name="T6" fmla="*/ 125 w 155"/>
                <a:gd name="T7" fmla="*/ 70 h 189"/>
                <a:gd name="T8" fmla="*/ 128 w 155"/>
                <a:gd name="T9" fmla="*/ 9 h 189"/>
                <a:gd name="T10" fmla="*/ 109 w 155"/>
                <a:gd name="T11" fmla="*/ 1 h 189"/>
                <a:gd name="T12" fmla="*/ 87 w 155"/>
                <a:gd name="T13" fmla="*/ 0 h 189"/>
                <a:gd name="T14" fmla="*/ 86 w 155"/>
                <a:gd name="T15" fmla="*/ 23 h 189"/>
                <a:gd name="T16" fmla="*/ 84 w 155"/>
                <a:gd name="T17" fmla="*/ 57 h 189"/>
                <a:gd name="T18" fmla="*/ 58 w 155"/>
                <a:gd name="T19" fmla="*/ 52 h 189"/>
                <a:gd name="T20" fmla="*/ 43 w 155"/>
                <a:gd name="T21" fmla="*/ 66 h 189"/>
                <a:gd name="T22" fmla="*/ 24 w 155"/>
                <a:gd name="T23" fmla="*/ 69 h 189"/>
                <a:gd name="T24" fmla="*/ 8 w 155"/>
                <a:gd name="T25" fmla="*/ 76 h 189"/>
                <a:gd name="T26" fmla="*/ 11 w 155"/>
                <a:gd name="T27" fmla="*/ 111 h 189"/>
                <a:gd name="T28" fmla="*/ 28 w 155"/>
                <a:gd name="T29" fmla="*/ 135 h 189"/>
                <a:gd name="T30" fmla="*/ 22 w 155"/>
                <a:gd name="T31" fmla="*/ 140 h 189"/>
                <a:gd name="T32" fmla="*/ 20 w 155"/>
                <a:gd name="T33" fmla="*/ 141 h 189"/>
                <a:gd name="T34" fmla="*/ 20 w 155"/>
                <a:gd name="T35" fmla="*/ 141 h 189"/>
                <a:gd name="T36" fmla="*/ 18 w 155"/>
                <a:gd name="T37" fmla="*/ 139 h 189"/>
                <a:gd name="T38" fmla="*/ 17 w 155"/>
                <a:gd name="T39" fmla="*/ 138 h 189"/>
                <a:gd name="T40" fmla="*/ 12 w 155"/>
                <a:gd name="T41" fmla="*/ 138 h 189"/>
                <a:gd name="T42" fmla="*/ 9 w 155"/>
                <a:gd name="T43" fmla="*/ 142 h 189"/>
                <a:gd name="T44" fmla="*/ 5 w 155"/>
                <a:gd name="T45" fmla="*/ 141 h 189"/>
                <a:gd name="T46" fmla="*/ 5 w 155"/>
                <a:gd name="T47" fmla="*/ 160 h 189"/>
                <a:gd name="T48" fmla="*/ 7 w 155"/>
                <a:gd name="T49" fmla="*/ 161 h 189"/>
                <a:gd name="T50" fmla="*/ 1 w 155"/>
                <a:gd name="T51" fmla="*/ 179 h 189"/>
                <a:gd name="T52" fmla="*/ 0 w 155"/>
                <a:gd name="T53" fmla="*/ 189 h 189"/>
                <a:gd name="T54" fmla="*/ 153 w 155"/>
                <a:gd name="T55" fmla="*/ 189 h 189"/>
                <a:gd name="T56" fmla="*/ 150 w 155"/>
                <a:gd name="T57" fmla="*/ 18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 h="189">
                  <a:moveTo>
                    <a:pt x="150" y="182"/>
                  </a:moveTo>
                  <a:cubicBezTo>
                    <a:pt x="139" y="174"/>
                    <a:pt x="140" y="148"/>
                    <a:pt x="140" y="148"/>
                  </a:cubicBezTo>
                  <a:cubicBezTo>
                    <a:pt x="155" y="137"/>
                    <a:pt x="155" y="137"/>
                    <a:pt x="155" y="137"/>
                  </a:cubicBezTo>
                  <a:cubicBezTo>
                    <a:pt x="125" y="70"/>
                    <a:pt x="125" y="70"/>
                    <a:pt x="125" y="70"/>
                  </a:cubicBezTo>
                  <a:cubicBezTo>
                    <a:pt x="128" y="9"/>
                    <a:pt x="128" y="9"/>
                    <a:pt x="128" y="9"/>
                  </a:cubicBezTo>
                  <a:cubicBezTo>
                    <a:pt x="109" y="1"/>
                    <a:pt x="109" y="1"/>
                    <a:pt x="109" y="1"/>
                  </a:cubicBezTo>
                  <a:cubicBezTo>
                    <a:pt x="87" y="0"/>
                    <a:pt x="87" y="0"/>
                    <a:pt x="87" y="0"/>
                  </a:cubicBezTo>
                  <a:cubicBezTo>
                    <a:pt x="86" y="23"/>
                    <a:pt x="86" y="23"/>
                    <a:pt x="86" y="23"/>
                  </a:cubicBezTo>
                  <a:cubicBezTo>
                    <a:pt x="86" y="23"/>
                    <a:pt x="104" y="35"/>
                    <a:pt x="84" y="57"/>
                  </a:cubicBezTo>
                  <a:cubicBezTo>
                    <a:pt x="68" y="83"/>
                    <a:pt x="58" y="52"/>
                    <a:pt x="58" y="52"/>
                  </a:cubicBezTo>
                  <a:cubicBezTo>
                    <a:pt x="58" y="52"/>
                    <a:pt x="50" y="59"/>
                    <a:pt x="43" y="66"/>
                  </a:cubicBezTo>
                  <a:cubicBezTo>
                    <a:pt x="35" y="70"/>
                    <a:pt x="24" y="69"/>
                    <a:pt x="24" y="69"/>
                  </a:cubicBezTo>
                  <a:cubicBezTo>
                    <a:pt x="8" y="76"/>
                    <a:pt x="8" y="76"/>
                    <a:pt x="8" y="76"/>
                  </a:cubicBezTo>
                  <a:cubicBezTo>
                    <a:pt x="11" y="111"/>
                    <a:pt x="11" y="111"/>
                    <a:pt x="11" y="111"/>
                  </a:cubicBezTo>
                  <a:cubicBezTo>
                    <a:pt x="11" y="111"/>
                    <a:pt x="36" y="127"/>
                    <a:pt x="28" y="135"/>
                  </a:cubicBezTo>
                  <a:cubicBezTo>
                    <a:pt x="27" y="137"/>
                    <a:pt x="24" y="139"/>
                    <a:pt x="22" y="140"/>
                  </a:cubicBezTo>
                  <a:cubicBezTo>
                    <a:pt x="20" y="141"/>
                    <a:pt x="20" y="141"/>
                    <a:pt x="20" y="141"/>
                  </a:cubicBezTo>
                  <a:cubicBezTo>
                    <a:pt x="20" y="141"/>
                    <a:pt x="20" y="141"/>
                    <a:pt x="20" y="141"/>
                  </a:cubicBezTo>
                  <a:cubicBezTo>
                    <a:pt x="18" y="139"/>
                    <a:pt x="18" y="139"/>
                    <a:pt x="18" y="139"/>
                  </a:cubicBezTo>
                  <a:cubicBezTo>
                    <a:pt x="17" y="138"/>
                    <a:pt x="17" y="138"/>
                    <a:pt x="17" y="138"/>
                  </a:cubicBezTo>
                  <a:cubicBezTo>
                    <a:pt x="12" y="138"/>
                    <a:pt x="12" y="138"/>
                    <a:pt x="12" y="138"/>
                  </a:cubicBezTo>
                  <a:cubicBezTo>
                    <a:pt x="9" y="142"/>
                    <a:pt x="9" y="142"/>
                    <a:pt x="9" y="142"/>
                  </a:cubicBezTo>
                  <a:cubicBezTo>
                    <a:pt x="7" y="142"/>
                    <a:pt x="5" y="141"/>
                    <a:pt x="5" y="141"/>
                  </a:cubicBezTo>
                  <a:cubicBezTo>
                    <a:pt x="5" y="160"/>
                    <a:pt x="5" y="160"/>
                    <a:pt x="5" y="160"/>
                  </a:cubicBezTo>
                  <a:cubicBezTo>
                    <a:pt x="7" y="161"/>
                    <a:pt x="7" y="161"/>
                    <a:pt x="7" y="161"/>
                  </a:cubicBezTo>
                  <a:cubicBezTo>
                    <a:pt x="1" y="179"/>
                    <a:pt x="1" y="179"/>
                    <a:pt x="1" y="179"/>
                  </a:cubicBezTo>
                  <a:cubicBezTo>
                    <a:pt x="0" y="189"/>
                    <a:pt x="0" y="189"/>
                    <a:pt x="0" y="189"/>
                  </a:cubicBezTo>
                  <a:cubicBezTo>
                    <a:pt x="153" y="189"/>
                    <a:pt x="153" y="189"/>
                    <a:pt x="153" y="189"/>
                  </a:cubicBezTo>
                  <a:cubicBezTo>
                    <a:pt x="152" y="186"/>
                    <a:pt x="151" y="184"/>
                    <a:pt x="150" y="1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1" name="Freeform 690">
              <a:extLst>
                <a:ext uri="{FF2B5EF4-FFF2-40B4-BE49-F238E27FC236}">
                  <a16:creationId xmlns:a16="http://schemas.microsoft.com/office/drawing/2014/main" id="{AF87A815-E174-408C-BBD8-FF9CADB2E0FF}"/>
                </a:ext>
              </a:extLst>
            </p:cNvPr>
            <p:cNvSpPr>
              <a:spLocks/>
            </p:cNvSpPr>
            <p:nvPr/>
          </p:nvSpPr>
          <p:spPr bwMode="gray">
            <a:xfrm>
              <a:off x="8135564" y="5990599"/>
              <a:ext cx="377970" cy="177024"/>
            </a:xfrm>
            <a:custGeom>
              <a:avLst/>
              <a:gdLst>
                <a:gd name="T0" fmla="*/ 173 w 715"/>
                <a:gd name="T1" fmla="*/ 302 h 335"/>
                <a:gd name="T2" fmla="*/ 147 w 715"/>
                <a:gd name="T3" fmla="*/ 281 h 335"/>
                <a:gd name="T4" fmla="*/ 121 w 715"/>
                <a:gd name="T5" fmla="*/ 295 h 335"/>
                <a:gd name="T6" fmla="*/ 106 w 715"/>
                <a:gd name="T7" fmla="*/ 295 h 335"/>
                <a:gd name="T8" fmla="*/ 66 w 715"/>
                <a:gd name="T9" fmla="*/ 255 h 335"/>
                <a:gd name="T10" fmla="*/ 16 w 715"/>
                <a:gd name="T11" fmla="*/ 283 h 335"/>
                <a:gd name="T12" fmla="*/ 1 w 715"/>
                <a:gd name="T13" fmla="*/ 294 h 335"/>
                <a:gd name="T14" fmla="*/ 11 w 715"/>
                <a:gd name="T15" fmla="*/ 328 h 335"/>
                <a:gd name="T16" fmla="*/ 14 w 715"/>
                <a:gd name="T17" fmla="*/ 335 h 335"/>
                <a:gd name="T18" fmla="*/ 566 w 715"/>
                <a:gd name="T19" fmla="*/ 335 h 335"/>
                <a:gd name="T20" fmla="*/ 568 w 715"/>
                <a:gd name="T21" fmla="*/ 334 h 335"/>
                <a:gd name="T22" fmla="*/ 581 w 715"/>
                <a:gd name="T23" fmla="*/ 325 h 335"/>
                <a:gd name="T24" fmla="*/ 581 w 715"/>
                <a:gd name="T25" fmla="*/ 325 h 335"/>
                <a:gd name="T26" fmla="*/ 715 w 715"/>
                <a:gd name="T27" fmla="*/ 228 h 335"/>
                <a:gd name="T28" fmla="*/ 514 w 715"/>
                <a:gd name="T29" fmla="*/ 0 h 335"/>
                <a:gd name="T30" fmla="*/ 266 w 715"/>
                <a:gd name="T31" fmla="*/ 302 h 335"/>
                <a:gd name="T32" fmla="*/ 173 w 715"/>
                <a:gd name="T33" fmla="*/ 30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5" h="335">
                  <a:moveTo>
                    <a:pt x="173" y="302"/>
                  </a:moveTo>
                  <a:cubicBezTo>
                    <a:pt x="173" y="302"/>
                    <a:pt x="170" y="286"/>
                    <a:pt x="147" y="281"/>
                  </a:cubicBezTo>
                  <a:cubicBezTo>
                    <a:pt x="125" y="280"/>
                    <a:pt x="121" y="295"/>
                    <a:pt x="121" y="295"/>
                  </a:cubicBezTo>
                  <a:cubicBezTo>
                    <a:pt x="106" y="295"/>
                    <a:pt x="106" y="295"/>
                    <a:pt x="106" y="295"/>
                  </a:cubicBezTo>
                  <a:cubicBezTo>
                    <a:pt x="106" y="295"/>
                    <a:pt x="92" y="260"/>
                    <a:pt x="66" y="255"/>
                  </a:cubicBezTo>
                  <a:cubicBezTo>
                    <a:pt x="36" y="253"/>
                    <a:pt x="16" y="283"/>
                    <a:pt x="16" y="283"/>
                  </a:cubicBezTo>
                  <a:cubicBezTo>
                    <a:pt x="1" y="294"/>
                    <a:pt x="1" y="294"/>
                    <a:pt x="1" y="294"/>
                  </a:cubicBezTo>
                  <a:cubicBezTo>
                    <a:pt x="1" y="294"/>
                    <a:pt x="0" y="320"/>
                    <a:pt x="11" y="328"/>
                  </a:cubicBezTo>
                  <a:cubicBezTo>
                    <a:pt x="12" y="330"/>
                    <a:pt x="13" y="332"/>
                    <a:pt x="14" y="335"/>
                  </a:cubicBezTo>
                  <a:cubicBezTo>
                    <a:pt x="566" y="335"/>
                    <a:pt x="566" y="335"/>
                    <a:pt x="566" y="335"/>
                  </a:cubicBezTo>
                  <a:cubicBezTo>
                    <a:pt x="568" y="334"/>
                    <a:pt x="568" y="334"/>
                    <a:pt x="568" y="334"/>
                  </a:cubicBezTo>
                  <a:cubicBezTo>
                    <a:pt x="581" y="325"/>
                    <a:pt x="581" y="325"/>
                    <a:pt x="581" y="325"/>
                  </a:cubicBezTo>
                  <a:cubicBezTo>
                    <a:pt x="581" y="325"/>
                    <a:pt x="581" y="325"/>
                    <a:pt x="581" y="325"/>
                  </a:cubicBezTo>
                  <a:cubicBezTo>
                    <a:pt x="638" y="284"/>
                    <a:pt x="715" y="228"/>
                    <a:pt x="715" y="228"/>
                  </a:cubicBezTo>
                  <a:cubicBezTo>
                    <a:pt x="514" y="0"/>
                    <a:pt x="514" y="0"/>
                    <a:pt x="514" y="0"/>
                  </a:cubicBezTo>
                  <a:cubicBezTo>
                    <a:pt x="266" y="302"/>
                    <a:pt x="266" y="302"/>
                    <a:pt x="266" y="302"/>
                  </a:cubicBezTo>
                  <a:lnTo>
                    <a:pt x="173" y="30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2" name="Freeform 691">
              <a:extLst>
                <a:ext uri="{FF2B5EF4-FFF2-40B4-BE49-F238E27FC236}">
                  <a16:creationId xmlns:a16="http://schemas.microsoft.com/office/drawing/2014/main" id="{A608E01B-F336-4E19-A5BF-9812C64508B4}"/>
                </a:ext>
              </a:extLst>
            </p:cNvPr>
            <p:cNvSpPr>
              <a:spLocks/>
            </p:cNvSpPr>
            <p:nvPr/>
          </p:nvSpPr>
          <p:spPr bwMode="gray">
            <a:xfrm>
              <a:off x="8275907" y="5990599"/>
              <a:ext cx="132370" cy="159481"/>
            </a:xfrm>
            <a:custGeom>
              <a:avLst/>
              <a:gdLst>
                <a:gd name="T0" fmla="*/ 22 w 83"/>
                <a:gd name="T1" fmla="*/ 75 h 100"/>
                <a:gd name="T2" fmla="*/ 0 w 83"/>
                <a:gd name="T3" fmla="*/ 100 h 100"/>
                <a:gd name="T4" fmla="*/ 83 w 83"/>
                <a:gd name="T5" fmla="*/ 0 h 100"/>
                <a:gd name="T6" fmla="*/ 82 w 83"/>
                <a:gd name="T7" fmla="*/ 0 h 100"/>
                <a:gd name="T8" fmla="*/ 22 w 83"/>
                <a:gd name="T9" fmla="*/ 75 h 100"/>
              </a:gdLst>
              <a:ahLst/>
              <a:cxnLst>
                <a:cxn ang="0">
                  <a:pos x="T0" y="T1"/>
                </a:cxn>
                <a:cxn ang="0">
                  <a:pos x="T2" y="T3"/>
                </a:cxn>
                <a:cxn ang="0">
                  <a:pos x="T4" y="T5"/>
                </a:cxn>
                <a:cxn ang="0">
                  <a:pos x="T6" y="T7"/>
                </a:cxn>
                <a:cxn ang="0">
                  <a:pos x="T8" y="T9"/>
                </a:cxn>
              </a:cxnLst>
              <a:rect l="0" t="0" r="r" b="b"/>
              <a:pathLst>
                <a:path w="83" h="100">
                  <a:moveTo>
                    <a:pt x="22" y="75"/>
                  </a:moveTo>
                  <a:lnTo>
                    <a:pt x="0" y="100"/>
                  </a:lnTo>
                  <a:lnTo>
                    <a:pt x="83" y="0"/>
                  </a:lnTo>
                  <a:lnTo>
                    <a:pt x="82" y="0"/>
                  </a:lnTo>
                  <a:lnTo>
                    <a:pt x="22" y="7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3" name="Freeform 692">
              <a:extLst>
                <a:ext uri="{FF2B5EF4-FFF2-40B4-BE49-F238E27FC236}">
                  <a16:creationId xmlns:a16="http://schemas.microsoft.com/office/drawing/2014/main" id="{08422134-33EC-49E7-AD8F-3F7BB74C06BC}"/>
                </a:ext>
              </a:extLst>
            </p:cNvPr>
            <p:cNvSpPr>
              <a:spLocks/>
            </p:cNvSpPr>
            <p:nvPr/>
          </p:nvSpPr>
          <p:spPr bwMode="gray">
            <a:xfrm>
              <a:off x="6807088" y="2759517"/>
              <a:ext cx="205731" cy="210515"/>
            </a:xfrm>
            <a:custGeom>
              <a:avLst/>
              <a:gdLst>
                <a:gd name="T0" fmla="*/ 383 w 388"/>
                <a:gd name="T1" fmla="*/ 217 h 397"/>
                <a:gd name="T2" fmla="*/ 362 w 388"/>
                <a:gd name="T3" fmla="*/ 185 h 397"/>
                <a:gd name="T4" fmla="*/ 352 w 388"/>
                <a:gd name="T5" fmla="*/ 150 h 397"/>
                <a:gd name="T6" fmla="*/ 320 w 388"/>
                <a:gd name="T7" fmla="*/ 130 h 397"/>
                <a:gd name="T8" fmla="*/ 295 w 388"/>
                <a:gd name="T9" fmla="*/ 90 h 397"/>
                <a:gd name="T10" fmla="*/ 199 w 388"/>
                <a:gd name="T11" fmla="*/ 74 h 397"/>
                <a:gd name="T12" fmla="*/ 180 w 388"/>
                <a:gd name="T13" fmla="*/ 81 h 397"/>
                <a:gd name="T14" fmla="*/ 177 w 388"/>
                <a:gd name="T15" fmla="*/ 66 h 397"/>
                <a:gd name="T16" fmla="*/ 214 w 388"/>
                <a:gd name="T17" fmla="*/ 67 h 397"/>
                <a:gd name="T18" fmla="*/ 193 w 388"/>
                <a:gd name="T19" fmla="*/ 40 h 397"/>
                <a:gd name="T20" fmla="*/ 181 w 388"/>
                <a:gd name="T21" fmla="*/ 51 h 397"/>
                <a:gd name="T22" fmla="*/ 164 w 388"/>
                <a:gd name="T23" fmla="*/ 19 h 397"/>
                <a:gd name="T24" fmla="*/ 134 w 388"/>
                <a:gd name="T25" fmla="*/ 18 h 397"/>
                <a:gd name="T26" fmla="*/ 130 w 388"/>
                <a:gd name="T27" fmla="*/ 29 h 397"/>
                <a:gd name="T28" fmla="*/ 116 w 388"/>
                <a:gd name="T29" fmla="*/ 9 h 397"/>
                <a:gd name="T30" fmla="*/ 79 w 388"/>
                <a:gd name="T31" fmla="*/ 0 h 397"/>
                <a:gd name="T32" fmla="*/ 73 w 388"/>
                <a:gd name="T33" fmla="*/ 49 h 397"/>
                <a:gd name="T34" fmla="*/ 38 w 388"/>
                <a:gd name="T35" fmla="*/ 78 h 397"/>
                <a:gd name="T36" fmla="*/ 43 w 388"/>
                <a:gd name="T37" fmla="*/ 113 h 397"/>
                <a:gd name="T38" fmla="*/ 1 w 388"/>
                <a:gd name="T39" fmla="*/ 145 h 397"/>
                <a:gd name="T40" fmla="*/ 103 w 388"/>
                <a:gd name="T41" fmla="*/ 211 h 397"/>
                <a:gd name="T42" fmla="*/ 112 w 388"/>
                <a:gd name="T43" fmla="*/ 254 h 397"/>
                <a:gd name="T44" fmla="*/ 159 w 388"/>
                <a:gd name="T45" fmla="*/ 294 h 397"/>
                <a:gd name="T46" fmla="*/ 168 w 388"/>
                <a:gd name="T47" fmla="*/ 333 h 397"/>
                <a:gd name="T48" fmla="*/ 197 w 388"/>
                <a:gd name="T49" fmla="*/ 350 h 397"/>
                <a:gd name="T50" fmla="*/ 195 w 388"/>
                <a:gd name="T51" fmla="*/ 392 h 397"/>
                <a:gd name="T52" fmla="*/ 255 w 388"/>
                <a:gd name="T53" fmla="*/ 394 h 397"/>
                <a:gd name="T54" fmla="*/ 254 w 388"/>
                <a:gd name="T55" fmla="*/ 345 h 397"/>
                <a:gd name="T56" fmla="*/ 274 w 388"/>
                <a:gd name="T57" fmla="*/ 315 h 397"/>
                <a:gd name="T58" fmla="*/ 315 w 388"/>
                <a:gd name="T59" fmla="*/ 313 h 397"/>
                <a:gd name="T60" fmla="*/ 367 w 388"/>
                <a:gd name="T61" fmla="*/ 316 h 397"/>
                <a:gd name="T62" fmla="*/ 352 w 388"/>
                <a:gd name="T63" fmla="*/ 238 h 397"/>
                <a:gd name="T64" fmla="*/ 383 w 388"/>
                <a:gd name="T65" fmla="*/ 21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397">
                  <a:moveTo>
                    <a:pt x="383" y="217"/>
                  </a:moveTo>
                  <a:cubicBezTo>
                    <a:pt x="388" y="190"/>
                    <a:pt x="362" y="185"/>
                    <a:pt x="362" y="185"/>
                  </a:cubicBezTo>
                  <a:cubicBezTo>
                    <a:pt x="352" y="150"/>
                    <a:pt x="352" y="150"/>
                    <a:pt x="352" y="150"/>
                  </a:cubicBezTo>
                  <a:cubicBezTo>
                    <a:pt x="320" y="130"/>
                    <a:pt x="320" y="130"/>
                    <a:pt x="320" y="130"/>
                  </a:cubicBezTo>
                  <a:cubicBezTo>
                    <a:pt x="320" y="130"/>
                    <a:pt x="316" y="114"/>
                    <a:pt x="295" y="90"/>
                  </a:cubicBezTo>
                  <a:cubicBezTo>
                    <a:pt x="270" y="70"/>
                    <a:pt x="199" y="74"/>
                    <a:pt x="199" y="74"/>
                  </a:cubicBezTo>
                  <a:cubicBezTo>
                    <a:pt x="199" y="74"/>
                    <a:pt x="191" y="85"/>
                    <a:pt x="180" y="81"/>
                  </a:cubicBezTo>
                  <a:cubicBezTo>
                    <a:pt x="169" y="77"/>
                    <a:pt x="177" y="66"/>
                    <a:pt x="177" y="66"/>
                  </a:cubicBezTo>
                  <a:cubicBezTo>
                    <a:pt x="214" y="67"/>
                    <a:pt x="214" y="67"/>
                    <a:pt x="214" y="67"/>
                  </a:cubicBezTo>
                  <a:cubicBezTo>
                    <a:pt x="193" y="40"/>
                    <a:pt x="193" y="40"/>
                    <a:pt x="193" y="40"/>
                  </a:cubicBezTo>
                  <a:cubicBezTo>
                    <a:pt x="181" y="51"/>
                    <a:pt x="181" y="51"/>
                    <a:pt x="181" y="51"/>
                  </a:cubicBezTo>
                  <a:cubicBezTo>
                    <a:pt x="164" y="19"/>
                    <a:pt x="164" y="19"/>
                    <a:pt x="164" y="19"/>
                  </a:cubicBezTo>
                  <a:cubicBezTo>
                    <a:pt x="134" y="18"/>
                    <a:pt x="134" y="18"/>
                    <a:pt x="134" y="18"/>
                  </a:cubicBezTo>
                  <a:cubicBezTo>
                    <a:pt x="130" y="29"/>
                    <a:pt x="130" y="29"/>
                    <a:pt x="130" y="29"/>
                  </a:cubicBezTo>
                  <a:cubicBezTo>
                    <a:pt x="116" y="9"/>
                    <a:pt x="116" y="9"/>
                    <a:pt x="116" y="9"/>
                  </a:cubicBezTo>
                  <a:cubicBezTo>
                    <a:pt x="116" y="9"/>
                    <a:pt x="97" y="4"/>
                    <a:pt x="79" y="0"/>
                  </a:cubicBezTo>
                  <a:cubicBezTo>
                    <a:pt x="79" y="0"/>
                    <a:pt x="73" y="30"/>
                    <a:pt x="73" y="49"/>
                  </a:cubicBezTo>
                  <a:cubicBezTo>
                    <a:pt x="72" y="64"/>
                    <a:pt x="38" y="78"/>
                    <a:pt x="38" y="78"/>
                  </a:cubicBezTo>
                  <a:cubicBezTo>
                    <a:pt x="43" y="113"/>
                    <a:pt x="43" y="113"/>
                    <a:pt x="43" y="113"/>
                  </a:cubicBezTo>
                  <a:cubicBezTo>
                    <a:pt x="43" y="113"/>
                    <a:pt x="5" y="126"/>
                    <a:pt x="1" y="145"/>
                  </a:cubicBezTo>
                  <a:cubicBezTo>
                    <a:pt x="0" y="164"/>
                    <a:pt x="88" y="191"/>
                    <a:pt x="103" y="211"/>
                  </a:cubicBezTo>
                  <a:cubicBezTo>
                    <a:pt x="113" y="231"/>
                    <a:pt x="112" y="254"/>
                    <a:pt x="112" y="254"/>
                  </a:cubicBezTo>
                  <a:cubicBezTo>
                    <a:pt x="112" y="254"/>
                    <a:pt x="141" y="274"/>
                    <a:pt x="159" y="294"/>
                  </a:cubicBezTo>
                  <a:cubicBezTo>
                    <a:pt x="180" y="314"/>
                    <a:pt x="168" y="333"/>
                    <a:pt x="168" y="333"/>
                  </a:cubicBezTo>
                  <a:cubicBezTo>
                    <a:pt x="197" y="350"/>
                    <a:pt x="197" y="350"/>
                    <a:pt x="197" y="350"/>
                  </a:cubicBezTo>
                  <a:cubicBezTo>
                    <a:pt x="195" y="392"/>
                    <a:pt x="195" y="392"/>
                    <a:pt x="195" y="392"/>
                  </a:cubicBezTo>
                  <a:cubicBezTo>
                    <a:pt x="195" y="392"/>
                    <a:pt x="229" y="397"/>
                    <a:pt x="255" y="394"/>
                  </a:cubicBezTo>
                  <a:cubicBezTo>
                    <a:pt x="285" y="396"/>
                    <a:pt x="254" y="345"/>
                    <a:pt x="254" y="345"/>
                  </a:cubicBezTo>
                  <a:cubicBezTo>
                    <a:pt x="274" y="315"/>
                    <a:pt x="274" y="315"/>
                    <a:pt x="274" y="315"/>
                  </a:cubicBezTo>
                  <a:cubicBezTo>
                    <a:pt x="315" y="313"/>
                    <a:pt x="315" y="313"/>
                    <a:pt x="315" y="313"/>
                  </a:cubicBezTo>
                  <a:cubicBezTo>
                    <a:pt x="315" y="313"/>
                    <a:pt x="344" y="326"/>
                    <a:pt x="367" y="316"/>
                  </a:cubicBezTo>
                  <a:cubicBezTo>
                    <a:pt x="386" y="305"/>
                    <a:pt x="352" y="238"/>
                    <a:pt x="352" y="238"/>
                  </a:cubicBezTo>
                  <a:cubicBezTo>
                    <a:pt x="352" y="238"/>
                    <a:pt x="374" y="243"/>
                    <a:pt x="383" y="21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4" name="Freeform 693">
              <a:extLst>
                <a:ext uri="{FF2B5EF4-FFF2-40B4-BE49-F238E27FC236}">
                  <a16:creationId xmlns:a16="http://schemas.microsoft.com/office/drawing/2014/main" id="{A6D06A3F-8A2E-436D-ACA7-E6D2F47CE9DC}"/>
                </a:ext>
              </a:extLst>
            </p:cNvPr>
            <p:cNvSpPr>
              <a:spLocks/>
            </p:cNvSpPr>
            <p:nvPr/>
          </p:nvSpPr>
          <p:spPr bwMode="gray">
            <a:xfrm>
              <a:off x="7017602" y="2566545"/>
              <a:ext cx="175429" cy="215300"/>
            </a:xfrm>
            <a:custGeom>
              <a:avLst/>
              <a:gdLst>
                <a:gd name="T0" fmla="*/ 257 w 332"/>
                <a:gd name="T1" fmla="*/ 233 h 408"/>
                <a:gd name="T2" fmla="*/ 255 w 332"/>
                <a:gd name="T3" fmla="*/ 206 h 408"/>
                <a:gd name="T4" fmla="*/ 233 w 332"/>
                <a:gd name="T5" fmla="*/ 205 h 408"/>
                <a:gd name="T6" fmla="*/ 194 w 332"/>
                <a:gd name="T7" fmla="*/ 157 h 408"/>
                <a:gd name="T8" fmla="*/ 190 w 332"/>
                <a:gd name="T9" fmla="*/ 69 h 408"/>
                <a:gd name="T10" fmla="*/ 124 w 332"/>
                <a:gd name="T11" fmla="*/ 39 h 408"/>
                <a:gd name="T12" fmla="*/ 76 w 332"/>
                <a:gd name="T13" fmla="*/ 17 h 408"/>
                <a:gd name="T14" fmla="*/ 46 w 332"/>
                <a:gd name="T15" fmla="*/ 20 h 408"/>
                <a:gd name="T16" fmla="*/ 17 w 332"/>
                <a:gd name="T17" fmla="*/ 11 h 408"/>
                <a:gd name="T18" fmla="*/ 110 w 332"/>
                <a:gd name="T19" fmla="*/ 103 h 408"/>
                <a:gd name="T20" fmla="*/ 75 w 332"/>
                <a:gd name="T21" fmla="*/ 52 h 408"/>
                <a:gd name="T22" fmla="*/ 86 w 332"/>
                <a:gd name="T23" fmla="*/ 52 h 408"/>
                <a:gd name="T24" fmla="*/ 115 w 332"/>
                <a:gd name="T25" fmla="*/ 65 h 408"/>
                <a:gd name="T26" fmla="*/ 134 w 332"/>
                <a:gd name="T27" fmla="*/ 66 h 408"/>
                <a:gd name="T28" fmla="*/ 172 w 332"/>
                <a:gd name="T29" fmla="*/ 133 h 408"/>
                <a:gd name="T30" fmla="*/ 123 w 332"/>
                <a:gd name="T31" fmla="*/ 142 h 408"/>
                <a:gd name="T32" fmla="*/ 141 w 332"/>
                <a:gd name="T33" fmla="*/ 166 h 408"/>
                <a:gd name="T34" fmla="*/ 136 w 332"/>
                <a:gd name="T35" fmla="*/ 177 h 408"/>
                <a:gd name="T36" fmla="*/ 101 w 332"/>
                <a:gd name="T37" fmla="*/ 137 h 408"/>
                <a:gd name="T38" fmla="*/ 44 w 332"/>
                <a:gd name="T39" fmla="*/ 81 h 408"/>
                <a:gd name="T40" fmla="*/ 86 w 332"/>
                <a:gd name="T41" fmla="*/ 136 h 408"/>
                <a:gd name="T42" fmla="*/ 42 w 332"/>
                <a:gd name="T43" fmla="*/ 111 h 408"/>
                <a:gd name="T44" fmla="*/ 89 w 332"/>
                <a:gd name="T45" fmla="*/ 156 h 408"/>
                <a:gd name="T46" fmla="*/ 74 w 332"/>
                <a:gd name="T47" fmla="*/ 155 h 408"/>
                <a:gd name="T48" fmla="*/ 95 w 332"/>
                <a:gd name="T49" fmla="*/ 186 h 408"/>
                <a:gd name="T50" fmla="*/ 95 w 332"/>
                <a:gd name="T51" fmla="*/ 194 h 408"/>
                <a:gd name="T52" fmla="*/ 43 w 332"/>
                <a:gd name="T53" fmla="*/ 165 h 408"/>
                <a:gd name="T54" fmla="*/ 37 w 332"/>
                <a:gd name="T55" fmla="*/ 146 h 408"/>
                <a:gd name="T56" fmla="*/ 8 w 332"/>
                <a:gd name="T57" fmla="*/ 125 h 408"/>
                <a:gd name="T58" fmla="*/ 0 w 332"/>
                <a:gd name="T59" fmla="*/ 125 h 408"/>
                <a:gd name="T60" fmla="*/ 25 w 332"/>
                <a:gd name="T61" fmla="*/ 153 h 408"/>
                <a:gd name="T62" fmla="*/ 54 w 332"/>
                <a:gd name="T63" fmla="*/ 188 h 408"/>
                <a:gd name="T64" fmla="*/ 65 w 332"/>
                <a:gd name="T65" fmla="*/ 193 h 408"/>
                <a:gd name="T66" fmla="*/ 94 w 332"/>
                <a:gd name="T67" fmla="*/ 213 h 408"/>
                <a:gd name="T68" fmla="*/ 92 w 332"/>
                <a:gd name="T69" fmla="*/ 248 h 408"/>
                <a:gd name="T70" fmla="*/ 81 w 332"/>
                <a:gd name="T71" fmla="*/ 247 h 408"/>
                <a:gd name="T72" fmla="*/ 48 w 332"/>
                <a:gd name="T73" fmla="*/ 223 h 408"/>
                <a:gd name="T74" fmla="*/ 116 w 332"/>
                <a:gd name="T75" fmla="*/ 287 h 408"/>
                <a:gd name="T76" fmla="*/ 176 w 332"/>
                <a:gd name="T77" fmla="*/ 301 h 408"/>
                <a:gd name="T78" fmla="*/ 245 w 332"/>
                <a:gd name="T79" fmla="*/ 343 h 408"/>
                <a:gd name="T80" fmla="*/ 253 w 332"/>
                <a:gd name="T81" fmla="*/ 408 h 408"/>
                <a:gd name="T82" fmla="*/ 298 w 332"/>
                <a:gd name="T83" fmla="*/ 403 h 408"/>
                <a:gd name="T84" fmla="*/ 308 w 332"/>
                <a:gd name="T85" fmla="*/ 361 h 408"/>
                <a:gd name="T86" fmla="*/ 326 w 332"/>
                <a:gd name="T87" fmla="*/ 289 h 408"/>
                <a:gd name="T88" fmla="*/ 257 w 332"/>
                <a:gd name="T89" fmla="*/ 23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408">
                  <a:moveTo>
                    <a:pt x="257" y="233"/>
                  </a:moveTo>
                  <a:cubicBezTo>
                    <a:pt x="255" y="206"/>
                    <a:pt x="255" y="206"/>
                    <a:pt x="255" y="206"/>
                  </a:cubicBezTo>
                  <a:cubicBezTo>
                    <a:pt x="233" y="205"/>
                    <a:pt x="233" y="205"/>
                    <a:pt x="233" y="205"/>
                  </a:cubicBezTo>
                  <a:cubicBezTo>
                    <a:pt x="233" y="205"/>
                    <a:pt x="208" y="169"/>
                    <a:pt x="194" y="157"/>
                  </a:cubicBezTo>
                  <a:cubicBezTo>
                    <a:pt x="179" y="145"/>
                    <a:pt x="211" y="104"/>
                    <a:pt x="190" y="69"/>
                  </a:cubicBezTo>
                  <a:cubicBezTo>
                    <a:pt x="173" y="30"/>
                    <a:pt x="124" y="39"/>
                    <a:pt x="124" y="39"/>
                  </a:cubicBezTo>
                  <a:cubicBezTo>
                    <a:pt x="124" y="39"/>
                    <a:pt x="88" y="18"/>
                    <a:pt x="76" y="17"/>
                  </a:cubicBezTo>
                  <a:cubicBezTo>
                    <a:pt x="65" y="13"/>
                    <a:pt x="46" y="20"/>
                    <a:pt x="46" y="20"/>
                  </a:cubicBezTo>
                  <a:cubicBezTo>
                    <a:pt x="46" y="20"/>
                    <a:pt x="25" y="0"/>
                    <a:pt x="17" y="11"/>
                  </a:cubicBezTo>
                  <a:cubicBezTo>
                    <a:pt x="9" y="18"/>
                    <a:pt x="110" y="103"/>
                    <a:pt x="110" y="103"/>
                  </a:cubicBezTo>
                  <a:cubicBezTo>
                    <a:pt x="75" y="52"/>
                    <a:pt x="75" y="52"/>
                    <a:pt x="75" y="52"/>
                  </a:cubicBezTo>
                  <a:cubicBezTo>
                    <a:pt x="86" y="52"/>
                    <a:pt x="86" y="52"/>
                    <a:pt x="86" y="52"/>
                  </a:cubicBezTo>
                  <a:cubicBezTo>
                    <a:pt x="115" y="65"/>
                    <a:pt x="115" y="65"/>
                    <a:pt x="115" y="65"/>
                  </a:cubicBezTo>
                  <a:cubicBezTo>
                    <a:pt x="134" y="66"/>
                    <a:pt x="134" y="66"/>
                    <a:pt x="134" y="66"/>
                  </a:cubicBezTo>
                  <a:cubicBezTo>
                    <a:pt x="134" y="66"/>
                    <a:pt x="177" y="99"/>
                    <a:pt x="172" y="133"/>
                  </a:cubicBezTo>
                  <a:cubicBezTo>
                    <a:pt x="171" y="167"/>
                    <a:pt x="127" y="134"/>
                    <a:pt x="123" y="142"/>
                  </a:cubicBezTo>
                  <a:cubicBezTo>
                    <a:pt x="119" y="149"/>
                    <a:pt x="141" y="166"/>
                    <a:pt x="141" y="166"/>
                  </a:cubicBezTo>
                  <a:cubicBezTo>
                    <a:pt x="141" y="166"/>
                    <a:pt x="140" y="177"/>
                    <a:pt x="136" y="177"/>
                  </a:cubicBezTo>
                  <a:cubicBezTo>
                    <a:pt x="129" y="173"/>
                    <a:pt x="108" y="149"/>
                    <a:pt x="101" y="137"/>
                  </a:cubicBezTo>
                  <a:cubicBezTo>
                    <a:pt x="98" y="125"/>
                    <a:pt x="44" y="81"/>
                    <a:pt x="44" y="81"/>
                  </a:cubicBezTo>
                  <a:cubicBezTo>
                    <a:pt x="86" y="136"/>
                    <a:pt x="86" y="136"/>
                    <a:pt x="86" y="136"/>
                  </a:cubicBezTo>
                  <a:cubicBezTo>
                    <a:pt x="42" y="111"/>
                    <a:pt x="42" y="111"/>
                    <a:pt x="42" y="111"/>
                  </a:cubicBezTo>
                  <a:cubicBezTo>
                    <a:pt x="89" y="156"/>
                    <a:pt x="89" y="156"/>
                    <a:pt x="89" y="156"/>
                  </a:cubicBezTo>
                  <a:cubicBezTo>
                    <a:pt x="74" y="155"/>
                    <a:pt x="74" y="155"/>
                    <a:pt x="74" y="155"/>
                  </a:cubicBezTo>
                  <a:cubicBezTo>
                    <a:pt x="95" y="186"/>
                    <a:pt x="95" y="186"/>
                    <a:pt x="95" y="186"/>
                  </a:cubicBezTo>
                  <a:cubicBezTo>
                    <a:pt x="95" y="194"/>
                    <a:pt x="95" y="194"/>
                    <a:pt x="95" y="194"/>
                  </a:cubicBezTo>
                  <a:cubicBezTo>
                    <a:pt x="43" y="165"/>
                    <a:pt x="43" y="165"/>
                    <a:pt x="43" y="165"/>
                  </a:cubicBezTo>
                  <a:cubicBezTo>
                    <a:pt x="37" y="146"/>
                    <a:pt x="37" y="146"/>
                    <a:pt x="37" y="146"/>
                  </a:cubicBezTo>
                  <a:cubicBezTo>
                    <a:pt x="8" y="125"/>
                    <a:pt x="8" y="125"/>
                    <a:pt x="8" y="125"/>
                  </a:cubicBezTo>
                  <a:cubicBezTo>
                    <a:pt x="0" y="125"/>
                    <a:pt x="0" y="125"/>
                    <a:pt x="0" y="125"/>
                  </a:cubicBezTo>
                  <a:cubicBezTo>
                    <a:pt x="25" y="153"/>
                    <a:pt x="25" y="153"/>
                    <a:pt x="25" y="153"/>
                  </a:cubicBezTo>
                  <a:cubicBezTo>
                    <a:pt x="54" y="188"/>
                    <a:pt x="54" y="188"/>
                    <a:pt x="54" y="188"/>
                  </a:cubicBezTo>
                  <a:cubicBezTo>
                    <a:pt x="65" y="193"/>
                    <a:pt x="65" y="193"/>
                    <a:pt x="65" y="193"/>
                  </a:cubicBezTo>
                  <a:cubicBezTo>
                    <a:pt x="94" y="213"/>
                    <a:pt x="94" y="213"/>
                    <a:pt x="94" y="213"/>
                  </a:cubicBezTo>
                  <a:cubicBezTo>
                    <a:pt x="92" y="248"/>
                    <a:pt x="92" y="248"/>
                    <a:pt x="92" y="248"/>
                  </a:cubicBezTo>
                  <a:cubicBezTo>
                    <a:pt x="81" y="247"/>
                    <a:pt x="81" y="247"/>
                    <a:pt x="81" y="247"/>
                  </a:cubicBezTo>
                  <a:cubicBezTo>
                    <a:pt x="48" y="223"/>
                    <a:pt x="48" y="223"/>
                    <a:pt x="48" y="223"/>
                  </a:cubicBezTo>
                  <a:cubicBezTo>
                    <a:pt x="116" y="287"/>
                    <a:pt x="116" y="287"/>
                    <a:pt x="116" y="287"/>
                  </a:cubicBezTo>
                  <a:cubicBezTo>
                    <a:pt x="176" y="301"/>
                    <a:pt x="176" y="301"/>
                    <a:pt x="176" y="301"/>
                  </a:cubicBezTo>
                  <a:cubicBezTo>
                    <a:pt x="176" y="301"/>
                    <a:pt x="217" y="307"/>
                    <a:pt x="245" y="343"/>
                  </a:cubicBezTo>
                  <a:cubicBezTo>
                    <a:pt x="273" y="375"/>
                    <a:pt x="253" y="408"/>
                    <a:pt x="253" y="408"/>
                  </a:cubicBezTo>
                  <a:cubicBezTo>
                    <a:pt x="298" y="403"/>
                    <a:pt x="298" y="403"/>
                    <a:pt x="298" y="403"/>
                  </a:cubicBezTo>
                  <a:cubicBezTo>
                    <a:pt x="298" y="403"/>
                    <a:pt x="299" y="376"/>
                    <a:pt x="308" y="361"/>
                  </a:cubicBezTo>
                  <a:cubicBezTo>
                    <a:pt x="320" y="343"/>
                    <a:pt x="332" y="324"/>
                    <a:pt x="326" y="289"/>
                  </a:cubicBezTo>
                  <a:cubicBezTo>
                    <a:pt x="320" y="255"/>
                    <a:pt x="257" y="233"/>
                    <a:pt x="257" y="2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5" name="Freeform 694">
              <a:extLst>
                <a:ext uri="{FF2B5EF4-FFF2-40B4-BE49-F238E27FC236}">
                  <a16:creationId xmlns:a16="http://schemas.microsoft.com/office/drawing/2014/main" id="{8B91FFAB-5D49-4E19-A8B9-ED88DD0FC5A0}"/>
                </a:ext>
              </a:extLst>
            </p:cNvPr>
            <p:cNvSpPr>
              <a:spLocks/>
            </p:cNvSpPr>
            <p:nvPr/>
          </p:nvSpPr>
          <p:spPr bwMode="gray">
            <a:xfrm>
              <a:off x="6274422" y="3623903"/>
              <a:ext cx="218489" cy="121205"/>
            </a:xfrm>
            <a:custGeom>
              <a:avLst/>
              <a:gdLst>
                <a:gd name="T0" fmla="*/ 199 w 411"/>
                <a:gd name="T1" fmla="*/ 228 h 229"/>
                <a:gd name="T2" fmla="*/ 205 w 411"/>
                <a:gd name="T3" fmla="*/ 228 h 229"/>
                <a:gd name="T4" fmla="*/ 207 w 411"/>
                <a:gd name="T5" fmla="*/ 228 h 229"/>
                <a:gd name="T6" fmla="*/ 211 w 411"/>
                <a:gd name="T7" fmla="*/ 228 h 229"/>
                <a:gd name="T8" fmla="*/ 213 w 411"/>
                <a:gd name="T9" fmla="*/ 228 h 229"/>
                <a:gd name="T10" fmla="*/ 217 w 411"/>
                <a:gd name="T11" fmla="*/ 228 h 229"/>
                <a:gd name="T12" fmla="*/ 219 w 411"/>
                <a:gd name="T13" fmla="*/ 228 h 229"/>
                <a:gd name="T14" fmla="*/ 224 w 411"/>
                <a:gd name="T15" fmla="*/ 228 h 229"/>
                <a:gd name="T16" fmla="*/ 226 w 411"/>
                <a:gd name="T17" fmla="*/ 228 h 229"/>
                <a:gd name="T18" fmla="*/ 231 w 411"/>
                <a:gd name="T19" fmla="*/ 228 h 229"/>
                <a:gd name="T20" fmla="*/ 233 w 411"/>
                <a:gd name="T21" fmla="*/ 227 h 229"/>
                <a:gd name="T22" fmla="*/ 238 w 411"/>
                <a:gd name="T23" fmla="*/ 227 h 229"/>
                <a:gd name="T24" fmla="*/ 240 w 411"/>
                <a:gd name="T25" fmla="*/ 227 h 229"/>
                <a:gd name="T26" fmla="*/ 246 w 411"/>
                <a:gd name="T27" fmla="*/ 226 h 229"/>
                <a:gd name="T28" fmla="*/ 247 w 411"/>
                <a:gd name="T29" fmla="*/ 226 h 229"/>
                <a:gd name="T30" fmla="*/ 254 w 411"/>
                <a:gd name="T31" fmla="*/ 225 h 229"/>
                <a:gd name="T32" fmla="*/ 254 w 411"/>
                <a:gd name="T33" fmla="*/ 225 h 229"/>
                <a:gd name="T34" fmla="*/ 262 w 411"/>
                <a:gd name="T35" fmla="*/ 225 h 229"/>
                <a:gd name="T36" fmla="*/ 262 w 411"/>
                <a:gd name="T37" fmla="*/ 225 h 229"/>
                <a:gd name="T38" fmla="*/ 395 w 411"/>
                <a:gd name="T39" fmla="*/ 203 h 229"/>
                <a:gd name="T40" fmla="*/ 375 w 411"/>
                <a:gd name="T41" fmla="*/ 149 h 229"/>
                <a:gd name="T42" fmla="*/ 384 w 411"/>
                <a:gd name="T43" fmla="*/ 111 h 229"/>
                <a:gd name="T44" fmla="*/ 401 w 411"/>
                <a:gd name="T45" fmla="*/ 81 h 229"/>
                <a:gd name="T46" fmla="*/ 357 w 411"/>
                <a:gd name="T47" fmla="*/ 48 h 229"/>
                <a:gd name="T48" fmla="*/ 320 w 411"/>
                <a:gd name="T49" fmla="*/ 47 h 229"/>
                <a:gd name="T50" fmla="*/ 286 w 411"/>
                <a:gd name="T51" fmla="*/ 56 h 229"/>
                <a:gd name="T52" fmla="*/ 283 w 411"/>
                <a:gd name="T53" fmla="*/ 45 h 229"/>
                <a:gd name="T54" fmla="*/ 245 w 411"/>
                <a:gd name="T55" fmla="*/ 39 h 229"/>
                <a:gd name="T56" fmla="*/ 224 w 411"/>
                <a:gd name="T57" fmla="*/ 27 h 229"/>
                <a:gd name="T58" fmla="*/ 201 w 411"/>
                <a:gd name="T59" fmla="*/ 29 h 229"/>
                <a:gd name="T60" fmla="*/ 183 w 411"/>
                <a:gd name="T61" fmla="*/ 13 h 229"/>
                <a:gd name="T62" fmla="*/ 178 w 411"/>
                <a:gd name="T63" fmla="*/ 32 h 229"/>
                <a:gd name="T64" fmla="*/ 167 w 411"/>
                <a:gd name="T65" fmla="*/ 32 h 229"/>
                <a:gd name="T66" fmla="*/ 180 w 411"/>
                <a:gd name="T67" fmla="*/ 90 h 229"/>
                <a:gd name="T68" fmla="*/ 156 w 411"/>
                <a:gd name="T69" fmla="*/ 104 h 229"/>
                <a:gd name="T70" fmla="*/ 130 w 411"/>
                <a:gd name="T71" fmla="*/ 103 h 229"/>
                <a:gd name="T72" fmla="*/ 116 w 411"/>
                <a:gd name="T73" fmla="*/ 98 h 229"/>
                <a:gd name="T74" fmla="*/ 85 w 411"/>
                <a:gd name="T75" fmla="*/ 100 h 229"/>
                <a:gd name="T76" fmla="*/ 129 w 411"/>
                <a:gd name="T77" fmla="*/ 41 h 229"/>
                <a:gd name="T78" fmla="*/ 130 w 411"/>
                <a:gd name="T79" fmla="*/ 26 h 229"/>
                <a:gd name="T80" fmla="*/ 150 w 411"/>
                <a:gd name="T81" fmla="*/ 8 h 229"/>
                <a:gd name="T82" fmla="*/ 143 w 411"/>
                <a:gd name="T83" fmla="*/ 0 h 229"/>
                <a:gd name="T84" fmla="*/ 135 w 411"/>
                <a:gd name="T85" fmla="*/ 3 h 229"/>
                <a:gd name="T86" fmla="*/ 118 w 411"/>
                <a:gd name="T87" fmla="*/ 41 h 229"/>
                <a:gd name="T88" fmla="*/ 82 w 411"/>
                <a:gd name="T89" fmla="*/ 85 h 229"/>
                <a:gd name="T90" fmla="*/ 71 w 411"/>
                <a:gd name="T91" fmla="*/ 96 h 229"/>
                <a:gd name="T92" fmla="*/ 7 w 411"/>
                <a:gd name="T93" fmla="*/ 101 h 229"/>
                <a:gd name="T94" fmla="*/ 2 w 411"/>
                <a:gd name="T95" fmla="*/ 119 h 229"/>
                <a:gd name="T96" fmla="*/ 9 w 411"/>
                <a:gd name="T97" fmla="*/ 135 h 229"/>
                <a:gd name="T98" fmla="*/ 0 w 411"/>
                <a:gd name="T99" fmla="*/ 173 h 229"/>
                <a:gd name="T100" fmla="*/ 7 w 411"/>
                <a:gd name="T101" fmla="*/ 177 h 229"/>
                <a:gd name="T102" fmla="*/ 11 w 411"/>
                <a:gd name="T103" fmla="*/ 166 h 229"/>
                <a:gd name="T104" fmla="*/ 19 w 411"/>
                <a:gd name="T105" fmla="*/ 158 h 229"/>
                <a:gd name="T106" fmla="*/ 26 w 411"/>
                <a:gd name="T107" fmla="*/ 170 h 229"/>
                <a:gd name="T108" fmla="*/ 46 w 411"/>
                <a:gd name="T109" fmla="*/ 156 h 229"/>
                <a:gd name="T110" fmla="*/ 72 w 411"/>
                <a:gd name="T111" fmla="*/ 161 h 229"/>
                <a:gd name="T112" fmla="*/ 56 w 411"/>
                <a:gd name="T113" fmla="*/ 168 h 229"/>
                <a:gd name="T114" fmla="*/ 56 w 411"/>
                <a:gd name="T115" fmla="*/ 176 h 229"/>
                <a:gd name="T116" fmla="*/ 25 w 411"/>
                <a:gd name="T117" fmla="*/ 193 h 229"/>
                <a:gd name="T118" fmla="*/ 18 w 411"/>
                <a:gd name="T119" fmla="*/ 189 h 229"/>
                <a:gd name="T120" fmla="*/ 5 w 411"/>
                <a:gd name="T121" fmla="*/ 215 h 229"/>
                <a:gd name="T122" fmla="*/ 162 w 411"/>
                <a:gd name="T123" fmla="*/ 228 h 229"/>
                <a:gd name="T124" fmla="*/ 199 w 411"/>
                <a:gd name="T125" fmla="*/ 22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229">
                  <a:moveTo>
                    <a:pt x="199" y="228"/>
                  </a:moveTo>
                  <a:cubicBezTo>
                    <a:pt x="201" y="228"/>
                    <a:pt x="203" y="228"/>
                    <a:pt x="205" y="228"/>
                  </a:cubicBezTo>
                  <a:cubicBezTo>
                    <a:pt x="205" y="228"/>
                    <a:pt x="206" y="228"/>
                    <a:pt x="207" y="228"/>
                  </a:cubicBezTo>
                  <a:cubicBezTo>
                    <a:pt x="208" y="228"/>
                    <a:pt x="209" y="228"/>
                    <a:pt x="211" y="228"/>
                  </a:cubicBezTo>
                  <a:cubicBezTo>
                    <a:pt x="211" y="228"/>
                    <a:pt x="212" y="228"/>
                    <a:pt x="213" y="228"/>
                  </a:cubicBezTo>
                  <a:cubicBezTo>
                    <a:pt x="214" y="228"/>
                    <a:pt x="216" y="228"/>
                    <a:pt x="217" y="228"/>
                  </a:cubicBezTo>
                  <a:cubicBezTo>
                    <a:pt x="218" y="228"/>
                    <a:pt x="218" y="228"/>
                    <a:pt x="219" y="228"/>
                  </a:cubicBezTo>
                  <a:cubicBezTo>
                    <a:pt x="221" y="228"/>
                    <a:pt x="222" y="228"/>
                    <a:pt x="224" y="228"/>
                  </a:cubicBezTo>
                  <a:cubicBezTo>
                    <a:pt x="224" y="228"/>
                    <a:pt x="225" y="228"/>
                    <a:pt x="226" y="228"/>
                  </a:cubicBezTo>
                  <a:cubicBezTo>
                    <a:pt x="227" y="228"/>
                    <a:pt x="229" y="228"/>
                    <a:pt x="231" y="228"/>
                  </a:cubicBezTo>
                  <a:cubicBezTo>
                    <a:pt x="231" y="227"/>
                    <a:pt x="232" y="227"/>
                    <a:pt x="233" y="227"/>
                  </a:cubicBezTo>
                  <a:cubicBezTo>
                    <a:pt x="234" y="227"/>
                    <a:pt x="236" y="227"/>
                    <a:pt x="238" y="227"/>
                  </a:cubicBezTo>
                  <a:cubicBezTo>
                    <a:pt x="239" y="227"/>
                    <a:pt x="239" y="227"/>
                    <a:pt x="240" y="227"/>
                  </a:cubicBezTo>
                  <a:cubicBezTo>
                    <a:pt x="242" y="227"/>
                    <a:pt x="244" y="226"/>
                    <a:pt x="246" y="226"/>
                  </a:cubicBezTo>
                  <a:cubicBezTo>
                    <a:pt x="246" y="226"/>
                    <a:pt x="246" y="226"/>
                    <a:pt x="247" y="226"/>
                  </a:cubicBezTo>
                  <a:cubicBezTo>
                    <a:pt x="249" y="226"/>
                    <a:pt x="251" y="226"/>
                    <a:pt x="254" y="225"/>
                  </a:cubicBezTo>
                  <a:cubicBezTo>
                    <a:pt x="254" y="225"/>
                    <a:pt x="254" y="225"/>
                    <a:pt x="254" y="225"/>
                  </a:cubicBezTo>
                  <a:cubicBezTo>
                    <a:pt x="257" y="225"/>
                    <a:pt x="259" y="225"/>
                    <a:pt x="262" y="225"/>
                  </a:cubicBezTo>
                  <a:cubicBezTo>
                    <a:pt x="262" y="225"/>
                    <a:pt x="262" y="225"/>
                    <a:pt x="262" y="225"/>
                  </a:cubicBezTo>
                  <a:cubicBezTo>
                    <a:pt x="323" y="217"/>
                    <a:pt x="395" y="203"/>
                    <a:pt x="395" y="203"/>
                  </a:cubicBezTo>
                  <a:cubicBezTo>
                    <a:pt x="395" y="203"/>
                    <a:pt x="370" y="175"/>
                    <a:pt x="375" y="149"/>
                  </a:cubicBezTo>
                  <a:cubicBezTo>
                    <a:pt x="376" y="126"/>
                    <a:pt x="384" y="111"/>
                    <a:pt x="384" y="111"/>
                  </a:cubicBezTo>
                  <a:cubicBezTo>
                    <a:pt x="384" y="111"/>
                    <a:pt x="411" y="93"/>
                    <a:pt x="401" y="81"/>
                  </a:cubicBezTo>
                  <a:cubicBezTo>
                    <a:pt x="390" y="73"/>
                    <a:pt x="357" y="48"/>
                    <a:pt x="357" y="48"/>
                  </a:cubicBezTo>
                  <a:cubicBezTo>
                    <a:pt x="320" y="47"/>
                    <a:pt x="320" y="47"/>
                    <a:pt x="320" y="47"/>
                  </a:cubicBezTo>
                  <a:cubicBezTo>
                    <a:pt x="286" y="56"/>
                    <a:pt x="286" y="56"/>
                    <a:pt x="286" y="56"/>
                  </a:cubicBezTo>
                  <a:cubicBezTo>
                    <a:pt x="283" y="45"/>
                    <a:pt x="283" y="45"/>
                    <a:pt x="283" y="45"/>
                  </a:cubicBezTo>
                  <a:cubicBezTo>
                    <a:pt x="283" y="45"/>
                    <a:pt x="260" y="51"/>
                    <a:pt x="245" y="39"/>
                  </a:cubicBezTo>
                  <a:cubicBezTo>
                    <a:pt x="231" y="31"/>
                    <a:pt x="224" y="27"/>
                    <a:pt x="224" y="27"/>
                  </a:cubicBezTo>
                  <a:cubicBezTo>
                    <a:pt x="201" y="29"/>
                    <a:pt x="201" y="29"/>
                    <a:pt x="201" y="29"/>
                  </a:cubicBezTo>
                  <a:cubicBezTo>
                    <a:pt x="183" y="13"/>
                    <a:pt x="183" y="13"/>
                    <a:pt x="183" y="13"/>
                  </a:cubicBezTo>
                  <a:cubicBezTo>
                    <a:pt x="178" y="32"/>
                    <a:pt x="178" y="32"/>
                    <a:pt x="178" y="32"/>
                  </a:cubicBezTo>
                  <a:cubicBezTo>
                    <a:pt x="167" y="32"/>
                    <a:pt x="167" y="32"/>
                    <a:pt x="167" y="32"/>
                  </a:cubicBezTo>
                  <a:cubicBezTo>
                    <a:pt x="180" y="90"/>
                    <a:pt x="180" y="90"/>
                    <a:pt x="180" y="90"/>
                  </a:cubicBezTo>
                  <a:cubicBezTo>
                    <a:pt x="156" y="104"/>
                    <a:pt x="156" y="104"/>
                    <a:pt x="156" y="104"/>
                  </a:cubicBezTo>
                  <a:cubicBezTo>
                    <a:pt x="130" y="103"/>
                    <a:pt x="130" y="103"/>
                    <a:pt x="130" y="103"/>
                  </a:cubicBezTo>
                  <a:cubicBezTo>
                    <a:pt x="130" y="103"/>
                    <a:pt x="119" y="98"/>
                    <a:pt x="116" y="98"/>
                  </a:cubicBezTo>
                  <a:cubicBezTo>
                    <a:pt x="112" y="98"/>
                    <a:pt x="85" y="100"/>
                    <a:pt x="85" y="100"/>
                  </a:cubicBezTo>
                  <a:cubicBezTo>
                    <a:pt x="129" y="41"/>
                    <a:pt x="129" y="41"/>
                    <a:pt x="129" y="41"/>
                  </a:cubicBezTo>
                  <a:cubicBezTo>
                    <a:pt x="130" y="26"/>
                    <a:pt x="130" y="26"/>
                    <a:pt x="130" y="26"/>
                  </a:cubicBezTo>
                  <a:cubicBezTo>
                    <a:pt x="150" y="8"/>
                    <a:pt x="150" y="8"/>
                    <a:pt x="150" y="8"/>
                  </a:cubicBezTo>
                  <a:cubicBezTo>
                    <a:pt x="143" y="0"/>
                    <a:pt x="143" y="0"/>
                    <a:pt x="143" y="0"/>
                  </a:cubicBezTo>
                  <a:cubicBezTo>
                    <a:pt x="135" y="3"/>
                    <a:pt x="135" y="3"/>
                    <a:pt x="135" y="3"/>
                  </a:cubicBezTo>
                  <a:cubicBezTo>
                    <a:pt x="118" y="41"/>
                    <a:pt x="118" y="41"/>
                    <a:pt x="118" y="41"/>
                  </a:cubicBezTo>
                  <a:cubicBezTo>
                    <a:pt x="82" y="85"/>
                    <a:pt x="82" y="85"/>
                    <a:pt x="82" y="85"/>
                  </a:cubicBezTo>
                  <a:cubicBezTo>
                    <a:pt x="71" y="96"/>
                    <a:pt x="71" y="96"/>
                    <a:pt x="71" y="96"/>
                  </a:cubicBezTo>
                  <a:cubicBezTo>
                    <a:pt x="7" y="101"/>
                    <a:pt x="7" y="101"/>
                    <a:pt x="7" y="101"/>
                  </a:cubicBezTo>
                  <a:cubicBezTo>
                    <a:pt x="2" y="119"/>
                    <a:pt x="2" y="119"/>
                    <a:pt x="2" y="119"/>
                  </a:cubicBezTo>
                  <a:cubicBezTo>
                    <a:pt x="9" y="135"/>
                    <a:pt x="9" y="135"/>
                    <a:pt x="9" y="135"/>
                  </a:cubicBezTo>
                  <a:cubicBezTo>
                    <a:pt x="0" y="173"/>
                    <a:pt x="0" y="173"/>
                    <a:pt x="0" y="173"/>
                  </a:cubicBezTo>
                  <a:cubicBezTo>
                    <a:pt x="7" y="177"/>
                    <a:pt x="7" y="177"/>
                    <a:pt x="7" y="177"/>
                  </a:cubicBezTo>
                  <a:cubicBezTo>
                    <a:pt x="11" y="166"/>
                    <a:pt x="11" y="166"/>
                    <a:pt x="11" y="166"/>
                  </a:cubicBezTo>
                  <a:cubicBezTo>
                    <a:pt x="19" y="158"/>
                    <a:pt x="19" y="158"/>
                    <a:pt x="19" y="158"/>
                  </a:cubicBezTo>
                  <a:cubicBezTo>
                    <a:pt x="26" y="170"/>
                    <a:pt x="26" y="170"/>
                    <a:pt x="26" y="170"/>
                  </a:cubicBezTo>
                  <a:cubicBezTo>
                    <a:pt x="46" y="156"/>
                    <a:pt x="46" y="156"/>
                    <a:pt x="46" y="156"/>
                  </a:cubicBezTo>
                  <a:cubicBezTo>
                    <a:pt x="72" y="161"/>
                    <a:pt x="72" y="161"/>
                    <a:pt x="72" y="161"/>
                  </a:cubicBezTo>
                  <a:cubicBezTo>
                    <a:pt x="56" y="168"/>
                    <a:pt x="56" y="168"/>
                    <a:pt x="56" y="168"/>
                  </a:cubicBezTo>
                  <a:cubicBezTo>
                    <a:pt x="56" y="176"/>
                    <a:pt x="56" y="176"/>
                    <a:pt x="56" y="176"/>
                  </a:cubicBezTo>
                  <a:cubicBezTo>
                    <a:pt x="25" y="193"/>
                    <a:pt x="25" y="193"/>
                    <a:pt x="25" y="193"/>
                  </a:cubicBezTo>
                  <a:cubicBezTo>
                    <a:pt x="18" y="189"/>
                    <a:pt x="18" y="189"/>
                    <a:pt x="18" y="189"/>
                  </a:cubicBezTo>
                  <a:cubicBezTo>
                    <a:pt x="5" y="215"/>
                    <a:pt x="5" y="215"/>
                    <a:pt x="5" y="215"/>
                  </a:cubicBezTo>
                  <a:cubicBezTo>
                    <a:pt x="29" y="216"/>
                    <a:pt x="108" y="225"/>
                    <a:pt x="162" y="228"/>
                  </a:cubicBezTo>
                  <a:cubicBezTo>
                    <a:pt x="177" y="228"/>
                    <a:pt x="190" y="229"/>
                    <a:pt x="199" y="228"/>
                  </a:cubicBez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6" name="Freeform 695">
              <a:extLst>
                <a:ext uri="{FF2B5EF4-FFF2-40B4-BE49-F238E27FC236}">
                  <a16:creationId xmlns:a16="http://schemas.microsoft.com/office/drawing/2014/main" id="{47542168-4002-4044-A042-CE14094FE5D7}"/>
                </a:ext>
              </a:extLst>
            </p:cNvPr>
            <p:cNvSpPr>
              <a:spLocks/>
            </p:cNvSpPr>
            <p:nvPr/>
          </p:nvSpPr>
          <p:spPr bwMode="gray">
            <a:xfrm>
              <a:off x="6382869" y="3745109"/>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7" name="Freeform 696">
              <a:extLst>
                <a:ext uri="{FF2B5EF4-FFF2-40B4-BE49-F238E27FC236}">
                  <a16:creationId xmlns:a16="http://schemas.microsoft.com/office/drawing/2014/main" id="{971E4413-A60D-451F-A360-39753B77365A}"/>
                </a:ext>
              </a:extLst>
            </p:cNvPr>
            <p:cNvSpPr>
              <a:spLocks/>
            </p:cNvSpPr>
            <p:nvPr/>
          </p:nvSpPr>
          <p:spPr bwMode="gray">
            <a:xfrm>
              <a:off x="6413171" y="37435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8" name="Freeform 697">
              <a:extLst>
                <a:ext uri="{FF2B5EF4-FFF2-40B4-BE49-F238E27FC236}">
                  <a16:creationId xmlns:a16="http://schemas.microsoft.com/office/drawing/2014/main" id="{C616D976-46A6-4D74-BCA7-1EDE1C11E24C}"/>
                </a:ext>
              </a:extLst>
            </p:cNvPr>
            <p:cNvSpPr>
              <a:spLocks/>
            </p:cNvSpPr>
            <p:nvPr/>
          </p:nvSpPr>
          <p:spPr bwMode="gray">
            <a:xfrm>
              <a:off x="6386058" y="3745109"/>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9" name="Freeform 698">
              <a:extLst>
                <a:ext uri="{FF2B5EF4-FFF2-40B4-BE49-F238E27FC236}">
                  <a16:creationId xmlns:a16="http://schemas.microsoft.com/office/drawing/2014/main" id="{90AE4F3B-D842-4005-B3BF-CDCCCFE3935B}"/>
                </a:ext>
              </a:extLst>
            </p:cNvPr>
            <p:cNvSpPr>
              <a:spLocks/>
            </p:cNvSpPr>
            <p:nvPr/>
          </p:nvSpPr>
          <p:spPr bwMode="gray">
            <a:xfrm>
              <a:off x="6360541" y="3745109"/>
              <a:ext cx="19138" cy="0"/>
            </a:xfrm>
            <a:custGeom>
              <a:avLst/>
              <a:gdLst>
                <a:gd name="T0" fmla="*/ 37 w 37"/>
                <a:gd name="T1" fmla="*/ 0 h 1"/>
                <a:gd name="T2" fmla="*/ 0 w 37"/>
                <a:gd name="T3" fmla="*/ 0 h 1"/>
                <a:gd name="T4" fmla="*/ 37 w 37"/>
                <a:gd name="T5" fmla="*/ 0 h 1"/>
              </a:gdLst>
              <a:ahLst/>
              <a:cxnLst>
                <a:cxn ang="0">
                  <a:pos x="T0" y="T1"/>
                </a:cxn>
                <a:cxn ang="0">
                  <a:pos x="T2" y="T3"/>
                </a:cxn>
                <a:cxn ang="0">
                  <a:pos x="T4" y="T5"/>
                </a:cxn>
              </a:cxnLst>
              <a:rect l="0" t="0" r="r" b="b"/>
              <a:pathLst>
                <a:path w="37" h="1">
                  <a:moveTo>
                    <a:pt x="37" y="0"/>
                  </a:moveTo>
                  <a:cubicBezTo>
                    <a:pt x="28" y="1"/>
                    <a:pt x="15" y="0"/>
                    <a:pt x="0" y="0"/>
                  </a:cubicBezTo>
                  <a:cubicBezTo>
                    <a:pt x="15" y="0"/>
                    <a:pt x="28" y="1"/>
                    <a:pt x="3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0" name="Freeform 699">
              <a:extLst>
                <a:ext uri="{FF2B5EF4-FFF2-40B4-BE49-F238E27FC236}">
                  <a16:creationId xmlns:a16="http://schemas.microsoft.com/office/drawing/2014/main" id="{A8ACD554-0F85-44AD-BCFC-EE0795D51918}"/>
                </a:ext>
              </a:extLst>
            </p:cNvPr>
            <p:cNvSpPr>
              <a:spLocks/>
            </p:cNvSpPr>
            <p:nvPr/>
          </p:nvSpPr>
          <p:spPr bwMode="gray">
            <a:xfrm>
              <a:off x="6409981" y="37435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1" name="Freeform 700">
              <a:extLst>
                <a:ext uri="{FF2B5EF4-FFF2-40B4-BE49-F238E27FC236}">
                  <a16:creationId xmlns:a16="http://schemas.microsoft.com/office/drawing/2014/main" id="{E6622231-6B6E-4E0A-B283-7DACD6A09BD9}"/>
                </a:ext>
              </a:extLst>
            </p:cNvPr>
            <p:cNvSpPr>
              <a:spLocks/>
            </p:cNvSpPr>
            <p:nvPr/>
          </p:nvSpPr>
          <p:spPr bwMode="gray">
            <a:xfrm>
              <a:off x="6397223" y="3743514"/>
              <a:ext cx="1595" cy="159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2" name="Freeform 701">
              <a:extLst>
                <a:ext uri="{FF2B5EF4-FFF2-40B4-BE49-F238E27FC236}">
                  <a16:creationId xmlns:a16="http://schemas.microsoft.com/office/drawing/2014/main" id="{3917F932-DE9B-4D74-ACED-CFB47EC11252}"/>
                </a:ext>
              </a:extLst>
            </p:cNvPr>
            <p:cNvSpPr>
              <a:spLocks/>
            </p:cNvSpPr>
            <p:nvPr/>
          </p:nvSpPr>
          <p:spPr bwMode="gray">
            <a:xfrm>
              <a:off x="6405196" y="3743514"/>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3" name="Freeform 702">
              <a:extLst>
                <a:ext uri="{FF2B5EF4-FFF2-40B4-BE49-F238E27FC236}">
                  <a16:creationId xmlns:a16="http://schemas.microsoft.com/office/drawing/2014/main" id="{28D76685-ED6E-4983-8AC7-A7CC2AAD6B58}"/>
                </a:ext>
              </a:extLst>
            </p:cNvPr>
            <p:cNvSpPr>
              <a:spLocks/>
            </p:cNvSpPr>
            <p:nvPr/>
          </p:nvSpPr>
          <p:spPr bwMode="gray">
            <a:xfrm>
              <a:off x="6394033" y="3745109"/>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4" name="Freeform 703">
              <a:extLst>
                <a:ext uri="{FF2B5EF4-FFF2-40B4-BE49-F238E27FC236}">
                  <a16:creationId xmlns:a16="http://schemas.microsoft.com/office/drawing/2014/main" id="{1DD7B804-64B5-414C-BB40-2424DF71BA96}"/>
                </a:ext>
              </a:extLst>
            </p:cNvPr>
            <p:cNvSpPr>
              <a:spLocks/>
            </p:cNvSpPr>
            <p:nvPr/>
          </p:nvSpPr>
          <p:spPr bwMode="gray">
            <a:xfrm>
              <a:off x="6400412" y="3743514"/>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5" name="Freeform 704">
              <a:extLst>
                <a:ext uri="{FF2B5EF4-FFF2-40B4-BE49-F238E27FC236}">
                  <a16:creationId xmlns:a16="http://schemas.microsoft.com/office/drawing/2014/main" id="{4CE2ADDC-6249-46CD-9449-611B64F06C46}"/>
                </a:ext>
              </a:extLst>
            </p:cNvPr>
            <p:cNvSpPr>
              <a:spLocks/>
            </p:cNvSpPr>
            <p:nvPr/>
          </p:nvSpPr>
          <p:spPr bwMode="gray">
            <a:xfrm>
              <a:off x="6389248" y="3745109"/>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6" name="Freeform 705">
              <a:extLst>
                <a:ext uri="{FF2B5EF4-FFF2-40B4-BE49-F238E27FC236}">
                  <a16:creationId xmlns:a16="http://schemas.microsoft.com/office/drawing/2014/main" id="{BE8392D6-0C6E-4C3A-9CD3-A8B4330B7D68}"/>
                </a:ext>
              </a:extLst>
            </p:cNvPr>
            <p:cNvSpPr>
              <a:spLocks/>
            </p:cNvSpPr>
            <p:nvPr/>
          </p:nvSpPr>
          <p:spPr bwMode="gray">
            <a:xfrm>
              <a:off x="6767218" y="1820175"/>
              <a:ext cx="20733" cy="7975"/>
            </a:xfrm>
            <a:custGeom>
              <a:avLst/>
              <a:gdLst>
                <a:gd name="T0" fmla="*/ 13 w 13"/>
                <a:gd name="T1" fmla="*/ 0 h 5"/>
                <a:gd name="T2" fmla="*/ 4 w 13"/>
                <a:gd name="T3" fmla="*/ 0 h 5"/>
                <a:gd name="T4" fmla="*/ 0 w 13"/>
                <a:gd name="T5" fmla="*/ 5 h 5"/>
                <a:gd name="T6" fmla="*/ 12 w 13"/>
                <a:gd name="T7" fmla="*/ 3 h 5"/>
                <a:gd name="T8" fmla="*/ 13 w 13"/>
                <a:gd name="T9" fmla="*/ 0 h 5"/>
              </a:gdLst>
              <a:ahLst/>
              <a:cxnLst>
                <a:cxn ang="0">
                  <a:pos x="T0" y="T1"/>
                </a:cxn>
                <a:cxn ang="0">
                  <a:pos x="T2" y="T3"/>
                </a:cxn>
                <a:cxn ang="0">
                  <a:pos x="T4" y="T5"/>
                </a:cxn>
                <a:cxn ang="0">
                  <a:pos x="T6" y="T7"/>
                </a:cxn>
                <a:cxn ang="0">
                  <a:pos x="T8" y="T9"/>
                </a:cxn>
              </a:cxnLst>
              <a:rect l="0" t="0" r="r" b="b"/>
              <a:pathLst>
                <a:path w="13" h="5">
                  <a:moveTo>
                    <a:pt x="13" y="0"/>
                  </a:moveTo>
                  <a:lnTo>
                    <a:pt x="4" y="0"/>
                  </a:lnTo>
                  <a:lnTo>
                    <a:pt x="0" y="5"/>
                  </a:lnTo>
                  <a:lnTo>
                    <a:pt x="12" y="3"/>
                  </a:lnTo>
                  <a:lnTo>
                    <a:pt x="1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7" name="Freeform 706">
              <a:extLst>
                <a:ext uri="{FF2B5EF4-FFF2-40B4-BE49-F238E27FC236}">
                  <a16:creationId xmlns:a16="http://schemas.microsoft.com/office/drawing/2014/main" id="{990BD7DA-B234-4890-B8D9-08094CF7D15C}"/>
                </a:ext>
              </a:extLst>
            </p:cNvPr>
            <p:cNvSpPr>
              <a:spLocks/>
            </p:cNvSpPr>
            <p:nvPr/>
          </p:nvSpPr>
          <p:spPr bwMode="gray">
            <a:xfrm>
              <a:off x="7012819" y="2276290"/>
              <a:ext cx="19138" cy="14354"/>
            </a:xfrm>
            <a:custGeom>
              <a:avLst/>
              <a:gdLst>
                <a:gd name="T0" fmla="*/ 3 w 12"/>
                <a:gd name="T1" fmla="*/ 9 h 9"/>
                <a:gd name="T2" fmla="*/ 12 w 12"/>
                <a:gd name="T3" fmla="*/ 0 h 9"/>
                <a:gd name="T4" fmla="*/ 0 w 12"/>
                <a:gd name="T5" fmla="*/ 4 h 9"/>
                <a:gd name="T6" fmla="*/ 3 w 12"/>
                <a:gd name="T7" fmla="*/ 9 h 9"/>
              </a:gdLst>
              <a:ahLst/>
              <a:cxnLst>
                <a:cxn ang="0">
                  <a:pos x="T0" y="T1"/>
                </a:cxn>
                <a:cxn ang="0">
                  <a:pos x="T2" y="T3"/>
                </a:cxn>
                <a:cxn ang="0">
                  <a:pos x="T4" y="T5"/>
                </a:cxn>
                <a:cxn ang="0">
                  <a:pos x="T6" y="T7"/>
                </a:cxn>
              </a:cxnLst>
              <a:rect l="0" t="0" r="r" b="b"/>
              <a:pathLst>
                <a:path w="12" h="9">
                  <a:moveTo>
                    <a:pt x="3" y="9"/>
                  </a:moveTo>
                  <a:lnTo>
                    <a:pt x="12" y="0"/>
                  </a:lnTo>
                  <a:lnTo>
                    <a:pt x="0" y="4"/>
                  </a:lnTo>
                  <a:lnTo>
                    <a:pt x="3"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8" name="Freeform 707">
              <a:extLst>
                <a:ext uri="{FF2B5EF4-FFF2-40B4-BE49-F238E27FC236}">
                  <a16:creationId xmlns:a16="http://schemas.microsoft.com/office/drawing/2014/main" id="{4E834184-DD0C-41B6-B6E3-37D3BF7F7D41}"/>
                </a:ext>
              </a:extLst>
            </p:cNvPr>
            <p:cNvSpPr>
              <a:spLocks/>
            </p:cNvSpPr>
            <p:nvPr/>
          </p:nvSpPr>
          <p:spPr bwMode="gray">
            <a:xfrm>
              <a:off x="7008034" y="2300212"/>
              <a:ext cx="15948" cy="17543"/>
            </a:xfrm>
            <a:custGeom>
              <a:avLst/>
              <a:gdLst>
                <a:gd name="T0" fmla="*/ 0 w 30"/>
                <a:gd name="T1" fmla="*/ 14 h 33"/>
                <a:gd name="T2" fmla="*/ 14 w 30"/>
                <a:gd name="T3" fmla="*/ 22 h 33"/>
                <a:gd name="T4" fmla="*/ 0 w 30"/>
                <a:gd name="T5" fmla="*/ 14 h 33"/>
              </a:gdLst>
              <a:ahLst/>
              <a:cxnLst>
                <a:cxn ang="0">
                  <a:pos x="T0" y="T1"/>
                </a:cxn>
                <a:cxn ang="0">
                  <a:pos x="T2" y="T3"/>
                </a:cxn>
                <a:cxn ang="0">
                  <a:pos x="T4" y="T5"/>
                </a:cxn>
              </a:cxnLst>
              <a:rect l="0" t="0" r="r" b="b"/>
              <a:pathLst>
                <a:path w="30" h="33">
                  <a:moveTo>
                    <a:pt x="0" y="14"/>
                  </a:moveTo>
                  <a:cubicBezTo>
                    <a:pt x="0" y="14"/>
                    <a:pt x="2" y="33"/>
                    <a:pt x="14" y="22"/>
                  </a:cubicBezTo>
                  <a:cubicBezTo>
                    <a:pt x="30" y="11"/>
                    <a:pt x="23" y="0"/>
                    <a:pt x="0" y="1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9" name="Freeform 708">
              <a:extLst>
                <a:ext uri="{FF2B5EF4-FFF2-40B4-BE49-F238E27FC236}">
                  <a16:creationId xmlns:a16="http://schemas.microsoft.com/office/drawing/2014/main" id="{E5E57612-031F-4B05-BB95-C5D37B12EEE6}"/>
                </a:ext>
              </a:extLst>
            </p:cNvPr>
            <p:cNvSpPr>
              <a:spLocks/>
            </p:cNvSpPr>
            <p:nvPr/>
          </p:nvSpPr>
          <p:spPr bwMode="gray">
            <a:xfrm>
              <a:off x="6990491" y="2285859"/>
              <a:ext cx="22327" cy="19138"/>
            </a:xfrm>
            <a:custGeom>
              <a:avLst/>
              <a:gdLst>
                <a:gd name="T0" fmla="*/ 8 w 14"/>
                <a:gd name="T1" fmla="*/ 0 h 12"/>
                <a:gd name="T2" fmla="*/ 2 w 14"/>
                <a:gd name="T3" fmla="*/ 5 h 12"/>
                <a:gd name="T4" fmla="*/ 0 w 14"/>
                <a:gd name="T5" fmla="*/ 10 h 12"/>
                <a:gd name="T6" fmla="*/ 6 w 14"/>
                <a:gd name="T7" fmla="*/ 12 h 12"/>
                <a:gd name="T8" fmla="*/ 14 w 14"/>
                <a:gd name="T9" fmla="*/ 6 h 12"/>
                <a:gd name="T10" fmla="*/ 8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8" y="0"/>
                  </a:moveTo>
                  <a:lnTo>
                    <a:pt x="2" y="5"/>
                  </a:lnTo>
                  <a:lnTo>
                    <a:pt x="0" y="10"/>
                  </a:lnTo>
                  <a:lnTo>
                    <a:pt x="6" y="12"/>
                  </a:lnTo>
                  <a:lnTo>
                    <a:pt x="14" y="6"/>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0" name="Freeform 709">
              <a:extLst>
                <a:ext uri="{FF2B5EF4-FFF2-40B4-BE49-F238E27FC236}">
                  <a16:creationId xmlns:a16="http://schemas.microsoft.com/office/drawing/2014/main" id="{ADB84C03-D279-4E16-9190-ADC9C2F2CB65}"/>
                </a:ext>
              </a:extLst>
            </p:cNvPr>
            <p:cNvSpPr>
              <a:spLocks/>
            </p:cNvSpPr>
            <p:nvPr/>
          </p:nvSpPr>
          <p:spPr bwMode="gray">
            <a:xfrm>
              <a:off x="6751270" y="2950894"/>
              <a:ext cx="15948" cy="12758"/>
            </a:xfrm>
            <a:custGeom>
              <a:avLst/>
              <a:gdLst>
                <a:gd name="T0" fmla="*/ 7 w 10"/>
                <a:gd name="T1" fmla="*/ 8 h 8"/>
                <a:gd name="T2" fmla="*/ 10 w 10"/>
                <a:gd name="T3" fmla="*/ 5 h 8"/>
                <a:gd name="T4" fmla="*/ 0 w 10"/>
                <a:gd name="T5" fmla="*/ 0 h 8"/>
                <a:gd name="T6" fmla="*/ 1 w 10"/>
                <a:gd name="T7" fmla="*/ 5 h 8"/>
                <a:gd name="T8" fmla="*/ 7 w 10"/>
                <a:gd name="T9" fmla="*/ 8 h 8"/>
              </a:gdLst>
              <a:ahLst/>
              <a:cxnLst>
                <a:cxn ang="0">
                  <a:pos x="T0" y="T1"/>
                </a:cxn>
                <a:cxn ang="0">
                  <a:pos x="T2" y="T3"/>
                </a:cxn>
                <a:cxn ang="0">
                  <a:pos x="T4" y="T5"/>
                </a:cxn>
                <a:cxn ang="0">
                  <a:pos x="T6" y="T7"/>
                </a:cxn>
                <a:cxn ang="0">
                  <a:pos x="T8" y="T9"/>
                </a:cxn>
              </a:cxnLst>
              <a:rect l="0" t="0" r="r" b="b"/>
              <a:pathLst>
                <a:path w="10" h="8">
                  <a:moveTo>
                    <a:pt x="7" y="8"/>
                  </a:moveTo>
                  <a:lnTo>
                    <a:pt x="10" y="5"/>
                  </a:lnTo>
                  <a:lnTo>
                    <a:pt x="0" y="0"/>
                  </a:lnTo>
                  <a:lnTo>
                    <a:pt x="1" y="5"/>
                  </a:lnTo>
                  <a:lnTo>
                    <a:pt x="7"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1" name="Freeform 710">
              <a:extLst>
                <a:ext uri="{FF2B5EF4-FFF2-40B4-BE49-F238E27FC236}">
                  <a16:creationId xmlns:a16="http://schemas.microsoft.com/office/drawing/2014/main" id="{AE37BEFC-3EDE-455A-A342-9A615294C62D}"/>
                </a:ext>
              </a:extLst>
            </p:cNvPr>
            <p:cNvSpPr>
              <a:spLocks/>
            </p:cNvSpPr>
            <p:nvPr/>
          </p:nvSpPr>
          <p:spPr bwMode="gray">
            <a:xfrm>
              <a:off x="6937862" y="5424443"/>
              <a:ext cx="33491" cy="25517"/>
            </a:xfrm>
            <a:custGeom>
              <a:avLst/>
              <a:gdLst>
                <a:gd name="T0" fmla="*/ 30 w 65"/>
                <a:gd name="T1" fmla="*/ 37 h 47"/>
                <a:gd name="T2" fmla="*/ 65 w 65"/>
                <a:gd name="T3" fmla="*/ 19 h 47"/>
                <a:gd name="T4" fmla="*/ 54 w 65"/>
                <a:gd name="T5" fmla="*/ 11 h 47"/>
                <a:gd name="T6" fmla="*/ 47 w 65"/>
                <a:gd name="T7" fmla="*/ 0 h 47"/>
                <a:gd name="T8" fmla="*/ 0 w 65"/>
                <a:gd name="T9" fmla="*/ 36 h 47"/>
                <a:gd name="T10" fmla="*/ 30 w 65"/>
                <a:gd name="T11" fmla="*/ 37 h 47"/>
              </a:gdLst>
              <a:ahLst/>
              <a:cxnLst>
                <a:cxn ang="0">
                  <a:pos x="T0" y="T1"/>
                </a:cxn>
                <a:cxn ang="0">
                  <a:pos x="T2" y="T3"/>
                </a:cxn>
                <a:cxn ang="0">
                  <a:pos x="T4" y="T5"/>
                </a:cxn>
                <a:cxn ang="0">
                  <a:pos x="T6" y="T7"/>
                </a:cxn>
                <a:cxn ang="0">
                  <a:pos x="T8" y="T9"/>
                </a:cxn>
                <a:cxn ang="0">
                  <a:pos x="T10" y="T11"/>
                </a:cxn>
              </a:cxnLst>
              <a:rect l="0" t="0" r="r" b="b"/>
              <a:pathLst>
                <a:path w="65" h="47">
                  <a:moveTo>
                    <a:pt x="30" y="37"/>
                  </a:moveTo>
                  <a:cubicBezTo>
                    <a:pt x="53" y="27"/>
                    <a:pt x="65" y="19"/>
                    <a:pt x="65" y="19"/>
                  </a:cubicBezTo>
                  <a:cubicBezTo>
                    <a:pt x="54" y="11"/>
                    <a:pt x="54" y="11"/>
                    <a:pt x="54" y="11"/>
                  </a:cubicBezTo>
                  <a:cubicBezTo>
                    <a:pt x="47" y="0"/>
                    <a:pt x="47" y="0"/>
                    <a:pt x="47" y="0"/>
                  </a:cubicBezTo>
                  <a:cubicBezTo>
                    <a:pt x="47" y="0"/>
                    <a:pt x="1" y="13"/>
                    <a:pt x="0" y="36"/>
                  </a:cubicBezTo>
                  <a:cubicBezTo>
                    <a:pt x="0" y="36"/>
                    <a:pt x="7" y="47"/>
                    <a:pt x="30" y="3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2" name="Freeform 711">
              <a:extLst>
                <a:ext uri="{FF2B5EF4-FFF2-40B4-BE49-F238E27FC236}">
                  <a16:creationId xmlns:a16="http://schemas.microsoft.com/office/drawing/2014/main" id="{4CB39C79-26F3-43B7-A2B8-4166D9E9A125}"/>
                </a:ext>
              </a:extLst>
            </p:cNvPr>
            <p:cNvSpPr>
              <a:spLocks/>
            </p:cNvSpPr>
            <p:nvPr/>
          </p:nvSpPr>
          <p:spPr bwMode="gray">
            <a:xfrm>
              <a:off x="7094153" y="5346296"/>
              <a:ext cx="36681" cy="12758"/>
            </a:xfrm>
            <a:custGeom>
              <a:avLst/>
              <a:gdLst>
                <a:gd name="T0" fmla="*/ 33 w 67"/>
                <a:gd name="T1" fmla="*/ 21 h 24"/>
                <a:gd name="T2" fmla="*/ 33 w 67"/>
                <a:gd name="T3" fmla="*/ 2 h 24"/>
                <a:gd name="T4" fmla="*/ 33 w 67"/>
                <a:gd name="T5" fmla="*/ 21 h 24"/>
              </a:gdLst>
              <a:ahLst/>
              <a:cxnLst>
                <a:cxn ang="0">
                  <a:pos x="T0" y="T1"/>
                </a:cxn>
                <a:cxn ang="0">
                  <a:pos x="T2" y="T3"/>
                </a:cxn>
                <a:cxn ang="0">
                  <a:pos x="T4" y="T5"/>
                </a:cxn>
              </a:cxnLst>
              <a:rect l="0" t="0" r="r" b="b"/>
              <a:pathLst>
                <a:path w="67" h="24">
                  <a:moveTo>
                    <a:pt x="33" y="21"/>
                  </a:moveTo>
                  <a:cubicBezTo>
                    <a:pt x="63" y="15"/>
                    <a:pt x="67" y="0"/>
                    <a:pt x="33" y="2"/>
                  </a:cubicBezTo>
                  <a:cubicBezTo>
                    <a:pt x="0" y="5"/>
                    <a:pt x="10" y="24"/>
                    <a:pt x="33" y="2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3" name="Freeform 712">
              <a:extLst>
                <a:ext uri="{FF2B5EF4-FFF2-40B4-BE49-F238E27FC236}">
                  <a16:creationId xmlns:a16="http://schemas.microsoft.com/office/drawing/2014/main" id="{CAF85DCA-EC82-4B5C-B8EB-04D51DDD5B6D}"/>
                </a:ext>
              </a:extLst>
            </p:cNvPr>
            <p:cNvSpPr>
              <a:spLocks/>
            </p:cNvSpPr>
            <p:nvPr/>
          </p:nvSpPr>
          <p:spPr bwMode="gray">
            <a:xfrm>
              <a:off x="6964974" y="5174057"/>
              <a:ext cx="272713" cy="269523"/>
            </a:xfrm>
            <a:custGeom>
              <a:avLst/>
              <a:gdLst>
                <a:gd name="T0" fmla="*/ 267 w 516"/>
                <a:gd name="T1" fmla="*/ 13 h 511"/>
                <a:gd name="T2" fmla="*/ 266 w 516"/>
                <a:gd name="T3" fmla="*/ 32 h 511"/>
                <a:gd name="T4" fmla="*/ 240 w 516"/>
                <a:gd name="T5" fmla="*/ 20 h 511"/>
                <a:gd name="T6" fmla="*/ 206 w 516"/>
                <a:gd name="T7" fmla="*/ 33 h 511"/>
                <a:gd name="T8" fmla="*/ 166 w 516"/>
                <a:gd name="T9" fmla="*/ 1 h 511"/>
                <a:gd name="T10" fmla="*/ 143 w 516"/>
                <a:gd name="T11" fmla="*/ 19 h 511"/>
                <a:gd name="T12" fmla="*/ 132 w 516"/>
                <a:gd name="T13" fmla="*/ 11 h 511"/>
                <a:gd name="T14" fmla="*/ 104 w 516"/>
                <a:gd name="T15" fmla="*/ 44 h 511"/>
                <a:gd name="T16" fmla="*/ 52 w 516"/>
                <a:gd name="T17" fmla="*/ 49 h 511"/>
                <a:gd name="T18" fmla="*/ 54 w 516"/>
                <a:gd name="T19" fmla="*/ 87 h 511"/>
                <a:gd name="T20" fmla="*/ 20 w 516"/>
                <a:gd name="T21" fmla="*/ 93 h 511"/>
                <a:gd name="T22" fmla="*/ 15 w 516"/>
                <a:gd name="T23" fmla="*/ 116 h 511"/>
                <a:gd name="T24" fmla="*/ 41 w 516"/>
                <a:gd name="T25" fmla="*/ 125 h 511"/>
                <a:gd name="T26" fmla="*/ 63 w 516"/>
                <a:gd name="T27" fmla="*/ 137 h 511"/>
                <a:gd name="T28" fmla="*/ 65 w 516"/>
                <a:gd name="T29" fmla="*/ 168 h 511"/>
                <a:gd name="T30" fmla="*/ 82 w 516"/>
                <a:gd name="T31" fmla="*/ 203 h 511"/>
                <a:gd name="T32" fmla="*/ 56 w 516"/>
                <a:gd name="T33" fmla="*/ 206 h 511"/>
                <a:gd name="T34" fmla="*/ 29 w 516"/>
                <a:gd name="T35" fmla="*/ 228 h 511"/>
                <a:gd name="T36" fmla="*/ 31 w 516"/>
                <a:gd name="T37" fmla="*/ 262 h 511"/>
                <a:gd name="T38" fmla="*/ 48 w 516"/>
                <a:gd name="T39" fmla="*/ 297 h 511"/>
                <a:gd name="T40" fmla="*/ 0 w 516"/>
                <a:gd name="T41" fmla="*/ 352 h 511"/>
                <a:gd name="T42" fmla="*/ 18 w 516"/>
                <a:gd name="T43" fmla="*/ 384 h 511"/>
                <a:gd name="T44" fmla="*/ 93 w 516"/>
                <a:gd name="T45" fmla="*/ 372 h 511"/>
                <a:gd name="T46" fmla="*/ 138 w 516"/>
                <a:gd name="T47" fmla="*/ 367 h 511"/>
                <a:gd name="T48" fmla="*/ 99 w 516"/>
                <a:gd name="T49" fmla="*/ 395 h 511"/>
                <a:gd name="T50" fmla="*/ 37 w 516"/>
                <a:gd name="T51" fmla="*/ 442 h 511"/>
                <a:gd name="T52" fmla="*/ 55 w 516"/>
                <a:gd name="T53" fmla="*/ 466 h 511"/>
                <a:gd name="T54" fmla="*/ 42 w 516"/>
                <a:gd name="T55" fmla="*/ 511 h 511"/>
                <a:gd name="T56" fmla="*/ 65 w 516"/>
                <a:gd name="T57" fmla="*/ 497 h 511"/>
                <a:gd name="T58" fmla="*/ 74 w 516"/>
                <a:gd name="T59" fmla="*/ 467 h 511"/>
                <a:gd name="T60" fmla="*/ 125 w 516"/>
                <a:gd name="T61" fmla="*/ 400 h 511"/>
                <a:gd name="T62" fmla="*/ 179 w 516"/>
                <a:gd name="T63" fmla="*/ 369 h 511"/>
                <a:gd name="T64" fmla="*/ 227 w 516"/>
                <a:gd name="T65" fmla="*/ 313 h 511"/>
                <a:gd name="T66" fmla="*/ 240 w 516"/>
                <a:gd name="T67" fmla="*/ 272 h 511"/>
                <a:gd name="T68" fmla="*/ 286 w 516"/>
                <a:gd name="T69" fmla="*/ 247 h 511"/>
                <a:gd name="T70" fmla="*/ 319 w 516"/>
                <a:gd name="T71" fmla="*/ 249 h 511"/>
                <a:gd name="T72" fmla="*/ 358 w 516"/>
                <a:gd name="T73" fmla="*/ 220 h 511"/>
                <a:gd name="T74" fmla="*/ 425 w 516"/>
                <a:gd name="T75" fmla="*/ 223 h 511"/>
                <a:gd name="T76" fmla="*/ 426 w 516"/>
                <a:gd name="T77" fmla="*/ 208 h 511"/>
                <a:gd name="T78" fmla="*/ 437 w 516"/>
                <a:gd name="T79" fmla="*/ 209 h 511"/>
                <a:gd name="T80" fmla="*/ 436 w 516"/>
                <a:gd name="T81" fmla="*/ 228 h 511"/>
                <a:gd name="T82" fmla="*/ 486 w 516"/>
                <a:gd name="T83" fmla="*/ 219 h 511"/>
                <a:gd name="T84" fmla="*/ 503 w 516"/>
                <a:gd name="T85" fmla="*/ 170 h 511"/>
                <a:gd name="T86" fmla="*/ 511 w 516"/>
                <a:gd name="T87" fmla="*/ 151 h 511"/>
                <a:gd name="T88" fmla="*/ 433 w 516"/>
                <a:gd name="T89" fmla="*/ 140 h 511"/>
                <a:gd name="T90" fmla="*/ 330 w 516"/>
                <a:gd name="T91" fmla="*/ 100 h 511"/>
                <a:gd name="T92" fmla="*/ 321 w 516"/>
                <a:gd name="T93" fmla="*/ 58 h 511"/>
                <a:gd name="T94" fmla="*/ 296 w 516"/>
                <a:gd name="T95" fmla="*/ 34 h 511"/>
                <a:gd name="T96" fmla="*/ 307 w 516"/>
                <a:gd name="T97" fmla="*/ 27 h 511"/>
                <a:gd name="T98" fmla="*/ 297 w 516"/>
                <a:gd name="T99" fmla="*/ 7 h 511"/>
                <a:gd name="T100" fmla="*/ 278 w 516"/>
                <a:gd name="T101" fmla="*/ 14 h 511"/>
                <a:gd name="T102" fmla="*/ 267 w 516"/>
                <a:gd name="T103" fmla="*/ 1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6" h="511">
                  <a:moveTo>
                    <a:pt x="267" y="13"/>
                  </a:moveTo>
                  <a:cubicBezTo>
                    <a:pt x="266" y="32"/>
                    <a:pt x="266" y="32"/>
                    <a:pt x="266" y="32"/>
                  </a:cubicBezTo>
                  <a:cubicBezTo>
                    <a:pt x="240" y="20"/>
                    <a:pt x="240" y="20"/>
                    <a:pt x="240" y="20"/>
                  </a:cubicBezTo>
                  <a:cubicBezTo>
                    <a:pt x="240" y="20"/>
                    <a:pt x="225" y="34"/>
                    <a:pt x="206" y="33"/>
                  </a:cubicBezTo>
                  <a:cubicBezTo>
                    <a:pt x="191" y="29"/>
                    <a:pt x="177" y="5"/>
                    <a:pt x="166" y="1"/>
                  </a:cubicBezTo>
                  <a:cubicBezTo>
                    <a:pt x="151" y="0"/>
                    <a:pt x="143" y="19"/>
                    <a:pt x="143" y="19"/>
                  </a:cubicBezTo>
                  <a:cubicBezTo>
                    <a:pt x="143" y="19"/>
                    <a:pt x="140" y="7"/>
                    <a:pt x="132" y="11"/>
                  </a:cubicBezTo>
                  <a:cubicBezTo>
                    <a:pt x="124" y="18"/>
                    <a:pt x="124" y="29"/>
                    <a:pt x="104" y="44"/>
                  </a:cubicBezTo>
                  <a:cubicBezTo>
                    <a:pt x="89" y="58"/>
                    <a:pt x="67" y="46"/>
                    <a:pt x="52" y="49"/>
                  </a:cubicBezTo>
                  <a:cubicBezTo>
                    <a:pt x="40" y="56"/>
                    <a:pt x="58" y="72"/>
                    <a:pt x="54" y="87"/>
                  </a:cubicBezTo>
                  <a:cubicBezTo>
                    <a:pt x="46" y="98"/>
                    <a:pt x="28" y="86"/>
                    <a:pt x="20" y="93"/>
                  </a:cubicBezTo>
                  <a:cubicBezTo>
                    <a:pt x="8" y="100"/>
                    <a:pt x="15" y="116"/>
                    <a:pt x="15" y="116"/>
                  </a:cubicBezTo>
                  <a:cubicBezTo>
                    <a:pt x="41" y="125"/>
                    <a:pt x="41" y="125"/>
                    <a:pt x="41" y="125"/>
                  </a:cubicBezTo>
                  <a:cubicBezTo>
                    <a:pt x="63" y="137"/>
                    <a:pt x="63" y="137"/>
                    <a:pt x="63" y="137"/>
                  </a:cubicBezTo>
                  <a:cubicBezTo>
                    <a:pt x="63" y="137"/>
                    <a:pt x="62" y="160"/>
                    <a:pt x="65" y="168"/>
                  </a:cubicBezTo>
                  <a:cubicBezTo>
                    <a:pt x="68" y="176"/>
                    <a:pt x="90" y="196"/>
                    <a:pt x="82" y="203"/>
                  </a:cubicBezTo>
                  <a:cubicBezTo>
                    <a:pt x="74" y="211"/>
                    <a:pt x="56" y="206"/>
                    <a:pt x="56" y="206"/>
                  </a:cubicBezTo>
                  <a:cubicBezTo>
                    <a:pt x="29" y="228"/>
                    <a:pt x="29" y="228"/>
                    <a:pt x="29" y="228"/>
                  </a:cubicBezTo>
                  <a:cubicBezTo>
                    <a:pt x="31" y="262"/>
                    <a:pt x="31" y="262"/>
                    <a:pt x="31" y="262"/>
                  </a:cubicBezTo>
                  <a:cubicBezTo>
                    <a:pt x="31" y="262"/>
                    <a:pt x="56" y="282"/>
                    <a:pt x="48" y="297"/>
                  </a:cubicBezTo>
                  <a:cubicBezTo>
                    <a:pt x="40" y="316"/>
                    <a:pt x="0" y="352"/>
                    <a:pt x="0" y="352"/>
                  </a:cubicBezTo>
                  <a:cubicBezTo>
                    <a:pt x="0" y="352"/>
                    <a:pt x="3" y="375"/>
                    <a:pt x="18" y="384"/>
                  </a:cubicBezTo>
                  <a:cubicBezTo>
                    <a:pt x="32" y="396"/>
                    <a:pt x="93" y="372"/>
                    <a:pt x="93" y="372"/>
                  </a:cubicBezTo>
                  <a:cubicBezTo>
                    <a:pt x="93" y="372"/>
                    <a:pt x="131" y="351"/>
                    <a:pt x="138" y="367"/>
                  </a:cubicBezTo>
                  <a:cubicBezTo>
                    <a:pt x="141" y="378"/>
                    <a:pt x="99" y="395"/>
                    <a:pt x="99" y="395"/>
                  </a:cubicBezTo>
                  <a:cubicBezTo>
                    <a:pt x="37" y="442"/>
                    <a:pt x="37" y="442"/>
                    <a:pt x="37" y="442"/>
                  </a:cubicBezTo>
                  <a:cubicBezTo>
                    <a:pt x="55" y="466"/>
                    <a:pt x="55" y="466"/>
                    <a:pt x="55" y="466"/>
                  </a:cubicBezTo>
                  <a:cubicBezTo>
                    <a:pt x="42" y="511"/>
                    <a:pt x="42" y="511"/>
                    <a:pt x="42" y="511"/>
                  </a:cubicBezTo>
                  <a:cubicBezTo>
                    <a:pt x="65" y="497"/>
                    <a:pt x="65" y="497"/>
                    <a:pt x="65" y="497"/>
                  </a:cubicBezTo>
                  <a:cubicBezTo>
                    <a:pt x="74" y="467"/>
                    <a:pt x="74" y="467"/>
                    <a:pt x="74" y="467"/>
                  </a:cubicBezTo>
                  <a:cubicBezTo>
                    <a:pt x="125" y="400"/>
                    <a:pt x="125" y="400"/>
                    <a:pt x="125" y="400"/>
                  </a:cubicBezTo>
                  <a:cubicBezTo>
                    <a:pt x="179" y="369"/>
                    <a:pt x="179" y="369"/>
                    <a:pt x="179" y="369"/>
                  </a:cubicBezTo>
                  <a:cubicBezTo>
                    <a:pt x="227" y="313"/>
                    <a:pt x="227" y="313"/>
                    <a:pt x="227" y="313"/>
                  </a:cubicBezTo>
                  <a:cubicBezTo>
                    <a:pt x="227" y="313"/>
                    <a:pt x="235" y="287"/>
                    <a:pt x="240" y="272"/>
                  </a:cubicBezTo>
                  <a:cubicBezTo>
                    <a:pt x="244" y="261"/>
                    <a:pt x="286" y="247"/>
                    <a:pt x="286" y="247"/>
                  </a:cubicBezTo>
                  <a:cubicBezTo>
                    <a:pt x="286" y="247"/>
                    <a:pt x="312" y="252"/>
                    <a:pt x="319" y="249"/>
                  </a:cubicBezTo>
                  <a:cubicBezTo>
                    <a:pt x="331" y="250"/>
                    <a:pt x="336" y="223"/>
                    <a:pt x="358" y="220"/>
                  </a:cubicBezTo>
                  <a:cubicBezTo>
                    <a:pt x="385" y="218"/>
                    <a:pt x="425" y="223"/>
                    <a:pt x="425" y="223"/>
                  </a:cubicBezTo>
                  <a:cubicBezTo>
                    <a:pt x="426" y="208"/>
                    <a:pt x="426" y="208"/>
                    <a:pt x="426" y="208"/>
                  </a:cubicBezTo>
                  <a:cubicBezTo>
                    <a:pt x="437" y="209"/>
                    <a:pt x="437" y="209"/>
                    <a:pt x="437" y="209"/>
                  </a:cubicBezTo>
                  <a:cubicBezTo>
                    <a:pt x="436" y="228"/>
                    <a:pt x="436" y="228"/>
                    <a:pt x="436" y="228"/>
                  </a:cubicBezTo>
                  <a:cubicBezTo>
                    <a:pt x="436" y="228"/>
                    <a:pt x="455" y="229"/>
                    <a:pt x="486" y="219"/>
                  </a:cubicBezTo>
                  <a:cubicBezTo>
                    <a:pt x="516" y="205"/>
                    <a:pt x="503" y="170"/>
                    <a:pt x="503" y="170"/>
                  </a:cubicBezTo>
                  <a:cubicBezTo>
                    <a:pt x="511" y="151"/>
                    <a:pt x="511" y="151"/>
                    <a:pt x="511" y="151"/>
                  </a:cubicBezTo>
                  <a:cubicBezTo>
                    <a:pt x="511" y="151"/>
                    <a:pt x="466" y="149"/>
                    <a:pt x="433" y="140"/>
                  </a:cubicBezTo>
                  <a:cubicBezTo>
                    <a:pt x="400" y="134"/>
                    <a:pt x="359" y="121"/>
                    <a:pt x="330" y="100"/>
                  </a:cubicBezTo>
                  <a:cubicBezTo>
                    <a:pt x="301" y="84"/>
                    <a:pt x="324" y="69"/>
                    <a:pt x="321" y="58"/>
                  </a:cubicBezTo>
                  <a:cubicBezTo>
                    <a:pt x="318" y="46"/>
                    <a:pt x="296" y="34"/>
                    <a:pt x="296" y="34"/>
                  </a:cubicBezTo>
                  <a:cubicBezTo>
                    <a:pt x="307" y="27"/>
                    <a:pt x="307" y="27"/>
                    <a:pt x="307" y="27"/>
                  </a:cubicBezTo>
                  <a:cubicBezTo>
                    <a:pt x="297" y="7"/>
                    <a:pt x="297" y="7"/>
                    <a:pt x="297" y="7"/>
                  </a:cubicBezTo>
                  <a:cubicBezTo>
                    <a:pt x="278" y="14"/>
                    <a:pt x="278" y="14"/>
                    <a:pt x="278" y="14"/>
                  </a:cubicBezTo>
                  <a:lnTo>
                    <a:pt x="267"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4" name="Freeform 713">
              <a:extLst>
                <a:ext uri="{FF2B5EF4-FFF2-40B4-BE49-F238E27FC236}">
                  <a16:creationId xmlns:a16="http://schemas.microsoft.com/office/drawing/2014/main" id="{3E42A0A7-90BC-45CE-AF3B-4363EDADF3B2}"/>
                </a:ext>
              </a:extLst>
            </p:cNvPr>
            <p:cNvSpPr>
              <a:spLocks noEditPoints="1"/>
            </p:cNvSpPr>
            <p:nvPr/>
          </p:nvSpPr>
          <p:spPr bwMode="gray">
            <a:xfrm>
              <a:off x="8173839" y="4676477"/>
              <a:ext cx="503959" cy="240817"/>
            </a:xfrm>
            <a:custGeom>
              <a:avLst/>
              <a:gdLst>
                <a:gd name="T0" fmla="*/ 421 w 953"/>
                <a:gd name="T1" fmla="*/ 456 h 457"/>
                <a:gd name="T2" fmla="*/ 446 w 953"/>
                <a:gd name="T3" fmla="*/ 432 h 457"/>
                <a:gd name="T4" fmla="*/ 481 w 953"/>
                <a:gd name="T5" fmla="*/ 423 h 457"/>
                <a:gd name="T6" fmla="*/ 521 w 953"/>
                <a:gd name="T7" fmla="*/ 421 h 457"/>
                <a:gd name="T8" fmla="*/ 541 w 953"/>
                <a:gd name="T9" fmla="*/ 411 h 457"/>
                <a:gd name="T10" fmla="*/ 577 w 953"/>
                <a:gd name="T11" fmla="*/ 374 h 457"/>
                <a:gd name="T12" fmla="*/ 607 w 953"/>
                <a:gd name="T13" fmla="*/ 397 h 457"/>
                <a:gd name="T14" fmla="*/ 644 w 953"/>
                <a:gd name="T15" fmla="*/ 411 h 457"/>
                <a:gd name="T16" fmla="*/ 658 w 953"/>
                <a:gd name="T17" fmla="*/ 431 h 457"/>
                <a:gd name="T18" fmla="*/ 697 w 953"/>
                <a:gd name="T19" fmla="*/ 432 h 457"/>
                <a:gd name="T20" fmla="*/ 753 w 953"/>
                <a:gd name="T21" fmla="*/ 427 h 457"/>
                <a:gd name="T22" fmla="*/ 813 w 953"/>
                <a:gd name="T23" fmla="*/ 395 h 457"/>
                <a:gd name="T24" fmla="*/ 840 w 953"/>
                <a:gd name="T25" fmla="*/ 377 h 457"/>
                <a:gd name="T26" fmla="*/ 879 w 953"/>
                <a:gd name="T27" fmla="*/ 375 h 457"/>
                <a:gd name="T28" fmla="*/ 897 w 953"/>
                <a:gd name="T29" fmla="*/ 363 h 457"/>
                <a:gd name="T30" fmla="*/ 927 w 953"/>
                <a:gd name="T31" fmla="*/ 349 h 457"/>
                <a:gd name="T32" fmla="*/ 937 w 953"/>
                <a:gd name="T33" fmla="*/ 335 h 457"/>
                <a:gd name="T34" fmla="*/ 935 w 953"/>
                <a:gd name="T35" fmla="*/ 22 h 457"/>
                <a:gd name="T36" fmla="*/ 896 w 953"/>
                <a:gd name="T37" fmla="*/ 8 h 457"/>
                <a:gd name="T38" fmla="*/ 853 w 953"/>
                <a:gd name="T39" fmla="*/ 5 h 457"/>
                <a:gd name="T40" fmla="*/ 828 w 953"/>
                <a:gd name="T41" fmla="*/ 26 h 457"/>
                <a:gd name="T42" fmla="*/ 808 w 953"/>
                <a:gd name="T43" fmla="*/ 21 h 457"/>
                <a:gd name="T44" fmla="*/ 775 w 953"/>
                <a:gd name="T45" fmla="*/ 36 h 457"/>
                <a:gd name="T46" fmla="*/ 734 w 953"/>
                <a:gd name="T47" fmla="*/ 56 h 457"/>
                <a:gd name="T48" fmla="*/ 698 w 953"/>
                <a:gd name="T49" fmla="*/ 97 h 457"/>
                <a:gd name="T50" fmla="*/ 659 w 953"/>
                <a:gd name="T51" fmla="*/ 66 h 457"/>
                <a:gd name="T52" fmla="*/ 605 w 953"/>
                <a:gd name="T53" fmla="*/ 50 h 457"/>
                <a:gd name="T54" fmla="*/ 534 w 953"/>
                <a:gd name="T55" fmla="*/ 48 h 457"/>
                <a:gd name="T56" fmla="*/ 491 w 953"/>
                <a:gd name="T57" fmla="*/ 21 h 457"/>
                <a:gd name="T58" fmla="*/ 447 w 953"/>
                <a:gd name="T59" fmla="*/ 37 h 457"/>
                <a:gd name="T60" fmla="*/ 402 w 953"/>
                <a:gd name="T61" fmla="*/ 23 h 457"/>
                <a:gd name="T62" fmla="*/ 361 w 953"/>
                <a:gd name="T63" fmla="*/ 45 h 457"/>
                <a:gd name="T64" fmla="*/ 315 w 953"/>
                <a:gd name="T65" fmla="*/ 61 h 457"/>
                <a:gd name="T66" fmla="*/ 282 w 953"/>
                <a:gd name="T67" fmla="*/ 65 h 457"/>
                <a:gd name="T68" fmla="*/ 234 w 953"/>
                <a:gd name="T69" fmla="*/ 49 h 457"/>
                <a:gd name="T70" fmla="*/ 193 w 953"/>
                <a:gd name="T71" fmla="*/ 52 h 457"/>
                <a:gd name="T72" fmla="*/ 149 w 953"/>
                <a:gd name="T73" fmla="*/ 55 h 457"/>
                <a:gd name="T74" fmla="*/ 86 w 953"/>
                <a:gd name="T75" fmla="*/ 53 h 457"/>
                <a:gd name="T76" fmla="*/ 17 w 953"/>
                <a:gd name="T77" fmla="*/ 60 h 457"/>
                <a:gd name="T78" fmla="*/ 3 w 953"/>
                <a:gd name="T79" fmla="*/ 94 h 457"/>
                <a:gd name="T80" fmla="*/ 49 w 953"/>
                <a:gd name="T81" fmla="*/ 117 h 457"/>
                <a:gd name="T82" fmla="*/ 93 w 953"/>
                <a:gd name="T83" fmla="*/ 141 h 457"/>
                <a:gd name="T84" fmla="*/ 153 w 953"/>
                <a:gd name="T85" fmla="*/ 137 h 457"/>
                <a:gd name="T86" fmla="*/ 204 w 953"/>
                <a:gd name="T87" fmla="*/ 156 h 457"/>
                <a:gd name="T88" fmla="*/ 274 w 953"/>
                <a:gd name="T89" fmla="*/ 187 h 457"/>
                <a:gd name="T90" fmla="*/ 319 w 953"/>
                <a:gd name="T91" fmla="*/ 253 h 457"/>
                <a:gd name="T92" fmla="*/ 349 w 953"/>
                <a:gd name="T93" fmla="*/ 308 h 457"/>
                <a:gd name="T94" fmla="*/ 391 w 953"/>
                <a:gd name="T95" fmla="*/ 367 h 457"/>
                <a:gd name="T96" fmla="*/ 377 w 953"/>
                <a:gd name="T97" fmla="*/ 438 h 457"/>
                <a:gd name="T98" fmla="*/ 906 w 953"/>
                <a:gd name="T99" fmla="*/ 234 h 457"/>
                <a:gd name="T100" fmla="*/ 783 w 953"/>
                <a:gd name="T101" fmla="*/ 304 h 457"/>
                <a:gd name="T102" fmla="*/ 787 w 953"/>
                <a:gd name="T103" fmla="*/ 296 h 457"/>
                <a:gd name="T104" fmla="*/ 753 w 953"/>
                <a:gd name="T105" fmla="*/ 343 h 457"/>
                <a:gd name="T106" fmla="*/ 753 w 953"/>
                <a:gd name="T107" fmla="*/ 343 h 457"/>
                <a:gd name="T108" fmla="*/ 723 w 953"/>
                <a:gd name="T109" fmla="*/ 404 h 457"/>
                <a:gd name="T110" fmla="*/ 711 w 953"/>
                <a:gd name="T111" fmla="*/ 314 h 457"/>
                <a:gd name="T112" fmla="*/ 562 w 953"/>
                <a:gd name="T113" fmla="*/ 174 h 457"/>
                <a:gd name="T114" fmla="*/ 364 w 953"/>
                <a:gd name="T115" fmla="*/ 31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3" h="457">
                  <a:moveTo>
                    <a:pt x="394" y="455"/>
                  </a:moveTo>
                  <a:cubicBezTo>
                    <a:pt x="403" y="453"/>
                    <a:pt x="403" y="453"/>
                    <a:pt x="403" y="453"/>
                  </a:cubicBezTo>
                  <a:cubicBezTo>
                    <a:pt x="412" y="452"/>
                    <a:pt x="412" y="452"/>
                    <a:pt x="412" y="452"/>
                  </a:cubicBezTo>
                  <a:cubicBezTo>
                    <a:pt x="421" y="456"/>
                    <a:pt x="421" y="456"/>
                    <a:pt x="421" y="456"/>
                  </a:cubicBezTo>
                  <a:cubicBezTo>
                    <a:pt x="431" y="457"/>
                    <a:pt x="431" y="457"/>
                    <a:pt x="431" y="457"/>
                  </a:cubicBezTo>
                  <a:cubicBezTo>
                    <a:pt x="437" y="448"/>
                    <a:pt x="437" y="448"/>
                    <a:pt x="437" y="448"/>
                  </a:cubicBezTo>
                  <a:cubicBezTo>
                    <a:pt x="440" y="439"/>
                    <a:pt x="440" y="439"/>
                    <a:pt x="440" y="439"/>
                  </a:cubicBezTo>
                  <a:cubicBezTo>
                    <a:pt x="446" y="432"/>
                    <a:pt x="446" y="432"/>
                    <a:pt x="446" y="432"/>
                  </a:cubicBezTo>
                  <a:cubicBezTo>
                    <a:pt x="456" y="432"/>
                    <a:pt x="456" y="432"/>
                    <a:pt x="456" y="432"/>
                  </a:cubicBezTo>
                  <a:cubicBezTo>
                    <a:pt x="464" y="431"/>
                    <a:pt x="464" y="431"/>
                    <a:pt x="464" y="431"/>
                  </a:cubicBezTo>
                  <a:cubicBezTo>
                    <a:pt x="474" y="428"/>
                    <a:pt x="474" y="428"/>
                    <a:pt x="474" y="428"/>
                  </a:cubicBezTo>
                  <a:cubicBezTo>
                    <a:pt x="481" y="423"/>
                    <a:pt x="481" y="423"/>
                    <a:pt x="481" y="423"/>
                  </a:cubicBezTo>
                  <a:cubicBezTo>
                    <a:pt x="485" y="423"/>
                    <a:pt x="485" y="423"/>
                    <a:pt x="485" y="423"/>
                  </a:cubicBezTo>
                  <a:cubicBezTo>
                    <a:pt x="498" y="422"/>
                    <a:pt x="498" y="422"/>
                    <a:pt x="498" y="422"/>
                  </a:cubicBezTo>
                  <a:cubicBezTo>
                    <a:pt x="508" y="423"/>
                    <a:pt x="508" y="423"/>
                    <a:pt x="508" y="423"/>
                  </a:cubicBezTo>
                  <a:cubicBezTo>
                    <a:pt x="521" y="421"/>
                    <a:pt x="521" y="421"/>
                    <a:pt x="521" y="421"/>
                  </a:cubicBezTo>
                  <a:cubicBezTo>
                    <a:pt x="535" y="425"/>
                    <a:pt x="535" y="425"/>
                    <a:pt x="535" y="425"/>
                  </a:cubicBezTo>
                  <a:cubicBezTo>
                    <a:pt x="540" y="424"/>
                    <a:pt x="540" y="424"/>
                    <a:pt x="540" y="424"/>
                  </a:cubicBezTo>
                  <a:cubicBezTo>
                    <a:pt x="544" y="420"/>
                    <a:pt x="544" y="420"/>
                    <a:pt x="544" y="420"/>
                  </a:cubicBezTo>
                  <a:cubicBezTo>
                    <a:pt x="541" y="411"/>
                    <a:pt x="541" y="411"/>
                    <a:pt x="541" y="411"/>
                  </a:cubicBezTo>
                  <a:cubicBezTo>
                    <a:pt x="546" y="401"/>
                    <a:pt x="546" y="401"/>
                    <a:pt x="546" y="401"/>
                  </a:cubicBezTo>
                  <a:cubicBezTo>
                    <a:pt x="549" y="384"/>
                    <a:pt x="549" y="384"/>
                    <a:pt x="549" y="384"/>
                  </a:cubicBezTo>
                  <a:cubicBezTo>
                    <a:pt x="559" y="379"/>
                    <a:pt x="559" y="379"/>
                    <a:pt x="559" y="379"/>
                  </a:cubicBezTo>
                  <a:cubicBezTo>
                    <a:pt x="577" y="374"/>
                    <a:pt x="577" y="374"/>
                    <a:pt x="577" y="374"/>
                  </a:cubicBezTo>
                  <a:cubicBezTo>
                    <a:pt x="583" y="377"/>
                    <a:pt x="583" y="377"/>
                    <a:pt x="583" y="377"/>
                  </a:cubicBezTo>
                  <a:cubicBezTo>
                    <a:pt x="583" y="389"/>
                    <a:pt x="583" y="389"/>
                    <a:pt x="583" y="389"/>
                  </a:cubicBezTo>
                  <a:cubicBezTo>
                    <a:pt x="597" y="397"/>
                    <a:pt x="597" y="397"/>
                    <a:pt x="597" y="397"/>
                  </a:cubicBezTo>
                  <a:cubicBezTo>
                    <a:pt x="607" y="397"/>
                    <a:pt x="607" y="397"/>
                    <a:pt x="607" y="397"/>
                  </a:cubicBezTo>
                  <a:cubicBezTo>
                    <a:pt x="616" y="402"/>
                    <a:pt x="616" y="402"/>
                    <a:pt x="616" y="402"/>
                  </a:cubicBezTo>
                  <a:cubicBezTo>
                    <a:pt x="628" y="407"/>
                    <a:pt x="628" y="407"/>
                    <a:pt x="628" y="407"/>
                  </a:cubicBezTo>
                  <a:cubicBezTo>
                    <a:pt x="633" y="412"/>
                    <a:pt x="633" y="412"/>
                    <a:pt x="633" y="412"/>
                  </a:cubicBezTo>
                  <a:cubicBezTo>
                    <a:pt x="644" y="411"/>
                    <a:pt x="644" y="411"/>
                    <a:pt x="644" y="411"/>
                  </a:cubicBezTo>
                  <a:cubicBezTo>
                    <a:pt x="653" y="416"/>
                    <a:pt x="653" y="416"/>
                    <a:pt x="653" y="416"/>
                  </a:cubicBezTo>
                  <a:cubicBezTo>
                    <a:pt x="663" y="419"/>
                    <a:pt x="663" y="419"/>
                    <a:pt x="663" y="419"/>
                  </a:cubicBezTo>
                  <a:cubicBezTo>
                    <a:pt x="663" y="419"/>
                    <a:pt x="658" y="428"/>
                    <a:pt x="657" y="428"/>
                  </a:cubicBezTo>
                  <a:cubicBezTo>
                    <a:pt x="656" y="428"/>
                    <a:pt x="658" y="431"/>
                    <a:pt x="658" y="431"/>
                  </a:cubicBezTo>
                  <a:cubicBezTo>
                    <a:pt x="667" y="429"/>
                    <a:pt x="667" y="429"/>
                    <a:pt x="667" y="429"/>
                  </a:cubicBezTo>
                  <a:cubicBezTo>
                    <a:pt x="673" y="437"/>
                    <a:pt x="673" y="437"/>
                    <a:pt x="673" y="437"/>
                  </a:cubicBezTo>
                  <a:cubicBezTo>
                    <a:pt x="680" y="443"/>
                    <a:pt x="680" y="443"/>
                    <a:pt x="680" y="443"/>
                  </a:cubicBezTo>
                  <a:cubicBezTo>
                    <a:pt x="680" y="443"/>
                    <a:pt x="690" y="437"/>
                    <a:pt x="697" y="432"/>
                  </a:cubicBezTo>
                  <a:cubicBezTo>
                    <a:pt x="704" y="427"/>
                    <a:pt x="726" y="439"/>
                    <a:pt x="726" y="439"/>
                  </a:cubicBezTo>
                  <a:cubicBezTo>
                    <a:pt x="731" y="429"/>
                    <a:pt x="731" y="429"/>
                    <a:pt x="731" y="429"/>
                  </a:cubicBezTo>
                  <a:cubicBezTo>
                    <a:pt x="748" y="432"/>
                    <a:pt x="748" y="432"/>
                    <a:pt x="748" y="432"/>
                  </a:cubicBezTo>
                  <a:cubicBezTo>
                    <a:pt x="753" y="427"/>
                    <a:pt x="753" y="427"/>
                    <a:pt x="753" y="427"/>
                  </a:cubicBezTo>
                  <a:cubicBezTo>
                    <a:pt x="768" y="433"/>
                    <a:pt x="768" y="433"/>
                    <a:pt x="768" y="433"/>
                  </a:cubicBezTo>
                  <a:cubicBezTo>
                    <a:pt x="777" y="415"/>
                    <a:pt x="777" y="415"/>
                    <a:pt x="777" y="415"/>
                  </a:cubicBezTo>
                  <a:cubicBezTo>
                    <a:pt x="802" y="408"/>
                    <a:pt x="802" y="408"/>
                    <a:pt x="802" y="408"/>
                  </a:cubicBezTo>
                  <a:cubicBezTo>
                    <a:pt x="813" y="395"/>
                    <a:pt x="813" y="395"/>
                    <a:pt x="813" y="395"/>
                  </a:cubicBezTo>
                  <a:cubicBezTo>
                    <a:pt x="823" y="393"/>
                    <a:pt x="823" y="393"/>
                    <a:pt x="823" y="393"/>
                  </a:cubicBezTo>
                  <a:cubicBezTo>
                    <a:pt x="823" y="393"/>
                    <a:pt x="833" y="389"/>
                    <a:pt x="834" y="387"/>
                  </a:cubicBezTo>
                  <a:cubicBezTo>
                    <a:pt x="835" y="386"/>
                    <a:pt x="835" y="381"/>
                    <a:pt x="835" y="381"/>
                  </a:cubicBezTo>
                  <a:cubicBezTo>
                    <a:pt x="840" y="377"/>
                    <a:pt x="840" y="377"/>
                    <a:pt x="840" y="377"/>
                  </a:cubicBezTo>
                  <a:cubicBezTo>
                    <a:pt x="856" y="379"/>
                    <a:pt x="856" y="379"/>
                    <a:pt x="856" y="379"/>
                  </a:cubicBezTo>
                  <a:cubicBezTo>
                    <a:pt x="859" y="371"/>
                    <a:pt x="859" y="371"/>
                    <a:pt x="859" y="371"/>
                  </a:cubicBezTo>
                  <a:cubicBezTo>
                    <a:pt x="867" y="370"/>
                    <a:pt x="867" y="370"/>
                    <a:pt x="867" y="370"/>
                  </a:cubicBezTo>
                  <a:cubicBezTo>
                    <a:pt x="879" y="375"/>
                    <a:pt x="879" y="375"/>
                    <a:pt x="879" y="375"/>
                  </a:cubicBezTo>
                  <a:cubicBezTo>
                    <a:pt x="885" y="359"/>
                    <a:pt x="885" y="359"/>
                    <a:pt x="885" y="359"/>
                  </a:cubicBezTo>
                  <a:cubicBezTo>
                    <a:pt x="887" y="363"/>
                    <a:pt x="887" y="363"/>
                    <a:pt x="887" y="363"/>
                  </a:cubicBezTo>
                  <a:cubicBezTo>
                    <a:pt x="887" y="363"/>
                    <a:pt x="887" y="368"/>
                    <a:pt x="889" y="369"/>
                  </a:cubicBezTo>
                  <a:cubicBezTo>
                    <a:pt x="890" y="370"/>
                    <a:pt x="897" y="363"/>
                    <a:pt x="897" y="363"/>
                  </a:cubicBezTo>
                  <a:cubicBezTo>
                    <a:pt x="897" y="363"/>
                    <a:pt x="900" y="366"/>
                    <a:pt x="901" y="366"/>
                  </a:cubicBezTo>
                  <a:cubicBezTo>
                    <a:pt x="903" y="365"/>
                    <a:pt x="905" y="352"/>
                    <a:pt x="905" y="352"/>
                  </a:cubicBezTo>
                  <a:cubicBezTo>
                    <a:pt x="922" y="355"/>
                    <a:pt x="922" y="355"/>
                    <a:pt x="922" y="355"/>
                  </a:cubicBezTo>
                  <a:cubicBezTo>
                    <a:pt x="922" y="355"/>
                    <a:pt x="926" y="350"/>
                    <a:pt x="927" y="349"/>
                  </a:cubicBezTo>
                  <a:cubicBezTo>
                    <a:pt x="928" y="349"/>
                    <a:pt x="936" y="348"/>
                    <a:pt x="936" y="348"/>
                  </a:cubicBezTo>
                  <a:cubicBezTo>
                    <a:pt x="943" y="344"/>
                    <a:pt x="943" y="344"/>
                    <a:pt x="943" y="344"/>
                  </a:cubicBezTo>
                  <a:cubicBezTo>
                    <a:pt x="932" y="338"/>
                    <a:pt x="932" y="338"/>
                    <a:pt x="932" y="338"/>
                  </a:cubicBezTo>
                  <a:cubicBezTo>
                    <a:pt x="937" y="335"/>
                    <a:pt x="937" y="335"/>
                    <a:pt x="937" y="335"/>
                  </a:cubicBezTo>
                  <a:cubicBezTo>
                    <a:pt x="950" y="330"/>
                    <a:pt x="950" y="330"/>
                    <a:pt x="950" y="330"/>
                  </a:cubicBezTo>
                  <a:cubicBezTo>
                    <a:pt x="953" y="321"/>
                    <a:pt x="953" y="321"/>
                    <a:pt x="953" y="321"/>
                  </a:cubicBezTo>
                  <a:cubicBezTo>
                    <a:pt x="953" y="16"/>
                    <a:pt x="953" y="16"/>
                    <a:pt x="953" y="16"/>
                  </a:cubicBezTo>
                  <a:cubicBezTo>
                    <a:pt x="935" y="22"/>
                    <a:pt x="935" y="22"/>
                    <a:pt x="935" y="22"/>
                  </a:cubicBezTo>
                  <a:cubicBezTo>
                    <a:pt x="926" y="28"/>
                    <a:pt x="926" y="28"/>
                    <a:pt x="926" y="28"/>
                  </a:cubicBezTo>
                  <a:cubicBezTo>
                    <a:pt x="918" y="31"/>
                    <a:pt x="918" y="31"/>
                    <a:pt x="918" y="31"/>
                  </a:cubicBezTo>
                  <a:cubicBezTo>
                    <a:pt x="910" y="22"/>
                    <a:pt x="910" y="22"/>
                    <a:pt x="910" y="22"/>
                  </a:cubicBezTo>
                  <a:cubicBezTo>
                    <a:pt x="896" y="8"/>
                    <a:pt x="896" y="8"/>
                    <a:pt x="896" y="8"/>
                  </a:cubicBezTo>
                  <a:cubicBezTo>
                    <a:pt x="880" y="0"/>
                    <a:pt x="880" y="0"/>
                    <a:pt x="880" y="0"/>
                  </a:cubicBezTo>
                  <a:cubicBezTo>
                    <a:pt x="872" y="3"/>
                    <a:pt x="872" y="3"/>
                    <a:pt x="872" y="3"/>
                  </a:cubicBezTo>
                  <a:cubicBezTo>
                    <a:pt x="863" y="8"/>
                    <a:pt x="863" y="8"/>
                    <a:pt x="863" y="8"/>
                  </a:cubicBezTo>
                  <a:cubicBezTo>
                    <a:pt x="853" y="5"/>
                    <a:pt x="853" y="5"/>
                    <a:pt x="853" y="5"/>
                  </a:cubicBezTo>
                  <a:cubicBezTo>
                    <a:pt x="844" y="1"/>
                    <a:pt x="844" y="1"/>
                    <a:pt x="844" y="1"/>
                  </a:cubicBezTo>
                  <a:cubicBezTo>
                    <a:pt x="834" y="3"/>
                    <a:pt x="834" y="3"/>
                    <a:pt x="834" y="3"/>
                  </a:cubicBezTo>
                  <a:cubicBezTo>
                    <a:pt x="828" y="16"/>
                    <a:pt x="828" y="16"/>
                    <a:pt x="828" y="16"/>
                  </a:cubicBezTo>
                  <a:cubicBezTo>
                    <a:pt x="828" y="26"/>
                    <a:pt x="828" y="26"/>
                    <a:pt x="828" y="26"/>
                  </a:cubicBezTo>
                  <a:cubicBezTo>
                    <a:pt x="827" y="37"/>
                    <a:pt x="827" y="37"/>
                    <a:pt x="827" y="37"/>
                  </a:cubicBezTo>
                  <a:cubicBezTo>
                    <a:pt x="822" y="39"/>
                    <a:pt x="822" y="39"/>
                    <a:pt x="822" y="39"/>
                  </a:cubicBezTo>
                  <a:cubicBezTo>
                    <a:pt x="816" y="34"/>
                    <a:pt x="816" y="34"/>
                    <a:pt x="816" y="34"/>
                  </a:cubicBezTo>
                  <a:cubicBezTo>
                    <a:pt x="808" y="21"/>
                    <a:pt x="808" y="21"/>
                    <a:pt x="808" y="21"/>
                  </a:cubicBezTo>
                  <a:cubicBezTo>
                    <a:pt x="797" y="16"/>
                    <a:pt x="797" y="16"/>
                    <a:pt x="797" y="16"/>
                  </a:cubicBezTo>
                  <a:cubicBezTo>
                    <a:pt x="782" y="23"/>
                    <a:pt x="782" y="23"/>
                    <a:pt x="782" y="23"/>
                  </a:cubicBezTo>
                  <a:cubicBezTo>
                    <a:pt x="770" y="26"/>
                    <a:pt x="770" y="26"/>
                    <a:pt x="770" y="26"/>
                  </a:cubicBezTo>
                  <a:cubicBezTo>
                    <a:pt x="775" y="36"/>
                    <a:pt x="775" y="36"/>
                    <a:pt x="775" y="36"/>
                  </a:cubicBezTo>
                  <a:cubicBezTo>
                    <a:pt x="768" y="40"/>
                    <a:pt x="768" y="40"/>
                    <a:pt x="768" y="40"/>
                  </a:cubicBezTo>
                  <a:cubicBezTo>
                    <a:pt x="758" y="41"/>
                    <a:pt x="758" y="41"/>
                    <a:pt x="758" y="41"/>
                  </a:cubicBezTo>
                  <a:cubicBezTo>
                    <a:pt x="745" y="41"/>
                    <a:pt x="745" y="41"/>
                    <a:pt x="745" y="41"/>
                  </a:cubicBezTo>
                  <a:cubicBezTo>
                    <a:pt x="734" y="56"/>
                    <a:pt x="734" y="56"/>
                    <a:pt x="734" y="56"/>
                  </a:cubicBezTo>
                  <a:cubicBezTo>
                    <a:pt x="732" y="71"/>
                    <a:pt x="732" y="71"/>
                    <a:pt x="732" y="71"/>
                  </a:cubicBezTo>
                  <a:cubicBezTo>
                    <a:pt x="726" y="75"/>
                    <a:pt x="726" y="75"/>
                    <a:pt x="726" y="75"/>
                  </a:cubicBezTo>
                  <a:cubicBezTo>
                    <a:pt x="703" y="86"/>
                    <a:pt x="703" y="86"/>
                    <a:pt x="703" y="86"/>
                  </a:cubicBezTo>
                  <a:cubicBezTo>
                    <a:pt x="698" y="97"/>
                    <a:pt x="698" y="97"/>
                    <a:pt x="698" y="97"/>
                  </a:cubicBezTo>
                  <a:cubicBezTo>
                    <a:pt x="679" y="98"/>
                    <a:pt x="679" y="98"/>
                    <a:pt x="679" y="98"/>
                  </a:cubicBezTo>
                  <a:cubicBezTo>
                    <a:pt x="679" y="98"/>
                    <a:pt x="666" y="97"/>
                    <a:pt x="664" y="98"/>
                  </a:cubicBezTo>
                  <a:cubicBezTo>
                    <a:pt x="662" y="99"/>
                    <a:pt x="656" y="90"/>
                    <a:pt x="658" y="85"/>
                  </a:cubicBezTo>
                  <a:cubicBezTo>
                    <a:pt x="660" y="81"/>
                    <a:pt x="659" y="66"/>
                    <a:pt x="659" y="66"/>
                  </a:cubicBezTo>
                  <a:cubicBezTo>
                    <a:pt x="642" y="60"/>
                    <a:pt x="642" y="60"/>
                    <a:pt x="642" y="60"/>
                  </a:cubicBezTo>
                  <a:cubicBezTo>
                    <a:pt x="628" y="59"/>
                    <a:pt x="628" y="59"/>
                    <a:pt x="628" y="59"/>
                  </a:cubicBezTo>
                  <a:cubicBezTo>
                    <a:pt x="616" y="54"/>
                    <a:pt x="616" y="54"/>
                    <a:pt x="616" y="54"/>
                  </a:cubicBezTo>
                  <a:cubicBezTo>
                    <a:pt x="605" y="50"/>
                    <a:pt x="605" y="50"/>
                    <a:pt x="605" y="50"/>
                  </a:cubicBezTo>
                  <a:cubicBezTo>
                    <a:pt x="592" y="50"/>
                    <a:pt x="592" y="50"/>
                    <a:pt x="592" y="50"/>
                  </a:cubicBezTo>
                  <a:cubicBezTo>
                    <a:pt x="572" y="56"/>
                    <a:pt x="572" y="56"/>
                    <a:pt x="572" y="56"/>
                  </a:cubicBezTo>
                  <a:cubicBezTo>
                    <a:pt x="551" y="53"/>
                    <a:pt x="551" y="53"/>
                    <a:pt x="551" y="53"/>
                  </a:cubicBezTo>
                  <a:cubicBezTo>
                    <a:pt x="534" y="48"/>
                    <a:pt x="534" y="48"/>
                    <a:pt x="534" y="48"/>
                  </a:cubicBezTo>
                  <a:cubicBezTo>
                    <a:pt x="512" y="36"/>
                    <a:pt x="512" y="36"/>
                    <a:pt x="512" y="36"/>
                  </a:cubicBezTo>
                  <a:cubicBezTo>
                    <a:pt x="508" y="28"/>
                    <a:pt x="508" y="28"/>
                    <a:pt x="508" y="28"/>
                  </a:cubicBezTo>
                  <a:cubicBezTo>
                    <a:pt x="493" y="28"/>
                    <a:pt x="493" y="28"/>
                    <a:pt x="493" y="28"/>
                  </a:cubicBezTo>
                  <a:cubicBezTo>
                    <a:pt x="491" y="21"/>
                    <a:pt x="491" y="21"/>
                    <a:pt x="491" y="21"/>
                  </a:cubicBezTo>
                  <a:cubicBezTo>
                    <a:pt x="476" y="14"/>
                    <a:pt x="476" y="14"/>
                    <a:pt x="476" y="14"/>
                  </a:cubicBezTo>
                  <a:cubicBezTo>
                    <a:pt x="466" y="20"/>
                    <a:pt x="466" y="20"/>
                    <a:pt x="466" y="20"/>
                  </a:cubicBezTo>
                  <a:cubicBezTo>
                    <a:pt x="449" y="28"/>
                    <a:pt x="449" y="28"/>
                    <a:pt x="449" y="28"/>
                  </a:cubicBezTo>
                  <a:cubicBezTo>
                    <a:pt x="447" y="37"/>
                    <a:pt x="447" y="37"/>
                    <a:pt x="447" y="37"/>
                  </a:cubicBezTo>
                  <a:cubicBezTo>
                    <a:pt x="431" y="32"/>
                    <a:pt x="431" y="32"/>
                    <a:pt x="431" y="32"/>
                  </a:cubicBezTo>
                  <a:cubicBezTo>
                    <a:pt x="415" y="33"/>
                    <a:pt x="415" y="33"/>
                    <a:pt x="415" y="33"/>
                  </a:cubicBezTo>
                  <a:cubicBezTo>
                    <a:pt x="411" y="27"/>
                    <a:pt x="411" y="27"/>
                    <a:pt x="411" y="27"/>
                  </a:cubicBezTo>
                  <a:cubicBezTo>
                    <a:pt x="402" y="23"/>
                    <a:pt x="402" y="23"/>
                    <a:pt x="402" y="23"/>
                  </a:cubicBezTo>
                  <a:cubicBezTo>
                    <a:pt x="394" y="28"/>
                    <a:pt x="394" y="28"/>
                    <a:pt x="394" y="28"/>
                  </a:cubicBezTo>
                  <a:cubicBezTo>
                    <a:pt x="387" y="38"/>
                    <a:pt x="387" y="38"/>
                    <a:pt x="387" y="38"/>
                  </a:cubicBezTo>
                  <a:cubicBezTo>
                    <a:pt x="372" y="40"/>
                    <a:pt x="372" y="40"/>
                    <a:pt x="372" y="40"/>
                  </a:cubicBezTo>
                  <a:cubicBezTo>
                    <a:pt x="361" y="45"/>
                    <a:pt x="361" y="45"/>
                    <a:pt x="361" y="45"/>
                  </a:cubicBezTo>
                  <a:cubicBezTo>
                    <a:pt x="348" y="55"/>
                    <a:pt x="348" y="55"/>
                    <a:pt x="348" y="55"/>
                  </a:cubicBezTo>
                  <a:cubicBezTo>
                    <a:pt x="329" y="53"/>
                    <a:pt x="329" y="53"/>
                    <a:pt x="329" y="53"/>
                  </a:cubicBezTo>
                  <a:cubicBezTo>
                    <a:pt x="313" y="53"/>
                    <a:pt x="313" y="53"/>
                    <a:pt x="313" y="53"/>
                  </a:cubicBezTo>
                  <a:cubicBezTo>
                    <a:pt x="315" y="61"/>
                    <a:pt x="315" y="61"/>
                    <a:pt x="315" y="61"/>
                  </a:cubicBezTo>
                  <a:cubicBezTo>
                    <a:pt x="307" y="64"/>
                    <a:pt x="307" y="64"/>
                    <a:pt x="307" y="64"/>
                  </a:cubicBezTo>
                  <a:cubicBezTo>
                    <a:pt x="292" y="61"/>
                    <a:pt x="292" y="61"/>
                    <a:pt x="292" y="61"/>
                  </a:cubicBezTo>
                  <a:cubicBezTo>
                    <a:pt x="289" y="67"/>
                    <a:pt x="289" y="67"/>
                    <a:pt x="289" y="67"/>
                  </a:cubicBezTo>
                  <a:cubicBezTo>
                    <a:pt x="282" y="65"/>
                    <a:pt x="282" y="65"/>
                    <a:pt x="282" y="65"/>
                  </a:cubicBezTo>
                  <a:cubicBezTo>
                    <a:pt x="269" y="70"/>
                    <a:pt x="269" y="70"/>
                    <a:pt x="269" y="70"/>
                  </a:cubicBezTo>
                  <a:cubicBezTo>
                    <a:pt x="254" y="62"/>
                    <a:pt x="254" y="62"/>
                    <a:pt x="254" y="62"/>
                  </a:cubicBezTo>
                  <a:cubicBezTo>
                    <a:pt x="240" y="58"/>
                    <a:pt x="240" y="58"/>
                    <a:pt x="240" y="58"/>
                  </a:cubicBezTo>
                  <a:cubicBezTo>
                    <a:pt x="234" y="49"/>
                    <a:pt x="234" y="49"/>
                    <a:pt x="234" y="49"/>
                  </a:cubicBezTo>
                  <a:cubicBezTo>
                    <a:pt x="225" y="49"/>
                    <a:pt x="225" y="49"/>
                    <a:pt x="225" y="49"/>
                  </a:cubicBezTo>
                  <a:cubicBezTo>
                    <a:pt x="222" y="56"/>
                    <a:pt x="222" y="56"/>
                    <a:pt x="222" y="56"/>
                  </a:cubicBezTo>
                  <a:cubicBezTo>
                    <a:pt x="215" y="59"/>
                    <a:pt x="215" y="59"/>
                    <a:pt x="215" y="59"/>
                  </a:cubicBezTo>
                  <a:cubicBezTo>
                    <a:pt x="193" y="52"/>
                    <a:pt x="193" y="52"/>
                    <a:pt x="193" y="52"/>
                  </a:cubicBezTo>
                  <a:cubicBezTo>
                    <a:pt x="184" y="55"/>
                    <a:pt x="184" y="55"/>
                    <a:pt x="184" y="55"/>
                  </a:cubicBezTo>
                  <a:cubicBezTo>
                    <a:pt x="177" y="61"/>
                    <a:pt x="177" y="61"/>
                    <a:pt x="177" y="61"/>
                  </a:cubicBezTo>
                  <a:cubicBezTo>
                    <a:pt x="162" y="54"/>
                    <a:pt x="162" y="54"/>
                    <a:pt x="162" y="54"/>
                  </a:cubicBezTo>
                  <a:cubicBezTo>
                    <a:pt x="149" y="55"/>
                    <a:pt x="149" y="55"/>
                    <a:pt x="149" y="55"/>
                  </a:cubicBezTo>
                  <a:cubicBezTo>
                    <a:pt x="138" y="45"/>
                    <a:pt x="138" y="45"/>
                    <a:pt x="138" y="45"/>
                  </a:cubicBezTo>
                  <a:cubicBezTo>
                    <a:pt x="115" y="44"/>
                    <a:pt x="115" y="44"/>
                    <a:pt x="115" y="44"/>
                  </a:cubicBezTo>
                  <a:cubicBezTo>
                    <a:pt x="96" y="40"/>
                    <a:pt x="96" y="40"/>
                    <a:pt x="96" y="40"/>
                  </a:cubicBezTo>
                  <a:cubicBezTo>
                    <a:pt x="86" y="53"/>
                    <a:pt x="86" y="53"/>
                    <a:pt x="86" y="53"/>
                  </a:cubicBezTo>
                  <a:cubicBezTo>
                    <a:pt x="64" y="51"/>
                    <a:pt x="64" y="51"/>
                    <a:pt x="64" y="51"/>
                  </a:cubicBezTo>
                  <a:cubicBezTo>
                    <a:pt x="43" y="55"/>
                    <a:pt x="43" y="55"/>
                    <a:pt x="43" y="55"/>
                  </a:cubicBezTo>
                  <a:cubicBezTo>
                    <a:pt x="29" y="51"/>
                    <a:pt x="29" y="51"/>
                    <a:pt x="29" y="51"/>
                  </a:cubicBezTo>
                  <a:cubicBezTo>
                    <a:pt x="17" y="60"/>
                    <a:pt x="17" y="60"/>
                    <a:pt x="17" y="60"/>
                  </a:cubicBezTo>
                  <a:cubicBezTo>
                    <a:pt x="7" y="64"/>
                    <a:pt x="7" y="64"/>
                    <a:pt x="7" y="64"/>
                  </a:cubicBezTo>
                  <a:cubicBezTo>
                    <a:pt x="9" y="72"/>
                    <a:pt x="9" y="72"/>
                    <a:pt x="9" y="72"/>
                  </a:cubicBezTo>
                  <a:cubicBezTo>
                    <a:pt x="4" y="80"/>
                    <a:pt x="4" y="80"/>
                    <a:pt x="4" y="80"/>
                  </a:cubicBezTo>
                  <a:cubicBezTo>
                    <a:pt x="3" y="94"/>
                    <a:pt x="3" y="94"/>
                    <a:pt x="3" y="94"/>
                  </a:cubicBezTo>
                  <a:cubicBezTo>
                    <a:pt x="0" y="107"/>
                    <a:pt x="0" y="107"/>
                    <a:pt x="0" y="107"/>
                  </a:cubicBezTo>
                  <a:cubicBezTo>
                    <a:pt x="8" y="107"/>
                    <a:pt x="8" y="107"/>
                    <a:pt x="8" y="107"/>
                  </a:cubicBezTo>
                  <a:cubicBezTo>
                    <a:pt x="33" y="113"/>
                    <a:pt x="33" y="113"/>
                    <a:pt x="33" y="113"/>
                  </a:cubicBezTo>
                  <a:cubicBezTo>
                    <a:pt x="49" y="117"/>
                    <a:pt x="49" y="117"/>
                    <a:pt x="49" y="117"/>
                  </a:cubicBezTo>
                  <a:cubicBezTo>
                    <a:pt x="61" y="140"/>
                    <a:pt x="61" y="140"/>
                    <a:pt x="61" y="140"/>
                  </a:cubicBezTo>
                  <a:cubicBezTo>
                    <a:pt x="76" y="147"/>
                    <a:pt x="76" y="147"/>
                    <a:pt x="76" y="147"/>
                  </a:cubicBezTo>
                  <a:cubicBezTo>
                    <a:pt x="81" y="138"/>
                    <a:pt x="81" y="138"/>
                    <a:pt x="81" y="138"/>
                  </a:cubicBezTo>
                  <a:cubicBezTo>
                    <a:pt x="93" y="141"/>
                    <a:pt x="93" y="141"/>
                    <a:pt x="93" y="141"/>
                  </a:cubicBezTo>
                  <a:cubicBezTo>
                    <a:pt x="102" y="139"/>
                    <a:pt x="102" y="139"/>
                    <a:pt x="102" y="139"/>
                  </a:cubicBezTo>
                  <a:cubicBezTo>
                    <a:pt x="115" y="147"/>
                    <a:pt x="115" y="147"/>
                    <a:pt x="115" y="147"/>
                  </a:cubicBezTo>
                  <a:cubicBezTo>
                    <a:pt x="130" y="144"/>
                    <a:pt x="130" y="144"/>
                    <a:pt x="130" y="144"/>
                  </a:cubicBezTo>
                  <a:cubicBezTo>
                    <a:pt x="153" y="137"/>
                    <a:pt x="153" y="137"/>
                    <a:pt x="153" y="137"/>
                  </a:cubicBezTo>
                  <a:cubicBezTo>
                    <a:pt x="171" y="141"/>
                    <a:pt x="171" y="141"/>
                    <a:pt x="171" y="141"/>
                  </a:cubicBezTo>
                  <a:cubicBezTo>
                    <a:pt x="185" y="155"/>
                    <a:pt x="185" y="155"/>
                    <a:pt x="185" y="155"/>
                  </a:cubicBezTo>
                  <a:cubicBezTo>
                    <a:pt x="189" y="147"/>
                    <a:pt x="189" y="147"/>
                    <a:pt x="189" y="147"/>
                  </a:cubicBezTo>
                  <a:cubicBezTo>
                    <a:pt x="204" y="156"/>
                    <a:pt x="204" y="156"/>
                    <a:pt x="204" y="156"/>
                  </a:cubicBezTo>
                  <a:cubicBezTo>
                    <a:pt x="218" y="178"/>
                    <a:pt x="218" y="178"/>
                    <a:pt x="218" y="178"/>
                  </a:cubicBezTo>
                  <a:cubicBezTo>
                    <a:pt x="226" y="186"/>
                    <a:pt x="226" y="186"/>
                    <a:pt x="226" y="186"/>
                  </a:cubicBezTo>
                  <a:cubicBezTo>
                    <a:pt x="253" y="181"/>
                    <a:pt x="253" y="181"/>
                    <a:pt x="253" y="181"/>
                  </a:cubicBezTo>
                  <a:cubicBezTo>
                    <a:pt x="274" y="187"/>
                    <a:pt x="274" y="187"/>
                    <a:pt x="274" y="187"/>
                  </a:cubicBezTo>
                  <a:cubicBezTo>
                    <a:pt x="285" y="193"/>
                    <a:pt x="285" y="193"/>
                    <a:pt x="285" y="193"/>
                  </a:cubicBezTo>
                  <a:cubicBezTo>
                    <a:pt x="299" y="215"/>
                    <a:pt x="299" y="215"/>
                    <a:pt x="299" y="215"/>
                  </a:cubicBezTo>
                  <a:cubicBezTo>
                    <a:pt x="310" y="241"/>
                    <a:pt x="310" y="241"/>
                    <a:pt x="310" y="241"/>
                  </a:cubicBezTo>
                  <a:cubicBezTo>
                    <a:pt x="319" y="253"/>
                    <a:pt x="319" y="253"/>
                    <a:pt x="319" y="253"/>
                  </a:cubicBezTo>
                  <a:cubicBezTo>
                    <a:pt x="328" y="260"/>
                    <a:pt x="328" y="260"/>
                    <a:pt x="328" y="260"/>
                  </a:cubicBezTo>
                  <a:cubicBezTo>
                    <a:pt x="344" y="287"/>
                    <a:pt x="344" y="287"/>
                    <a:pt x="344" y="287"/>
                  </a:cubicBezTo>
                  <a:cubicBezTo>
                    <a:pt x="346" y="293"/>
                    <a:pt x="346" y="293"/>
                    <a:pt x="346" y="293"/>
                  </a:cubicBezTo>
                  <a:cubicBezTo>
                    <a:pt x="349" y="308"/>
                    <a:pt x="349" y="308"/>
                    <a:pt x="349" y="308"/>
                  </a:cubicBezTo>
                  <a:cubicBezTo>
                    <a:pt x="363" y="315"/>
                    <a:pt x="363" y="315"/>
                    <a:pt x="363" y="315"/>
                  </a:cubicBezTo>
                  <a:cubicBezTo>
                    <a:pt x="381" y="331"/>
                    <a:pt x="381" y="331"/>
                    <a:pt x="381" y="331"/>
                  </a:cubicBezTo>
                  <a:cubicBezTo>
                    <a:pt x="385" y="342"/>
                    <a:pt x="385" y="342"/>
                    <a:pt x="385" y="342"/>
                  </a:cubicBezTo>
                  <a:cubicBezTo>
                    <a:pt x="391" y="367"/>
                    <a:pt x="391" y="367"/>
                    <a:pt x="391" y="367"/>
                  </a:cubicBezTo>
                  <a:cubicBezTo>
                    <a:pt x="391" y="402"/>
                    <a:pt x="391" y="402"/>
                    <a:pt x="391" y="402"/>
                  </a:cubicBezTo>
                  <a:cubicBezTo>
                    <a:pt x="381" y="415"/>
                    <a:pt x="381" y="415"/>
                    <a:pt x="381" y="415"/>
                  </a:cubicBezTo>
                  <a:cubicBezTo>
                    <a:pt x="374" y="427"/>
                    <a:pt x="374" y="427"/>
                    <a:pt x="374" y="427"/>
                  </a:cubicBezTo>
                  <a:cubicBezTo>
                    <a:pt x="377" y="438"/>
                    <a:pt x="377" y="438"/>
                    <a:pt x="377" y="438"/>
                  </a:cubicBezTo>
                  <a:cubicBezTo>
                    <a:pt x="375" y="450"/>
                    <a:pt x="375" y="450"/>
                    <a:pt x="375" y="450"/>
                  </a:cubicBezTo>
                  <a:cubicBezTo>
                    <a:pt x="387" y="453"/>
                    <a:pt x="387" y="453"/>
                    <a:pt x="387" y="453"/>
                  </a:cubicBezTo>
                  <a:lnTo>
                    <a:pt x="394" y="455"/>
                  </a:lnTo>
                  <a:close/>
                  <a:moveTo>
                    <a:pt x="906" y="234"/>
                  </a:moveTo>
                  <a:cubicBezTo>
                    <a:pt x="907" y="238"/>
                    <a:pt x="896" y="230"/>
                    <a:pt x="894" y="226"/>
                  </a:cubicBezTo>
                  <a:cubicBezTo>
                    <a:pt x="894" y="226"/>
                    <a:pt x="904" y="229"/>
                    <a:pt x="906" y="234"/>
                  </a:cubicBezTo>
                  <a:close/>
                  <a:moveTo>
                    <a:pt x="787" y="296"/>
                  </a:moveTo>
                  <a:cubicBezTo>
                    <a:pt x="783" y="304"/>
                    <a:pt x="783" y="304"/>
                    <a:pt x="783" y="304"/>
                  </a:cubicBezTo>
                  <a:cubicBezTo>
                    <a:pt x="775" y="304"/>
                    <a:pt x="775" y="304"/>
                    <a:pt x="775" y="304"/>
                  </a:cubicBezTo>
                  <a:cubicBezTo>
                    <a:pt x="773" y="308"/>
                    <a:pt x="773" y="308"/>
                    <a:pt x="773" y="308"/>
                  </a:cubicBezTo>
                  <a:cubicBezTo>
                    <a:pt x="764" y="308"/>
                    <a:pt x="764" y="308"/>
                    <a:pt x="764" y="308"/>
                  </a:cubicBezTo>
                  <a:cubicBezTo>
                    <a:pt x="764" y="308"/>
                    <a:pt x="771" y="295"/>
                    <a:pt x="787" y="296"/>
                  </a:cubicBezTo>
                  <a:close/>
                  <a:moveTo>
                    <a:pt x="770" y="413"/>
                  </a:moveTo>
                  <a:cubicBezTo>
                    <a:pt x="771" y="416"/>
                    <a:pt x="761" y="409"/>
                    <a:pt x="761" y="409"/>
                  </a:cubicBezTo>
                  <a:cubicBezTo>
                    <a:pt x="761" y="409"/>
                    <a:pt x="768" y="409"/>
                    <a:pt x="770" y="413"/>
                  </a:cubicBezTo>
                  <a:close/>
                  <a:moveTo>
                    <a:pt x="753" y="343"/>
                  </a:moveTo>
                  <a:cubicBezTo>
                    <a:pt x="756" y="345"/>
                    <a:pt x="754" y="355"/>
                    <a:pt x="754" y="355"/>
                  </a:cubicBezTo>
                  <a:cubicBezTo>
                    <a:pt x="751" y="361"/>
                    <a:pt x="751" y="361"/>
                    <a:pt x="751" y="361"/>
                  </a:cubicBezTo>
                  <a:cubicBezTo>
                    <a:pt x="746" y="359"/>
                    <a:pt x="746" y="359"/>
                    <a:pt x="746" y="359"/>
                  </a:cubicBezTo>
                  <a:cubicBezTo>
                    <a:pt x="744" y="351"/>
                    <a:pt x="750" y="342"/>
                    <a:pt x="753" y="343"/>
                  </a:cubicBezTo>
                  <a:close/>
                  <a:moveTo>
                    <a:pt x="723" y="404"/>
                  </a:moveTo>
                  <a:cubicBezTo>
                    <a:pt x="724" y="410"/>
                    <a:pt x="724" y="410"/>
                    <a:pt x="724" y="410"/>
                  </a:cubicBezTo>
                  <a:cubicBezTo>
                    <a:pt x="712" y="404"/>
                    <a:pt x="712" y="404"/>
                    <a:pt x="712" y="404"/>
                  </a:cubicBezTo>
                  <a:cubicBezTo>
                    <a:pt x="717" y="403"/>
                    <a:pt x="723" y="404"/>
                    <a:pt x="723" y="404"/>
                  </a:cubicBezTo>
                  <a:close/>
                  <a:moveTo>
                    <a:pt x="711" y="314"/>
                  </a:moveTo>
                  <a:cubicBezTo>
                    <a:pt x="712" y="317"/>
                    <a:pt x="707" y="321"/>
                    <a:pt x="707" y="321"/>
                  </a:cubicBezTo>
                  <a:cubicBezTo>
                    <a:pt x="707" y="321"/>
                    <a:pt x="702" y="321"/>
                    <a:pt x="700" y="317"/>
                  </a:cubicBezTo>
                  <a:cubicBezTo>
                    <a:pt x="699" y="313"/>
                    <a:pt x="710" y="311"/>
                    <a:pt x="711" y="314"/>
                  </a:cubicBezTo>
                  <a:close/>
                  <a:moveTo>
                    <a:pt x="690" y="381"/>
                  </a:moveTo>
                  <a:cubicBezTo>
                    <a:pt x="693" y="384"/>
                    <a:pt x="690" y="386"/>
                    <a:pt x="688" y="385"/>
                  </a:cubicBezTo>
                  <a:cubicBezTo>
                    <a:pt x="686" y="384"/>
                    <a:pt x="690" y="381"/>
                    <a:pt x="690" y="381"/>
                  </a:cubicBezTo>
                  <a:close/>
                  <a:moveTo>
                    <a:pt x="562" y="174"/>
                  </a:moveTo>
                  <a:cubicBezTo>
                    <a:pt x="570" y="173"/>
                    <a:pt x="570" y="173"/>
                    <a:pt x="570" y="173"/>
                  </a:cubicBezTo>
                  <a:cubicBezTo>
                    <a:pt x="557" y="186"/>
                    <a:pt x="557" y="186"/>
                    <a:pt x="557" y="186"/>
                  </a:cubicBezTo>
                  <a:lnTo>
                    <a:pt x="562" y="174"/>
                  </a:lnTo>
                  <a:close/>
                  <a:moveTo>
                    <a:pt x="364" y="313"/>
                  </a:moveTo>
                  <a:cubicBezTo>
                    <a:pt x="364" y="313"/>
                    <a:pt x="362" y="312"/>
                    <a:pt x="360" y="308"/>
                  </a:cubicBezTo>
                  <a:cubicBezTo>
                    <a:pt x="359" y="304"/>
                    <a:pt x="365" y="299"/>
                    <a:pt x="369" y="301"/>
                  </a:cubicBezTo>
                  <a:cubicBezTo>
                    <a:pt x="373" y="303"/>
                    <a:pt x="364" y="313"/>
                    <a:pt x="364" y="31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5" name="Freeform 714">
              <a:extLst>
                <a:ext uri="{FF2B5EF4-FFF2-40B4-BE49-F238E27FC236}">
                  <a16:creationId xmlns:a16="http://schemas.microsoft.com/office/drawing/2014/main" id="{86893A71-F350-4EF9-BE82-6F9334A28DDC}"/>
                </a:ext>
              </a:extLst>
            </p:cNvPr>
            <p:cNvSpPr>
              <a:spLocks noEditPoints="1"/>
            </p:cNvSpPr>
            <p:nvPr/>
          </p:nvSpPr>
          <p:spPr bwMode="gray">
            <a:xfrm>
              <a:off x="8553403" y="4845526"/>
              <a:ext cx="124395" cy="178619"/>
            </a:xfrm>
            <a:custGeom>
              <a:avLst/>
              <a:gdLst>
                <a:gd name="T0" fmla="*/ 216 w 237"/>
                <a:gd name="T1" fmla="*/ 17 h 339"/>
                <a:gd name="T2" fmla="*/ 220 w 237"/>
                <a:gd name="T3" fmla="*/ 27 h 339"/>
                <a:gd name="T4" fmla="*/ 206 w 237"/>
                <a:gd name="T5" fmla="*/ 34 h 339"/>
                <a:gd name="T6" fmla="*/ 185 w 237"/>
                <a:gd name="T7" fmla="*/ 45 h 339"/>
                <a:gd name="T8" fmla="*/ 173 w 237"/>
                <a:gd name="T9" fmla="*/ 48 h 339"/>
                <a:gd name="T10" fmla="*/ 169 w 237"/>
                <a:gd name="T11" fmla="*/ 38 h 339"/>
                <a:gd name="T12" fmla="*/ 151 w 237"/>
                <a:gd name="T13" fmla="*/ 49 h 339"/>
                <a:gd name="T14" fmla="*/ 140 w 237"/>
                <a:gd name="T15" fmla="*/ 58 h 339"/>
                <a:gd name="T16" fmla="*/ 119 w 237"/>
                <a:gd name="T17" fmla="*/ 60 h 339"/>
                <a:gd name="T18" fmla="*/ 107 w 237"/>
                <a:gd name="T19" fmla="*/ 72 h 339"/>
                <a:gd name="T20" fmla="*/ 86 w 237"/>
                <a:gd name="T21" fmla="*/ 87 h 339"/>
                <a:gd name="T22" fmla="*/ 52 w 237"/>
                <a:gd name="T23" fmla="*/ 112 h 339"/>
                <a:gd name="T24" fmla="*/ 32 w 237"/>
                <a:gd name="T25" fmla="*/ 111 h 339"/>
                <a:gd name="T26" fmla="*/ 10 w 237"/>
                <a:gd name="T27" fmla="*/ 118 h 339"/>
                <a:gd name="T28" fmla="*/ 22 w 237"/>
                <a:gd name="T29" fmla="*/ 145 h 339"/>
                <a:gd name="T30" fmla="*/ 51 w 237"/>
                <a:gd name="T31" fmla="*/ 157 h 339"/>
                <a:gd name="T32" fmla="*/ 67 w 237"/>
                <a:gd name="T33" fmla="*/ 185 h 339"/>
                <a:gd name="T34" fmla="*/ 77 w 237"/>
                <a:gd name="T35" fmla="*/ 209 h 339"/>
                <a:gd name="T36" fmla="*/ 63 w 237"/>
                <a:gd name="T37" fmla="*/ 244 h 339"/>
                <a:gd name="T38" fmla="*/ 70 w 237"/>
                <a:gd name="T39" fmla="*/ 263 h 339"/>
                <a:gd name="T40" fmla="*/ 80 w 237"/>
                <a:gd name="T41" fmla="*/ 285 h 339"/>
                <a:gd name="T42" fmla="*/ 97 w 237"/>
                <a:gd name="T43" fmla="*/ 300 h 339"/>
                <a:gd name="T44" fmla="*/ 106 w 237"/>
                <a:gd name="T45" fmla="*/ 320 h 339"/>
                <a:gd name="T46" fmla="*/ 115 w 237"/>
                <a:gd name="T47" fmla="*/ 334 h 339"/>
                <a:gd name="T48" fmla="*/ 138 w 237"/>
                <a:gd name="T49" fmla="*/ 336 h 339"/>
                <a:gd name="T50" fmla="*/ 162 w 237"/>
                <a:gd name="T51" fmla="*/ 335 h 339"/>
                <a:gd name="T52" fmla="*/ 185 w 237"/>
                <a:gd name="T53" fmla="*/ 339 h 339"/>
                <a:gd name="T54" fmla="*/ 212 w 237"/>
                <a:gd name="T55" fmla="*/ 325 h 339"/>
                <a:gd name="T56" fmla="*/ 234 w 237"/>
                <a:gd name="T57" fmla="*/ 330 h 339"/>
                <a:gd name="T58" fmla="*/ 237 w 237"/>
                <a:gd name="T59" fmla="*/ 0 h 339"/>
                <a:gd name="T60" fmla="*/ 221 w 237"/>
                <a:gd name="T61" fmla="*/ 14 h 339"/>
                <a:gd name="T62" fmla="*/ 24 w 237"/>
                <a:gd name="T63" fmla="*/ 12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7" h="339">
                  <a:moveTo>
                    <a:pt x="221" y="14"/>
                  </a:moveTo>
                  <a:cubicBezTo>
                    <a:pt x="216" y="17"/>
                    <a:pt x="216" y="17"/>
                    <a:pt x="216" y="17"/>
                  </a:cubicBezTo>
                  <a:cubicBezTo>
                    <a:pt x="227" y="23"/>
                    <a:pt x="227" y="23"/>
                    <a:pt x="227" y="23"/>
                  </a:cubicBezTo>
                  <a:cubicBezTo>
                    <a:pt x="220" y="27"/>
                    <a:pt x="220" y="27"/>
                    <a:pt x="220" y="27"/>
                  </a:cubicBezTo>
                  <a:cubicBezTo>
                    <a:pt x="220" y="27"/>
                    <a:pt x="212" y="28"/>
                    <a:pt x="211" y="28"/>
                  </a:cubicBezTo>
                  <a:cubicBezTo>
                    <a:pt x="210" y="29"/>
                    <a:pt x="206" y="34"/>
                    <a:pt x="206" y="34"/>
                  </a:cubicBezTo>
                  <a:cubicBezTo>
                    <a:pt x="189" y="31"/>
                    <a:pt x="189" y="31"/>
                    <a:pt x="189" y="31"/>
                  </a:cubicBezTo>
                  <a:cubicBezTo>
                    <a:pt x="189" y="31"/>
                    <a:pt x="187" y="44"/>
                    <a:pt x="185" y="45"/>
                  </a:cubicBezTo>
                  <a:cubicBezTo>
                    <a:pt x="184" y="45"/>
                    <a:pt x="181" y="42"/>
                    <a:pt x="181" y="42"/>
                  </a:cubicBezTo>
                  <a:cubicBezTo>
                    <a:pt x="181" y="42"/>
                    <a:pt x="174" y="49"/>
                    <a:pt x="173" y="48"/>
                  </a:cubicBezTo>
                  <a:cubicBezTo>
                    <a:pt x="171" y="47"/>
                    <a:pt x="171" y="42"/>
                    <a:pt x="171" y="42"/>
                  </a:cubicBezTo>
                  <a:cubicBezTo>
                    <a:pt x="169" y="38"/>
                    <a:pt x="169" y="38"/>
                    <a:pt x="169" y="38"/>
                  </a:cubicBezTo>
                  <a:cubicBezTo>
                    <a:pt x="163" y="54"/>
                    <a:pt x="163" y="54"/>
                    <a:pt x="163" y="54"/>
                  </a:cubicBezTo>
                  <a:cubicBezTo>
                    <a:pt x="151" y="49"/>
                    <a:pt x="151" y="49"/>
                    <a:pt x="151" y="49"/>
                  </a:cubicBezTo>
                  <a:cubicBezTo>
                    <a:pt x="143" y="50"/>
                    <a:pt x="143" y="50"/>
                    <a:pt x="143" y="50"/>
                  </a:cubicBezTo>
                  <a:cubicBezTo>
                    <a:pt x="140" y="58"/>
                    <a:pt x="140" y="58"/>
                    <a:pt x="140" y="58"/>
                  </a:cubicBezTo>
                  <a:cubicBezTo>
                    <a:pt x="124" y="56"/>
                    <a:pt x="124" y="56"/>
                    <a:pt x="124" y="56"/>
                  </a:cubicBezTo>
                  <a:cubicBezTo>
                    <a:pt x="119" y="60"/>
                    <a:pt x="119" y="60"/>
                    <a:pt x="119" y="60"/>
                  </a:cubicBezTo>
                  <a:cubicBezTo>
                    <a:pt x="119" y="60"/>
                    <a:pt x="119" y="65"/>
                    <a:pt x="118" y="66"/>
                  </a:cubicBezTo>
                  <a:cubicBezTo>
                    <a:pt x="117" y="68"/>
                    <a:pt x="107" y="72"/>
                    <a:pt x="107" y="72"/>
                  </a:cubicBezTo>
                  <a:cubicBezTo>
                    <a:pt x="97" y="74"/>
                    <a:pt x="97" y="74"/>
                    <a:pt x="97" y="74"/>
                  </a:cubicBezTo>
                  <a:cubicBezTo>
                    <a:pt x="86" y="87"/>
                    <a:pt x="86" y="87"/>
                    <a:pt x="86" y="87"/>
                  </a:cubicBezTo>
                  <a:cubicBezTo>
                    <a:pt x="61" y="94"/>
                    <a:pt x="61" y="94"/>
                    <a:pt x="61" y="94"/>
                  </a:cubicBezTo>
                  <a:cubicBezTo>
                    <a:pt x="52" y="112"/>
                    <a:pt x="52" y="112"/>
                    <a:pt x="52" y="112"/>
                  </a:cubicBezTo>
                  <a:cubicBezTo>
                    <a:pt x="37" y="106"/>
                    <a:pt x="37" y="106"/>
                    <a:pt x="37" y="106"/>
                  </a:cubicBezTo>
                  <a:cubicBezTo>
                    <a:pt x="32" y="111"/>
                    <a:pt x="32" y="111"/>
                    <a:pt x="32" y="111"/>
                  </a:cubicBezTo>
                  <a:cubicBezTo>
                    <a:pt x="15" y="108"/>
                    <a:pt x="15" y="108"/>
                    <a:pt x="15" y="108"/>
                  </a:cubicBezTo>
                  <a:cubicBezTo>
                    <a:pt x="10" y="118"/>
                    <a:pt x="10" y="118"/>
                    <a:pt x="10" y="118"/>
                  </a:cubicBezTo>
                  <a:cubicBezTo>
                    <a:pt x="10" y="118"/>
                    <a:pt x="0" y="134"/>
                    <a:pt x="6" y="137"/>
                  </a:cubicBezTo>
                  <a:cubicBezTo>
                    <a:pt x="12" y="140"/>
                    <a:pt x="21" y="146"/>
                    <a:pt x="22" y="145"/>
                  </a:cubicBezTo>
                  <a:cubicBezTo>
                    <a:pt x="23" y="145"/>
                    <a:pt x="43" y="149"/>
                    <a:pt x="43" y="149"/>
                  </a:cubicBezTo>
                  <a:cubicBezTo>
                    <a:pt x="51" y="157"/>
                    <a:pt x="51" y="157"/>
                    <a:pt x="51" y="157"/>
                  </a:cubicBezTo>
                  <a:cubicBezTo>
                    <a:pt x="57" y="169"/>
                    <a:pt x="57" y="169"/>
                    <a:pt x="57" y="169"/>
                  </a:cubicBezTo>
                  <a:cubicBezTo>
                    <a:pt x="67" y="185"/>
                    <a:pt x="67" y="185"/>
                    <a:pt x="67" y="185"/>
                  </a:cubicBezTo>
                  <a:cubicBezTo>
                    <a:pt x="78" y="193"/>
                    <a:pt x="78" y="193"/>
                    <a:pt x="78" y="193"/>
                  </a:cubicBezTo>
                  <a:cubicBezTo>
                    <a:pt x="77" y="209"/>
                    <a:pt x="77" y="209"/>
                    <a:pt x="77" y="209"/>
                  </a:cubicBezTo>
                  <a:cubicBezTo>
                    <a:pt x="71" y="235"/>
                    <a:pt x="71" y="235"/>
                    <a:pt x="71" y="235"/>
                  </a:cubicBezTo>
                  <a:cubicBezTo>
                    <a:pt x="63" y="244"/>
                    <a:pt x="63" y="244"/>
                    <a:pt x="63" y="244"/>
                  </a:cubicBezTo>
                  <a:cubicBezTo>
                    <a:pt x="57" y="257"/>
                    <a:pt x="57" y="257"/>
                    <a:pt x="57" y="257"/>
                  </a:cubicBezTo>
                  <a:cubicBezTo>
                    <a:pt x="70" y="263"/>
                    <a:pt x="70" y="263"/>
                    <a:pt x="70" y="263"/>
                  </a:cubicBezTo>
                  <a:cubicBezTo>
                    <a:pt x="76" y="275"/>
                    <a:pt x="76" y="275"/>
                    <a:pt x="76" y="275"/>
                  </a:cubicBezTo>
                  <a:cubicBezTo>
                    <a:pt x="80" y="285"/>
                    <a:pt x="80" y="285"/>
                    <a:pt x="80" y="285"/>
                  </a:cubicBezTo>
                  <a:cubicBezTo>
                    <a:pt x="80" y="285"/>
                    <a:pt x="87" y="296"/>
                    <a:pt x="88" y="295"/>
                  </a:cubicBezTo>
                  <a:cubicBezTo>
                    <a:pt x="89" y="295"/>
                    <a:pt x="97" y="300"/>
                    <a:pt x="97" y="300"/>
                  </a:cubicBezTo>
                  <a:cubicBezTo>
                    <a:pt x="107" y="313"/>
                    <a:pt x="107" y="313"/>
                    <a:pt x="107" y="313"/>
                  </a:cubicBezTo>
                  <a:cubicBezTo>
                    <a:pt x="106" y="320"/>
                    <a:pt x="106" y="320"/>
                    <a:pt x="106" y="320"/>
                  </a:cubicBezTo>
                  <a:cubicBezTo>
                    <a:pt x="106" y="320"/>
                    <a:pt x="98" y="326"/>
                    <a:pt x="99" y="327"/>
                  </a:cubicBezTo>
                  <a:cubicBezTo>
                    <a:pt x="101" y="328"/>
                    <a:pt x="115" y="334"/>
                    <a:pt x="115" y="334"/>
                  </a:cubicBezTo>
                  <a:cubicBezTo>
                    <a:pt x="127" y="334"/>
                    <a:pt x="127" y="334"/>
                    <a:pt x="127" y="334"/>
                  </a:cubicBezTo>
                  <a:cubicBezTo>
                    <a:pt x="138" y="336"/>
                    <a:pt x="138" y="336"/>
                    <a:pt x="138" y="336"/>
                  </a:cubicBezTo>
                  <a:cubicBezTo>
                    <a:pt x="151" y="339"/>
                    <a:pt x="151" y="339"/>
                    <a:pt x="151" y="339"/>
                  </a:cubicBezTo>
                  <a:cubicBezTo>
                    <a:pt x="162" y="335"/>
                    <a:pt x="162" y="335"/>
                    <a:pt x="162" y="335"/>
                  </a:cubicBezTo>
                  <a:cubicBezTo>
                    <a:pt x="175" y="336"/>
                    <a:pt x="175" y="336"/>
                    <a:pt x="175" y="336"/>
                  </a:cubicBezTo>
                  <a:cubicBezTo>
                    <a:pt x="185" y="339"/>
                    <a:pt x="185" y="339"/>
                    <a:pt x="185" y="339"/>
                  </a:cubicBezTo>
                  <a:cubicBezTo>
                    <a:pt x="201" y="332"/>
                    <a:pt x="201" y="332"/>
                    <a:pt x="201" y="332"/>
                  </a:cubicBezTo>
                  <a:cubicBezTo>
                    <a:pt x="212" y="325"/>
                    <a:pt x="212" y="325"/>
                    <a:pt x="212" y="325"/>
                  </a:cubicBezTo>
                  <a:cubicBezTo>
                    <a:pt x="223" y="325"/>
                    <a:pt x="223" y="325"/>
                    <a:pt x="223" y="325"/>
                  </a:cubicBezTo>
                  <a:cubicBezTo>
                    <a:pt x="234" y="330"/>
                    <a:pt x="234" y="330"/>
                    <a:pt x="234" y="330"/>
                  </a:cubicBezTo>
                  <a:cubicBezTo>
                    <a:pt x="237" y="332"/>
                    <a:pt x="237" y="332"/>
                    <a:pt x="237" y="332"/>
                  </a:cubicBezTo>
                  <a:cubicBezTo>
                    <a:pt x="237" y="0"/>
                    <a:pt x="237" y="0"/>
                    <a:pt x="237" y="0"/>
                  </a:cubicBezTo>
                  <a:cubicBezTo>
                    <a:pt x="234" y="9"/>
                    <a:pt x="234" y="9"/>
                    <a:pt x="234" y="9"/>
                  </a:cubicBezTo>
                  <a:lnTo>
                    <a:pt x="221" y="14"/>
                  </a:lnTo>
                  <a:close/>
                  <a:moveTo>
                    <a:pt x="24" y="135"/>
                  </a:moveTo>
                  <a:cubicBezTo>
                    <a:pt x="18" y="134"/>
                    <a:pt x="24" y="120"/>
                    <a:pt x="24" y="120"/>
                  </a:cubicBezTo>
                  <a:cubicBezTo>
                    <a:pt x="29" y="123"/>
                    <a:pt x="30" y="137"/>
                    <a:pt x="24" y="1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6" name="Freeform 715">
              <a:extLst>
                <a:ext uri="{FF2B5EF4-FFF2-40B4-BE49-F238E27FC236}">
                  <a16:creationId xmlns:a16="http://schemas.microsoft.com/office/drawing/2014/main" id="{7A0C6CF0-E251-4A2A-95E8-567F6087F116}"/>
                </a:ext>
              </a:extLst>
            </p:cNvPr>
            <p:cNvSpPr>
              <a:spLocks/>
            </p:cNvSpPr>
            <p:nvPr/>
          </p:nvSpPr>
          <p:spPr bwMode="gray">
            <a:xfrm>
              <a:off x="7110101" y="1907889"/>
              <a:ext cx="19138" cy="7975"/>
            </a:xfrm>
            <a:custGeom>
              <a:avLst/>
              <a:gdLst>
                <a:gd name="T0" fmla="*/ 15 w 37"/>
                <a:gd name="T1" fmla="*/ 12 h 13"/>
                <a:gd name="T2" fmla="*/ 31 w 37"/>
                <a:gd name="T3" fmla="*/ 11 h 13"/>
                <a:gd name="T4" fmla="*/ 33 w 37"/>
                <a:gd name="T5" fmla="*/ 9 h 13"/>
                <a:gd name="T6" fmla="*/ 35 w 37"/>
                <a:gd name="T7" fmla="*/ 11 h 13"/>
                <a:gd name="T8" fmla="*/ 36 w 37"/>
                <a:gd name="T9" fmla="*/ 11 h 13"/>
                <a:gd name="T10" fmla="*/ 37 w 37"/>
                <a:gd name="T11" fmla="*/ 4 h 13"/>
                <a:gd name="T12" fmla="*/ 12 w 37"/>
                <a:gd name="T13" fmla="*/ 0 h 13"/>
                <a:gd name="T14" fmla="*/ 0 w 37"/>
                <a:gd name="T15" fmla="*/ 13 h 13"/>
                <a:gd name="T16" fmla="*/ 6 w 37"/>
                <a:gd name="T17" fmla="*/ 13 h 13"/>
                <a:gd name="T18" fmla="*/ 7 w 37"/>
                <a:gd name="T19" fmla="*/ 8 h 13"/>
                <a:gd name="T20" fmla="*/ 15 w 37"/>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3">
                  <a:moveTo>
                    <a:pt x="15" y="12"/>
                  </a:moveTo>
                  <a:cubicBezTo>
                    <a:pt x="31" y="11"/>
                    <a:pt x="31" y="11"/>
                    <a:pt x="31" y="11"/>
                  </a:cubicBezTo>
                  <a:cubicBezTo>
                    <a:pt x="33" y="9"/>
                    <a:pt x="33" y="9"/>
                    <a:pt x="33" y="9"/>
                  </a:cubicBezTo>
                  <a:cubicBezTo>
                    <a:pt x="35" y="11"/>
                    <a:pt x="35" y="11"/>
                    <a:pt x="35" y="11"/>
                  </a:cubicBezTo>
                  <a:cubicBezTo>
                    <a:pt x="36" y="11"/>
                    <a:pt x="36" y="11"/>
                    <a:pt x="36" y="11"/>
                  </a:cubicBezTo>
                  <a:cubicBezTo>
                    <a:pt x="37" y="4"/>
                    <a:pt x="37" y="4"/>
                    <a:pt x="37" y="4"/>
                  </a:cubicBezTo>
                  <a:cubicBezTo>
                    <a:pt x="12" y="0"/>
                    <a:pt x="12" y="0"/>
                    <a:pt x="12" y="0"/>
                  </a:cubicBezTo>
                  <a:cubicBezTo>
                    <a:pt x="0" y="13"/>
                    <a:pt x="0" y="13"/>
                    <a:pt x="0" y="13"/>
                  </a:cubicBezTo>
                  <a:cubicBezTo>
                    <a:pt x="6" y="13"/>
                    <a:pt x="6" y="13"/>
                    <a:pt x="6" y="13"/>
                  </a:cubicBezTo>
                  <a:cubicBezTo>
                    <a:pt x="6" y="10"/>
                    <a:pt x="7" y="8"/>
                    <a:pt x="7" y="8"/>
                  </a:cubicBezTo>
                  <a:lnTo>
                    <a:pt x="15"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7" name="Freeform 716">
              <a:extLst>
                <a:ext uri="{FF2B5EF4-FFF2-40B4-BE49-F238E27FC236}">
                  <a16:creationId xmlns:a16="http://schemas.microsoft.com/office/drawing/2014/main" id="{B16BFE10-7AD0-48DC-A1C0-767C047E7542}"/>
                </a:ext>
              </a:extLst>
            </p:cNvPr>
            <p:cNvSpPr>
              <a:spLocks/>
            </p:cNvSpPr>
            <p:nvPr/>
          </p:nvSpPr>
          <p:spPr bwMode="gray">
            <a:xfrm>
              <a:off x="6491316" y="3566490"/>
              <a:ext cx="210515" cy="119611"/>
            </a:xfrm>
            <a:custGeom>
              <a:avLst/>
              <a:gdLst>
                <a:gd name="T0" fmla="*/ 7 w 400"/>
                <a:gd name="T1" fmla="*/ 155 h 226"/>
                <a:gd name="T2" fmla="*/ 12 w 400"/>
                <a:gd name="T3" fmla="*/ 145 h 226"/>
                <a:gd name="T4" fmla="*/ 20 w 400"/>
                <a:gd name="T5" fmla="*/ 139 h 226"/>
                <a:gd name="T6" fmla="*/ 26 w 400"/>
                <a:gd name="T7" fmla="*/ 151 h 226"/>
                <a:gd name="T8" fmla="*/ 45 w 400"/>
                <a:gd name="T9" fmla="*/ 139 h 226"/>
                <a:gd name="T10" fmla="*/ 70 w 400"/>
                <a:gd name="T11" fmla="*/ 145 h 226"/>
                <a:gd name="T12" fmla="*/ 54 w 400"/>
                <a:gd name="T13" fmla="*/ 151 h 226"/>
                <a:gd name="T14" fmla="*/ 54 w 400"/>
                <a:gd name="T15" fmla="*/ 158 h 226"/>
                <a:gd name="T16" fmla="*/ 23 w 400"/>
                <a:gd name="T17" fmla="*/ 172 h 226"/>
                <a:gd name="T18" fmla="*/ 16 w 400"/>
                <a:gd name="T19" fmla="*/ 167 h 226"/>
                <a:gd name="T20" fmla="*/ 2 w 400"/>
                <a:gd name="T21" fmla="*/ 191 h 226"/>
                <a:gd name="T22" fmla="*/ 187 w 400"/>
                <a:gd name="T23" fmla="*/ 219 h 226"/>
                <a:gd name="T24" fmla="*/ 376 w 400"/>
                <a:gd name="T25" fmla="*/ 211 h 226"/>
                <a:gd name="T26" fmla="*/ 361 w 400"/>
                <a:gd name="T27" fmla="*/ 158 h 226"/>
                <a:gd name="T28" fmla="*/ 373 w 400"/>
                <a:gd name="T29" fmla="*/ 124 h 226"/>
                <a:gd name="T30" fmla="*/ 390 w 400"/>
                <a:gd name="T31" fmla="*/ 97 h 226"/>
                <a:gd name="T32" fmla="*/ 352 w 400"/>
                <a:gd name="T33" fmla="*/ 63 h 226"/>
                <a:gd name="T34" fmla="*/ 316 w 400"/>
                <a:gd name="T35" fmla="*/ 58 h 226"/>
                <a:gd name="T36" fmla="*/ 283 w 400"/>
                <a:gd name="T37" fmla="*/ 65 h 226"/>
                <a:gd name="T38" fmla="*/ 280 w 400"/>
                <a:gd name="T39" fmla="*/ 54 h 226"/>
                <a:gd name="T40" fmla="*/ 245 w 400"/>
                <a:gd name="T41" fmla="*/ 45 h 226"/>
                <a:gd name="T42" fmla="*/ 225 w 400"/>
                <a:gd name="T43" fmla="*/ 32 h 226"/>
                <a:gd name="T44" fmla="*/ 204 w 400"/>
                <a:gd name="T45" fmla="*/ 33 h 226"/>
                <a:gd name="T46" fmla="*/ 188 w 400"/>
                <a:gd name="T47" fmla="*/ 16 h 226"/>
                <a:gd name="T48" fmla="*/ 182 w 400"/>
                <a:gd name="T49" fmla="*/ 33 h 226"/>
                <a:gd name="T50" fmla="*/ 171 w 400"/>
                <a:gd name="T51" fmla="*/ 32 h 226"/>
                <a:gd name="T52" fmla="*/ 178 w 400"/>
                <a:gd name="T53" fmla="*/ 87 h 226"/>
                <a:gd name="T54" fmla="*/ 155 w 400"/>
                <a:gd name="T55" fmla="*/ 99 h 226"/>
                <a:gd name="T56" fmla="*/ 130 w 400"/>
                <a:gd name="T57" fmla="*/ 95 h 226"/>
                <a:gd name="T58" fmla="*/ 117 w 400"/>
                <a:gd name="T59" fmla="*/ 90 h 226"/>
                <a:gd name="T60" fmla="*/ 88 w 400"/>
                <a:gd name="T61" fmla="*/ 90 h 226"/>
                <a:gd name="T62" fmla="*/ 134 w 400"/>
                <a:gd name="T63" fmla="*/ 38 h 226"/>
                <a:gd name="T64" fmla="*/ 136 w 400"/>
                <a:gd name="T65" fmla="*/ 24 h 226"/>
                <a:gd name="T66" fmla="*/ 156 w 400"/>
                <a:gd name="T67" fmla="*/ 8 h 226"/>
                <a:gd name="T68" fmla="*/ 150 w 400"/>
                <a:gd name="T69" fmla="*/ 0 h 226"/>
                <a:gd name="T70" fmla="*/ 143 w 400"/>
                <a:gd name="T71" fmla="*/ 3 h 226"/>
                <a:gd name="T72" fmla="*/ 124 w 400"/>
                <a:gd name="T73" fmla="*/ 37 h 226"/>
                <a:gd name="T74" fmla="*/ 86 w 400"/>
                <a:gd name="T75" fmla="*/ 75 h 226"/>
                <a:gd name="T76" fmla="*/ 74 w 400"/>
                <a:gd name="T77" fmla="*/ 84 h 226"/>
                <a:gd name="T78" fmla="*/ 13 w 400"/>
                <a:gd name="T79" fmla="*/ 84 h 226"/>
                <a:gd name="T80" fmla="*/ 7 w 400"/>
                <a:gd name="T81" fmla="*/ 101 h 226"/>
                <a:gd name="T82" fmla="*/ 12 w 400"/>
                <a:gd name="T83" fmla="*/ 116 h 226"/>
                <a:gd name="T84" fmla="*/ 0 w 400"/>
                <a:gd name="T85" fmla="*/ 151 h 226"/>
                <a:gd name="T86" fmla="*/ 7 w 400"/>
                <a:gd name="T87" fmla="*/ 15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 h="226">
                  <a:moveTo>
                    <a:pt x="7" y="155"/>
                  </a:moveTo>
                  <a:cubicBezTo>
                    <a:pt x="12" y="145"/>
                    <a:pt x="12" y="145"/>
                    <a:pt x="12" y="145"/>
                  </a:cubicBezTo>
                  <a:cubicBezTo>
                    <a:pt x="20" y="139"/>
                    <a:pt x="20" y="139"/>
                    <a:pt x="20" y="139"/>
                  </a:cubicBezTo>
                  <a:cubicBezTo>
                    <a:pt x="26" y="151"/>
                    <a:pt x="26" y="151"/>
                    <a:pt x="26" y="151"/>
                  </a:cubicBezTo>
                  <a:cubicBezTo>
                    <a:pt x="45" y="139"/>
                    <a:pt x="45" y="139"/>
                    <a:pt x="45" y="139"/>
                  </a:cubicBezTo>
                  <a:cubicBezTo>
                    <a:pt x="70" y="145"/>
                    <a:pt x="70" y="145"/>
                    <a:pt x="70" y="145"/>
                  </a:cubicBezTo>
                  <a:cubicBezTo>
                    <a:pt x="54" y="151"/>
                    <a:pt x="54" y="151"/>
                    <a:pt x="54" y="151"/>
                  </a:cubicBezTo>
                  <a:cubicBezTo>
                    <a:pt x="54" y="158"/>
                    <a:pt x="54" y="158"/>
                    <a:pt x="54" y="158"/>
                  </a:cubicBezTo>
                  <a:cubicBezTo>
                    <a:pt x="23" y="172"/>
                    <a:pt x="23" y="172"/>
                    <a:pt x="23" y="172"/>
                  </a:cubicBezTo>
                  <a:cubicBezTo>
                    <a:pt x="16" y="167"/>
                    <a:pt x="16" y="167"/>
                    <a:pt x="16" y="167"/>
                  </a:cubicBezTo>
                  <a:cubicBezTo>
                    <a:pt x="2" y="191"/>
                    <a:pt x="2" y="191"/>
                    <a:pt x="2" y="191"/>
                  </a:cubicBezTo>
                  <a:cubicBezTo>
                    <a:pt x="31" y="195"/>
                    <a:pt x="143" y="217"/>
                    <a:pt x="187" y="219"/>
                  </a:cubicBezTo>
                  <a:cubicBezTo>
                    <a:pt x="240" y="226"/>
                    <a:pt x="376" y="211"/>
                    <a:pt x="376" y="211"/>
                  </a:cubicBezTo>
                  <a:cubicBezTo>
                    <a:pt x="376" y="211"/>
                    <a:pt x="354" y="183"/>
                    <a:pt x="361" y="158"/>
                  </a:cubicBezTo>
                  <a:cubicBezTo>
                    <a:pt x="364" y="137"/>
                    <a:pt x="373" y="124"/>
                    <a:pt x="373" y="124"/>
                  </a:cubicBezTo>
                  <a:cubicBezTo>
                    <a:pt x="373" y="124"/>
                    <a:pt x="400" y="109"/>
                    <a:pt x="390" y="97"/>
                  </a:cubicBezTo>
                  <a:cubicBezTo>
                    <a:pt x="381" y="88"/>
                    <a:pt x="352" y="63"/>
                    <a:pt x="352" y="63"/>
                  </a:cubicBezTo>
                  <a:cubicBezTo>
                    <a:pt x="316" y="58"/>
                    <a:pt x="316" y="58"/>
                    <a:pt x="316" y="58"/>
                  </a:cubicBezTo>
                  <a:cubicBezTo>
                    <a:pt x="283" y="65"/>
                    <a:pt x="283" y="65"/>
                    <a:pt x="283" y="65"/>
                  </a:cubicBezTo>
                  <a:cubicBezTo>
                    <a:pt x="280" y="54"/>
                    <a:pt x="280" y="54"/>
                    <a:pt x="280" y="54"/>
                  </a:cubicBezTo>
                  <a:cubicBezTo>
                    <a:pt x="280" y="54"/>
                    <a:pt x="258" y="58"/>
                    <a:pt x="245" y="45"/>
                  </a:cubicBezTo>
                  <a:cubicBezTo>
                    <a:pt x="232" y="36"/>
                    <a:pt x="225" y="32"/>
                    <a:pt x="225" y="32"/>
                  </a:cubicBezTo>
                  <a:cubicBezTo>
                    <a:pt x="204" y="33"/>
                    <a:pt x="204" y="33"/>
                    <a:pt x="204" y="33"/>
                  </a:cubicBezTo>
                  <a:cubicBezTo>
                    <a:pt x="188" y="16"/>
                    <a:pt x="188" y="16"/>
                    <a:pt x="188" y="16"/>
                  </a:cubicBezTo>
                  <a:cubicBezTo>
                    <a:pt x="182" y="33"/>
                    <a:pt x="182" y="33"/>
                    <a:pt x="182" y="33"/>
                  </a:cubicBezTo>
                  <a:cubicBezTo>
                    <a:pt x="171" y="32"/>
                    <a:pt x="171" y="32"/>
                    <a:pt x="171" y="32"/>
                  </a:cubicBezTo>
                  <a:cubicBezTo>
                    <a:pt x="178" y="87"/>
                    <a:pt x="178" y="87"/>
                    <a:pt x="178" y="87"/>
                  </a:cubicBezTo>
                  <a:cubicBezTo>
                    <a:pt x="155" y="99"/>
                    <a:pt x="155" y="99"/>
                    <a:pt x="155" y="99"/>
                  </a:cubicBezTo>
                  <a:cubicBezTo>
                    <a:pt x="130" y="95"/>
                    <a:pt x="130" y="95"/>
                    <a:pt x="130" y="95"/>
                  </a:cubicBezTo>
                  <a:cubicBezTo>
                    <a:pt x="130" y="95"/>
                    <a:pt x="120" y="91"/>
                    <a:pt x="117" y="90"/>
                  </a:cubicBezTo>
                  <a:cubicBezTo>
                    <a:pt x="113" y="90"/>
                    <a:pt x="88" y="90"/>
                    <a:pt x="88" y="90"/>
                  </a:cubicBezTo>
                  <a:cubicBezTo>
                    <a:pt x="134" y="38"/>
                    <a:pt x="134" y="38"/>
                    <a:pt x="134" y="38"/>
                  </a:cubicBezTo>
                  <a:cubicBezTo>
                    <a:pt x="136" y="24"/>
                    <a:pt x="136" y="24"/>
                    <a:pt x="136" y="24"/>
                  </a:cubicBezTo>
                  <a:cubicBezTo>
                    <a:pt x="156" y="8"/>
                    <a:pt x="156" y="8"/>
                    <a:pt x="156" y="8"/>
                  </a:cubicBezTo>
                  <a:cubicBezTo>
                    <a:pt x="150" y="0"/>
                    <a:pt x="150" y="0"/>
                    <a:pt x="150" y="0"/>
                  </a:cubicBezTo>
                  <a:cubicBezTo>
                    <a:pt x="143" y="3"/>
                    <a:pt x="143" y="3"/>
                    <a:pt x="143" y="3"/>
                  </a:cubicBezTo>
                  <a:cubicBezTo>
                    <a:pt x="124" y="37"/>
                    <a:pt x="124" y="37"/>
                    <a:pt x="124" y="37"/>
                  </a:cubicBezTo>
                  <a:cubicBezTo>
                    <a:pt x="86" y="75"/>
                    <a:pt x="86" y="75"/>
                    <a:pt x="86" y="75"/>
                  </a:cubicBezTo>
                  <a:cubicBezTo>
                    <a:pt x="74" y="84"/>
                    <a:pt x="74" y="84"/>
                    <a:pt x="74" y="84"/>
                  </a:cubicBezTo>
                  <a:cubicBezTo>
                    <a:pt x="13" y="84"/>
                    <a:pt x="13" y="84"/>
                    <a:pt x="13" y="84"/>
                  </a:cubicBezTo>
                  <a:cubicBezTo>
                    <a:pt x="7" y="101"/>
                    <a:pt x="7" y="101"/>
                    <a:pt x="7" y="101"/>
                  </a:cubicBezTo>
                  <a:cubicBezTo>
                    <a:pt x="12" y="116"/>
                    <a:pt x="12" y="116"/>
                    <a:pt x="12" y="116"/>
                  </a:cubicBezTo>
                  <a:cubicBezTo>
                    <a:pt x="0" y="151"/>
                    <a:pt x="0" y="151"/>
                    <a:pt x="0" y="151"/>
                  </a:cubicBezTo>
                  <a:lnTo>
                    <a:pt x="7" y="155"/>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8" name="Freeform 717">
              <a:extLst>
                <a:ext uri="{FF2B5EF4-FFF2-40B4-BE49-F238E27FC236}">
                  <a16:creationId xmlns:a16="http://schemas.microsoft.com/office/drawing/2014/main" id="{E5145678-B280-4D87-9323-4CFF91C0C955}"/>
                </a:ext>
              </a:extLst>
            </p:cNvPr>
            <p:cNvSpPr>
              <a:spLocks/>
            </p:cNvSpPr>
            <p:nvPr/>
          </p:nvSpPr>
          <p:spPr bwMode="gray">
            <a:xfrm>
              <a:off x="6984112" y="4874233"/>
              <a:ext cx="1693686" cy="995161"/>
            </a:xfrm>
            <a:custGeom>
              <a:avLst/>
              <a:gdLst>
                <a:gd name="T0" fmla="*/ 3152 w 3204"/>
                <a:gd name="T1" fmla="*/ 286 h 1884"/>
                <a:gd name="T2" fmla="*/ 3094 w 3204"/>
                <a:gd name="T3" fmla="*/ 281 h 1884"/>
                <a:gd name="T4" fmla="*/ 3064 w 3204"/>
                <a:gd name="T5" fmla="*/ 247 h 1884"/>
                <a:gd name="T6" fmla="*/ 3024 w 3204"/>
                <a:gd name="T7" fmla="*/ 204 h 1884"/>
                <a:gd name="T8" fmla="*/ 3034 w 3204"/>
                <a:gd name="T9" fmla="*/ 132 h 1884"/>
                <a:gd name="T10" fmla="*/ 2973 w 3204"/>
                <a:gd name="T11" fmla="*/ 84 h 1884"/>
                <a:gd name="T12" fmla="*/ 2918 w 3204"/>
                <a:gd name="T13" fmla="*/ 55 h 1884"/>
                <a:gd name="T14" fmla="*/ 2895 w 3204"/>
                <a:gd name="T15" fmla="*/ 37 h 1884"/>
                <a:gd name="T16" fmla="*/ 2848 w 3204"/>
                <a:gd name="T17" fmla="*/ 23 h 1884"/>
                <a:gd name="T18" fmla="*/ 2800 w 3204"/>
                <a:gd name="T19" fmla="*/ 10 h 1884"/>
                <a:gd name="T20" fmla="*/ 2786 w 3204"/>
                <a:gd name="T21" fmla="*/ 51 h 1884"/>
                <a:gd name="T22" fmla="*/ 2732 w 3204"/>
                <a:gd name="T23" fmla="*/ 49 h 1884"/>
                <a:gd name="T24" fmla="*/ 2691 w 3204"/>
                <a:gd name="T25" fmla="*/ 65 h 1884"/>
                <a:gd name="T26" fmla="*/ 2654 w 3204"/>
                <a:gd name="T27" fmla="*/ 79 h 1884"/>
                <a:gd name="T28" fmla="*/ 2539 w 3204"/>
                <a:gd name="T29" fmla="*/ 165 h 1884"/>
                <a:gd name="T30" fmla="*/ 2138 w 3204"/>
                <a:gd name="T31" fmla="*/ 386 h 1884"/>
                <a:gd name="T32" fmla="*/ 1840 w 3204"/>
                <a:gd name="T33" fmla="*/ 344 h 1884"/>
                <a:gd name="T34" fmla="*/ 1626 w 3204"/>
                <a:gd name="T35" fmla="*/ 292 h 1884"/>
                <a:gd name="T36" fmla="*/ 1336 w 3204"/>
                <a:gd name="T37" fmla="*/ 320 h 1884"/>
                <a:gd name="T38" fmla="*/ 995 w 3204"/>
                <a:gd name="T39" fmla="*/ 503 h 1884"/>
                <a:gd name="T40" fmla="*/ 706 w 3204"/>
                <a:gd name="T41" fmla="*/ 684 h 1884"/>
                <a:gd name="T42" fmla="*/ 495 w 3204"/>
                <a:gd name="T43" fmla="*/ 720 h 1884"/>
                <a:gd name="T44" fmla="*/ 546 w 3204"/>
                <a:gd name="T45" fmla="*/ 818 h 1884"/>
                <a:gd name="T46" fmla="*/ 474 w 3204"/>
                <a:gd name="T47" fmla="*/ 857 h 1884"/>
                <a:gd name="T48" fmla="*/ 500 w 3204"/>
                <a:gd name="T49" fmla="*/ 923 h 1884"/>
                <a:gd name="T50" fmla="*/ 321 w 3204"/>
                <a:gd name="T51" fmla="*/ 922 h 1884"/>
                <a:gd name="T52" fmla="*/ 199 w 3204"/>
                <a:gd name="T53" fmla="*/ 974 h 1884"/>
                <a:gd name="T54" fmla="*/ 57 w 3204"/>
                <a:gd name="T55" fmla="*/ 1039 h 1884"/>
                <a:gd name="T56" fmla="*/ 21 w 3204"/>
                <a:gd name="T57" fmla="*/ 1168 h 1884"/>
                <a:gd name="T58" fmla="*/ 134 w 3204"/>
                <a:gd name="T59" fmla="*/ 1254 h 1884"/>
                <a:gd name="T60" fmla="*/ 166 w 3204"/>
                <a:gd name="T61" fmla="*/ 1362 h 1884"/>
                <a:gd name="T62" fmla="*/ 231 w 3204"/>
                <a:gd name="T63" fmla="*/ 1423 h 1884"/>
                <a:gd name="T64" fmla="*/ 133 w 3204"/>
                <a:gd name="T65" fmla="*/ 1437 h 1884"/>
                <a:gd name="T66" fmla="*/ 78 w 3204"/>
                <a:gd name="T67" fmla="*/ 1480 h 1884"/>
                <a:gd name="T68" fmla="*/ 275 w 3204"/>
                <a:gd name="T69" fmla="*/ 1524 h 1884"/>
                <a:gd name="T70" fmla="*/ 333 w 3204"/>
                <a:gd name="T71" fmla="*/ 1630 h 1884"/>
                <a:gd name="T72" fmla="*/ 317 w 3204"/>
                <a:gd name="T73" fmla="*/ 1668 h 1884"/>
                <a:gd name="T74" fmla="*/ 313 w 3204"/>
                <a:gd name="T75" fmla="*/ 1752 h 1884"/>
                <a:gd name="T76" fmla="*/ 454 w 3204"/>
                <a:gd name="T77" fmla="*/ 1770 h 1884"/>
                <a:gd name="T78" fmla="*/ 396 w 3204"/>
                <a:gd name="T79" fmla="*/ 1809 h 1884"/>
                <a:gd name="T80" fmla="*/ 472 w 3204"/>
                <a:gd name="T81" fmla="*/ 1786 h 1884"/>
                <a:gd name="T82" fmla="*/ 502 w 3204"/>
                <a:gd name="T83" fmla="*/ 1784 h 1884"/>
                <a:gd name="T84" fmla="*/ 618 w 3204"/>
                <a:gd name="T85" fmla="*/ 1785 h 1884"/>
                <a:gd name="T86" fmla="*/ 644 w 3204"/>
                <a:gd name="T87" fmla="*/ 1798 h 1884"/>
                <a:gd name="T88" fmla="*/ 700 w 3204"/>
                <a:gd name="T89" fmla="*/ 1801 h 1884"/>
                <a:gd name="T90" fmla="*/ 975 w 3204"/>
                <a:gd name="T91" fmla="*/ 1837 h 1884"/>
                <a:gd name="T92" fmla="*/ 1129 w 3204"/>
                <a:gd name="T93" fmla="*/ 1657 h 1884"/>
                <a:gd name="T94" fmla="*/ 1732 w 3204"/>
                <a:gd name="T95" fmla="*/ 1483 h 1884"/>
                <a:gd name="T96" fmla="*/ 1979 w 3204"/>
                <a:gd name="T97" fmla="*/ 1399 h 1884"/>
                <a:gd name="T98" fmla="*/ 2077 w 3204"/>
                <a:gd name="T99" fmla="*/ 1641 h 1884"/>
                <a:gd name="T100" fmla="*/ 2100 w 3204"/>
                <a:gd name="T101" fmla="*/ 1382 h 1884"/>
                <a:gd name="T102" fmla="*/ 2304 w 3204"/>
                <a:gd name="T103" fmla="*/ 1326 h 1884"/>
                <a:gd name="T104" fmla="*/ 2807 w 3204"/>
                <a:gd name="T105" fmla="*/ 1161 h 1884"/>
                <a:gd name="T106" fmla="*/ 3131 w 3204"/>
                <a:gd name="T107" fmla="*/ 1023 h 1884"/>
                <a:gd name="T108" fmla="*/ 3204 w 3204"/>
                <a:gd name="T109" fmla="*/ 279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4" h="1884">
                  <a:moveTo>
                    <a:pt x="3201" y="277"/>
                  </a:moveTo>
                  <a:cubicBezTo>
                    <a:pt x="3190" y="272"/>
                    <a:pt x="3190" y="272"/>
                    <a:pt x="3190" y="272"/>
                  </a:cubicBezTo>
                  <a:cubicBezTo>
                    <a:pt x="3179" y="272"/>
                    <a:pt x="3179" y="272"/>
                    <a:pt x="3179" y="272"/>
                  </a:cubicBezTo>
                  <a:cubicBezTo>
                    <a:pt x="3168" y="279"/>
                    <a:pt x="3168" y="279"/>
                    <a:pt x="3168" y="279"/>
                  </a:cubicBezTo>
                  <a:cubicBezTo>
                    <a:pt x="3152" y="286"/>
                    <a:pt x="3152" y="286"/>
                    <a:pt x="3152" y="286"/>
                  </a:cubicBezTo>
                  <a:cubicBezTo>
                    <a:pt x="3142" y="283"/>
                    <a:pt x="3142" y="283"/>
                    <a:pt x="3142" y="283"/>
                  </a:cubicBezTo>
                  <a:cubicBezTo>
                    <a:pt x="3129" y="282"/>
                    <a:pt x="3129" y="282"/>
                    <a:pt x="3129" y="282"/>
                  </a:cubicBezTo>
                  <a:cubicBezTo>
                    <a:pt x="3118" y="286"/>
                    <a:pt x="3118" y="286"/>
                    <a:pt x="3118" y="286"/>
                  </a:cubicBezTo>
                  <a:cubicBezTo>
                    <a:pt x="3105" y="283"/>
                    <a:pt x="3105" y="283"/>
                    <a:pt x="3105" y="283"/>
                  </a:cubicBezTo>
                  <a:cubicBezTo>
                    <a:pt x="3094" y="281"/>
                    <a:pt x="3094" y="281"/>
                    <a:pt x="3094" y="281"/>
                  </a:cubicBezTo>
                  <a:cubicBezTo>
                    <a:pt x="3082" y="281"/>
                    <a:pt x="3082" y="281"/>
                    <a:pt x="3082" y="281"/>
                  </a:cubicBezTo>
                  <a:cubicBezTo>
                    <a:pt x="3082" y="281"/>
                    <a:pt x="3068" y="275"/>
                    <a:pt x="3066" y="274"/>
                  </a:cubicBezTo>
                  <a:cubicBezTo>
                    <a:pt x="3065" y="273"/>
                    <a:pt x="3073" y="267"/>
                    <a:pt x="3073" y="267"/>
                  </a:cubicBezTo>
                  <a:cubicBezTo>
                    <a:pt x="3074" y="260"/>
                    <a:pt x="3074" y="260"/>
                    <a:pt x="3074" y="260"/>
                  </a:cubicBezTo>
                  <a:cubicBezTo>
                    <a:pt x="3064" y="247"/>
                    <a:pt x="3064" y="247"/>
                    <a:pt x="3064" y="247"/>
                  </a:cubicBezTo>
                  <a:cubicBezTo>
                    <a:pt x="3064" y="247"/>
                    <a:pt x="3056" y="242"/>
                    <a:pt x="3055" y="242"/>
                  </a:cubicBezTo>
                  <a:cubicBezTo>
                    <a:pt x="3054" y="243"/>
                    <a:pt x="3047" y="232"/>
                    <a:pt x="3047" y="232"/>
                  </a:cubicBezTo>
                  <a:cubicBezTo>
                    <a:pt x="3043" y="222"/>
                    <a:pt x="3043" y="222"/>
                    <a:pt x="3043" y="222"/>
                  </a:cubicBezTo>
                  <a:cubicBezTo>
                    <a:pt x="3037" y="210"/>
                    <a:pt x="3037" y="210"/>
                    <a:pt x="3037" y="210"/>
                  </a:cubicBezTo>
                  <a:cubicBezTo>
                    <a:pt x="3024" y="204"/>
                    <a:pt x="3024" y="204"/>
                    <a:pt x="3024" y="204"/>
                  </a:cubicBezTo>
                  <a:cubicBezTo>
                    <a:pt x="3030" y="191"/>
                    <a:pt x="3030" y="191"/>
                    <a:pt x="3030" y="191"/>
                  </a:cubicBezTo>
                  <a:cubicBezTo>
                    <a:pt x="3038" y="182"/>
                    <a:pt x="3038" y="182"/>
                    <a:pt x="3038" y="182"/>
                  </a:cubicBezTo>
                  <a:cubicBezTo>
                    <a:pt x="3044" y="156"/>
                    <a:pt x="3044" y="156"/>
                    <a:pt x="3044" y="156"/>
                  </a:cubicBezTo>
                  <a:cubicBezTo>
                    <a:pt x="3045" y="140"/>
                    <a:pt x="3045" y="140"/>
                    <a:pt x="3045" y="140"/>
                  </a:cubicBezTo>
                  <a:cubicBezTo>
                    <a:pt x="3034" y="132"/>
                    <a:pt x="3034" y="132"/>
                    <a:pt x="3034" y="132"/>
                  </a:cubicBezTo>
                  <a:cubicBezTo>
                    <a:pt x="3024" y="116"/>
                    <a:pt x="3024" y="116"/>
                    <a:pt x="3024" y="116"/>
                  </a:cubicBezTo>
                  <a:cubicBezTo>
                    <a:pt x="3018" y="104"/>
                    <a:pt x="3018" y="104"/>
                    <a:pt x="3018" y="104"/>
                  </a:cubicBezTo>
                  <a:cubicBezTo>
                    <a:pt x="3010" y="96"/>
                    <a:pt x="3010" y="96"/>
                    <a:pt x="3010" y="96"/>
                  </a:cubicBezTo>
                  <a:cubicBezTo>
                    <a:pt x="3010" y="96"/>
                    <a:pt x="2990" y="92"/>
                    <a:pt x="2989" y="92"/>
                  </a:cubicBezTo>
                  <a:cubicBezTo>
                    <a:pt x="2988" y="93"/>
                    <a:pt x="2979" y="87"/>
                    <a:pt x="2973" y="84"/>
                  </a:cubicBezTo>
                  <a:cubicBezTo>
                    <a:pt x="2967" y="81"/>
                    <a:pt x="2977" y="65"/>
                    <a:pt x="2977" y="65"/>
                  </a:cubicBezTo>
                  <a:cubicBezTo>
                    <a:pt x="2977" y="65"/>
                    <a:pt x="2955" y="53"/>
                    <a:pt x="2948" y="58"/>
                  </a:cubicBezTo>
                  <a:cubicBezTo>
                    <a:pt x="2941" y="63"/>
                    <a:pt x="2931" y="69"/>
                    <a:pt x="2931" y="69"/>
                  </a:cubicBezTo>
                  <a:cubicBezTo>
                    <a:pt x="2924" y="63"/>
                    <a:pt x="2924" y="63"/>
                    <a:pt x="2924" y="63"/>
                  </a:cubicBezTo>
                  <a:cubicBezTo>
                    <a:pt x="2918" y="55"/>
                    <a:pt x="2918" y="55"/>
                    <a:pt x="2918" y="55"/>
                  </a:cubicBezTo>
                  <a:cubicBezTo>
                    <a:pt x="2909" y="57"/>
                    <a:pt x="2909" y="57"/>
                    <a:pt x="2909" y="57"/>
                  </a:cubicBezTo>
                  <a:cubicBezTo>
                    <a:pt x="2909" y="57"/>
                    <a:pt x="2907" y="54"/>
                    <a:pt x="2908" y="54"/>
                  </a:cubicBezTo>
                  <a:cubicBezTo>
                    <a:pt x="2909" y="54"/>
                    <a:pt x="2914" y="45"/>
                    <a:pt x="2914" y="45"/>
                  </a:cubicBezTo>
                  <a:cubicBezTo>
                    <a:pt x="2904" y="42"/>
                    <a:pt x="2904" y="42"/>
                    <a:pt x="2904" y="42"/>
                  </a:cubicBezTo>
                  <a:cubicBezTo>
                    <a:pt x="2895" y="37"/>
                    <a:pt x="2895" y="37"/>
                    <a:pt x="2895" y="37"/>
                  </a:cubicBezTo>
                  <a:cubicBezTo>
                    <a:pt x="2884" y="38"/>
                    <a:pt x="2884" y="38"/>
                    <a:pt x="2884" y="38"/>
                  </a:cubicBezTo>
                  <a:cubicBezTo>
                    <a:pt x="2879" y="33"/>
                    <a:pt x="2879" y="33"/>
                    <a:pt x="2879" y="33"/>
                  </a:cubicBezTo>
                  <a:cubicBezTo>
                    <a:pt x="2867" y="28"/>
                    <a:pt x="2867" y="28"/>
                    <a:pt x="2867" y="28"/>
                  </a:cubicBezTo>
                  <a:cubicBezTo>
                    <a:pt x="2858" y="23"/>
                    <a:pt x="2858" y="23"/>
                    <a:pt x="2858" y="23"/>
                  </a:cubicBezTo>
                  <a:cubicBezTo>
                    <a:pt x="2848" y="23"/>
                    <a:pt x="2848" y="23"/>
                    <a:pt x="2848" y="23"/>
                  </a:cubicBezTo>
                  <a:cubicBezTo>
                    <a:pt x="2834" y="15"/>
                    <a:pt x="2834" y="15"/>
                    <a:pt x="2834" y="15"/>
                  </a:cubicBezTo>
                  <a:cubicBezTo>
                    <a:pt x="2834" y="3"/>
                    <a:pt x="2834" y="3"/>
                    <a:pt x="2834" y="3"/>
                  </a:cubicBezTo>
                  <a:cubicBezTo>
                    <a:pt x="2828" y="0"/>
                    <a:pt x="2828" y="0"/>
                    <a:pt x="2828" y="0"/>
                  </a:cubicBezTo>
                  <a:cubicBezTo>
                    <a:pt x="2810" y="5"/>
                    <a:pt x="2810" y="5"/>
                    <a:pt x="2810" y="5"/>
                  </a:cubicBezTo>
                  <a:cubicBezTo>
                    <a:pt x="2800" y="10"/>
                    <a:pt x="2800" y="10"/>
                    <a:pt x="2800" y="10"/>
                  </a:cubicBezTo>
                  <a:cubicBezTo>
                    <a:pt x="2797" y="27"/>
                    <a:pt x="2797" y="27"/>
                    <a:pt x="2797" y="27"/>
                  </a:cubicBezTo>
                  <a:cubicBezTo>
                    <a:pt x="2792" y="37"/>
                    <a:pt x="2792" y="37"/>
                    <a:pt x="2792" y="37"/>
                  </a:cubicBezTo>
                  <a:cubicBezTo>
                    <a:pt x="2795" y="46"/>
                    <a:pt x="2795" y="46"/>
                    <a:pt x="2795" y="46"/>
                  </a:cubicBezTo>
                  <a:cubicBezTo>
                    <a:pt x="2791" y="50"/>
                    <a:pt x="2791" y="50"/>
                    <a:pt x="2791" y="50"/>
                  </a:cubicBezTo>
                  <a:cubicBezTo>
                    <a:pt x="2786" y="51"/>
                    <a:pt x="2786" y="51"/>
                    <a:pt x="2786" y="51"/>
                  </a:cubicBezTo>
                  <a:cubicBezTo>
                    <a:pt x="2772" y="47"/>
                    <a:pt x="2772" y="47"/>
                    <a:pt x="2772" y="47"/>
                  </a:cubicBezTo>
                  <a:cubicBezTo>
                    <a:pt x="2759" y="49"/>
                    <a:pt x="2759" y="49"/>
                    <a:pt x="2759" y="49"/>
                  </a:cubicBezTo>
                  <a:cubicBezTo>
                    <a:pt x="2749" y="48"/>
                    <a:pt x="2749" y="48"/>
                    <a:pt x="2749" y="48"/>
                  </a:cubicBezTo>
                  <a:cubicBezTo>
                    <a:pt x="2736" y="49"/>
                    <a:pt x="2736" y="49"/>
                    <a:pt x="2736" y="49"/>
                  </a:cubicBezTo>
                  <a:cubicBezTo>
                    <a:pt x="2732" y="49"/>
                    <a:pt x="2732" y="49"/>
                    <a:pt x="2732" y="49"/>
                  </a:cubicBezTo>
                  <a:cubicBezTo>
                    <a:pt x="2725" y="54"/>
                    <a:pt x="2725" y="54"/>
                    <a:pt x="2725" y="54"/>
                  </a:cubicBezTo>
                  <a:cubicBezTo>
                    <a:pt x="2715" y="57"/>
                    <a:pt x="2715" y="57"/>
                    <a:pt x="2715" y="57"/>
                  </a:cubicBezTo>
                  <a:cubicBezTo>
                    <a:pt x="2707" y="58"/>
                    <a:pt x="2707" y="58"/>
                    <a:pt x="2707" y="58"/>
                  </a:cubicBezTo>
                  <a:cubicBezTo>
                    <a:pt x="2697" y="58"/>
                    <a:pt x="2697" y="58"/>
                    <a:pt x="2697" y="58"/>
                  </a:cubicBezTo>
                  <a:cubicBezTo>
                    <a:pt x="2691" y="65"/>
                    <a:pt x="2691" y="65"/>
                    <a:pt x="2691" y="65"/>
                  </a:cubicBezTo>
                  <a:cubicBezTo>
                    <a:pt x="2688" y="74"/>
                    <a:pt x="2688" y="74"/>
                    <a:pt x="2688" y="74"/>
                  </a:cubicBezTo>
                  <a:cubicBezTo>
                    <a:pt x="2682" y="83"/>
                    <a:pt x="2682" y="83"/>
                    <a:pt x="2682" y="83"/>
                  </a:cubicBezTo>
                  <a:cubicBezTo>
                    <a:pt x="2672" y="82"/>
                    <a:pt x="2672" y="82"/>
                    <a:pt x="2672" y="82"/>
                  </a:cubicBezTo>
                  <a:cubicBezTo>
                    <a:pt x="2663" y="78"/>
                    <a:pt x="2663" y="78"/>
                    <a:pt x="2663" y="78"/>
                  </a:cubicBezTo>
                  <a:cubicBezTo>
                    <a:pt x="2654" y="79"/>
                    <a:pt x="2654" y="79"/>
                    <a:pt x="2654" y="79"/>
                  </a:cubicBezTo>
                  <a:cubicBezTo>
                    <a:pt x="2645" y="81"/>
                    <a:pt x="2645" y="81"/>
                    <a:pt x="2645" y="81"/>
                  </a:cubicBezTo>
                  <a:cubicBezTo>
                    <a:pt x="2638" y="79"/>
                    <a:pt x="2638" y="79"/>
                    <a:pt x="2638" y="79"/>
                  </a:cubicBezTo>
                  <a:cubicBezTo>
                    <a:pt x="2626" y="76"/>
                    <a:pt x="2626" y="76"/>
                    <a:pt x="2626" y="76"/>
                  </a:cubicBezTo>
                  <a:cubicBezTo>
                    <a:pt x="2570" y="114"/>
                    <a:pt x="2570" y="114"/>
                    <a:pt x="2570" y="114"/>
                  </a:cubicBezTo>
                  <a:cubicBezTo>
                    <a:pt x="2539" y="165"/>
                    <a:pt x="2539" y="165"/>
                    <a:pt x="2539" y="165"/>
                  </a:cubicBezTo>
                  <a:cubicBezTo>
                    <a:pt x="2518" y="178"/>
                    <a:pt x="2518" y="178"/>
                    <a:pt x="2518" y="178"/>
                  </a:cubicBezTo>
                  <a:cubicBezTo>
                    <a:pt x="2518" y="178"/>
                    <a:pt x="2521" y="201"/>
                    <a:pt x="2455" y="255"/>
                  </a:cubicBezTo>
                  <a:cubicBezTo>
                    <a:pt x="2389" y="309"/>
                    <a:pt x="2322" y="299"/>
                    <a:pt x="2322" y="299"/>
                  </a:cubicBezTo>
                  <a:cubicBezTo>
                    <a:pt x="2322" y="299"/>
                    <a:pt x="2311" y="283"/>
                    <a:pt x="2270" y="292"/>
                  </a:cubicBezTo>
                  <a:cubicBezTo>
                    <a:pt x="2232" y="302"/>
                    <a:pt x="2173" y="360"/>
                    <a:pt x="2138" y="386"/>
                  </a:cubicBezTo>
                  <a:cubicBezTo>
                    <a:pt x="2100" y="407"/>
                    <a:pt x="2040" y="400"/>
                    <a:pt x="2040" y="400"/>
                  </a:cubicBezTo>
                  <a:cubicBezTo>
                    <a:pt x="2011" y="380"/>
                    <a:pt x="2011" y="380"/>
                    <a:pt x="2011" y="380"/>
                  </a:cubicBezTo>
                  <a:cubicBezTo>
                    <a:pt x="1978" y="374"/>
                    <a:pt x="1978" y="374"/>
                    <a:pt x="1978" y="374"/>
                  </a:cubicBezTo>
                  <a:cubicBezTo>
                    <a:pt x="1929" y="375"/>
                    <a:pt x="1929" y="375"/>
                    <a:pt x="1929" y="375"/>
                  </a:cubicBezTo>
                  <a:cubicBezTo>
                    <a:pt x="1929" y="375"/>
                    <a:pt x="1851" y="356"/>
                    <a:pt x="1840" y="344"/>
                  </a:cubicBezTo>
                  <a:cubicBezTo>
                    <a:pt x="1826" y="332"/>
                    <a:pt x="1766" y="337"/>
                    <a:pt x="1766" y="337"/>
                  </a:cubicBezTo>
                  <a:cubicBezTo>
                    <a:pt x="1766" y="337"/>
                    <a:pt x="1779" y="383"/>
                    <a:pt x="1756" y="394"/>
                  </a:cubicBezTo>
                  <a:cubicBezTo>
                    <a:pt x="1733" y="404"/>
                    <a:pt x="1668" y="359"/>
                    <a:pt x="1668" y="359"/>
                  </a:cubicBezTo>
                  <a:cubicBezTo>
                    <a:pt x="1670" y="309"/>
                    <a:pt x="1670" y="309"/>
                    <a:pt x="1670" y="309"/>
                  </a:cubicBezTo>
                  <a:cubicBezTo>
                    <a:pt x="1626" y="292"/>
                    <a:pt x="1626" y="292"/>
                    <a:pt x="1626" y="292"/>
                  </a:cubicBezTo>
                  <a:cubicBezTo>
                    <a:pt x="1626" y="292"/>
                    <a:pt x="1590" y="348"/>
                    <a:pt x="1523" y="333"/>
                  </a:cubicBezTo>
                  <a:cubicBezTo>
                    <a:pt x="1452" y="322"/>
                    <a:pt x="1478" y="258"/>
                    <a:pt x="1478" y="258"/>
                  </a:cubicBezTo>
                  <a:cubicBezTo>
                    <a:pt x="1436" y="264"/>
                    <a:pt x="1436" y="264"/>
                    <a:pt x="1436" y="264"/>
                  </a:cubicBezTo>
                  <a:cubicBezTo>
                    <a:pt x="1436" y="264"/>
                    <a:pt x="1428" y="279"/>
                    <a:pt x="1424" y="294"/>
                  </a:cubicBezTo>
                  <a:cubicBezTo>
                    <a:pt x="1415" y="309"/>
                    <a:pt x="1366" y="325"/>
                    <a:pt x="1336" y="320"/>
                  </a:cubicBezTo>
                  <a:cubicBezTo>
                    <a:pt x="1307" y="311"/>
                    <a:pt x="1287" y="333"/>
                    <a:pt x="1257" y="343"/>
                  </a:cubicBezTo>
                  <a:cubicBezTo>
                    <a:pt x="1226" y="357"/>
                    <a:pt x="1170" y="358"/>
                    <a:pt x="1170" y="358"/>
                  </a:cubicBezTo>
                  <a:cubicBezTo>
                    <a:pt x="1089" y="412"/>
                    <a:pt x="1089" y="412"/>
                    <a:pt x="1089" y="412"/>
                  </a:cubicBezTo>
                  <a:cubicBezTo>
                    <a:pt x="996" y="476"/>
                    <a:pt x="996" y="476"/>
                    <a:pt x="996" y="476"/>
                  </a:cubicBezTo>
                  <a:cubicBezTo>
                    <a:pt x="995" y="503"/>
                    <a:pt x="995" y="503"/>
                    <a:pt x="995" y="503"/>
                  </a:cubicBezTo>
                  <a:cubicBezTo>
                    <a:pt x="906" y="575"/>
                    <a:pt x="906" y="575"/>
                    <a:pt x="906" y="575"/>
                  </a:cubicBezTo>
                  <a:cubicBezTo>
                    <a:pt x="882" y="597"/>
                    <a:pt x="882" y="597"/>
                    <a:pt x="882" y="597"/>
                  </a:cubicBezTo>
                  <a:cubicBezTo>
                    <a:pt x="882" y="597"/>
                    <a:pt x="888" y="628"/>
                    <a:pt x="861" y="657"/>
                  </a:cubicBezTo>
                  <a:cubicBezTo>
                    <a:pt x="829" y="686"/>
                    <a:pt x="774" y="680"/>
                    <a:pt x="774" y="680"/>
                  </a:cubicBezTo>
                  <a:cubicBezTo>
                    <a:pt x="706" y="684"/>
                    <a:pt x="706" y="684"/>
                    <a:pt x="706" y="684"/>
                  </a:cubicBezTo>
                  <a:cubicBezTo>
                    <a:pt x="699" y="668"/>
                    <a:pt x="699" y="668"/>
                    <a:pt x="699" y="668"/>
                  </a:cubicBezTo>
                  <a:cubicBezTo>
                    <a:pt x="657" y="701"/>
                    <a:pt x="657" y="701"/>
                    <a:pt x="657" y="701"/>
                  </a:cubicBezTo>
                  <a:cubicBezTo>
                    <a:pt x="623" y="699"/>
                    <a:pt x="623" y="699"/>
                    <a:pt x="623" y="699"/>
                  </a:cubicBezTo>
                  <a:cubicBezTo>
                    <a:pt x="611" y="706"/>
                    <a:pt x="588" y="717"/>
                    <a:pt x="577" y="720"/>
                  </a:cubicBezTo>
                  <a:cubicBezTo>
                    <a:pt x="562" y="723"/>
                    <a:pt x="514" y="713"/>
                    <a:pt x="495" y="720"/>
                  </a:cubicBezTo>
                  <a:cubicBezTo>
                    <a:pt x="472" y="726"/>
                    <a:pt x="482" y="754"/>
                    <a:pt x="482" y="754"/>
                  </a:cubicBezTo>
                  <a:cubicBezTo>
                    <a:pt x="482" y="754"/>
                    <a:pt x="478" y="765"/>
                    <a:pt x="473" y="780"/>
                  </a:cubicBezTo>
                  <a:cubicBezTo>
                    <a:pt x="473" y="792"/>
                    <a:pt x="528" y="802"/>
                    <a:pt x="528" y="802"/>
                  </a:cubicBezTo>
                  <a:cubicBezTo>
                    <a:pt x="524" y="813"/>
                    <a:pt x="524" y="813"/>
                    <a:pt x="524" y="813"/>
                  </a:cubicBezTo>
                  <a:cubicBezTo>
                    <a:pt x="546" y="818"/>
                    <a:pt x="546" y="818"/>
                    <a:pt x="546" y="818"/>
                  </a:cubicBezTo>
                  <a:cubicBezTo>
                    <a:pt x="546" y="818"/>
                    <a:pt x="618" y="806"/>
                    <a:pt x="621" y="814"/>
                  </a:cubicBezTo>
                  <a:cubicBezTo>
                    <a:pt x="621" y="822"/>
                    <a:pt x="579" y="831"/>
                    <a:pt x="579" y="831"/>
                  </a:cubicBezTo>
                  <a:cubicBezTo>
                    <a:pt x="568" y="827"/>
                    <a:pt x="568" y="827"/>
                    <a:pt x="568" y="827"/>
                  </a:cubicBezTo>
                  <a:cubicBezTo>
                    <a:pt x="534" y="844"/>
                    <a:pt x="534" y="844"/>
                    <a:pt x="534" y="844"/>
                  </a:cubicBezTo>
                  <a:cubicBezTo>
                    <a:pt x="474" y="857"/>
                    <a:pt x="474" y="857"/>
                    <a:pt x="474" y="857"/>
                  </a:cubicBezTo>
                  <a:cubicBezTo>
                    <a:pt x="453" y="898"/>
                    <a:pt x="453" y="898"/>
                    <a:pt x="453" y="898"/>
                  </a:cubicBezTo>
                  <a:cubicBezTo>
                    <a:pt x="471" y="906"/>
                    <a:pt x="471" y="906"/>
                    <a:pt x="471" y="906"/>
                  </a:cubicBezTo>
                  <a:cubicBezTo>
                    <a:pt x="471" y="906"/>
                    <a:pt x="487" y="899"/>
                    <a:pt x="501" y="900"/>
                  </a:cubicBezTo>
                  <a:cubicBezTo>
                    <a:pt x="524" y="901"/>
                    <a:pt x="524" y="901"/>
                    <a:pt x="524" y="901"/>
                  </a:cubicBezTo>
                  <a:cubicBezTo>
                    <a:pt x="524" y="901"/>
                    <a:pt x="512" y="912"/>
                    <a:pt x="500" y="923"/>
                  </a:cubicBezTo>
                  <a:cubicBezTo>
                    <a:pt x="489" y="930"/>
                    <a:pt x="452" y="924"/>
                    <a:pt x="452" y="924"/>
                  </a:cubicBezTo>
                  <a:cubicBezTo>
                    <a:pt x="425" y="935"/>
                    <a:pt x="425" y="935"/>
                    <a:pt x="425" y="935"/>
                  </a:cubicBezTo>
                  <a:cubicBezTo>
                    <a:pt x="399" y="930"/>
                    <a:pt x="399" y="930"/>
                    <a:pt x="399" y="930"/>
                  </a:cubicBezTo>
                  <a:cubicBezTo>
                    <a:pt x="305" y="944"/>
                    <a:pt x="305" y="944"/>
                    <a:pt x="305" y="944"/>
                  </a:cubicBezTo>
                  <a:cubicBezTo>
                    <a:pt x="321" y="922"/>
                    <a:pt x="321" y="922"/>
                    <a:pt x="321" y="922"/>
                  </a:cubicBezTo>
                  <a:cubicBezTo>
                    <a:pt x="261" y="927"/>
                    <a:pt x="261" y="927"/>
                    <a:pt x="261" y="927"/>
                  </a:cubicBezTo>
                  <a:cubicBezTo>
                    <a:pt x="260" y="938"/>
                    <a:pt x="260" y="938"/>
                    <a:pt x="260" y="938"/>
                  </a:cubicBezTo>
                  <a:cubicBezTo>
                    <a:pt x="293" y="959"/>
                    <a:pt x="293" y="959"/>
                    <a:pt x="293" y="959"/>
                  </a:cubicBezTo>
                  <a:cubicBezTo>
                    <a:pt x="293" y="959"/>
                    <a:pt x="277" y="973"/>
                    <a:pt x="255" y="976"/>
                  </a:cubicBezTo>
                  <a:cubicBezTo>
                    <a:pt x="199" y="974"/>
                    <a:pt x="199" y="974"/>
                    <a:pt x="199" y="974"/>
                  </a:cubicBezTo>
                  <a:cubicBezTo>
                    <a:pt x="200" y="951"/>
                    <a:pt x="200" y="951"/>
                    <a:pt x="200" y="951"/>
                  </a:cubicBezTo>
                  <a:cubicBezTo>
                    <a:pt x="162" y="960"/>
                    <a:pt x="162" y="960"/>
                    <a:pt x="162" y="960"/>
                  </a:cubicBezTo>
                  <a:cubicBezTo>
                    <a:pt x="162" y="960"/>
                    <a:pt x="154" y="979"/>
                    <a:pt x="139" y="978"/>
                  </a:cubicBezTo>
                  <a:cubicBezTo>
                    <a:pt x="124" y="978"/>
                    <a:pt x="93" y="988"/>
                    <a:pt x="85" y="1003"/>
                  </a:cubicBezTo>
                  <a:cubicBezTo>
                    <a:pt x="81" y="1018"/>
                    <a:pt x="73" y="1033"/>
                    <a:pt x="57" y="1039"/>
                  </a:cubicBezTo>
                  <a:cubicBezTo>
                    <a:pt x="38" y="1042"/>
                    <a:pt x="49" y="1058"/>
                    <a:pt x="45" y="1073"/>
                  </a:cubicBezTo>
                  <a:cubicBezTo>
                    <a:pt x="40" y="1088"/>
                    <a:pt x="14" y="1091"/>
                    <a:pt x="14" y="1091"/>
                  </a:cubicBezTo>
                  <a:cubicBezTo>
                    <a:pt x="9" y="1110"/>
                    <a:pt x="9" y="1110"/>
                    <a:pt x="9" y="1110"/>
                  </a:cubicBezTo>
                  <a:cubicBezTo>
                    <a:pt x="10" y="1163"/>
                    <a:pt x="10" y="1163"/>
                    <a:pt x="10" y="1163"/>
                  </a:cubicBezTo>
                  <a:cubicBezTo>
                    <a:pt x="21" y="1168"/>
                    <a:pt x="21" y="1168"/>
                    <a:pt x="21" y="1168"/>
                  </a:cubicBezTo>
                  <a:cubicBezTo>
                    <a:pt x="0" y="1220"/>
                    <a:pt x="0" y="1220"/>
                    <a:pt x="0" y="1220"/>
                  </a:cubicBezTo>
                  <a:cubicBezTo>
                    <a:pt x="88" y="1186"/>
                    <a:pt x="88" y="1186"/>
                    <a:pt x="88" y="1186"/>
                  </a:cubicBezTo>
                  <a:cubicBezTo>
                    <a:pt x="88" y="1186"/>
                    <a:pt x="149" y="1159"/>
                    <a:pt x="167" y="1179"/>
                  </a:cubicBezTo>
                  <a:cubicBezTo>
                    <a:pt x="181" y="1198"/>
                    <a:pt x="112" y="1245"/>
                    <a:pt x="112" y="1245"/>
                  </a:cubicBezTo>
                  <a:cubicBezTo>
                    <a:pt x="134" y="1254"/>
                    <a:pt x="134" y="1254"/>
                    <a:pt x="134" y="1254"/>
                  </a:cubicBezTo>
                  <a:cubicBezTo>
                    <a:pt x="137" y="1269"/>
                    <a:pt x="137" y="1269"/>
                    <a:pt x="137" y="1269"/>
                  </a:cubicBezTo>
                  <a:cubicBezTo>
                    <a:pt x="166" y="1278"/>
                    <a:pt x="166" y="1278"/>
                    <a:pt x="166" y="1278"/>
                  </a:cubicBezTo>
                  <a:cubicBezTo>
                    <a:pt x="166" y="1278"/>
                    <a:pt x="154" y="1300"/>
                    <a:pt x="157" y="1316"/>
                  </a:cubicBezTo>
                  <a:cubicBezTo>
                    <a:pt x="160" y="1335"/>
                    <a:pt x="191" y="1310"/>
                    <a:pt x="201" y="1326"/>
                  </a:cubicBezTo>
                  <a:cubicBezTo>
                    <a:pt x="212" y="1341"/>
                    <a:pt x="181" y="1355"/>
                    <a:pt x="166" y="1362"/>
                  </a:cubicBezTo>
                  <a:cubicBezTo>
                    <a:pt x="151" y="1365"/>
                    <a:pt x="154" y="1384"/>
                    <a:pt x="157" y="1396"/>
                  </a:cubicBezTo>
                  <a:cubicBezTo>
                    <a:pt x="160" y="1404"/>
                    <a:pt x="176" y="1397"/>
                    <a:pt x="176" y="1397"/>
                  </a:cubicBezTo>
                  <a:cubicBezTo>
                    <a:pt x="175" y="1412"/>
                    <a:pt x="175" y="1412"/>
                    <a:pt x="175" y="1412"/>
                  </a:cubicBezTo>
                  <a:cubicBezTo>
                    <a:pt x="197" y="1421"/>
                    <a:pt x="197" y="1421"/>
                    <a:pt x="197" y="1421"/>
                  </a:cubicBezTo>
                  <a:cubicBezTo>
                    <a:pt x="231" y="1423"/>
                    <a:pt x="231" y="1423"/>
                    <a:pt x="231" y="1423"/>
                  </a:cubicBezTo>
                  <a:cubicBezTo>
                    <a:pt x="173" y="1443"/>
                    <a:pt x="173" y="1443"/>
                    <a:pt x="173" y="1443"/>
                  </a:cubicBezTo>
                  <a:cubicBezTo>
                    <a:pt x="159" y="1434"/>
                    <a:pt x="159" y="1434"/>
                    <a:pt x="159" y="1434"/>
                  </a:cubicBezTo>
                  <a:cubicBezTo>
                    <a:pt x="148" y="1438"/>
                    <a:pt x="148" y="1438"/>
                    <a:pt x="148" y="1438"/>
                  </a:cubicBezTo>
                  <a:cubicBezTo>
                    <a:pt x="150" y="1457"/>
                    <a:pt x="150" y="1457"/>
                    <a:pt x="150" y="1457"/>
                  </a:cubicBezTo>
                  <a:cubicBezTo>
                    <a:pt x="133" y="1437"/>
                    <a:pt x="133" y="1437"/>
                    <a:pt x="133" y="1437"/>
                  </a:cubicBezTo>
                  <a:cubicBezTo>
                    <a:pt x="141" y="1418"/>
                    <a:pt x="141" y="1418"/>
                    <a:pt x="141" y="1418"/>
                  </a:cubicBezTo>
                  <a:cubicBezTo>
                    <a:pt x="141" y="1418"/>
                    <a:pt x="109" y="1386"/>
                    <a:pt x="94" y="1389"/>
                  </a:cubicBezTo>
                  <a:cubicBezTo>
                    <a:pt x="75" y="1392"/>
                    <a:pt x="95" y="1435"/>
                    <a:pt x="95" y="1435"/>
                  </a:cubicBezTo>
                  <a:cubicBezTo>
                    <a:pt x="95" y="1435"/>
                    <a:pt x="110" y="1436"/>
                    <a:pt x="109" y="1459"/>
                  </a:cubicBezTo>
                  <a:cubicBezTo>
                    <a:pt x="112" y="1482"/>
                    <a:pt x="78" y="1480"/>
                    <a:pt x="78" y="1480"/>
                  </a:cubicBezTo>
                  <a:cubicBezTo>
                    <a:pt x="144" y="1510"/>
                    <a:pt x="144" y="1510"/>
                    <a:pt x="144" y="1510"/>
                  </a:cubicBezTo>
                  <a:cubicBezTo>
                    <a:pt x="179" y="1485"/>
                    <a:pt x="179" y="1485"/>
                    <a:pt x="179" y="1485"/>
                  </a:cubicBezTo>
                  <a:cubicBezTo>
                    <a:pt x="196" y="1524"/>
                    <a:pt x="196" y="1524"/>
                    <a:pt x="196" y="1524"/>
                  </a:cubicBezTo>
                  <a:cubicBezTo>
                    <a:pt x="215" y="1514"/>
                    <a:pt x="215" y="1514"/>
                    <a:pt x="215" y="1514"/>
                  </a:cubicBezTo>
                  <a:cubicBezTo>
                    <a:pt x="215" y="1514"/>
                    <a:pt x="249" y="1515"/>
                    <a:pt x="275" y="1524"/>
                  </a:cubicBezTo>
                  <a:cubicBezTo>
                    <a:pt x="297" y="1533"/>
                    <a:pt x="268" y="1581"/>
                    <a:pt x="268" y="1581"/>
                  </a:cubicBezTo>
                  <a:cubicBezTo>
                    <a:pt x="241" y="1603"/>
                    <a:pt x="241" y="1603"/>
                    <a:pt x="241" y="1603"/>
                  </a:cubicBezTo>
                  <a:cubicBezTo>
                    <a:pt x="278" y="1612"/>
                    <a:pt x="278" y="1612"/>
                    <a:pt x="278" y="1612"/>
                  </a:cubicBezTo>
                  <a:cubicBezTo>
                    <a:pt x="278" y="1620"/>
                    <a:pt x="278" y="1620"/>
                    <a:pt x="278" y="1620"/>
                  </a:cubicBezTo>
                  <a:cubicBezTo>
                    <a:pt x="333" y="1630"/>
                    <a:pt x="333" y="1630"/>
                    <a:pt x="333" y="1630"/>
                  </a:cubicBezTo>
                  <a:cubicBezTo>
                    <a:pt x="273" y="1631"/>
                    <a:pt x="273" y="1631"/>
                    <a:pt x="273" y="1631"/>
                  </a:cubicBezTo>
                  <a:cubicBezTo>
                    <a:pt x="279" y="1666"/>
                    <a:pt x="279" y="1666"/>
                    <a:pt x="279" y="1666"/>
                  </a:cubicBezTo>
                  <a:cubicBezTo>
                    <a:pt x="302" y="1663"/>
                    <a:pt x="302" y="1663"/>
                    <a:pt x="302" y="1663"/>
                  </a:cubicBezTo>
                  <a:cubicBezTo>
                    <a:pt x="321" y="1653"/>
                    <a:pt x="321" y="1653"/>
                    <a:pt x="321" y="1653"/>
                  </a:cubicBezTo>
                  <a:cubicBezTo>
                    <a:pt x="317" y="1668"/>
                    <a:pt x="317" y="1668"/>
                    <a:pt x="317" y="1668"/>
                  </a:cubicBezTo>
                  <a:cubicBezTo>
                    <a:pt x="342" y="1684"/>
                    <a:pt x="342" y="1684"/>
                    <a:pt x="342" y="1684"/>
                  </a:cubicBezTo>
                  <a:cubicBezTo>
                    <a:pt x="342" y="1684"/>
                    <a:pt x="361" y="1677"/>
                    <a:pt x="356" y="1696"/>
                  </a:cubicBezTo>
                  <a:cubicBezTo>
                    <a:pt x="356" y="1712"/>
                    <a:pt x="337" y="1722"/>
                    <a:pt x="337" y="1722"/>
                  </a:cubicBezTo>
                  <a:cubicBezTo>
                    <a:pt x="337" y="1722"/>
                    <a:pt x="319" y="1702"/>
                    <a:pt x="303" y="1724"/>
                  </a:cubicBezTo>
                  <a:cubicBezTo>
                    <a:pt x="287" y="1747"/>
                    <a:pt x="313" y="1752"/>
                    <a:pt x="313" y="1752"/>
                  </a:cubicBezTo>
                  <a:cubicBezTo>
                    <a:pt x="332" y="1741"/>
                    <a:pt x="332" y="1741"/>
                    <a:pt x="332" y="1741"/>
                  </a:cubicBezTo>
                  <a:cubicBezTo>
                    <a:pt x="350" y="1746"/>
                    <a:pt x="350" y="1746"/>
                    <a:pt x="350" y="1746"/>
                  </a:cubicBezTo>
                  <a:cubicBezTo>
                    <a:pt x="502" y="1715"/>
                    <a:pt x="502" y="1715"/>
                    <a:pt x="502" y="1715"/>
                  </a:cubicBezTo>
                  <a:cubicBezTo>
                    <a:pt x="451" y="1747"/>
                    <a:pt x="451" y="1747"/>
                    <a:pt x="451" y="1747"/>
                  </a:cubicBezTo>
                  <a:cubicBezTo>
                    <a:pt x="454" y="1770"/>
                    <a:pt x="454" y="1770"/>
                    <a:pt x="454" y="1770"/>
                  </a:cubicBezTo>
                  <a:cubicBezTo>
                    <a:pt x="409" y="1771"/>
                    <a:pt x="409" y="1771"/>
                    <a:pt x="409" y="1771"/>
                  </a:cubicBezTo>
                  <a:cubicBezTo>
                    <a:pt x="363" y="1796"/>
                    <a:pt x="363" y="1796"/>
                    <a:pt x="363" y="1796"/>
                  </a:cubicBezTo>
                  <a:cubicBezTo>
                    <a:pt x="336" y="1818"/>
                    <a:pt x="336" y="1818"/>
                    <a:pt x="336" y="1818"/>
                  </a:cubicBezTo>
                  <a:cubicBezTo>
                    <a:pt x="343" y="1822"/>
                    <a:pt x="343" y="1822"/>
                    <a:pt x="343" y="1822"/>
                  </a:cubicBezTo>
                  <a:cubicBezTo>
                    <a:pt x="396" y="1809"/>
                    <a:pt x="396" y="1809"/>
                    <a:pt x="396" y="1809"/>
                  </a:cubicBezTo>
                  <a:cubicBezTo>
                    <a:pt x="397" y="1794"/>
                    <a:pt x="397" y="1794"/>
                    <a:pt x="397" y="1794"/>
                  </a:cubicBezTo>
                  <a:cubicBezTo>
                    <a:pt x="419" y="1791"/>
                    <a:pt x="419" y="1791"/>
                    <a:pt x="419" y="1791"/>
                  </a:cubicBezTo>
                  <a:cubicBezTo>
                    <a:pt x="427" y="1795"/>
                    <a:pt x="427" y="1795"/>
                    <a:pt x="427" y="1795"/>
                  </a:cubicBezTo>
                  <a:cubicBezTo>
                    <a:pt x="469" y="1774"/>
                    <a:pt x="469" y="1774"/>
                    <a:pt x="469" y="1774"/>
                  </a:cubicBezTo>
                  <a:cubicBezTo>
                    <a:pt x="472" y="1786"/>
                    <a:pt x="472" y="1786"/>
                    <a:pt x="472" y="1786"/>
                  </a:cubicBezTo>
                  <a:cubicBezTo>
                    <a:pt x="449" y="1804"/>
                    <a:pt x="449" y="1804"/>
                    <a:pt x="449" y="1804"/>
                  </a:cubicBezTo>
                  <a:cubicBezTo>
                    <a:pt x="460" y="1812"/>
                    <a:pt x="460" y="1812"/>
                    <a:pt x="460" y="1812"/>
                  </a:cubicBezTo>
                  <a:cubicBezTo>
                    <a:pt x="448" y="1819"/>
                    <a:pt x="448" y="1819"/>
                    <a:pt x="448" y="1819"/>
                  </a:cubicBezTo>
                  <a:cubicBezTo>
                    <a:pt x="459" y="1827"/>
                    <a:pt x="459" y="1827"/>
                    <a:pt x="459" y="1827"/>
                  </a:cubicBezTo>
                  <a:cubicBezTo>
                    <a:pt x="502" y="1784"/>
                    <a:pt x="502" y="1784"/>
                    <a:pt x="502" y="1784"/>
                  </a:cubicBezTo>
                  <a:cubicBezTo>
                    <a:pt x="496" y="1760"/>
                    <a:pt x="496" y="1760"/>
                    <a:pt x="496" y="1760"/>
                  </a:cubicBezTo>
                  <a:cubicBezTo>
                    <a:pt x="496" y="1760"/>
                    <a:pt x="511" y="1750"/>
                    <a:pt x="534" y="1747"/>
                  </a:cubicBezTo>
                  <a:cubicBezTo>
                    <a:pt x="556" y="1744"/>
                    <a:pt x="566" y="1771"/>
                    <a:pt x="566" y="1771"/>
                  </a:cubicBezTo>
                  <a:cubicBezTo>
                    <a:pt x="606" y="1792"/>
                    <a:pt x="606" y="1792"/>
                    <a:pt x="606" y="1792"/>
                  </a:cubicBezTo>
                  <a:cubicBezTo>
                    <a:pt x="618" y="1785"/>
                    <a:pt x="618" y="1785"/>
                    <a:pt x="618" y="1785"/>
                  </a:cubicBezTo>
                  <a:cubicBezTo>
                    <a:pt x="611" y="1773"/>
                    <a:pt x="611" y="1773"/>
                    <a:pt x="611" y="1773"/>
                  </a:cubicBezTo>
                  <a:cubicBezTo>
                    <a:pt x="627" y="1759"/>
                    <a:pt x="627" y="1759"/>
                    <a:pt x="627" y="1759"/>
                  </a:cubicBezTo>
                  <a:cubicBezTo>
                    <a:pt x="660" y="1776"/>
                    <a:pt x="660" y="1776"/>
                    <a:pt x="660" y="1776"/>
                  </a:cubicBezTo>
                  <a:cubicBezTo>
                    <a:pt x="660" y="1776"/>
                    <a:pt x="652" y="1779"/>
                    <a:pt x="648" y="1783"/>
                  </a:cubicBezTo>
                  <a:cubicBezTo>
                    <a:pt x="641" y="1783"/>
                    <a:pt x="644" y="1798"/>
                    <a:pt x="644" y="1798"/>
                  </a:cubicBezTo>
                  <a:cubicBezTo>
                    <a:pt x="659" y="1795"/>
                    <a:pt x="659" y="1795"/>
                    <a:pt x="659" y="1795"/>
                  </a:cubicBezTo>
                  <a:cubicBezTo>
                    <a:pt x="669" y="1818"/>
                    <a:pt x="669" y="1818"/>
                    <a:pt x="669" y="1818"/>
                  </a:cubicBezTo>
                  <a:cubicBezTo>
                    <a:pt x="667" y="1784"/>
                    <a:pt x="667" y="1784"/>
                    <a:pt x="667" y="1784"/>
                  </a:cubicBezTo>
                  <a:cubicBezTo>
                    <a:pt x="678" y="1780"/>
                    <a:pt x="697" y="1770"/>
                    <a:pt x="701" y="1778"/>
                  </a:cubicBezTo>
                  <a:cubicBezTo>
                    <a:pt x="712" y="1786"/>
                    <a:pt x="700" y="1801"/>
                    <a:pt x="700" y="1801"/>
                  </a:cubicBezTo>
                  <a:cubicBezTo>
                    <a:pt x="724" y="1832"/>
                    <a:pt x="724" y="1832"/>
                    <a:pt x="724" y="1832"/>
                  </a:cubicBezTo>
                  <a:cubicBezTo>
                    <a:pt x="724" y="1851"/>
                    <a:pt x="724" y="1851"/>
                    <a:pt x="724" y="1851"/>
                  </a:cubicBezTo>
                  <a:cubicBezTo>
                    <a:pt x="724" y="1851"/>
                    <a:pt x="775" y="1869"/>
                    <a:pt x="816" y="1879"/>
                  </a:cubicBezTo>
                  <a:cubicBezTo>
                    <a:pt x="853" y="1884"/>
                    <a:pt x="877" y="1851"/>
                    <a:pt x="916" y="1826"/>
                  </a:cubicBezTo>
                  <a:cubicBezTo>
                    <a:pt x="954" y="1805"/>
                    <a:pt x="975" y="1837"/>
                    <a:pt x="975" y="1837"/>
                  </a:cubicBezTo>
                  <a:cubicBezTo>
                    <a:pt x="988" y="1795"/>
                    <a:pt x="988" y="1795"/>
                    <a:pt x="988" y="1795"/>
                  </a:cubicBezTo>
                  <a:cubicBezTo>
                    <a:pt x="966" y="1794"/>
                    <a:pt x="966" y="1794"/>
                    <a:pt x="966" y="1794"/>
                  </a:cubicBezTo>
                  <a:cubicBezTo>
                    <a:pt x="966" y="1794"/>
                    <a:pt x="980" y="1726"/>
                    <a:pt x="974" y="1687"/>
                  </a:cubicBezTo>
                  <a:cubicBezTo>
                    <a:pt x="972" y="1653"/>
                    <a:pt x="1005" y="1666"/>
                    <a:pt x="1054" y="1661"/>
                  </a:cubicBezTo>
                  <a:cubicBezTo>
                    <a:pt x="1103" y="1655"/>
                    <a:pt x="1129" y="1657"/>
                    <a:pt x="1129" y="1657"/>
                  </a:cubicBezTo>
                  <a:cubicBezTo>
                    <a:pt x="1129" y="1657"/>
                    <a:pt x="1218" y="1676"/>
                    <a:pt x="1259" y="1690"/>
                  </a:cubicBezTo>
                  <a:cubicBezTo>
                    <a:pt x="1299" y="1699"/>
                    <a:pt x="1312" y="1738"/>
                    <a:pt x="1349" y="1767"/>
                  </a:cubicBezTo>
                  <a:cubicBezTo>
                    <a:pt x="1389" y="1791"/>
                    <a:pt x="1477" y="1742"/>
                    <a:pt x="1477" y="1742"/>
                  </a:cubicBezTo>
                  <a:cubicBezTo>
                    <a:pt x="1477" y="1742"/>
                    <a:pt x="1588" y="1682"/>
                    <a:pt x="1623" y="1650"/>
                  </a:cubicBezTo>
                  <a:cubicBezTo>
                    <a:pt x="1662" y="1621"/>
                    <a:pt x="1701" y="1512"/>
                    <a:pt x="1732" y="1483"/>
                  </a:cubicBezTo>
                  <a:cubicBezTo>
                    <a:pt x="1759" y="1457"/>
                    <a:pt x="1836" y="1511"/>
                    <a:pt x="1873" y="1512"/>
                  </a:cubicBezTo>
                  <a:cubicBezTo>
                    <a:pt x="1914" y="1510"/>
                    <a:pt x="1928" y="1461"/>
                    <a:pt x="1928" y="1461"/>
                  </a:cubicBezTo>
                  <a:cubicBezTo>
                    <a:pt x="1909" y="1453"/>
                    <a:pt x="1909" y="1453"/>
                    <a:pt x="1909" y="1453"/>
                  </a:cubicBezTo>
                  <a:cubicBezTo>
                    <a:pt x="1940" y="1447"/>
                    <a:pt x="1940" y="1447"/>
                    <a:pt x="1940" y="1447"/>
                  </a:cubicBezTo>
                  <a:cubicBezTo>
                    <a:pt x="1940" y="1447"/>
                    <a:pt x="1931" y="1396"/>
                    <a:pt x="1979" y="1399"/>
                  </a:cubicBezTo>
                  <a:cubicBezTo>
                    <a:pt x="2028" y="1401"/>
                    <a:pt x="2025" y="1455"/>
                    <a:pt x="2025" y="1455"/>
                  </a:cubicBezTo>
                  <a:cubicBezTo>
                    <a:pt x="2025" y="1455"/>
                    <a:pt x="1983" y="1483"/>
                    <a:pt x="1966" y="1524"/>
                  </a:cubicBezTo>
                  <a:cubicBezTo>
                    <a:pt x="1953" y="1562"/>
                    <a:pt x="2019" y="1584"/>
                    <a:pt x="2022" y="1596"/>
                  </a:cubicBezTo>
                  <a:cubicBezTo>
                    <a:pt x="2026" y="1604"/>
                    <a:pt x="2017" y="1626"/>
                    <a:pt x="2017" y="1626"/>
                  </a:cubicBezTo>
                  <a:cubicBezTo>
                    <a:pt x="2077" y="1641"/>
                    <a:pt x="2077" y="1641"/>
                    <a:pt x="2077" y="1641"/>
                  </a:cubicBezTo>
                  <a:cubicBezTo>
                    <a:pt x="2109" y="1581"/>
                    <a:pt x="2109" y="1581"/>
                    <a:pt x="2109" y="1581"/>
                  </a:cubicBezTo>
                  <a:cubicBezTo>
                    <a:pt x="2085" y="1534"/>
                    <a:pt x="2085" y="1534"/>
                    <a:pt x="2085" y="1534"/>
                  </a:cubicBezTo>
                  <a:cubicBezTo>
                    <a:pt x="2135" y="1509"/>
                    <a:pt x="2135" y="1509"/>
                    <a:pt x="2135" y="1509"/>
                  </a:cubicBezTo>
                  <a:cubicBezTo>
                    <a:pt x="2092" y="1462"/>
                    <a:pt x="2092" y="1462"/>
                    <a:pt x="2092" y="1462"/>
                  </a:cubicBezTo>
                  <a:cubicBezTo>
                    <a:pt x="2092" y="1462"/>
                    <a:pt x="2095" y="1404"/>
                    <a:pt x="2100" y="1382"/>
                  </a:cubicBezTo>
                  <a:cubicBezTo>
                    <a:pt x="2101" y="1359"/>
                    <a:pt x="2167" y="1373"/>
                    <a:pt x="2167" y="1373"/>
                  </a:cubicBezTo>
                  <a:cubicBezTo>
                    <a:pt x="2178" y="1397"/>
                    <a:pt x="2178" y="1397"/>
                    <a:pt x="2178" y="1397"/>
                  </a:cubicBezTo>
                  <a:cubicBezTo>
                    <a:pt x="2273" y="1355"/>
                    <a:pt x="2273" y="1355"/>
                    <a:pt x="2273" y="1355"/>
                  </a:cubicBezTo>
                  <a:cubicBezTo>
                    <a:pt x="2270" y="1332"/>
                    <a:pt x="2270" y="1332"/>
                    <a:pt x="2270" y="1332"/>
                  </a:cubicBezTo>
                  <a:cubicBezTo>
                    <a:pt x="2304" y="1326"/>
                    <a:pt x="2304" y="1326"/>
                    <a:pt x="2304" y="1326"/>
                  </a:cubicBezTo>
                  <a:cubicBezTo>
                    <a:pt x="2304" y="1326"/>
                    <a:pt x="2359" y="1264"/>
                    <a:pt x="2390" y="1254"/>
                  </a:cubicBezTo>
                  <a:cubicBezTo>
                    <a:pt x="2417" y="1240"/>
                    <a:pt x="2475" y="1277"/>
                    <a:pt x="2475" y="1277"/>
                  </a:cubicBezTo>
                  <a:cubicBezTo>
                    <a:pt x="2543" y="1250"/>
                    <a:pt x="2543" y="1250"/>
                    <a:pt x="2543" y="1250"/>
                  </a:cubicBezTo>
                  <a:cubicBezTo>
                    <a:pt x="2543" y="1250"/>
                    <a:pt x="2596" y="1245"/>
                    <a:pt x="2650" y="1205"/>
                  </a:cubicBezTo>
                  <a:cubicBezTo>
                    <a:pt x="2708" y="1166"/>
                    <a:pt x="2807" y="1161"/>
                    <a:pt x="2807" y="1161"/>
                  </a:cubicBezTo>
                  <a:cubicBezTo>
                    <a:pt x="2807" y="1161"/>
                    <a:pt x="2879" y="1137"/>
                    <a:pt x="2948" y="1110"/>
                  </a:cubicBezTo>
                  <a:cubicBezTo>
                    <a:pt x="3020" y="1083"/>
                    <a:pt x="3038" y="1022"/>
                    <a:pt x="3038" y="1022"/>
                  </a:cubicBezTo>
                  <a:cubicBezTo>
                    <a:pt x="3075" y="1028"/>
                    <a:pt x="3075" y="1028"/>
                    <a:pt x="3075" y="1028"/>
                  </a:cubicBezTo>
                  <a:cubicBezTo>
                    <a:pt x="3089" y="1044"/>
                    <a:pt x="3089" y="1044"/>
                    <a:pt x="3089" y="1044"/>
                  </a:cubicBezTo>
                  <a:cubicBezTo>
                    <a:pt x="3131" y="1023"/>
                    <a:pt x="3131" y="1023"/>
                    <a:pt x="3131" y="1023"/>
                  </a:cubicBezTo>
                  <a:cubicBezTo>
                    <a:pt x="3115" y="961"/>
                    <a:pt x="3115" y="961"/>
                    <a:pt x="3115" y="961"/>
                  </a:cubicBezTo>
                  <a:cubicBezTo>
                    <a:pt x="3183" y="964"/>
                    <a:pt x="3183" y="964"/>
                    <a:pt x="3183" y="964"/>
                  </a:cubicBezTo>
                  <a:cubicBezTo>
                    <a:pt x="3195" y="942"/>
                    <a:pt x="3195" y="942"/>
                    <a:pt x="3195" y="942"/>
                  </a:cubicBezTo>
                  <a:cubicBezTo>
                    <a:pt x="3204" y="942"/>
                    <a:pt x="3204" y="942"/>
                    <a:pt x="3204" y="942"/>
                  </a:cubicBezTo>
                  <a:cubicBezTo>
                    <a:pt x="3204" y="279"/>
                    <a:pt x="3204" y="279"/>
                    <a:pt x="3204" y="279"/>
                  </a:cubicBezTo>
                  <a:lnTo>
                    <a:pt x="3201" y="27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9" name="Freeform 718">
              <a:extLst>
                <a:ext uri="{FF2B5EF4-FFF2-40B4-BE49-F238E27FC236}">
                  <a16:creationId xmlns:a16="http://schemas.microsoft.com/office/drawing/2014/main" id="{B88167C3-580F-47A5-88EB-4134F13C4CA3}"/>
                </a:ext>
              </a:extLst>
            </p:cNvPr>
            <p:cNvSpPr>
              <a:spLocks/>
            </p:cNvSpPr>
            <p:nvPr/>
          </p:nvSpPr>
          <p:spPr bwMode="gray">
            <a:xfrm>
              <a:off x="8408275" y="5371813"/>
              <a:ext cx="269523" cy="741587"/>
            </a:xfrm>
            <a:custGeom>
              <a:avLst/>
              <a:gdLst>
                <a:gd name="T0" fmla="*/ 502 w 511"/>
                <a:gd name="T1" fmla="*/ 0 h 1403"/>
                <a:gd name="T2" fmla="*/ 490 w 511"/>
                <a:gd name="T3" fmla="*/ 22 h 1403"/>
                <a:gd name="T4" fmla="*/ 422 w 511"/>
                <a:gd name="T5" fmla="*/ 19 h 1403"/>
                <a:gd name="T6" fmla="*/ 438 w 511"/>
                <a:gd name="T7" fmla="*/ 81 h 1403"/>
                <a:gd name="T8" fmla="*/ 396 w 511"/>
                <a:gd name="T9" fmla="*/ 102 h 1403"/>
                <a:gd name="T10" fmla="*/ 398 w 511"/>
                <a:gd name="T11" fmla="*/ 148 h 1403"/>
                <a:gd name="T12" fmla="*/ 374 w 511"/>
                <a:gd name="T13" fmla="*/ 174 h 1403"/>
                <a:gd name="T14" fmla="*/ 340 w 511"/>
                <a:gd name="T15" fmla="*/ 260 h 1403"/>
                <a:gd name="T16" fmla="*/ 278 w 511"/>
                <a:gd name="T17" fmla="*/ 198 h 1403"/>
                <a:gd name="T18" fmla="*/ 296 w 511"/>
                <a:gd name="T19" fmla="*/ 306 h 1403"/>
                <a:gd name="T20" fmla="*/ 345 w 511"/>
                <a:gd name="T21" fmla="*/ 370 h 1403"/>
                <a:gd name="T22" fmla="*/ 354 w 511"/>
                <a:gd name="T23" fmla="*/ 500 h 1403"/>
                <a:gd name="T24" fmla="*/ 399 w 511"/>
                <a:gd name="T25" fmla="*/ 594 h 1403"/>
                <a:gd name="T26" fmla="*/ 400 w 511"/>
                <a:gd name="T27" fmla="*/ 640 h 1403"/>
                <a:gd name="T28" fmla="*/ 389 w 511"/>
                <a:gd name="T29" fmla="*/ 643 h 1403"/>
                <a:gd name="T30" fmla="*/ 390 w 511"/>
                <a:gd name="T31" fmla="*/ 701 h 1403"/>
                <a:gd name="T32" fmla="*/ 382 w 511"/>
                <a:gd name="T33" fmla="*/ 704 h 1403"/>
                <a:gd name="T34" fmla="*/ 0 w 511"/>
                <a:gd name="T35" fmla="*/ 1171 h 1403"/>
                <a:gd name="T36" fmla="*/ 201 w 511"/>
                <a:gd name="T37" fmla="*/ 1399 h 1403"/>
                <a:gd name="T38" fmla="*/ 428 w 511"/>
                <a:gd name="T39" fmla="*/ 1378 h 1403"/>
                <a:gd name="T40" fmla="*/ 511 w 511"/>
                <a:gd name="T41" fmla="*/ 1403 h 1403"/>
                <a:gd name="T42" fmla="*/ 511 w 511"/>
                <a:gd name="T43" fmla="*/ 0 h 1403"/>
                <a:gd name="T44" fmla="*/ 502 w 511"/>
                <a:gd name="T45"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1" h="1403">
                  <a:moveTo>
                    <a:pt x="502" y="0"/>
                  </a:moveTo>
                  <a:cubicBezTo>
                    <a:pt x="490" y="22"/>
                    <a:pt x="490" y="22"/>
                    <a:pt x="490" y="22"/>
                  </a:cubicBezTo>
                  <a:cubicBezTo>
                    <a:pt x="422" y="19"/>
                    <a:pt x="422" y="19"/>
                    <a:pt x="422" y="19"/>
                  </a:cubicBezTo>
                  <a:cubicBezTo>
                    <a:pt x="438" y="81"/>
                    <a:pt x="438" y="81"/>
                    <a:pt x="438" y="81"/>
                  </a:cubicBezTo>
                  <a:cubicBezTo>
                    <a:pt x="396" y="102"/>
                    <a:pt x="396" y="102"/>
                    <a:pt x="396" y="102"/>
                  </a:cubicBezTo>
                  <a:cubicBezTo>
                    <a:pt x="396" y="102"/>
                    <a:pt x="398" y="133"/>
                    <a:pt x="398" y="148"/>
                  </a:cubicBezTo>
                  <a:cubicBezTo>
                    <a:pt x="397" y="160"/>
                    <a:pt x="374" y="174"/>
                    <a:pt x="374" y="174"/>
                  </a:cubicBezTo>
                  <a:cubicBezTo>
                    <a:pt x="374" y="174"/>
                    <a:pt x="364" y="223"/>
                    <a:pt x="340" y="260"/>
                  </a:cubicBezTo>
                  <a:cubicBezTo>
                    <a:pt x="320" y="301"/>
                    <a:pt x="298" y="176"/>
                    <a:pt x="278" y="198"/>
                  </a:cubicBezTo>
                  <a:cubicBezTo>
                    <a:pt x="262" y="224"/>
                    <a:pt x="282" y="275"/>
                    <a:pt x="296" y="306"/>
                  </a:cubicBezTo>
                  <a:cubicBezTo>
                    <a:pt x="305" y="341"/>
                    <a:pt x="332" y="338"/>
                    <a:pt x="345" y="370"/>
                  </a:cubicBezTo>
                  <a:cubicBezTo>
                    <a:pt x="363" y="397"/>
                    <a:pt x="346" y="442"/>
                    <a:pt x="354" y="500"/>
                  </a:cubicBezTo>
                  <a:cubicBezTo>
                    <a:pt x="363" y="554"/>
                    <a:pt x="399" y="594"/>
                    <a:pt x="399" y="594"/>
                  </a:cubicBezTo>
                  <a:cubicBezTo>
                    <a:pt x="400" y="640"/>
                    <a:pt x="400" y="640"/>
                    <a:pt x="400" y="640"/>
                  </a:cubicBezTo>
                  <a:cubicBezTo>
                    <a:pt x="389" y="643"/>
                    <a:pt x="389" y="643"/>
                    <a:pt x="389" y="643"/>
                  </a:cubicBezTo>
                  <a:cubicBezTo>
                    <a:pt x="390" y="701"/>
                    <a:pt x="390" y="701"/>
                    <a:pt x="390" y="701"/>
                  </a:cubicBezTo>
                  <a:cubicBezTo>
                    <a:pt x="382" y="704"/>
                    <a:pt x="382" y="704"/>
                    <a:pt x="382" y="704"/>
                  </a:cubicBezTo>
                  <a:cubicBezTo>
                    <a:pt x="0" y="1171"/>
                    <a:pt x="0" y="1171"/>
                    <a:pt x="0" y="1171"/>
                  </a:cubicBezTo>
                  <a:cubicBezTo>
                    <a:pt x="201" y="1399"/>
                    <a:pt x="201" y="1399"/>
                    <a:pt x="201" y="1399"/>
                  </a:cubicBezTo>
                  <a:cubicBezTo>
                    <a:pt x="428" y="1378"/>
                    <a:pt x="428" y="1378"/>
                    <a:pt x="428" y="1378"/>
                  </a:cubicBezTo>
                  <a:cubicBezTo>
                    <a:pt x="511" y="1403"/>
                    <a:pt x="511" y="1403"/>
                    <a:pt x="511" y="1403"/>
                  </a:cubicBezTo>
                  <a:cubicBezTo>
                    <a:pt x="511" y="0"/>
                    <a:pt x="511" y="0"/>
                    <a:pt x="511" y="0"/>
                  </a:cubicBezTo>
                  <a:lnTo>
                    <a:pt x="50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0" name="Freeform 719">
              <a:extLst>
                <a:ext uri="{FF2B5EF4-FFF2-40B4-BE49-F238E27FC236}">
                  <a16:creationId xmlns:a16="http://schemas.microsoft.com/office/drawing/2014/main" id="{86966E80-5CE7-479D-80FE-95A93ACD8C45}"/>
                </a:ext>
              </a:extLst>
            </p:cNvPr>
            <p:cNvSpPr>
              <a:spLocks/>
            </p:cNvSpPr>
            <p:nvPr/>
          </p:nvSpPr>
          <p:spPr bwMode="gray">
            <a:xfrm>
              <a:off x="8406681" y="5743404"/>
              <a:ext cx="202541" cy="247196"/>
            </a:xfrm>
            <a:custGeom>
              <a:avLst/>
              <a:gdLst>
                <a:gd name="T0" fmla="*/ 0 w 127"/>
                <a:gd name="T1" fmla="*/ 155 h 155"/>
                <a:gd name="T2" fmla="*/ 1 w 127"/>
                <a:gd name="T3" fmla="*/ 155 h 155"/>
                <a:gd name="T4" fmla="*/ 127 w 127"/>
                <a:gd name="T5" fmla="*/ 0 h 155"/>
                <a:gd name="T6" fmla="*/ 20 w 127"/>
                <a:gd name="T7" fmla="*/ 131 h 155"/>
                <a:gd name="T8" fmla="*/ 0 w 127"/>
                <a:gd name="T9" fmla="*/ 155 h 155"/>
              </a:gdLst>
              <a:ahLst/>
              <a:cxnLst>
                <a:cxn ang="0">
                  <a:pos x="T0" y="T1"/>
                </a:cxn>
                <a:cxn ang="0">
                  <a:pos x="T2" y="T3"/>
                </a:cxn>
                <a:cxn ang="0">
                  <a:pos x="T4" y="T5"/>
                </a:cxn>
                <a:cxn ang="0">
                  <a:pos x="T6" y="T7"/>
                </a:cxn>
                <a:cxn ang="0">
                  <a:pos x="T8" y="T9"/>
                </a:cxn>
              </a:cxnLst>
              <a:rect l="0" t="0" r="r" b="b"/>
              <a:pathLst>
                <a:path w="127" h="155">
                  <a:moveTo>
                    <a:pt x="0" y="155"/>
                  </a:moveTo>
                  <a:lnTo>
                    <a:pt x="1" y="155"/>
                  </a:lnTo>
                  <a:lnTo>
                    <a:pt x="127" y="0"/>
                  </a:lnTo>
                  <a:lnTo>
                    <a:pt x="20" y="131"/>
                  </a:lnTo>
                  <a:lnTo>
                    <a:pt x="0" y="15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1" name="Freeform 720">
              <a:extLst>
                <a:ext uri="{FF2B5EF4-FFF2-40B4-BE49-F238E27FC236}">
                  <a16:creationId xmlns:a16="http://schemas.microsoft.com/office/drawing/2014/main" id="{8AE1F5EF-DA5B-4CD9-AA5C-A4DA3C30364F}"/>
                </a:ext>
              </a:extLst>
            </p:cNvPr>
            <p:cNvSpPr>
              <a:spLocks noEditPoints="1"/>
            </p:cNvSpPr>
            <p:nvPr/>
          </p:nvSpPr>
          <p:spPr bwMode="gray">
            <a:xfrm>
              <a:off x="6537566" y="1625608"/>
              <a:ext cx="2140233" cy="3106687"/>
            </a:xfrm>
            <a:custGeom>
              <a:avLst/>
              <a:gdLst>
                <a:gd name="T0" fmla="*/ 1740 w 4048"/>
                <a:gd name="T1" fmla="*/ 394 h 5875"/>
                <a:gd name="T2" fmla="*/ 1251 w 4048"/>
                <a:gd name="T3" fmla="*/ 130 h 5875"/>
                <a:gd name="T4" fmla="*/ 1545 w 4048"/>
                <a:gd name="T5" fmla="*/ 649 h 5875"/>
                <a:gd name="T6" fmla="*/ 1224 w 4048"/>
                <a:gd name="T7" fmla="*/ 963 h 5875"/>
                <a:gd name="T8" fmla="*/ 1149 w 4048"/>
                <a:gd name="T9" fmla="*/ 1288 h 5875"/>
                <a:gd name="T10" fmla="*/ 1008 w 4048"/>
                <a:gd name="T11" fmla="*/ 1258 h 5875"/>
                <a:gd name="T12" fmla="*/ 1164 w 4048"/>
                <a:gd name="T13" fmla="*/ 1361 h 5875"/>
                <a:gd name="T14" fmla="*/ 948 w 4048"/>
                <a:gd name="T15" fmla="*/ 1431 h 5875"/>
                <a:gd name="T16" fmla="*/ 792 w 4048"/>
                <a:gd name="T17" fmla="*/ 1324 h 5875"/>
                <a:gd name="T18" fmla="*/ 603 w 4048"/>
                <a:gd name="T19" fmla="*/ 1044 h 5875"/>
                <a:gd name="T20" fmla="*/ 511 w 4048"/>
                <a:gd name="T21" fmla="*/ 1005 h 5875"/>
                <a:gd name="T22" fmla="*/ 436 w 4048"/>
                <a:gd name="T23" fmla="*/ 921 h 5875"/>
                <a:gd name="T24" fmla="*/ 622 w 4048"/>
                <a:gd name="T25" fmla="*/ 957 h 5875"/>
                <a:gd name="T26" fmla="*/ 994 w 4048"/>
                <a:gd name="T27" fmla="*/ 986 h 5875"/>
                <a:gd name="T28" fmla="*/ 1158 w 4048"/>
                <a:gd name="T29" fmla="*/ 600 h 5875"/>
                <a:gd name="T30" fmla="*/ 990 w 4048"/>
                <a:gd name="T31" fmla="*/ 500 h 5875"/>
                <a:gd name="T32" fmla="*/ 610 w 4048"/>
                <a:gd name="T33" fmla="*/ 383 h 5875"/>
                <a:gd name="T34" fmla="*/ 426 w 4048"/>
                <a:gd name="T35" fmla="*/ 397 h 5875"/>
                <a:gd name="T36" fmla="*/ 344 w 4048"/>
                <a:gd name="T37" fmla="*/ 393 h 5875"/>
                <a:gd name="T38" fmla="*/ 249 w 4048"/>
                <a:gd name="T39" fmla="*/ 354 h 5875"/>
                <a:gd name="T40" fmla="*/ 220 w 4048"/>
                <a:gd name="T41" fmla="*/ 318 h 5875"/>
                <a:gd name="T42" fmla="*/ 56 w 4048"/>
                <a:gd name="T43" fmla="*/ 471 h 5875"/>
                <a:gd name="T44" fmla="*/ 296 w 4048"/>
                <a:gd name="T45" fmla="*/ 1198 h 5875"/>
                <a:gd name="T46" fmla="*/ 439 w 4048"/>
                <a:gd name="T47" fmla="*/ 1583 h 5875"/>
                <a:gd name="T48" fmla="*/ 409 w 4048"/>
                <a:gd name="T49" fmla="*/ 2327 h 5875"/>
                <a:gd name="T50" fmla="*/ 391 w 4048"/>
                <a:gd name="T51" fmla="*/ 2468 h 5875"/>
                <a:gd name="T52" fmla="*/ 424 w 4048"/>
                <a:gd name="T53" fmla="*/ 2661 h 5875"/>
                <a:gd name="T54" fmla="*/ 403 w 4048"/>
                <a:gd name="T55" fmla="*/ 3031 h 5875"/>
                <a:gd name="T56" fmla="*/ 466 w 4048"/>
                <a:gd name="T57" fmla="*/ 3282 h 5875"/>
                <a:gd name="T58" fmla="*/ 570 w 4048"/>
                <a:gd name="T59" fmla="*/ 3479 h 5875"/>
                <a:gd name="T60" fmla="*/ 1009 w 4048"/>
                <a:gd name="T61" fmla="*/ 3771 h 5875"/>
                <a:gd name="T62" fmla="*/ 1157 w 4048"/>
                <a:gd name="T63" fmla="*/ 4046 h 5875"/>
                <a:gd name="T64" fmla="*/ 1433 w 4048"/>
                <a:gd name="T65" fmla="*/ 4155 h 5875"/>
                <a:gd name="T66" fmla="*/ 1730 w 4048"/>
                <a:gd name="T67" fmla="*/ 4372 h 5875"/>
                <a:gd name="T68" fmla="*/ 2059 w 4048"/>
                <a:gd name="T69" fmla="*/ 4448 h 5875"/>
                <a:gd name="T70" fmla="*/ 2362 w 4048"/>
                <a:gd name="T71" fmla="*/ 4448 h 5875"/>
                <a:gd name="T72" fmla="*/ 2582 w 4048"/>
                <a:gd name="T73" fmla="*/ 4630 h 5875"/>
                <a:gd name="T74" fmla="*/ 2444 w 4048"/>
                <a:gd name="T75" fmla="*/ 5102 h 5875"/>
                <a:gd name="T76" fmla="*/ 2531 w 4048"/>
                <a:gd name="T77" fmla="*/ 5178 h 5875"/>
                <a:gd name="T78" fmla="*/ 2462 w 4048"/>
                <a:gd name="T79" fmla="*/ 5462 h 5875"/>
                <a:gd name="T80" fmla="*/ 2564 w 4048"/>
                <a:gd name="T81" fmla="*/ 5685 h 5875"/>
                <a:gd name="T82" fmla="*/ 3050 w 4048"/>
                <a:gd name="T83" fmla="*/ 5830 h 5875"/>
                <a:gd name="T84" fmla="*/ 3210 w 4048"/>
                <a:gd name="T85" fmla="*/ 5812 h 5875"/>
                <a:gd name="T86" fmla="*/ 3377 w 4048"/>
                <a:gd name="T87" fmla="*/ 5833 h 5875"/>
                <a:gd name="T88" fmla="*/ 3510 w 4048"/>
                <a:gd name="T89" fmla="*/ 5801 h 5875"/>
                <a:gd name="T90" fmla="*/ 3700 w 4048"/>
                <a:gd name="T91" fmla="*/ 5818 h 5875"/>
                <a:gd name="T92" fmla="*/ 3853 w 4048"/>
                <a:gd name="T93" fmla="*/ 5809 h 5875"/>
                <a:gd name="T94" fmla="*/ 3948 w 4048"/>
                <a:gd name="T95" fmla="*/ 5773 h 5875"/>
                <a:gd name="T96" fmla="*/ 3929 w 4048"/>
                <a:gd name="T97" fmla="*/ 5119 h 5875"/>
                <a:gd name="T98" fmla="*/ 4006 w 4048"/>
                <a:gd name="T99" fmla="*/ 4583 h 5875"/>
                <a:gd name="T100" fmla="*/ 3632 w 4048"/>
                <a:gd name="T101" fmla="*/ 4332 h 5875"/>
                <a:gd name="T102" fmla="*/ 3600 w 4048"/>
                <a:gd name="T103" fmla="*/ 3742 h 5875"/>
                <a:gd name="T104" fmla="*/ 3774 w 4048"/>
                <a:gd name="T105" fmla="*/ 3371 h 5875"/>
                <a:gd name="T106" fmla="*/ 4048 w 4048"/>
                <a:gd name="T107" fmla="*/ 0 h 5875"/>
                <a:gd name="T108" fmla="*/ 512 w 4048"/>
                <a:gd name="T109" fmla="*/ 2290 h 5875"/>
                <a:gd name="T110" fmla="*/ 710 w 4048"/>
                <a:gd name="T111" fmla="*/ 2219 h 5875"/>
                <a:gd name="T112" fmla="*/ 1205 w 4048"/>
                <a:gd name="T113" fmla="*/ 2182 h 5875"/>
                <a:gd name="T114" fmla="*/ 944 w 4048"/>
                <a:gd name="T115" fmla="*/ 1925 h 5875"/>
                <a:gd name="T116" fmla="*/ 1041 w 4048"/>
                <a:gd name="T117" fmla="*/ 1845 h 5875"/>
                <a:gd name="T118" fmla="*/ 1233 w 4048"/>
                <a:gd name="T119" fmla="*/ 2068 h 5875"/>
                <a:gd name="T120" fmla="*/ 1465 w 4048"/>
                <a:gd name="T121" fmla="*/ 1407 h 5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8" h="5875">
                  <a:moveTo>
                    <a:pt x="1858" y="21"/>
                  </a:moveTo>
                  <a:cubicBezTo>
                    <a:pt x="1843" y="24"/>
                    <a:pt x="1843" y="24"/>
                    <a:pt x="1843" y="24"/>
                  </a:cubicBezTo>
                  <a:cubicBezTo>
                    <a:pt x="1795" y="91"/>
                    <a:pt x="1795" y="91"/>
                    <a:pt x="1795" y="91"/>
                  </a:cubicBezTo>
                  <a:cubicBezTo>
                    <a:pt x="1761" y="97"/>
                    <a:pt x="1761" y="97"/>
                    <a:pt x="1761" y="97"/>
                  </a:cubicBezTo>
                  <a:cubicBezTo>
                    <a:pt x="1793" y="129"/>
                    <a:pt x="1793" y="129"/>
                    <a:pt x="1793" y="129"/>
                  </a:cubicBezTo>
                  <a:cubicBezTo>
                    <a:pt x="1816" y="126"/>
                    <a:pt x="1816" y="126"/>
                    <a:pt x="1816" y="126"/>
                  </a:cubicBezTo>
                  <a:cubicBezTo>
                    <a:pt x="1826" y="142"/>
                    <a:pt x="1826" y="142"/>
                    <a:pt x="1826" y="142"/>
                  </a:cubicBezTo>
                  <a:cubicBezTo>
                    <a:pt x="1785" y="144"/>
                    <a:pt x="1785" y="144"/>
                    <a:pt x="1785" y="144"/>
                  </a:cubicBezTo>
                  <a:cubicBezTo>
                    <a:pt x="1785" y="144"/>
                    <a:pt x="1739" y="169"/>
                    <a:pt x="1734" y="191"/>
                  </a:cubicBezTo>
                  <a:cubicBezTo>
                    <a:pt x="1726" y="214"/>
                    <a:pt x="1764" y="273"/>
                    <a:pt x="1764" y="273"/>
                  </a:cubicBezTo>
                  <a:cubicBezTo>
                    <a:pt x="1756" y="284"/>
                    <a:pt x="1756" y="284"/>
                    <a:pt x="1756" y="284"/>
                  </a:cubicBezTo>
                  <a:cubicBezTo>
                    <a:pt x="1756" y="284"/>
                    <a:pt x="1792" y="324"/>
                    <a:pt x="1787" y="343"/>
                  </a:cubicBezTo>
                  <a:cubicBezTo>
                    <a:pt x="1782" y="366"/>
                    <a:pt x="1760" y="361"/>
                    <a:pt x="1760" y="361"/>
                  </a:cubicBezTo>
                  <a:cubicBezTo>
                    <a:pt x="1760" y="361"/>
                    <a:pt x="1748" y="383"/>
                    <a:pt x="1740" y="394"/>
                  </a:cubicBezTo>
                  <a:cubicBezTo>
                    <a:pt x="1732" y="405"/>
                    <a:pt x="1687" y="415"/>
                    <a:pt x="1687" y="415"/>
                  </a:cubicBezTo>
                  <a:cubicBezTo>
                    <a:pt x="1687" y="415"/>
                    <a:pt x="1670" y="441"/>
                    <a:pt x="1652" y="440"/>
                  </a:cubicBezTo>
                  <a:cubicBezTo>
                    <a:pt x="1633" y="443"/>
                    <a:pt x="1587" y="379"/>
                    <a:pt x="1587" y="379"/>
                  </a:cubicBezTo>
                  <a:cubicBezTo>
                    <a:pt x="1513" y="368"/>
                    <a:pt x="1513" y="368"/>
                    <a:pt x="1513" y="368"/>
                  </a:cubicBezTo>
                  <a:cubicBezTo>
                    <a:pt x="1524" y="292"/>
                    <a:pt x="1524" y="292"/>
                    <a:pt x="1524" y="292"/>
                  </a:cubicBezTo>
                  <a:cubicBezTo>
                    <a:pt x="1503" y="268"/>
                    <a:pt x="1503" y="268"/>
                    <a:pt x="1503" y="268"/>
                  </a:cubicBezTo>
                  <a:cubicBezTo>
                    <a:pt x="1553" y="229"/>
                    <a:pt x="1553" y="229"/>
                    <a:pt x="1553" y="229"/>
                  </a:cubicBezTo>
                  <a:cubicBezTo>
                    <a:pt x="1611" y="189"/>
                    <a:pt x="1611" y="189"/>
                    <a:pt x="1611" y="189"/>
                  </a:cubicBezTo>
                  <a:cubicBezTo>
                    <a:pt x="1611" y="189"/>
                    <a:pt x="1583" y="142"/>
                    <a:pt x="1569" y="130"/>
                  </a:cubicBezTo>
                  <a:cubicBezTo>
                    <a:pt x="1554" y="122"/>
                    <a:pt x="1495" y="103"/>
                    <a:pt x="1495" y="103"/>
                  </a:cubicBezTo>
                  <a:cubicBezTo>
                    <a:pt x="1474" y="76"/>
                    <a:pt x="1474" y="76"/>
                    <a:pt x="1474" y="76"/>
                  </a:cubicBezTo>
                  <a:cubicBezTo>
                    <a:pt x="1474" y="76"/>
                    <a:pt x="1432" y="85"/>
                    <a:pt x="1402" y="91"/>
                  </a:cubicBezTo>
                  <a:cubicBezTo>
                    <a:pt x="1368" y="101"/>
                    <a:pt x="1340" y="130"/>
                    <a:pt x="1340" y="130"/>
                  </a:cubicBezTo>
                  <a:cubicBezTo>
                    <a:pt x="1251" y="130"/>
                    <a:pt x="1251" y="130"/>
                    <a:pt x="1251" y="130"/>
                  </a:cubicBezTo>
                  <a:cubicBezTo>
                    <a:pt x="1251" y="130"/>
                    <a:pt x="1265" y="142"/>
                    <a:pt x="1283" y="151"/>
                  </a:cubicBezTo>
                  <a:cubicBezTo>
                    <a:pt x="1302" y="155"/>
                    <a:pt x="1332" y="161"/>
                    <a:pt x="1332" y="161"/>
                  </a:cubicBezTo>
                  <a:cubicBezTo>
                    <a:pt x="1367" y="197"/>
                    <a:pt x="1367" y="197"/>
                    <a:pt x="1367" y="197"/>
                  </a:cubicBezTo>
                  <a:cubicBezTo>
                    <a:pt x="1367" y="212"/>
                    <a:pt x="1367" y="212"/>
                    <a:pt x="1367" y="212"/>
                  </a:cubicBezTo>
                  <a:cubicBezTo>
                    <a:pt x="1387" y="251"/>
                    <a:pt x="1387" y="251"/>
                    <a:pt x="1387" y="251"/>
                  </a:cubicBezTo>
                  <a:cubicBezTo>
                    <a:pt x="1398" y="271"/>
                    <a:pt x="1398" y="271"/>
                    <a:pt x="1398" y="271"/>
                  </a:cubicBezTo>
                  <a:cubicBezTo>
                    <a:pt x="1393" y="286"/>
                    <a:pt x="1393" y="286"/>
                    <a:pt x="1393" y="286"/>
                  </a:cubicBezTo>
                  <a:cubicBezTo>
                    <a:pt x="1414" y="329"/>
                    <a:pt x="1414" y="329"/>
                    <a:pt x="1414" y="329"/>
                  </a:cubicBezTo>
                  <a:cubicBezTo>
                    <a:pt x="1414" y="329"/>
                    <a:pt x="1412" y="440"/>
                    <a:pt x="1430" y="460"/>
                  </a:cubicBezTo>
                  <a:cubicBezTo>
                    <a:pt x="1448" y="480"/>
                    <a:pt x="1497" y="463"/>
                    <a:pt x="1497" y="463"/>
                  </a:cubicBezTo>
                  <a:cubicBezTo>
                    <a:pt x="1526" y="495"/>
                    <a:pt x="1526" y="495"/>
                    <a:pt x="1526" y="495"/>
                  </a:cubicBezTo>
                  <a:cubicBezTo>
                    <a:pt x="1518" y="506"/>
                    <a:pt x="1518" y="506"/>
                    <a:pt x="1518" y="506"/>
                  </a:cubicBezTo>
                  <a:cubicBezTo>
                    <a:pt x="1546" y="542"/>
                    <a:pt x="1546" y="542"/>
                    <a:pt x="1546" y="542"/>
                  </a:cubicBezTo>
                  <a:cubicBezTo>
                    <a:pt x="1545" y="649"/>
                    <a:pt x="1545" y="649"/>
                    <a:pt x="1545" y="649"/>
                  </a:cubicBezTo>
                  <a:cubicBezTo>
                    <a:pt x="1545" y="649"/>
                    <a:pt x="1580" y="700"/>
                    <a:pt x="1572" y="708"/>
                  </a:cubicBezTo>
                  <a:cubicBezTo>
                    <a:pt x="1568" y="719"/>
                    <a:pt x="1525" y="667"/>
                    <a:pt x="1518" y="671"/>
                  </a:cubicBezTo>
                  <a:cubicBezTo>
                    <a:pt x="1507" y="670"/>
                    <a:pt x="1490" y="715"/>
                    <a:pt x="1490" y="715"/>
                  </a:cubicBezTo>
                  <a:cubicBezTo>
                    <a:pt x="1499" y="673"/>
                    <a:pt x="1499" y="673"/>
                    <a:pt x="1499" y="673"/>
                  </a:cubicBezTo>
                  <a:cubicBezTo>
                    <a:pt x="1499" y="673"/>
                    <a:pt x="1488" y="662"/>
                    <a:pt x="1458" y="660"/>
                  </a:cubicBezTo>
                  <a:cubicBezTo>
                    <a:pt x="1425" y="655"/>
                    <a:pt x="1405" y="684"/>
                    <a:pt x="1405" y="684"/>
                  </a:cubicBezTo>
                  <a:cubicBezTo>
                    <a:pt x="1405" y="684"/>
                    <a:pt x="1387" y="668"/>
                    <a:pt x="1368" y="663"/>
                  </a:cubicBezTo>
                  <a:cubicBezTo>
                    <a:pt x="1350" y="663"/>
                    <a:pt x="1329" y="696"/>
                    <a:pt x="1329" y="696"/>
                  </a:cubicBezTo>
                  <a:cubicBezTo>
                    <a:pt x="1329" y="696"/>
                    <a:pt x="1334" y="757"/>
                    <a:pt x="1314" y="791"/>
                  </a:cubicBezTo>
                  <a:cubicBezTo>
                    <a:pt x="1290" y="820"/>
                    <a:pt x="1260" y="819"/>
                    <a:pt x="1260" y="819"/>
                  </a:cubicBezTo>
                  <a:cubicBezTo>
                    <a:pt x="1260" y="823"/>
                    <a:pt x="1260" y="823"/>
                    <a:pt x="1260" y="823"/>
                  </a:cubicBezTo>
                  <a:cubicBezTo>
                    <a:pt x="1260" y="823"/>
                    <a:pt x="1258" y="865"/>
                    <a:pt x="1249" y="891"/>
                  </a:cubicBezTo>
                  <a:cubicBezTo>
                    <a:pt x="1241" y="917"/>
                    <a:pt x="1205" y="954"/>
                    <a:pt x="1209" y="962"/>
                  </a:cubicBezTo>
                  <a:cubicBezTo>
                    <a:pt x="1208" y="973"/>
                    <a:pt x="1224" y="963"/>
                    <a:pt x="1224" y="963"/>
                  </a:cubicBezTo>
                  <a:cubicBezTo>
                    <a:pt x="1224" y="963"/>
                    <a:pt x="1227" y="970"/>
                    <a:pt x="1226" y="1001"/>
                  </a:cubicBezTo>
                  <a:cubicBezTo>
                    <a:pt x="1224" y="1031"/>
                    <a:pt x="1305" y="1058"/>
                    <a:pt x="1334" y="1090"/>
                  </a:cubicBezTo>
                  <a:cubicBezTo>
                    <a:pt x="1362" y="1122"/>
                    <a:pt x="1347" y="1121"/>
                    <a:pt x="1314" y="1124"/>
                  </a:cubicBezTo>
                  <a:cubicBezTo>
                    <a:pt x="1284" y="1126"/>
                    <a:pt x="1289" y="1176"/>
                    <a:pt x="1289" y="1176"/>
                  </a:cubicBezTo>
                  <a:cubicBezTo>
                    <a:pt x="1289" y="1176"/>
                    <a:pt x="1298" y="1219"/>
                    <a:pt x="1297" y="1234"/>
                  </a:cubicBezTo>
                  <a:cubicBezTo>
                    <a:pt x="1297" y="1249"/>
                    <a:pt x="1241" y="1246"/>
                    <a:pt x="1241" y="1246"/>
                  </a:cubicBezTo>
                  <a:cubicBezTo>
                    <a:pt x="1211" y="1245"/>
                    <a:pt x="1211" y="1245"/>
                    <a:pt x="1211" y="1245"/>
                  </a:cubicBezTo>
                  <a:cubicBezTo>
                    <a:pt x="1188" y="1244"/>
                    <a:pt x="1192" y="1248"/>
                    <a:pt x="1192" y="1248"/>
                  </a:cubicBezTo>
                  <a:cubicBezTo>
                    <a:pt x="1192" y="1248"/>
                    <a:pt x="1173" y="1243"/>
                    <a:pt x="1173" y="1247"/>
                  </a:cubicBezTo>
                  <a:cubicBezTo>
                    <a:pt x="1169" y="1251"/>
                    <a:pt x="1180" y="1259"/>
                    <a:pt x="1180" y="1259"/>
                  </a:cubicBezTo>
                  <a:cubicBezTo>
                    <a:pt x="1180" y="1259"/>
                    <a:pt x="1169" y="1266"/>
                    <a:pt x="1161" y="1269"/>
                  </a:cubicBezTo>
                  <a:cubicBezTo>
                    <a:pt x="1153" y="1273"/>
                    <a:pt x="1156" y="1288"/>
                    <a:pt x="1156" y="1288"/>
                  </a:cubicBezTo>
                  <a:cubicBezTo>
                    <a:pt x="1156" y="1288"/>
                    <a:pt x="1159" y="1308"/>
                    <a:pt x="1152" y="1303"/>
                  </a:cubicBezTo>
                  <a:cubicBezTo>
                    <a:pt x="1145" y="1303"/>
                    <a:pt x="1149" y="1288"/>
                    <a:pt x="1149" y="1288"/>
                  </a:cubicBezTo>
                  <a:cubicBezTo>
                    <a:pt x="1149" y="1288"/>
                    <a:pt x="1138" y="1276"/>
                    <a:pt x="1131" y="1272"/>
                  </a:cubicBezTo>
                  <a:cubicBezTo>
                    <a:pt x="1128" y="1264"/>
                    <a:pt x="1143" y="1261"/>
                    <a:pt x="1143" y="1261"/>
                  </a:cubicBezTo>
                  <a:cubicBezTo>
                    <a:pt x="1131" y="1260"/>
                    <a:pt x="1131" y="1260"/>
                    <a:pt x="1131" y="1260"/>
                  </a:cubicBezTo>
                  <a:cubicBezTo>
                    <a:pt x="1132" y="1256"/>
                    <a:pt x="1132" y="1256"/>
                    <a:pt x="1132" y="1256"/>
                  </a:cubicBezTo>
                  <a:cubicBezTo>
                    <a:pt x="1132" y="1256"/>
                    <a:pt x="1136" y="1253"/>
                    <a:pt x="1143" y="1253"/>
                  </a:cubicBezTo>
                  <a:cubicBezTo>
                    <a:pt x="1147" y="1253"/>
                    <a:pt x="1150" y="1261"/>
                    <a:pt x="1150" y="1261"/>
                  </a:cubicBezTo>
                  <a:cubicBezTo>
                    <a:pt x="1158" y="1258"/>
                    <a:pt x="1158" y="1258"/>
                    <a:pt x="1158" y="1258"/>
                  </a:cubicBezTo>
                  <a:cubicBezTo>
                    <a:pt x="1154" y="1250"/>
                    <a:pt x="1154" y="1250"/>
                    <a:pt x="1154" y="1250"/>
                  </a:cubicBezTo>
                  <a:cubicBezTo>
                    <a:pt x="1166" y="1250"/>
                    <a:pt x="1166" y="1250"/>
                    <a:pt x="1166" y="1250"/>
                  </a:cubicBezTo>
                  <a:cubicBezTo>
                    <a:pt x="1162" y="1239"/>
                    <a:pt x="1162" y="1239"/>
                    <a:pt x="1162" y="1239"/>
                  </a:cubicBezTo>
                  <a:cubicBezTo>
                    <a:pt x="1162" y="1239"/>
                    <a:pt x="1121" y="1244"/>
                    <a:pt x="1110" y="1244"/>
                  </a:cubicBezTo>
                  <a:cubicBezTo>
                    <a:pt x="1095" y="1239"/>
                    <a:pt x="1088" y="1224"/>
                    <a:pt x="1088" y="1224"/>
                  </a:cubicBezTo>
                  <a:cubicBezTo>
                    <a:pt x="1088" y="1224"/>
                    <a:pt x="1010" y="1212"/>
                    <a:pt x="999" y="1220"/>
                  </a:cubicBezTo>
                  <a:cubicBezTo>
                    <a:pt x="987" y="1227"/>
                    <a:pt x="1009" y="1243"/>
                    <a:pt x="1008" y="1258"/>
                  </a:cubicBezTo>
                  <a:cubicBezTo>
                    <a:pt x="1011" y="1270"/>
                    <a:pt x="992" y="1277"/>
                    <a:pt x="992" y="1277"/>
                  </a:cubicBezTo>
                  <a:cubicBezTo>
                    <a:pt x="992" y="1284"/>
                    <a:pt x="992" y="1284"/>
                    <a:pt x="992" y="1284"/>
                  </a:cubicBezTo>
                  <a:cubicBezTo>
                    <a:pt x="992" y="1284"/>
                    <a:pt x="981" y="1280"/>
                    <a:pt x="977" y="1287"/>
                  </a:cubicBezTo>
                  <a:cubicBezTo>
                    <a:pt x="973" y="1295"/>
                    <a:pt x="991" y="1307"/>
                    <a:pt x="991" y="1307"/>
                  </a:cubicBezTo>
                  <a:cubicBezTo>
                    <a:pt x="1001" y="1323"/>
                    <a:pt x="1001" y="1323"/>
                    <a:pt x="1001" y="1323"/>
                  </a:cubicBezTo>
                  <a:cubicBezTo>
                    <a:pt x="1001" y="1323"/>
                    <a:pt x="1009" y="1319"/>
                    <a:pt x="1016" y="1324"/>
                  </a:cubicBezTo>
                  <a:cubicBezTo>
                    <a:pt x="1024" y="1324"/>
                    <a:pt x="1038" y="1340"/>
                    <a:pt x="1056" y="1352"/>
                  </a:cubicBezTo>
                  <a:cubicBezTo>
                    <a:pt x="1070" y="1368"/>
                    <a:pt x="1107" y="1389"/>
                    <a:pt x="1107" y="1389"/>
                  </a:cubicBezTo>
                  <a:cubicBezTo>
                    <a:pt x="1115" y="1367"/>
                    <a:pt x="1115" y="1367"/>
                    <a:pt x="1115" y="1367"/>
                  </a:cubicBezTo>
                  <a:cubicBezTo>
                    <a:pt x="1130" y="1367"/>
                    <a:pt x="1130" y="1367"/>
                    <a:pt x="1130" y="1367"/>
                  </a:cubicBezTo>
                  <a:cubicBezTo>
                    <a:pt x="1130" y="1367"/>
                    <a:pt x="1123" y="1359"/>
                    <a:pt x="1127" y="1356"/>
                  </a:cubicBezTo>
                  <a:cubicBezTo>
                    <a:pt x="1127" y="1348"/>
                    <a:pt x="1143" y="1345"/>
                    <a:pt x="1143" y="1345"/>
                  </a:cubicBezTo>
                  <a:cubicBezTo>
                    <a:pt x="1142" y="1360"/>
                    <a:pt x="1142" y="1360"/>
                    <a:pt x="1142" y="1360"/>
                  </a:cubicBezTo>
                  <a:cubicBezTo>
                    <a:pt x="1164" y="1361"/>
                    <a:pt x="1164" y="1361"/>
                    <a:pt x="1164" y="1361"/>
                  </a:cubicBezTo>
                  <a:cubicBezTo>
                    <a:pt x="1175" y="1362"/>
                    <a:pt x="1171" y="1373"/>
                    <a:pt x="1171" y="1373"/>
                  </a:cubicBezTo>
                  <a:cubicBezTo>
                    <a:pt x="1170" y="1396"/>
                    <a:pt x="1170" y="1396"/>
                    <a:pt x="1170" y="1396"/>
                  </a:cubicBezTo>
                  <a:cubicBezTo>
                    <a:pt x="1170" y="1396"/>
                    <a:pt x="1196" y="1409"/>
                    <a:pt x="1202" y="1436"/>
                  </a:cubicBezTo>
                  <a:cubicBezTo>
                    <a:pt x="1212" y="1463"/>
                    <a:pt x="1174" y="1469"/>
                    <a:pt x="1174" y="1469"/>
                  </a:cubicBezTo>
                  <a:cubicBezTo>
                    <a:pt x="1174" y="1469"/>
                    <a:pt x="1173" y="1488"/>
                    <a:pt x="1158" y="1499"/>
                  </a:cubicBezTo>
                  <a:cubicBezTo>
                    <a:pt x="1143" y="1509"/>
                    <a:pt x="1136" y="1490"/>
                    <a:pt x="1121" y="1485"/>
                  </a:cubicBezTo>
                  <a:cubicBezTo>
                    <a:pt x="1110" y="1485"/>
                    <a:pt x="1098" y="1496"/>
                    <a:pt x="1091" y="1495"/>
                  </a:cubicBezTo>
                  <a:cubicBezTo>
                    <a:pt x="1087" y="1495"/>
                    <a:pt x="1076" y="1495"/>
                    <a:pt x="1065" y="1490"/>
                  </a:cubicBezTo>
                  <a:cubicBezTo>
                    <a:pt x="1054" y="1490"/>
                    <a:pt x="1061" y="1498"/>
                    <a:pt x="1035" y="1493"/>
                  </a:cubicBezTo>
                  <a:cubicBezTo>
                    <a:pt x="1005" y="1491"/>
                    <a:pt x="1006" y="1472"/>
                    <a:pt x="1006" y="1472"/>
                  </a:cubicBezTo>
                  <a:cubicBezTo>
                    <a:pt x="1010" y="1457"/>
                    <a:pt x="1010" y="1457"/>
                    <a:pt x="1010" y="1457"/>
                  </a:cubicBezTo>
                  <a:cubicBezTo>
                    <a:pt x="981" y="1452"/>
                    <a:pt x="981" y="1452"/>
                    <a:pt x="981" y="1452"/>
                  </a:cubicBezTo>
                  <a:cubicBezTo>
                    <a:pt x="981" y="1452"/>
                    <a:pt x="973" y="1459"/>
                    <a:pt x="966" y="1451"/>
                  </a:cubicBezTo>
                  <a:cubicBezTo>
                    <a:pt x="958" y="1447"/>
                    <a:pt x="959" y="1439"/>
                    <a:pt x="948" y="1431"/>
                  </a:cubicBezTo>
                  <a:cubicBezTo>
                    <a:pt x="933" y="1419"/>
                    <a:pt x="918" y="1430"/>
                    <a:pt x="918" y="1430"/>
                  </a:cubicBezTo>
                  <a:cubicBezTo>
                    <a:pt x="918" y="1430"/>
                    <a:pt x="921" y="1441"/>
                    <a:pt x="917" y="1449"/>
                  </a:cubicBezTo>
                  <a:cubicBezTo>
                    <a:pt x="909" y="1456"/>
                    <a:pt x="898" y="1456"/>
                    <a:pt x="898" y="1456"/>
                  </a:cubicBezTo>
                  <a:cubicBezTo>
                    <a:pt x="895" y="1448"/>
                    <a:pt x="895" y="1448"/>
                    <a:pt x="895" y="1448"/>
                  </a:cubicBezTo>
                  <a:cubicBezTo>
                    <a:pt x="883" y="1447"/>
                    <a:pt x="883" y="1447"/>
                    <a:pt x="883" y="1447"/>
                  </a:cubicBezTo>
                  <a:cubicBezTo>
                    <a:pt x="883" y="1455"/>
                    <a:pt x="883" y="1455"/>
                    <a:pt x="883" y="1455"/>
                  </a:cubicBezTo>
                  <a:cubicBezTo>
                    <a:pt x="865" y="1431"/>
                    <a:pt x="865" y="1431"/>
                    <a:pt x="865" y="1431"/>
                  </a:cubicBezTo>
                  <a:cubicBezTo>
                    <a:pt x="861" y="1442"/>
                    <a:pt x="861" y="1442"/>
                    <a:pt x="861" y="1442"/>
                  </a:cubicBezTo>
                  <a:cubicBezTo>
                    <a:pt x="829" y="1418"/>
                    <a:pt x="829" y="1418"/>
                    <a:pt x="829" y="1418"/>
                  </a:cubicBezTo>
                  <a:cubicBezTo>
                    <a:pt x="829" y="1418"/>
                    <a:pt x="837" y="1403"/>
                    <a:pt x="833" y="1395"/>
                  </a:cubicBezTo>
                  <a:cubicBezTo>
                    <a:pt x="830" y="1384"/>
                    <a:pt x="816" y="1368"/>
                    <a:pt x="816" y="1368"/>
                  </a:cubicBezTo>
                  <a:cubicBezTo>
                    <a:pt x="824" y="1353"/>
                    <a:pt x="824" y="1353"/>
                    <a:pt x="824" y="1353"/>
                  </a:cubicBezTo>
                  <a:cubicBezTo>
                    <a:pt x="814" y="1333"/>
                    <a:pt x="814" y="1333"/>
                    <a:pt x="814" y="1333"/>
                  </a:cubicBezTo>
                  <a:cubicBezTo>
                    <a:pt x="792" y="1324"/>
                    <a:pt x="792" y="1324"/>
                    <a:pt x="792" y="1324"/>
                  </a:cubicBezTo>
                  <a:cubicBezTo>
                    <a:pt x="792" y="1324"/>
                    <a:pt x="804" y="1314"/>
                    <a:pt x="797" y="1298"/>
                  </a:cubicBezTo>
                  <a:cubicBezTo>
                    <a:pt x="786" y="1282"/>
                    <a:pt x="728" y="1245"/>
                    <a:pt x="728" y="1245"/>
                  </a:cubicBezTo>
                  <a:cubicBezTo>
                    <a:pt x="728" y="1245"/>
                    <a:pt x="756" y="1216"/>
                    <a:pt x="756" y="1200"/>
                  </a:cubicBezTo>
                  <a:cubicBezTo>
                    <a:pt x="761" y="1181"/>
                    <a:pt x="729" y="1138"/>
                    <a:pt x="729" y="1138"/>
                  </a:cubicBezTo>
                  <a:cubicBezTo>
                    <a:pt x="729" y="1138"/>
                    <a:pt x="737" y="1134"/>
                    <a:pt x="737" y="1131"/>
                  </a:cubicBezTo>
                  <a:cubicBezTo>
                    <a:pt x="741" y="1127"/>
                    <a:pt x="745" y="1116"/>
                    <a:pt x="745" y="1116"/>
                  </a:cubicBezTo>
                  <a:cubicBezTo>
                    <a:pt x="745" y="1116"/>
                    <a:pt x="734" y="1119"/>
                    <a:pt x="730" y="1119"/>
                  </a:cubicBezTo>
                  <a:cubicBezTo>
                    <a:pt x="723" y="1115"/>
                    <a:pt x="727" y="1096"/>
                    <a:pt x="727" y="1096"/>
                  </a:cubicBezTo>
                  <a:cubicBezTo>
                    <a:pt x="727" y="1096"/>
                    <a:pt x="665" y="1066"/>
                    <a:pt x="654" y="1062"/>
                  </a:cubicBezTo>
                  <a:cubicBezTo>
                    <a:pt x="639" y="1057"/>
                    <a:pt x="635" y="1068"/>
                    <a:pt x="635" y="1068"/>
                  </a:cubicBezTo>
                  <a:cubicBezTo>
                    <a:pt x="635" y="1068"/>
                    <a:pt x="598" y="1059"/>
                    <a:pt x="587" y="1058"/>
                  </a:cubicBezTo>
                  <a:cubicBezTo>
                    <a:pt x="576" y="1058"/>
                    <a:pt x="560" y="1072"/>
                    <a:pt x="560" y="1072"/>
                  </a:cubicBezTo>
                  <a:cubicBezTo>
                    <a:pt x="561" y="1061"/>
                    <a:pt x="561" y="1061"/>
                    <a:pt x="561" y="1061"/>
                  </a:cubicBezTo>
                  <a:cubicBezTo>
                    <a:pt x="603" y="1044"/>
                    <a:pt x="603" y="1044"/>
                    <a:pt x="603" y="1044"/>
                  </a:cubicBezTo>
                  <a:cubicBezTo>
                    <a:pt x="584" y="1039"/>
                    <a:pt x="584" y="1039"/>
                    <a:pt x="584" y="1039"/>
                  </a:cubicBezTo>
                  <a:cubicBezTo>
                    <a:pt x="599" y="1032"/>
                    <a:pt x="599" y="1032"/>
                    <a:pt x="599" y="1032"/>
                  </a:cubicBezTo>
                  <a:cubicBezTo>
                    <a:pt x="600" y="1025"/>
                    <a:pt x="600" y="1025"/>
                    <a:pt x="600" y="1025"/>
                  </a:cubicBezTo>
                  <a:cubicBezTo>
                    <a:pt x="589" y="1024"/>
                    <a:pt x="589" y="1024"/>
                    <a:pt x="589" y="1024"/>
                  </a:cubicBezTo>
                  <a:cubicBezTo>
                    <a:pt x="593" y="1013"/>
                    <a:pt x="593" y="1013"/>
                    <a:pt x="593" y="1013"/>
                  </a:cubicBezTo>
                  <a:cubicBezTo>
                    <a:pt x="585" y="1012"/>
                    <a:pt x="585" y="1012"/>
                    <a:pt x="585" y="1012"/>
                  </a:cubicBezTo>
                  <a:cubicBezTo>
                    <a:pt x="581" y="1028"/>
                    <a:pt x="581" y="1028"/>
                    <a:pt x="581" y="1028"/>
                  </a:cubicBezTo>
                  <a:cubicBezTo>
                    <a:pt x="558" y="1030"/>
                    <a:pt x="558" y="1030"/>
                    <a:pt x="558" y="1030"/>
                  </a:cubicBezTo>
                  <a:cubicBezTo>
                    <a:pt x="548" y="1014"/>
                    <a:pt x="548" y="1014"/>
                    <a:pt x="548" y="1014"/>
                  </a:cubicBezTo>
                  <a:cubicBezTo>
                    <a:pt x="544" y="1026"/>
                    <a:pt x="544" y="1026"/>
                    <a:pt x="544" y="1026"/>
                  </a:cubicBezTo>
                  <a:cubicBezTo>
                    <a:pt x="529" y="1021"/>
                    <a:pt x="529" y="1021"/>
                    <a:pt x="529" y="1021"/>
                  </a:cubicBezTo>
                  <a:cubicBezTo>
                    <a:pt x="544" y="1014"/>
                    <a:pt x="544" y="1014"/>
                    <a:pt x="544" y="1014"/>
                  </a:cubicBezTo>
                  <a:cubicBezTo>
                    <a:pt x="537" y="1010"/>
                    <a:pt x="537" y="1010"/>
                    <a:pt x="537" y="1010"/>
                  </a:cubicBezTo>
                  <a:cubicBezTo>
                    <a:pt x="537" y="1010"/>
                    <a:pt x="511" y="1009"/>
                    <a:pt x="511" y="1005"/>
                  </a:cubicBezTo>
                  <a:cubicBezTo>
                    <a:pt x="511" y="1001"/>
                    <a:pt x="529" y="1006"/>
                    <a:pt x="529" y="1006"/>
                  </a:cubicBezTo>
                  <a:cubicBezTo>
                    <a:pt x="541" y="991"/>
                    <a:pt x="541" y="991"/>
                    <a:pt x="541" y="991"/>
                  </a:cubicBezTo>
                  <a:cubicBezTo>
                    <a:pt x="556" y="996"/>
                    <a:pt x="556" y="996"/>
                    <a:pt x="556" y="996"/>
                  </a:cubicBezTo>
                  <a:cubicBezTo>
                    <a:pt x="556" y="988"/>
                    <a:pt x="556" y="988"/>
                    <a:pt x="556" y="988"/>
                  </a:cubicBezTo>
                  <a:cubicBezTo>
                    <a:pt x="519" y="986"/>
                    <a:pt x="519" y="986"/>
                    <a:pt x="519" y="986"/>
                  </a:cubicBezTo>
                  <a:cubicBezTo>
                    <a:pt x="508" y="990"/>
                    <a:pt x="497" y="981"/>
                    <a:pt x="497" y="981"/>
                  </a:cubicBezTo>
                  <a:cubicBezTo>
                    <a:pt x="497" y="978"/>
                    <a:pt x="497" y="978"/>
                    <a:pt x="497" y="978"/>
                  </a:cubicBezTo>
                  <a:cubicBezTo>
                    <a:pt x="497" y="974"/>
                    <a:pt x="497" y="974"/>
                    <a:pt x="497" y="974"/>
                  </a:cubicBezTo>
                  <a:cubicBezTo>
                    <a:pt x="504" y="982"/>
                    <a:pt x="504" y="982"/>
                    <a:pt x="504" y="982"/>
                  </a:cubicBezTo>
                  <a:cubicBezTo>
                    <a:pt x="516" y="975"/>
                    <a:pt x="516" y="975"/>
                    <a:pt x="516" y="975"/>
                  </a:cubicBezTo>
                  <a:cubicBezTo>
                    <a:pt x="486" y="966"/>
                    <a:pt x="486" y="966"/>
                    <a:pt x="486" y="966"/>
                  </a:cubicBezTo>
                  <a:cubicBezTo>
                    <a:pt x="460" y="961"/>
                    <a:pt x="460" y="961"/>
                    <a:pt x="460" y="961"/>
                  </a:cubicBezTo>
                  <a:cubicBezTo>
                    <a:pt x="460" y="961"/>
                    <a:pt x="469" y="934"/>
                    <a:pt x="466" y="926"/>
                  </a:cubicBezTo>
                  <a:cubicBezTo>
                    <a:pt x="466" y="923"/>
                    <a:pt x="436" y="921"/>
                    <a:pt x="436" y="921"/>
                  </a:cubicBezTo>
                  <a:cubicBezTo>
                    <a:pt x="436" y="914"/>
                    <a:pt x="436" y="914"/>
                    <a:pt x="436" y="914"/>
                  </a:cubicBezTo>
                  <a:cubicBezTo>
                    <a:pt x="425" y="909"/>
                    <a:pt x="425" y="909"/>
                    <a:pt x="425" y="909"/>
                  </a:cubicBezTo>
                  <a:cubicBezTo>
                    <a:pt x="421" y="917"/>
                    <a:pt x="421" y="917"/>
                    <a:pt x="421" y="917"/>
                  </a:cubicBezTo>
                  <a:cubicBezTo>
                    <a:pt x="395" y="912"/>
                    <a:pt x="395" y="912"/>
                    <a:pt x="395" y="912"/>
                  </a:cubicBezTo>
                  <a:cubicBezTo>
                    <a:pt x="418" y="905"/>
                    <a:pt x="418" y="905"/>
                    <a:pt x="418" y="905"/>
                  </a:cubicBezTo>
                  <a:cubicBezTo>
                    <a:pt x="418" y="905"/>
                    <a:pt x="418" y="897"/>
                    <a:pt x="441" y="898"/>
                  </a:cubicBezTo>
                  <a:cubicBezTo>
                    <a:pt x="460" y="896"/>
                    <a:pt x="485" y="904"/>
                    <a:pt x="485" y="904"/>
                  </a:cubicBezTo>
                  <a:cubicBezTo>
                    <a:pt x="481" y="919"/>
                    <a:pt x="481" y="919"/>
                    <a:pt x="481" y="919"/>
                  </a:cubicBezTo>
                  <a:cubicBezTo>
                    <a:pt x="481" y="919"/>
                    <a:pt x="499" y="932"/>
                    <a:pt x="521" y="944"/>
                  </a:cubicBezTo>
                  <a:cubicBezTo>
                    <a:pt x="539" y="957"/>
                    <a:pt x="569" y="966"/>
                    <a:pt x="569" y="966"/>
                  </a:cubicBezTo>
                  <a:cubicBezTo>
                    <a:pt x="562" y="942"/>
                    <a:pt x="562" y="942"/>
                    <a:pt x="562" y="942"/>
                  </a:cubicBezTo>
                  <a:cubicBezTo>
                    <a:pt x="566" y="939"/>
                    <a:pt x="566" y="939"/>
                    <a:pt x="566" y="939"/>
                  </a:cubicBezTo>
                  <a:cubicBezTo>
                    <a:pt x="566" y="939"/>
                    <a:pt x="588" y="959"/>
                    <a:pt x="599" y="963"/>
                  </a:cubicBezTo>
                  <a:cubicBezTo>
                    <a:pt x="610" y="968"/>
                    <a:pt x="622" y="957"/>
                    <a:pt x="622" y="957"/>
                  </a:cubicBezTo>
                  <a:cubicBezTo>
                    <a:pt x="626" y="938"/>
                    <a:pt x="626" y="938"/>
                    <a:pt x="626" y="938"/>
                  </a:cubicBezTo>
                  <a:cubicBezTo>
                    <a:pt x="625" y="957"/>
                    <a:pt x="625" y="957"/>
                    <a:pt x="625" y="957"/>
                  </a:cubicBezTo>
                  <a:cubicBezTo>
                    <a:pt x="651" y="958"/>
                    <a:pt x="651" y="958"/>
                    <a:pt x="651" y="958"/>
                  </a:cubicBezTo>
                  <a:cubicBezTo>
                    <a:pt x="651" y="958"/>
                    <a:pt x="651" y="962"/>
                    <a:pt x="655" y="970"/>
                  </a:cubicBezTo>
                  <a:cubicBezTo>
                    <a:pt x="662" y="978"/>
                    <a:pt x="665" y="978"/>
                    <a:pt x="665" y="978"/>
                  </a:cubicBezTo>
                  <a:cubicBezTo>
                    <a:pt x="681" y="960"/>
                    <a:pt x="681" y="960"/>
                    <a:pt x="681" y="960"/>
                  </a:cubicBezTo>
                  <a:cubicBezTo>
                    <a:pt x="696" y="960"/>
                    <a:pt x="696" y="960"/>
                    <a:pt x="696" y="960"/>
                  </a:cubicBezTo>
                  <a:cubicBezTo>
                    <a:pt x="707" y="965"/>
                    <a:pt x="733" y="977"/>
                    <a:pt x="733" y="977"/>
                  </a:cubicBezTo>
                  <a:cubicBezTo>
                    <a:pt x="740" y="974"/>
                    <a:pt x="740" y="974"/>
                    <a:pt x="740" y="974"/>
                  </a:cubicBezTo>
                  <a:cubicBezTo>
                    <a:pt x="748" y="982"/>
                    <a:pt x="748" y="982"/>
                    <a:pt x="748" y="982"/>
                  </a:cubicBezTo>
                  <a:cubicBezTo>
                    <a:pt x="815" y="985"/>
                    <a:pt x="815" y="985"/>
                    <a:pt x="815" y="985"/>
                  </a:cubicBezTo>
                  <a:cubicBezTo>
                    <a:pt x="863" y="987"/>
                    <a:pt x="887" y="969"/>
                    <a:pt x="917" y="971"/>
                  </a:cubicBezTo>
                  <a:cubicBezTo>
                    <a:pt x="943" y="972"/>
                    <a:pt x="983" y="993"/>
                    <a:pt x="983" y="993"/>
                  </a:cubicBezTo>
                  <a:cubicBezTo>
                    <a:pt x="994" y="986"/>
                    <a:pt x="994" y="986"/>
                    <a:pt x="994" y="986"/>
                  </a:cubicBezTo>
                  <a:cubicBezTo>
                    <a:pt x="994" y="986"/>
                    <a:pt x="1013" y="987"/>
                    <a:pt x="1043" y="985"/>
                  </a:cubicBezTo>
                  <a:cubicBezTo>
                    <a:pt x="1073" y="982"/>
                    <a:pt x="1090" y="948"/>
                    <a:pt x="1090" y="948"/>
                  </a:cubicBezTo>
                  <a:cubicBezTo>
                    <a:pt x="1105" y="949"/>
                    <a:pt x="1105" y="949"/>
                    <a:pt x="1105" y="949"/>
                  </a:cubicBezTo>
                  <a:cubicBezTo>
                    <a:pt x="1112" y="950"/>
                    <a:pt x="1116" y="934"/>
                    <a:pt x="1116" y="934"/>
                  </a:cubicBezTo>
                  <a:cubicBezTo>
                    <a:pt x="1116" y="934"/>
                    <a:pt x="1144" y="913"/>
                    <a:pt x="1151" y="906"/>
                  </a:cubicBezTo>
                  <a:cubicBezTo>
                    <a:pt x="1159" y="898"/>
                    <a:pt x="1188" y="846"/>
                    <a:pt x="1188" y="846"/>
                  </a:cubicBezTo>
                  <a:cubicBezTo>
                    <a:pt x="1188" y="846"/>
                    <a:pt x="1195" y="846"/>
                    <a:pt x="1203" y="839"/>
                  </a:cubicBezTo>
                  <a:cubicBezTo>
                    <a:pt x="1207" y="828"/>
                    <a:pt x="1204" y="816"/>
                    <a:pt x="1204" y="816"/>
                  </a:cubicBezTo>
                  <a:cubicBezTo>
                    <a:pt x="1204" y="816"/>
                    <a:pt x="1205" y="805"/>
                    <a:pt x="1213" y="786"/>
                  </a:cubicBezTo>
                  <a:cubicBezTo>
                    <a:pt x="1218" y="767"/>
                    <a:pt x="1225" y="680"/>
                    <a:pt x="1225" y="680"/>
                  </a:cubicBezTo>
                  <a:cubicBezTo>
                    <a:pt x="1211" y="664"/>
                    <a:pt x="1211" y="664"/>
                    <a:pt x="1211" y="664"/>
                  </a:cubicBezTo>
                  <a:cubicBezTo>
                    <a:pt x="1197" y="640"/>
                    <a:pt x="1197" y="640"/>
                    <a:pt x="1197" y="640"/>
                  </a:cubicBezTo>
                  <a:cubicBezTo>
                    <a:pt x="1197" y="640"/>
                    <a:pt x="1182" y="643"/>
                    <a:pt x="1175" y="639"/>
                  </a:cubicBezTo>
                  <a:cubicBezTo>
                    <a:pt x="1164" y="635"/>
                    <a:pt x="1158" y="600"/>
                    <a:pt x="1158" y="600"/>
                  </a:cubicBezTo>
                  <a:cubicBezTo>
                    <a:pt x="1147" y="599"/>
                    <a:pt x="1147" y="599"/>
                    <a:pt x="1147" y="599"/>
                  </a:cubicBezTo>
                  <a:cubicBezTo>
                    <a:pt x="1140" y="580"/>
                    <a:pt x="1140" y="580"/>
                    <a:pt x="1140" y="580"/>
                  </a:cubicBezTo>
                  <a:cubicBezTo>
                    <a:pt x="1144" y="569"/>
                    <a:pt x="1144" y="569"/>
                    <a:pt x="1144" y="569"/>
                  </a:cubicBezTo>
                  <a:cubicBezTo>
                    <a:pt x="1118" y="546"/>
                    <a:pt x="1118" y="546"/>
                    <a:pt x="1118" y="546"/>
                  </a:cubicBezTo>
                  <a:cubicBezTo>
                    <a:pt x="1114" y="546"/>
                    <a:pt x="1114" y="546"/>
                    <a:pt x="1114" y="546"/>
                  </a:cubicBezTo>
                  <a:cubicBezTo>
                    <a:pt x="1108" y="552"/>
                    <a:pt x="1108" y="552"/>
                    <a:pt x="1108" y="552"/>
                  </a:cubicBezTo>
                  <a:cubicBezTo>
                    <a:pt x="1098" y="547"/>
                    <a:pt x="1098" y="547"/>
                    <a:pt x="1098" y="547"/>
                  </a:cubicBezTo>
                  <a:cubicBezTo>
                    <a:pt x="1089" y="548"/>
                    <a:pt x="1089" y="548"/>
                    <a:pt x="1089" y="548"/>
                  </a:cubicBezTo>
                  <a:cubicBezTo>
                    <a:pt x="1088" y="552"/>
                    <a:pt x="1086" y="558"/>
                    <a:pt x="1081" y="558"/>
                  </a:cubicBezTo>
                  <a:cubicBezTo>
                    <a:pt x="1074" y="558"/>
                    <a:pt x="1063" y="546"/>
                    <a:pt x="1063" y="546"/>
                  </a:cubicBezTo>
                  <a:cubicBezTo>
                    <a:pt x="1060" y="530"/>
                    <a:pt x="1060" y="530"/>
                    <a:pt x="1060" y="530"/>
                  </a:cubicBezTo>
                  <a:cubicBezTo>
                    <a:pt x="1016" y="517"/>
                    <a:pt x="1016" y="517"/>
                    <a:pt x="1016" y="517"/>
                  </a:cubicBezTo>
                  <a:cubicBezTo>
                    <a:pt x="994" y="496"/>
                    <a:pt x="994" y="496"/>
                    <a:pt x="994" y="496"/>
                  </a:cubicBezTo>
                  <a:cubicBezTo>
                    <a:pt x="990" y="500"/>
                    <a:pt x="990" y="500"/>
                    <a:pt x="990" y="500"/>
                  </a:cubicBezTo>
                  <a:cubicBezTo>
                    <a:pt x="990" y="500"/>
                    <a:pt x="1009" y="512"/>
                    <a:pt x="997" y="520"/>
                  </a:cubicBezTo>
                  <a:cubicBezTo>
                    <a:pt x="986" y="523"/>
                    <a:pt x="938" y="498"/>
                    <a:pt x="938" y="498"/>
                  </a:cubicBezTo>
                  <a:cubicBezTo>
                    <a:pt x="934" y="505"/>
                    <a:pt x="934" y="505"/>
                    <a:pt x="934" y="505"/>
                  </a:cubicBezTo>
                  <a:cubicBezTo>
                    <a:pt x="912" y="493"/>
                    <a:pt x="912" y="493"/>
                    <a:pt x="912" y="493"/>
                  </a:cubicBezTo>
                  <a:cubicBezTo>
                    <a:pt x="912" y="493"/>
                    <a:pt x="916" y="485"/>
                    <a:pt x="909" y="485"/>
                  </a:cubicBezTo>
                  <a:cubicBezTo>
                    <a:pt x="901" y="484"/>
                    <a:pt x="879" y="479"/>
                    <a:pt x="879" y="479"/>
                  </a:cubicBezTo>
                  <a:cubicBezTo>
                    <a:pt x="883" y="487"/>
                    <a:pt x="883" y="487"/>
                    <a:pt x="883" y="487"/>
                  </a:cubicBezTo>
                  <a:cubicBezTo>
                    <a:pt x="883" y="487"/>
                    <a:pt x="901" y="496"/>
                    <a:pt x="897" y="499"/>
                  </a:cubicBezTo>
                  <a:cubicBezTo>
                    <a:pt x="897" y="507"/>
                    <a:pt x="871" y="494"/>
                    <a:pt x="871" y="494"/>
                  </a:cubicBezTo>
                  <a:cubicBezTo>
                    <a:pt x="871" y="494"/>
                    <a:pt x="824" y="465"/>
                    <a:pt x="806" y="453"/>
                  </a:cubicBezTo>
                  <a:cubicBezTo>
                    <a:pt x="791" y="441"/>
                    <a:pt x="754" y="431"/>
                    <a:pt x="739" y="427"/>
                  </a:cubicBezTo>
                  <a:cubicBezTo>
                    <a:pt x="725" y="422"/>
                    <a:pt x="703" y="406"/>
                    <a:pt x="681" y="397"/>
                  </a:cubicBezTo>
                  <a:cubicBezTo>
                    <a:pt x="655" y="385"/>
                    <a:pt x="614" y="383"/>
                    <a:pt x="614" y="383"/>
                  </a:cubicBezTo>
                  <a:cubicBezTo>
                    <a:pt x="610" y="383"/>
                    <a:pt x="610" y="383"/>
                    <a:pt x="610" y="383"/>
                  </a:cubicBezTo>
                  <a:cubicBezTo>
                    <a:pt x="610" y="383"/>
                    <a:pt x="600" y="374"/>
                    <a:pt x="596" y="370"/>
                  </a:cubicBezTo>
                  <a:cubicBezTo>
                    <a:pt x="592" y="370"/>
                    <a:pt x="588" y="378"/>
                    <a:pt x="588" y="378"/>
                  </a:cubicBezTo>
                  <a:cubicBezTo>
                    <a:pt x="566" y="377"/>
                    <a:pt x="566" y="377"/>
                    <a:pt x="566" y="377"/>
                  </a:cubicBezTo>
                  <a:cubicBezTo>
                    <a:pt x="566" y="373"/>
                    <a:pt x="566" y="373"/>
                    <a:pt x="566" y="373"/>
                  </a:cubicBezTo>
                  <a:cubicBezTo>
                    <a:pt x="536" y="379"/>
                    <a:pt x="536" y="379"/>
                    <a:pt x="536" y="379"/>
                  </a:cubicBezTo>
                  <a:cubicBezTo>
                    <a:pt x="547" y="387"/>
                    <a:pt x="547" y="387"/>
                    <a:pt x="547" y="387"/>
                  </a:cubicBezTo>
                  <a:cubicBezTo>
                    <a:pt x="539" y="398"/>
                    <a:pt x="539" y="398"/>
                    <a:pt x="539" y="398"/>
                  </a:cubicBezTo>
                  <a:cubicBezTo>
                    <a:pt x="539" y="398"/>
                    <a:pt x="535" y="390"/>
                    <a:pt x="532" y="390"/>
                  </a:cubicBezTo>
                  <a:cubicBezTo>
                    <a:pt x="524" y="390"/>
                    <a:pt x="524" y="398"/>
                    <a:pt x="524" y="398"/>
                  </a:cubicBezTo>
                  <a:cubicBezTo>
                    <a:pt x="524" y="398"/>
                    <a:pt x="516" y="393"/>
                    <a:pt x="509" y="389"/>
                  </a:cubicBezTo>
                  <a:cubicBezTo>
                    <a:pt x="502" y="389"/>
                    <a:pt x="475" y="391"/>
                    <a:pt x="475" y="391"/>
                  </a:cubicBezTo>
                  <a:cubicBezTo>
                    <a:pt x="472" y="384"/>
                    <a:pt x="472" y="384"/>
                    <a:pt x="472" y="384"/>
                  </a:cubicBezTo>
                  <a:cubicBezTo>
                    <a:pt x="427" y="389"/>
                    <a:pt x="427" y="389"/>
                    <a:pt x="427" y="389"/>
                  </a:cubicBezTo>
                  <a:cubicBezTo>
                    <a:pt x="426" y="397"/>
                    <a:pt x="426" y="397"/>
                    <a:pt x="426" y="397"/>
                  </a:cubicBezTo>
                  <a:cubicBezTo>
                    <a:pt x="426" y="397"/>
                    <a:pt x="408" y="388"/>
                    <a:pt x="404" y="396"/>
                  </a:cubicBezTo>
                  <a:cubicBezTo>
                    <a:pt x="400" y="407"/>
                    <a:pt x="410" y="434"/>
                    <a:pt x="410" y="434"/>
                  </a:cubicBezTo>
                  <a:cubicBezTo>
                    <a:pt x="410" y="434"/>
                    <a:pt x="405" y="445"/>
                    <a:pt x="398" y="449"/>
                  </a:cubicBezTo>
                  <a:cubicBezTo>
                    <a:pt x="394" y="456"/>
                    <a:pt x="382" y="463"/>
                    <a:pt x="375" y="459"/>
                  </a:cubicBezTo>
                  <a:cubicBezTo>
                    <a:pt x="371" y="455"/>
                    <a:pt x="391" y="441"/>
                    <a:pt x="395" y="433"/>
                  </a:cubicBezTo>
                  <a:cubicBezTo>
                    <a:pt x="402" y="430"/>
                    <a:pt x="403" y="422"/>
                    <a:pt x="403" y="422"/>
                  </a:cubicBezTo>
                  <a:cubicBezTo>
                    <a:pt x="388" y="414"/>
                    <a:pt x="388" y="414"/>
                    <a:pt x="388" y="414"/>
                  </a:cubicBezTo>
                  <a:cubicBezTo>
                    <a:pt x="392" y="407"/>
                    <a:pt x="392" y="407"/>
                    <a:pt x="392" y="407"/>
                  </a:cubicBezTo>
                  <a:cubicBezTo>
                    <a:pt x="373" y="413"/>
                    <a:pt x="373" y="413"/>
                    <a:pt x="373" y="413"/>
                  </a:cubicBezTo>
                  <a:cubicBezTo>
                    <a:pt x="373" y="413"/>
                    <a:pt x="397" y="388"/>
                    <a:pt x="386" y="376"/>
                  </a:cubicBezTo>
                  <a:cubicBezTo>
                    <a:pt x="372" y="364"/>
                    <a:pt x="348" y="393"/>
                    <a:pt x="348" y="393"/>
                  </a:cubicBezTo>
                  <a:cubicBezTo>
                    <a:pt x="344" y="408"/>
                    <a:pt x="344" y="408"/>
                    <a:pt x="344" y="408"/>
                  </a:cubicBezTo>
                  <a:cubicBezTo>
                    <a:pt x="332" y="408"/>
                    <a:pt x="332" y="408"/>
                    <a:pt x="332" y="408"/>
                  </a:cubicBezTo>
                  <a:cubicBezTo>
                    <a:pt x="344" y="393"/>
                    <a:pt x="344" y="393"/>
                    <a:pt x="344" y="393"/>
                  </a:cubicBezTo>
                  <a:cubicBezTo>
                    <a:pt x="349" y="374"/>
                    <a:pt x="349" y="374"/>
                    <a:pt x="349" y="374"/>
                  </a:cubicBezTo>
                  <a:cubicBezTo>
                    <a:pt x="337" y="385"/>
                    <a:pt x="337" y="385"/>
                    <a:pt x="337" y="385"/>
                  </a:cubicBezTo>
                  <a:cubicBezTo>
                    <a:pt x="334" y="377"/>
                    <a:pt x="334" y="377"/>
                    <a:pt x="334" y="377"/>
                  </a:cubicBezTo>
                  <a:cubicBezTo>
                    <a:pt x="319" y="376"/>
                    <a:pt x="319" y="376"/>
                    <a:pt x="319" y="376"/>
                  </a:cubicBezTo>
                  <a:cubicBezTo>
                    <a:pt x="319" y="384"/>
                    <a:pt x="319" y="384"/>
                    <a:pt x="319" y="384"/>
                  </a:cubicBezTo>
                  <a:cubicBezTo>
                    <a:pt x="304" y="379"/>
                    <a:pt x="304" y="379"/>
                    <a:pt x="304" y="379"/>
                  </a:cubicBezTo>
                  <a:cubicBezTo>
                    <a:pt x="303" y="391"/>
                    <a:pt x="303" y="391"/>
                    <a:pt x="303" y="391"/>
                  </a:cubicBezTo>
                  <a:cubicBezTo>
                    <a:pt x="288" y="394"/>
                    <a:pt x="288" y="394"/>
                    <a:pt x="288" y="394"/>
                  </a:cubicBezTo>
                  <a:cubicBezTo>
                    <a:pt x="300" y="372"/>
                    <a:pt x="300" y="372"/>
                    <a:pt x="300" y="372"/>
                  </a:cubicBezTo>
                  <a:cubicBezTo>
                    <a:pt x="293" y="371"/>
                    <a:pt x="293" y="371"/>
                    <a:pt x="293" y="371"/>
                  </a:cubicBezTo>
                  <a:cubicBezTo>
                    <a:pt x="293" y="371"/>
                    <a:pt x="293" y="364"/>
                    <a:pt x="282" y="363"/>
                  </a:cubicBezTo>
                  <a:cubicBezTo>
                    <a:pt x="271" y="363"/>
                    <a:pt x="259" y="373"/>
                    <a:pt x="259" y="373"/>
                  </a:cubicBezTo>
                  <a:cubicBezTo>
                    <a:pt x="256" y="362"/>
                    <a:pt x="256" y="362"/>
                    <a:pt x="256" y="362"/>
                  </a:cubicBezTo>
                  <a:cubicBezTo>
                    <a:pt x="249" y="354"/>
                    <a:pt x="249" y="354"/>
                    <a:pt x="249" y="354"/>
                  </a:cubicBezTo>
                  <a:cubicBezTo>
                    <a:pt x="257" y="343"/>
                    <a:pt x="257" y="343"/>
                    <a:pt x="257" y="343"/>
                  </a:cubicBezTo>
                  <a:cubicBezTo>
                    <a:pt x="253" y="339"/>
                    <a:pt x="253" y="339"/>
                    <a:pt x="253" y="339"/>
                  </a:cubicBezTo>
                  <a:cubicBezTo>
                    <a:pt x="257" y="331"/>
                    <a:pt x="257" y="331"/>
                    <a:pt x="257" y="331"/>
                  </a:cubicBezTo>
                  <a:cubicBezTo>
                    <a:pt x="268" y="339"/>
                    <a:pt x="268" y="339"/>
                    <a:pt x="268" y="339"/>
                  </a:cubicBezTo>
                  <a:cubicBezTo>
                    <a:pt x="268" y="339"/>
                    <a:pt x="261" y="343"/>
                    <a:pt x="268" y="351"/>
                  </a:cubicBezTo>
                  <a:cubicBezTo>
                    <a:pt x="278" y="359"/>
                    <a:pt x="327" y="354"/>
                    <a:pt x="327" y="354"/>
                  </a:cubicBezTo>
                  <a:cubicBezTo>
                    <a:pt x="327" y="354"/>
                    <a:pt x="335" y="346"/>
                    <a:pt x="336" y="339"/>
                  </a:cubicBezTo>
                  <a:cubicBezTo>
                    <a:pt x="337" y="308"/>
                    <a:pt x="337" y="308"/>
                    <a:pt x="337" y="308"/>
                  </a:cubicBezTo>
                  <a:cubicBezTo>
                    <a:pt x="337" y="308"/>
                    <a:pt x="292" y="314"/>
                    <a:pt x="285" y="306"/>
                  </a:cubicBezTo>
                  <a:cubicBezTo>
                    <a:pt x="277" y="302"/>
                    <a:pt x="237" y="284"/>
                    <a:pt x="229" y="288"/>
                  </a:cubicBezTo>
                  <a:cubicBezTo>
                    <a:pt x="225" y="295"/>
                    <a:pt x="236" y="304"/>
                    <a:pt x="236" y="304"/>
                  </a:cubicBezTo>
                  <a:cubicBezTo>
                    <a:pt x="236" y="311"/>
                    <a:pt x="236" y="311"/>
                    <a:pt x="236" y="311"/>
                  </a:cubicBezTo>
                  <a:cubicBezTo>
                    <a:pt x="236" y="311"/>
                    <a:pt x="254" y="320"/>
                    <a:pt x="250" y="327"/>
                  </a:cubicBezTo>
                  <a:cubicBezTo>
                    <a:pt x="246" y="331"/>
                    <a:pt x="232" y="315"/>
                    <a:pt x="220" y="318"/>
                  </a:cubicBezTo>
                  <a:cubicBezTo>
                    <a:pt x="213" y="325"/>
                    <a:pt x="223" y="345"/>
                    <a:pt x="223" y="345"/>
                  </a:cubicBezTo>
                  <a:cubicBezTo>
                    <a:pt x="230" y="349"/>
                    <a:pt x="230" y="349"/>
                    <a:pt x="230" y="349"/>
                  </a:cubicBezTo>
                  <a:cubicBezTo>
                    <a:pt x="230" y="349"/>
                    <a:pt x="223" y="353"/>
                    <a:pt x="211" y="356"/>
                  </a:cubicBezTo>
                  <a:cubicBezTo>
                    <a:pt x="204" y="356"/>
                    <a:pt x="203" y="367"/>
                    <a:pt x="203" y="367"/>
                  </a:cubicBezTo>
                  <a:cubicBezTo>
                    <a:pt x="203" y="367"/>
                    <a:pt x="197" y="348"/>
                    <a:pt x="178" y="343"/>
                  </a:cubicBezTo>
                  <a:cubicBezTo>
                    <a:pt x="174" y="343"/>
                    <a:pt x="167" y="342"/>
                    <a:pt x="163" y="346"/>
                  </a:cubicBezTo>
                  <a:cubicBezTo>
                    <a:pt x="163" y="354"/>
                    <a:pt x="163" y="354"/>
                    <a:pt x="163" y="354"/>
                  </a:cubicBezTo>
                  <a:cubicBezTo>
                    <a:pt x="163" y="354"/>
                    <a:pt x="181" y="366"/>
                    <a:pt x="169" y="388"/>
                  </a:cubicBezTo>
                  <a:cubicBezTo>
                    <a:pt x="160" y="411"/>
                    <a:pt x="135" y="383"/>
                    <a:pt x="128" y="383"/>
                  </a:cubicBezTo>
                  <a:cubicBezTo>
                    <a:pt x="120" y="378"/>
                    <a:pt x="105" y="378"/>
                    <a:pt x="105" y="378"/>
                  </a:cubicBezTo>
                  <a:cubicBezTo>
                    <a:pt x="105" y="378"/>
                    <a:pt x="123" y="405"/>
                    <a:pt x="122" y="420"/>
                  </a:cubicBezTo>
                  <a:cubicBezTo>
                    <a:pt x="122" y="436"/>
                    <a:pt x="100" y="427"/>
                    <a:pt x="92" y="430"/>
                  </a:cubicBezTo>
                  <a:cubicBezTo>
                    <a:pt x="88" y="430"/>
                    <a:pt x="91" y="450"/>
                    <a:pt x="79" y="457"/>
                  </a:cubicBezTo>
                  <a:cubicBezTo>
                    <a:pt x="72" y="460"/>
                    <a:pt x="61" y="460"/>
                    <a:pt x="56" y="471"/>
                  </a:cubicBezTo>
                  <a:cubicBezTo>
                    <a:pt x="52" y="482"/>
                    <a:pt x="63" y="479"/>
                    <a:pt x="63" y="479"/>
                  </a:cubicBezTo>
                  <a:cubicBezTo>
                    <a:pt x="63" y="479"/>
                    <a:pt x="65" y="529"/>
                    <a:pt x="53" y="536"/>
                  </a:cubicBezTo>
                  <a:cubicBezTo>
                    <a:pt x="46" y="543"/>
                    <a:pt x="31" y="527"/>
                    <a:pt x="31" y="527"/>
                  </a:cubicBezTo>
                  <a:cubicBezTo>
                    <a:pt x="0" y="568"/>
                    <a:pt x="0" y="568"/>
                    <a:pt x="0" y="568"/>
                  </a:cubicBezTo>
                  <a:cubicBezTo>
                    <a:pt x="37" y="573"/>
                    <a:pt x="37" y="573"/>
                    <a:pt x="37" y="573"/>
                  </a:cubicBezTo>
                  <a:cubicBezTo>
                    <a:pt x="22" y="645"/>
                    <a:pt x="22" y="645"/>
                    <a:pt x="22" y="645"/>
                  </a:cubicBezTo>
                  <a:cubicBezTo>
                    <a:pt x="52" y="731"/>
                    <a:pt x="52" y="731"/>
                    <a:pt x="52" y="731"/>
                  </a:cubicBezTo>
                  <a:cubicBezTo>
                    <a:pt x="122" y="746"/>
                    <a:pt x="122" y="746"/>
                    <a:pt x="122" y="746"/>
                  </a:cubicBezTo>
                  <a:cubicBezTo>
                    <a:pt x="164" y="805"/>
                    <a:pt x="164" y="805"/>
                    <a:pt x="164" y="805"/>
                  </a:cubicBezTo>
                  <a:cubicBezTo>
                    <a:pt x="164" y="805"/>
                    <a:pt x="206" y="807"/>
                    <a:pt x="208" y="841"/>
                  </a:cubicBezTo>
                  <a:cubicBezTo>
                    <a:pt x="210" y="876"/>
                    <a:pt x="152" y="999"/>
                    <a:pt x="152" y="999"/>
                  </a:cubicBezTo>
                  <a:cubicBezTo>
                    <a:pt x="152" y="999"/>
                    <a:pt x="186" y="1062"/>
                    <a:pt x="208" y="1079"/>
                  </a:cubicBezTo>
                  <a:cubicBezTo>
                    <a:pt x="233" y="1099"/>
                    <a:pt x="228" y="1133"/>
                    <a:pt x="239" y="1141"/>
                  </a:cubicBezTo>
                  <a:cubicBezTo>
                    <a:pt x="239" y="1141"/>
                    <a:pt x="283" y="1166"/>
                    <a:pt x="296" y="1198"/>
                  </a:cubicBezTo>
                  <a:cubicBezTo>
                    <a:pt x="313" y="1229"/>
                    <a:pt x="319" y="1264"/>
                    <a:pt x="319" y="1264"/>
                  </a:cubicBezTo>
                  <a:cubicBezTo>
                    <a:pt x="277" y="1285"/>
                    <a:pt x="277" y="1285"/>
                    <a:pt x="277" y="1285"/>
                  </a:cubicBezTo>
                  <a:cubicBezTo>
                    <a:pt x="303" y="1293"/>
                    <a:pt x="303" y="1293"/>
                    <a:pt x="303" y="1293"/>
                  </a:cubicBezTo>
                  <a:cubicBezTo>
                    <a:pt x="287" y="1312"/>
                    <a:pt x="287" y="1312"/>
                    <a:pt x="287" y="1312"/>
                  </a:cubicBezTo>
                  <a:cubicBezTo>
                    <a:pt x="297" y="1343"/>
                    <a:pt x="297" y="1343"/>
                    <a:pt x="297" y="1343"/>
                  </a:cubicBezTo>
                  <a:cubicBezTo>
                    <a:pt x="284" y="1384"/>
                    <a:pt x="284" y="1384"/>
                    <a:pt x="284" y="1384"/>
                  </a:cubicBezTo>
                  <a:cubicBezTo>
                    <a:pt x="322" y="1379"/>
                    <a:pt x="322" y="1379"/>
                    <a:pt x="322" y="1379"/>
                  </a:cubicBezTo>
                  <a:cubicBezTo>
                    <a:pt x="324" y="1398"/>
                    <a:pt x="324" y="1398"/>
                    <a:pt x="324" y="1398"/>
                  </a:cubicBezTo>
                  <a:cubicBezTo>
                    <a:pt x="301" y="1416"/>
                    <a:pt x="301" y="1416"/>
                    <a:pt x="301" y="1416"/>
                  </a:cubicBezTo>
                  <a:cubicBezTo>
                    <a:pt x="321" y="1474"/>
                    <a:pt x="321" y="1474"/>
                    <a:pt x="321" y="1474"/>
                  </a:cubicBezTo>
                  <a:cubicBezTo>
                    <a:pt x="359" y="1457"/>
                    <a:pt x="359" y="1457"/>
                    <a:pt x="359" y="1457"/>
                  </a:cubicBezTo>
                  <a:cubicBezTo>
                    <a:pt x="373" y="1488"/>
                    <a:pt x="373" y="1488"/>
                    <a:pt x="373" y="1488"/>
                  </a:cubicBezTo>
                  <a:cubicBezTo>
                    <a:pt x="373" y="1488"/>
                    <a:pt x="353" y="1506"/>
                    <a:pt x="374" y="1542"/>
                  </a:cubicBezTo>
                  <a:cubicBezTo>
                    <a:pt x="391" y="1573"/>
                    <a:pt x="426" y="1552"/>
                    <a:pt x="439" y="1583"/>
                  </a:cubicBezTo>
                  <a:cubicBezTo>
                    <a:pt x="453" y="1614"/>
                    <a:pt x="432" y="1667"/>
                    <a:pt x="432" y="1667"/>
                  </a:cubicBezTo>
                  <a:cubicBezTo>
                    <a:pt x="435" y="1682"/>
                    <a:pt x="435" y="1682"/>
                    <a:pt x="435" y="1682"/>
                  </a:cubicBezTo>
                  <a:cubicBezTo>
                    <a:pt x="404" y="1704"/>
                    <a:pt x="404" y="1704"/>
                    <a:pt x="404" y="1704"/>
                  </a:cubicBezTo>
                  <a:cubicBezTo>
                    <a:pt x="473" y="1757"/>
                    <a:pt x="473" y="1757"/>
                    <a:pt x="473" y="1757"/>
                  </a:cubicBezTo>
                  <a:cubicBezTo>
                    <a:pt x="513" y="1766"/>
                    <a:pt x="513" y="1766"/>
                    <a:pt x="513" y="1766"/>
                  </a:cubicBezTo>
                  <a:cubicBezTo>
                    <a:pt x="568" y="1796"/>
                    <a:pt x="568" y="1796"/>
                    <a:pt x="568" y="1796"/>
                  </a:cubicBezTo>
                  <a:cubicBezTo>
                    <a:pt x="578" y="1827"/>
                    <a:pt x="578" y="1827"/>
                    <a:pt x="578" y="1827"/>
                  </a:cubicBezTo>
                  <a:cubicBezTo>
                    <a:pt x="578" y="1827"/>
                    <a:pt x="619" y="1829"/>
                    <a:pt x="622" y="1848"/>
                  </a:cubicBezTo>
                  <a:cubicBezTo>
                    <a:pt x="621" y="1871"/>
                    <a:pt x="609" y="1954"/>
                    <a:pt x="601" y="1969"/>
                  </a:cubicBezTo>
                  <a:cubicBezTo>
                    <a:pt x="597" y="1984"/>
                    <a:pt x="589" y="1999"/>
                    <a:pt x="589" y="1999"/>
                  </a:cubicBezTo>
                  <a:cubicBezTo>
                    <a:pt x="589" y="1999"/>
                    <a:pt x="557" y="2044"/>
                    <a:pt x="544" y="2085"/>
                  </a:cubicBezTo>
                  <a:cubicBezTo>
                    <a:pt x="531" y="2123"/>
                    <a:pt x="501" y="2194"/>
                    <a:pt x="489" y="2213"/>
                  </a:cubicBezTo>
                  <a:cubicBezTo>
                    <a:pt x="477" y="2231"/>
                    <a:pt x="456" y="2280"/>
                    <a:pt x="456" y="2280"/>
                  </a:cubicBezTo>
                  <a:cubicBezTo>
                    <a:pt x="409" y="2327"/>
                    <a:pt x="409" y="2327"/>
                    <a:pt x="409" y="2327"/>
                  </a:cubicBezTo>
                  <a:cubicBezTo>
                    <a:pt x="404" y="2358"/>
                    <a:pt x="404" y="2358"/>
                    <a:pt x="404" y="2358"/>
                  </a:cubicBezTo>
                  <a:cubicBezTo>
                    <a:pt x="388" y="2368"/>
                    <a:pt x="388" y="2368"/>
                    <a:pt x="388" y="2368"/>
                  </a:cubicBezTo>
                  <a:cubicBezTo>
                    <a:pt x="349" y="2420"/>
                    <a:pt x="349" y="2420"/>
                    <a:pt x="349" y="2420"/>
                  </a:cubicBezTo>
                  <a:cubicBezTo>
                    <a:pt x="320" y="2476"/>
                    <a:pt x="320" y="2476"/>
                    <a:pt x="320" y="2476"/>
                  </a:cubicBezTo>
                  <a:cubicBezTo>
                    <a:pt x="320" y="2480"/>
                    <a:pt x="320" y="2480"/>
                    <a:pt x="320" y="2480"/>
                  </a:cubicBezTo>
                  <a:cubicBezTo>
                    <a:pt x="327" y="2484"/>
                    <a:pt x="327" y="2484"/>
                    <a:pt x="327" y="2484"/>
                  </a:cubicBezTo>
                  <a:cubicBezTo>
                    <a:pt x="361" y="2478"/>
                    <a:pt x="361" y="2478"/>
                    <a:pt x="361" y="2478"/>
                  </a:cubicBezTo>
                  <a:cubicBezTo>
                    <a:pt x="381" y="2448"/>
                    <a:pt x="381" y="2448"/>
                    <a:pt x="381" y="2448"/>
                  </a:cubicBezTo>
                  <a:cubicBezTo>
                    <a:pt x="397" y="2434"/>
                    <a:pt x="397" y="2434"/>
                    <a:pt x="397" y="2434"/>
                  </a:cubicBezTo>
                  <a:cubicBezTo>
                    <a:pt x="397" y="2434"/>
                    <a:pt x="401" y="2415"/>
                    <a:pt x="409" y="2419"/>
                  </a:cubicBezTo>
                  <a:cubicBezTo>
                    <a:pt x="420" y="2424"/>
                    <a:pt x="412" y="2435"/>
                    <a:pt x="412" y="2435"/>
                  </a:cubicBezTo>
                  <a:cubicBezTo>
                    <a:pt x="421" y="2485"/>
                    <a:pt x="421" y="2485"/>
                    <a:pt x="421" y="2485"/>
                  </a:cubicBezTo>
                  <a:cubicBezTo>
                    <a:pt x="395" y="2464"/>
                    <a:pt x="395" y="2464"/>
                    <a:pt x="395" y="2464"/>
                  </a:cubicBezTo>
                  <a:cubicBezTo>
                    <a:pt x="391" y="2468"/>
                    <a:pt x="391" y="2468"/>
                    <a:pt x="391" y="2468"/>
                  </a:cubicBezTo>
                  <a:cubicBezTo>
                    <a:pt x="416" y="2500"/>
                    <a:pt x="416" y="2500"/>
                    <a:pt x="416" y="2500"/>
                  </a:cubicBezTo>
                  <a:cubicBezTo>
                    <a:pt x="434" y="2508"/>
                    <a:pt x="434" y="2508"/>
                    <a:pt x="434" y="2508"/>
                  </a:cubicBezTo>
                  <a:cubicBezTo>
                    <a:pt x="467" y="2537"/>
                    <a:pt x="467" y="2537"/>
                    <a:pt x="467" y="2537"/>
                  </a:cubicBezTo>
                  <a:cubicBezTo>
                    <a:pt x="467" y="2537"/>
                    <a:pt x="481" y="2545"/>
                    <a:pt x="512" y="2535"/>
                  </a:cubicBezTo>
                  <a:cubicBezTo>
                    <a:pt x="539" y="2521"/>
                    <a:pt x="554" y="2506"/>
                    <a:pt x="572" y="2519"/>
                  </a:cubicBezTo>
                  <a:cubicBezTo>
                    <a:pt x="590" y="2535"/>
                    <a:pt x="593" y="2550"/>
                    <a:pt x="593" y="2550"/>
                  </a:cubicBezTo>
                  <a:cubicBezTo>
                    <a:pt x="623" y="2556"/>
                    <a:pt x="623" y="2556"/>
                    <a:pt x="623" y="2556"/>
                  </a:cubicBezTo>
                  <a:cubicBezTo>
                    <a:pt x="614" y="2582"/>
                    <a:pt x="614" y="2582"/>
                    <a:pt x="614" y="2582"/>
                  </a:cubicBezTo>
                  <a:cubicBezTo>
                    <a:pt x="503" y="2569"/>
                    <a:pt x="503" y="2569"/>
                    <a:pt x="503" y="2569"/>
                  </a:cubicBezTo>
                  <a:cubicBezTo>
                    <a:pt x="483" y="2587"/>
                    <a:pt x="483" y="2587"/>
                    <a:pt x="483" y="2587"/>
                  </a:cubicBezTo>
                  <a:cubicBezTo>
                    <a:pt x="483" y="2587"/>
                    <a:pt x="512" y="2611"/>
                    <a:pt x="485" y="2622"/>
                  </a:cubicBezTo>
                  <a:cubicBezTo>
                    <a:pt x="459" y="2632"/>
                    <a:pt x="437" y="2619"/>
                    <a:pt x="437" y="2619"/>
                  </a:cubicBezTo>
                  <a:cubicBezTo>
                    <a:pt x="418" y="2630"/>
                    <a:pt x="418" y="2630"/>
                    <a:pt x="418" y="2630"/>
                  </a:cubicBezTo>
                  <a:cubicBezTo>
                    <a:pt x="418" y="2630"/>
                    <a:pt x="443" y="2654"/>
                    <a:pt x="424" y="2661"/>
                  </a:cubicBezTo>
                  <a:cubicBezTo>
                    <a:pt x="405" y="2664"/>
                    <a:pt x="391" y="2636"/>
                    <a:pt x="391" y="2636"/>
                  </a:cubicBezTo>
                  <a:cubicBezTo>
                    <a:pt x="383" y="2647"/>
                    <a:pt x="383" y="2647"/>
                    <a:pt x="383" y="2647"/>
                  </a:cubicBezTo>
                  <a:cubicBezTo>
                    <a:pt x="382" y="2667"/>
                    <a:pt x="382" y="2667"/>
                    <a:pt x="382" y="2667"/>
                  </a:cubicBezTo>
                  <a:cubicBezTo>
                    <a:pt x="400" y="2686"/>
                    <a:pt x="400" y="2686"/>
                    <a:pt x="400" y="2686"/>
                  </a:cubicBezTo>
                  <a:cubicBezTo>
                    <a:pt x="395" y="2713"/>
                    <a:pt x="395" y="2713"/>
                    <a:pt x="395" y="2713"/>
                  </a:cubicBezTo>
                  <a:cubicBezTo>
                    <a:pt x="417" y="2733"/>
                    <a:pt x="417" y="2733"/>
                    <a:pt x="417" y="2733"/>
                  </a:cubicBezTo>
                  <a:cubicBezTo>
                    <a:pt x="417" y="2733"/>
                    <a:pt x="394" y="2744"/>
                    <a:pt x="393" y="2751"/>
                  </a:cubicBezTo>
                  <a:cubicBezTo>
                    <a:pt x="393" y="2755"/>
                    <a:pt x="400" y="2763"/>
                    <a:pt x="400" y="2763"/>
                  </a:cubicBezTo>
                  <a:cubicBezTo>
                    <a:pt x="386" y="2820"/>
                    <a:pt x="386" y="2820"/>
                    <a:pt x="386" y="2820"/>
                  </a:cubicBezTo>
                  <a:cubicBezTo>
                    <a:pt x="386" y="2820"/>
                    <a:pt x="370" y="2853"/>
                    <a:pt x="366" y="2861"/>
                  </a:cubicBezTo>
                  <a:cubicBezTo>
                    <a:pt x="358" y="2868"/>
                    <a:pt x="346" y="2879"/>
                    <a:pt x="346" y="2879"/>
                  </a:cubicBezTo>
                  <a:cubicBezTo>
                    <a:pt x="346" y="2879"/>
                    <a:pt x="363" y="2922"/>
                    <a:pt x="373" y="2945"/>
                  </a:cubicBezTo>
                  <a:cubicBezTo>
                    <a:pt x="383" y="2969"/>
                    <a:pt x="385" y="3007"/>
                    <a:pt x="385" y="3007"/>
                  </a:cubicBezTo>
                  <a:cubicBezTo>
                    <a:pt x="385" y="3007"/>
                    <a:pt x="404" y="3019"/>
                    <a:pt x="403" y="3031"/>
                  </a:cubicBezTo>
                  <a:cubicBezTo>
                    <a:pt x="406" y="3046"/>
                    <a:pt x="405" y="3058"/>
                    <a:pt x="405" y="3058"/>
                  </a:cubicBezTo>
                  <a:cubicBezTo>
                    <a:pt x="405" y="3058"/>
                    <a:pt x="438" y="3078"/>
                    <a:pt x="438" y="3086"/>
                  </a:cubicBezTo>
                  <a:cubicBezTo>
                    <a:pt x="434" y="3094"/>
                    <a:pt x="404" y="3100"/>
                    <a:pt x="404" y="3100"/>
                  </a:cubicBezTo>
                  <a:cubicBezTo>
                    <a:pt x="404" y="3100"/>
                    <a:pt x="410" y="3115"/>
                    <a:pt x="410" y="3123"/>
                  </a:cubicBezTo>
                  <a:cubicBezTo>
                    <a:pt x="406" y="3130"/>
                    <a:pt x="395" y="3130"/>
                    <a:pt x="395" y="3130"/>
                  </a:cubicBezTo>
                  <a:cubicBezTo>
                    <a:pt x="390" y="3153"/>
                    <a:pt x="390" y="3153"/>
                    <a:pt x="390" y="3153"/>
                  </a:cubicBezTo>
                  <a:cubicBezTo>
                    <a:pt x="393" y="3168"/>
                    <a:pt x="393" y="3168"/>
                    <a:pt x="393" y="3168"/>
                  </a:cubicBezTo>
                  <a:cubicBezTo>
                    <a:pt x="404" y="3165"/>
                    <a:pt x="416" y="3165"/>
                    <a:pt x="416" y="3165"/>
                  </a:cubicBezTo>
                  <a:cubicBezTo>
                    <a:pt x="422" y="3189"/>
                    <a:pt x="422" y="3189"/>
                    <a:pt x="422" y="3189"/>
                  </a:cubicBezTo>
                  <a:cubicBezTo>
                    <a:pt x="422" y="3189"/>
                    <a:pt x="448" y="3194"/>
                    <a:pt x="455" y="3198"/>
                  </a:cubicBezTo>
                  <a:cubicBezTo>
                    <a:pt x="463" y="3202"/>
                    <a:pt x="473" y="3214"/>
                    <a:pt x="473" y="3214"/>
                  </a:cubicBezTo>
                  <a:cubicBezTo>
                    <a:pt x="471" y="3252"/>
                    <a:pt x="471" y="3252"/>
                    <a:pt x="471" y="3252"/>
                  </a:cubicBezTo>
                  <a:cubicBezTo>
                    <a:pt x="460" y="3267"/>
                    <a:pt x="460" y="3267"/>
                    <a:pt x="460" y="3267"/>
                  </a:cubicBezTo>
                  <a:cubicBezTo>
                    <a:pt x="466" y="3282"/>
                    <a:pt x="466" y="3282"/>
                    <a:pt x="466" y="3282"/>
                  </a:cubicBezTo>
                  <a:cubicBezTo>
                    <a:pt x="457" y="3320"/>
                    <a:pt x="457" y="3320"/>
                    <a:pt x="457" y="3320"/>
                  </a:cubicBezTo>
                  <a:cubicBezTo>
                    <a:pt x="457" y="3320"/>
                    <a:pt x="476" y="3310"/>
                    <a:pt x="487" y="3310"/>
                  </a:cubicBezTo>
                  <a:cubicBezTo>
                    <a:pt x="495" y="3311"/>
                    <a:pt x="502" y="3322"/>
                    <a:pt x="502" y="3322"/>
                  </a:cubicBezTo>
                  <a:cubicBezTo>
                    <a:pt x="494" y="3341"/>
                    <a:pt x="494" y="3341"/>
                    <a:pt x="494" y="3341"/>
                  </a:cubicBezTo>
                  <a:cubicBezTo>
                    <a:pt x="519" y="3350"/>
                    <a:pt x="519" y="3350"/>
                    <a:pt x="519" y="3350"/>
                  </a:cubicBezTo>
                  <a:cubicBezTo>
                    <a:pt x="522" y="3365"/>
                    <a:pt x="522" y="3365"/>
                    <a:pt x="522" y="3365"/>
                  </a:cubicBezTo>
                  <a:cubicBezTo>
                    <a:pt x="533" y="3370"/>
                    <a:pt x="533" y="3370"/>
                    <a:pt x="533" y="3370"/>
                  </a:cubicBezTo>
                  <a:cubicBezTo>
                    <a:pt x="543" y="3405"/>
                    <a:pt x="543" y="3405"/>
                    <a:pt x="543" y="3405"/>
                  </a:cubicBezTo>
                  <a:cubicBezTo>
                    <a:pt x="550" y="3424"/>
                    <a:pt x="550" y="3424"/>
                    <a:pt x="550" y="3424"/>
                  </a:cubicBezTo>
                  <a:cubicBezTo>
                    <a:pt x="557" y="3428"/>
                    <a:pt x="557" y="3428"/>
                    <a:pt x="557" y="3428"/>
                  </a:cubicBezTo>
                  <a:cubicBezTo>
                    <a:pt x="557" y="3428"/>
                    <a:pt x="559" y="3455"/>
                    <a:pt x="551" y="3470"/>
                  </a:cubicBezTo>
                  <a:cubicBezTo>
                    <a:pt x="550" y="3471"/>
                    <a:pt x="549" y="3472"/>
                    <a:pt x="547" y="3473"/>
                  </a:cubicBezTo>
                  <a:cubicBezTo>
                    <a:pt x="547" y="3474"/>
                    <a:pt x="547" y="3474"/>
                    <a:pt x="547" y="3474"/>
                  </a:cubicBezTo>
                  <a:cubicBezTo>
                    <a:pt x="555" y="3474"/>
                    <a:pt x="562" y="3478"/>
                    <a:pt x="570" y="3479"/>
                  </a:cubicBezTo>
                  <a:cubicBezTo>
                    <a:pt x="581" y="3479"/>
                    <a:pt x="604" y="3465"/>
                    <a:pt x="622" y="3470"/>
                  </a:cubicBezTo>
                  <a:cubicBezTo>
                    <a:pt x="641" y="3474"/>
                    <a:pt x="613" y="3500"/>
                    <a:pt x="636" y="3505"/>
                  </a:cubicBezTo>
                  <a:cubicBezTo>
                    <a:pt x="654" y="3509"/>
                    <a:pt x="652" y="3486"/>
                    <a:pt x="659" y="3483"/>
                  </a:cubicBezTo>
                  <a:cubicBezTo>
                    <a:pt x="663" y="3475"/>
                    <a:pt x="712" y="3470"/>
                    <a:pt x="730" y="3486"/>
                  </a:cubicBezTo>
                  <a:cubicBezTo>
                    <a:pt x="748" y="3502"/>
                    <a:pt x="705" y="3535"/>
                    <a:pt x="743" y="3540"/>
                  </a:cubicBezTo>
                  <a:cubicBezTo>
                    <a:pt x="776" y="3542"/>
                    <a:pt x="755" y="3514"/>
                    <a:pt x="755" y="3514"/>
                  </a:cubicBezTo>
                  <a:cubicBezTo>
                    <a:pt x="755" y="3514"/>
                    <a:pt x="778" y="3508"/>
                    <a:pt x="804" y="3497"/>
                  </a:cubicBezTo>
                  <a:cubicBezTo>
                    <a:pt x="827" y="3487"/>
                    <a:pt x="853" y="3488"/>
                    <a:pt x="871" y="3505"/>
                  </a:cubicBezTo>
                  <a:cubicBezTo>
                    <a:pt x="893" y="3517"/>
                    <a:pt x="913" y="3506"/>
                    <a:pt x="934" y="3530"/>
                  </a:cubicBezTo>
                  <a:cubicBezTo>
                    <a:pt x="959" y="3555"/>
                    <a:pt x="928" y="3587"/>
                    <a:pt x="928" y="3587"/>
                  </a:cubicBezTo>
                  <a:cubicBezTo>
                    <a:pt x="966" y="3647"/>
                    <a:pt x="966" y="3647"/>
                    <a:pt x="966" y="3647"/>
                  </a:cubicBezTo>
                  <a:cubicBezTo>
                    <a:pt x="956" y="3711"/>
                    <a:pt x="956" y="3711"/>
                    <a:pt x="956" y="3711"/>
                  </a:cubicBezTo>
                  <a:cubicBezTo>
                    <a:pt x="956" y="3711"/>
                    <a:pt x="996" y="3721"/>
                    <a:pt x="1018" y="3733"/>
                  </a:cubicBezTo>
                  <a:cubicBezTo>
                    <a:pt x="1040" y="3746"/>
                    <a:pt x="1009" y="3771"/>
                    <a:pt x="1009" y="3771"/>
                  </a:cubicBezTo>
                  <a:cubicBezTo>
                    <a:pt x="1035" y="3780"/>
                    <a:pt x="1035" y="3780"/>
                    <a:pt x="1035" y="3780"/>
                  </a:cubicBezTo>
                  <a:cubicBezTo>
                    <a:pt x="1035" y="3780"/>
                    <a:pt x="1038" y="3795"/>
                    <a:pt x="1045" y="3811"/>
                  </a:cubicBezTo>
                  <a:cubicBezTo>
                    <a:pt x="1048" y="3827"/>
                    <a:pt x="1111" y="3833"/>
                    <a:pt x="1111" y="3833"/>
                  </a:cubicBezTo>
                  <a:cubicBezTo>
                    <a:pt x="1111" y="3833"/>
                    <a:pt x="1129" y="3838"/>
                    <a:pt x="1140" y="3850"/>
                  </a:cubicBezTo>
                  <a:cubicBezTo>
                    <a:pt x="1151" y="3862"/>
                    <a:pt x="1141" y="3907"/>
                    <a:pt x="1141" y="3907"/>
                  </a:cubicBezTo>
                  <a:cubicBezTo>
                    <a:pt x="1186" y="3898"/>
                    <a:pt x="1186" y="3898"/>
                    <a:pt x="1186" y="3898"/>
                  </a:cubicBezTo>
                  <a:cubicBezTo>
                    <a:pt x="1242" y="3905"/>
                    <a:pt x="1242" y="3905"/>
                    <a:pt x="1242" y="3905"/>
                  </a:cubicBezTo>
                  <a:cubicBezTo>
                    <a:pt x="1226" y="3931"/>
                    <a:pt x="1226" y="3931"/>
                    <a:pt x="1226" y="3931"/>
                  </a:cubicBezTo>
                  <a:cubicBezTo>
                    <a:pt x="1292" y="3964"/>
                    <a:pt x="1292" y="3964"/>
                    <a:pt x="1292" y="3964"/>
                  </a:cubicBezTo>
                  <a:cubicBezTo>
                    <a:pt x="1295" y="3984"/>
                    <a:pt x="1295" y="3984"/>
                    <a:pt x="1295" y="3984"/>
                  </a:cubicBezTo>
                  <a:cubicBezTo>
                    <a:pt x="1257" y="3997"/>
                    <a:pt x="1257" y="3997"/>
                    <a:pt x="1257" y="3997"/>
                  </a:cubicBezTo>
                  <a:cubicBezTo>
                    <a:pt x="1263" y="4017"/>
                    <a:pt x="1263" y="4017"/>
                    <a:pt x="1263" y="4017"/>
                  </a:cubicBezTo>
                  <a:cubicBezTo>
                    <a:pt x="1263" y="4017"/>
                    <a:pt x="1251" y="4043"/>
                    <a:pt x="1220" y="4057"/>
                  </a:cubicBezTo>
                  <a:cubicBezTo>
                    <a:pt x="1186" y="4074"/>
                    <a:pt x="1157" y="4046"/>
                    <a:pt x="1157" y="4046"/>
                  </a:cubicBezTo>
                  <a:cubicBezTo>
                    <a:pt x="1116" y="4055"/>
                    <a:pt x="1116" y="4055"/>
                    <a:pt x="1116" y="4055"/>
                  </a:cubicBezTo>
                  <a:cubicBezTo>
                    <a:pt x="1118" y="4082"/>
                    <a:pt x="1118" y="4082"/>
                    <a:pt x="1118" y="4082"/>
                  </a:cubicBezTo>
                  <a:cubicBezTo>
                    <a:pt x="1109" y="4109"/>
                    <a:pt x="1109" y="4109"/>
                    <a:pt x="1109" y="4109"/>
                  </a:cubicBezTo>
                  <a:cubicBezTo>
                    <a:pt x="1109" y="4109"/>
                    <a:pt x="1135" y="4118"/>
                    <a:pt x="1153" y="4134"/>
                  </a:cubicBezTo>
                  <a:cubicBezTo>
                    <a:pt x="1175" y="4154"/>
                    <a:pt x="1166" y="4176"/>
                    <a:pt x="1166" y="4176"/>
                  </a:cubicBezTo>
                  <a:cubicBezTo>
                    <a:pt x="1166" y="4176"/>
                    <a:pt x="1174" y="4181"/>
                    <a:pt x="1180" y="4192"/>
                  </a:cubicBezTo>
                  <a:cubicBezTo>
                    <a:pt x="1191" y="4208"/>
                    <a:pt x="1193" y="4250"/>
                    <a:pt x="1193" y="4250"/>
                  </a:cubicBezTo>
                  <a:cubicBezTo>
                    <a:pt x="1207" y="4262"/>
                    <a:pt x="1207" y="4262"/>
                    <a:pt x="1207" y="4262"/>
                  </a:cubicBezTo>
                  <a:cubicBezTo>
                    <a:pt x="1218" y="4263"/>
                    <a:pt x="1244" y="4268"/>
                    <a:pt x="1256" y="4257"/>
                  </a:cubicBezTo>
                  <a:cubicBezTo>
                    <a:pt x="1275" y="4247"/>
                    <a:pt x="1274" y="4193"/>
                    <a:pt x="1274" y="4193"/>
                  </a:cubicBezTo>
                  <a:cubicBezTo>
                    <a:pt x="1337" y="4196"/>
                    <a:pt x="1337" y="4196"/>
                    <a:pt x="1337" y="4196"/>
                  </a:cubicBezTo>
                  <a:cubicBezTo>
                    <a:pt x="1349" y="4197"/>
                    <a:pt x="1349" y="4197"/>
                    <a:pt x="1349" y="4197"/>
                  </a:cubicBezTo>
                  <a:cubicBezTo>
                    <a:pt x="1364" y="4193"/>
                    <a:pt x="1388" y="4153"/>
                    <a:pt x="1388" y="4153"/>
                  </a:cubicBezTo>
                  <a:cubicBezTo>
                    <a:pt x="1433" y="4155"/>
                    <a:pt x="1433" y="4155"/>
                    <a:pt x="1433" y="4155"/>
                  </a:cubicBezTo>
                  <a:cubicBezTo>
                    <a:pt x="1433" y="4155"/>
                    <a:pt x="1434" y="4136"/>
                    <a:pt x="1460" y="4133"/>
                  </a:cubicBezTo>
                  <a:cubicBezTo>
                    <a:pt x="1490" y="4134"/>
                    <a:pt x="1485" y="4153"/>
                    <a:pt x="1485" y="4153"/>
                  </a:cubicBezTo>
                  <a:cubicBezTo>
                    <a:pt x="1515" y="4159"/>
                    <a:pt x="1515" y="4159"/>
                    <a:pt x="1515" y="4159"/>
                  </a:cubicBezTo>
                  <a:cubicBezTo>
                    <a:pt x="1515" y="4159"/>
                    <a:pt x="1514" y="4185"/>
                    <a:pt x="1528" y="4205"/>
                  </a:cubicBezTo>
                  <a:cubicBezTo>
                    <a:pt x="1542" y="4225"/>
                    <a:pt x="1583" y="4231"/>
                    <a:pt x="1593" y="4246"/>
                  </a:cubicBezTo>
                  <a:cubicBezTo>
                    <a:pt x="1604" y="4266"/>
                    <a:pt x="1539" y="4278"/>
                    <a:pt x="1539" y="4278"/>
                  </a:cubicBezTo>
                  <a:cubicBezTo>
                    <a:pt x="1539" y="4278"/>
                    <a:pt x="1551" y="4283"/>
                    <a:pt x="1565" y="4299"/>
                  </a:cubicBezTo>
                  <a:cubicBezTo>
                    <a:pt x="1583" y="4311"/>
                    <a:pt x="1574" y="4337"/>
                    <a:pt x="1574" y="4337"/>
                  </a:cubicBezTo>
                  <a:cubicBezTo>
                    <a:pt x="1593" y="4338"/>
                    <a:pt x="1593" y="4338"/>
                    <a:pt x="1593" y="4338"/>
                  </a:cubicBezTo>
                  <a:cubicBezTo>
                    <a:pt x="1588" y="4365"/>
                    <a:pt x="1588" y="4365"/>
                    <a:pt x="1588" y="4365"/>
                  </a:cubicBezTo>
                  <a:cubicBezTo>
                    <a:pt x="1637" y="4356"/>
                    <a:pt x="1637" y="4356"/>
                    <a:pt x="1637" y="4356"/>
                  </a:cubicBezTo>
                  <a:cubicBezTo>
                    <a:pt x="1659" y="4372"/>
                    <a:pt x="1659" y="4372"/>
                    <a:pt x="1659" y="4372"/>
                  </a:cubicBezTo>
                  <a:cubicBezTo>
                    <a:pt x="1659" y="4372"/>
                    <a:pt x="1694" y="4335"/>
                    <a:pt x="1713" y="4336"/>
                  </a:cubicBezTo>
                  <a:cubicBezTo>
                    <a:pt x="1731" y="4337"/>
                    <a:pt x="1730" y="4372"/>
                    <a:pt x="1730" y="4372"/>
                  </a:cubicBezTo>
                  <a:cubicBezTo>
                    <a:pt x="1749" y="4357"/>
                    <a:pt x="1749" y="4357"/>
                    <a:pt x="1749" y="4357"/>
                  </a:cubicBezTo>
                  <a:cubicBezTo>
                    <a:pt x="1749" y="4357"/>
                    <a:pt x="1764" y="4362"/>
                    <a:pt x="1768" y="4362"/>
                  </a:cubicBezTo>
                  <a:cubicBezTo>
                    <a:pt x="1771" y="4362"/>
                    <a:pt x="1759" y="4388"/>
                    <a:pt x="1759" y="4388"/>
                  </a:cubicBezTo>
                  <a:cubicBezTo>
                    <a:pt x="1801" y="4448"/>
                    <a:pt x="1801" y="4448"/>
                    <a:pt x="1801" y="4448"/>
                  </a:cubicBezTo>
                  <a:cubicBezTo>
                    <a:pt x="1793" y="4466"/>
                    <a:pt x="1793" y="4466"/>
                    <a:pt x="1793" y="4466"/>
                  </a:cubicBezTo>
                  <a:cubicBezTo>
                    <a:pt x="1793" y="4466"/>
                    <a:pt x="1847" y="4511"/>
                    <a:pt x="1866" y="4497"/>
                  </a:cubicBezTo>
                  <a:cubicBezTo>
                    <a:pt x="1889" y="4482"/>
                    <a:pt x="1893" y="4475"/>
                    <a:pt x="1912" y="4472"/>
                  </a:cubicBezTo>
                  <a:cubicBezTo>
                    <a:pt x="1931" y="4469"/>
                    <a:pt x="1930" y="4496"/>
                    <a:pt x="1941" y="4496"/>
                  </a:cubicBezTo>
                  <a:cubicBezTo>
                    <a:pt x="1952" y="4497"/>
                    <a:pt x="1953" y="4482"/>
                    <a:pt x="1953" y="4482"/>
                  </a:cubicBezTo>
                  <a:cubicBezTo>
                    <a:pt x="1975" y="4483"/>
                    <a:pt x="1975" y="4483"/>
                    <a:pt x="1975" y="4483"/>
                  </a:cubicBezTo>
                  <a:cubicBezTo>
                    <a:pt x="1978" y="4502"/>
                    <a:pt x="1978" y="4502"/>
                    <a:pt x="1978" y="4502"/>
                  </a:cubicBezTo>
                  <a:cubicBezTo>
                    <a:pt x="1997" y="4507"/>
                    <a:pt x="1997" y="4507"/>
                    <a:pt x="1997" y="4507"/>
                  </a:cubicBezTo>
                  <a:cubicBezTo>
                    <a:pt x="1997" y="4507"/>
                    <a:pt x="2009" y="4484"/>
                    <a:pt x="2013" y="4469"/>
                  </a:cubicBezTo>
                  <a:cubicBezTo>
                    <a:pt x="2018" y="4458"/>
                    <a:pt x="2059" y="4448"/>
                    <a:pt x="2059" y="4448"/>
                  </a:cubicBezTo>
                  <a:cubicBezTo>
                    <a:pt x="2095" y="4408"/>
                    <a:pt x="2095" y="4408"/>
                    <a:pt x="2095" y="4408"/>
                  </a:cubicBezTo>
                  <a:cubicBezTo>
                    <a:pt x="2109" y="4428"/>
                    <a:pt x="2109" y="4428"/>
                    <a:pt x="2109" y="4428"/>
                  </a:cubicBezTo>
                  <a:cubicBezTo>
                    <a:pt x="2127" y="4433"/>
                    <a:pt x="2127" y="4433"/>
                    <a:pt x="2127" y="4433"/>
                  </a:cubicBezTo>
                  <a:cubicBezTo>
                    <a:pt x="2130" y="4448"/>
                    <a:pt x="2130" y="4448"/>
                    <a:pt x="2130" y="4448"/>
                  </a:cubicBezTo>
                  <a:cubicBezTo>
                    <a:pt x="2162" y="4484"/>
                    <a:pt x="2162" y="4484"/>
                    <a:pt x="2162" y="4484"/>
                  </a:cubicBezTo>
                  <a:cubicBezTo>
                    <a:pt x="2196" y="4486"/>
                    <a:pt x="2196" y="4486"/>
                    <a:pt x="2196" y="4486"/>
                  </a:cubicBezTo>
                  <a:cubicBezTo>
                    <a:pt x="2214" y="4498"/>
                    <a:pt x="2214" y="4498"/>
                    <a:pt x="2214" y="4498"/>
                  </a:cubicBezTo>
                  <a:cubicBezTo>
                    <a:pt x="2226" y="4487"/>
                    <a:pt x="2226" y="4487"/>
                    <a:pt x="2226" y="4487"/>
                  </a:cubicBezTo>
                  <a:cubicBezTo>
                    <a:pt x="2227" y="4453"/>
                    <a:pt x="2227" y="4453"/>
                    <a:pt x="2227" y="4453"/>
                  </a:cubicBezTo>
                  <a:cubicBezTo>
                    <a:pt x="2279" y="4470"/>
                    <a:pt x="2279" y="4470"/>
                    <a:pt x="2279" y="4470"/>
                  </a:cubicBezTo>
                  <a:cubicBezTo>
                    <a:pt x="2295" y="4452"/>
                    <a:pt x="2295" y="4452"/>
                    <a:pt x="2295" y="4452"/>
                  </a:cubicBezTo>
                  <a:cubicBezTo>
                    <a:pt x="2328" y="4473"/>
                    <a:pt x="2328" y="4473"/>
                    <a:pt x="2328" y="4473"/>
                  </a:cubicBezTo>
                  <a:cubicBezTo>
                    <a:pt x="2357" y="4474"/>
                    <a:pt x="2357" y="4474"/>
                    <a:pt x="2357" y="4474"/>
                  </a:cubicBezTo>
                  <a:cubicBezTo>
                    <a:pt x="2362" y="4448"/>
                    <a:pt x="2362" y="4448"/>
                    <a:pt x="2362" y="4448"/>
                  </a:cubicBezTo>
                  <a:cubicBezTo>
                    <a:pt x="2381" y="4445"/>
                    <a:pt x="2381" y="4445"/>
                    <a:pt x="2381" y="4445"/>
                  </a:cubicBezTo>
                  <a:cubicBezTo>
                    <a:pt x="2381" y="4445"/>
                    <a:pt x="2392" y="4460"/>
                    <a:pt x="2395" y="4468"/>
                  </a:cubicBezTo>
                  <a:cubicBezTo>
                    <a:pt x="2399" y="4476"/>
                    <a:pt x="2417" y="4473"/>
                    <a:pt x="2417" y="4473"/>
                  </a:cubicBezTo>
                  <a:cubicBezTo>
                    <a:pt x="2422" y="4462"/>
                    <a:pt x="2422" y="4462"/>
                    <a:pt x="2422" y="4462"/>
                  </a:cubicBezTo>
                  <a:cubicBezTo>
                    <a:pt x="2448" y="4463"/>
                    <a:pt x="2448" y="4463"/>
                    <a:pt x="2448" y="4463"/>
                  </a:cubicBezTo>
                  <a:cubicBezTo>
                    <a:pt x="2448" y="4463"/>
                    <a:pt x="2455" y="4475"/>
                    <a:pt x="2469" y="4483"/>
                  </a:cubicBezTo>
                  <a:cubicBezTo>
                    <a:pt x="2484" y="4492"/>
                    <a:pt x="2507" y="4485"/>
                    <a:pt x="2507" y="4485"/>
                  </a:cubicBezTo>
                  <a:cubicBezTo>
                    <a:pt x="2515" y="4463"/>
                    <a:pt x="2515" y="4463"/>
                    <a:pt x="2515" y="4463"/>
                  </a:cubicBezTo>
                  <a:cubicBezTo>
                    <a:pt x="2534" y="4463"/>
                    <a:pt x="2534" y="4463"/>
                    <a:pt x="2534" y="4463"/>
                  </a:cubicBezTo>
                  <a:cubicBezTo>
                    <a:pt x="2532" y="4502"/>
                    <a:pt x="2532" y="4502"/>
                    <a:pt x="2532" y="4502"/>
                  </a:cubicBezTo>
                  <a:cubicBezTo>
                    <a:pt x="2532" y="4502"/>
                    <a:pt x="2554" y="4514"/>
                    <a:pt x="2564" y="4545"/>
                  </a:cubicBezTo>
                  <a:cubicBezTo>
                    <a:pt x="2570" y="4576"/>
                    <a:pt x="2523" y="4608"/>
                    <a:pt x="2523" y="4608"/>
                  </a:cubicBezTo>
                  <a:cubicBezTo>
                    <a:pt x="2522" y="4631"/>
                    <a:pt x="2522" y="4631"/>
                    <a:pt x="2522" y="4631"/>
                  </a:cubicBezTo>
                  <a:cubicBezTo>
                    <a:pt x="2582" y="4630"/>
                    <a:pt x="2582" y="4630"/>
                    <a:pt x="2582" y="4630"/>
                  </a:cubicBezTo>
                  <a:cubicBezTo>
                    <a:pt x="2582" y="4645"/>
                    <a:pt x="2582" y="4645"/>
                    <a:pt x="2582" y="4645"/>
                  </a:cubicBezTo>
                  <a:cubicBezTo>
                    <a:pt x="2547" y="4655"/>
                    <a:pt x="2547" y="4655"/>
                    <a:pt x="2547" y="4655"/>
                  </a:cubicBezTo>
                  <a:cubicBezTo>
                    <a:pt x="2545" y="4709"/>
                    <a:pt x="2545" y="4709"/>
                    <a:pt x="2545" y="4709"/>
                  </a:cubicBezTo>
                  <a:cubicBezTo>
                    <a:pt x="2545" y="4709"/>
                    <a:pt x="2568" y="4706"/>
                    <a:pt x="2589" y="4722"/>
                  </a:cubicBezTo>
                  <a:cubicBezTo>
                    <a:pt x="2615" y="4739"/>
                    <a:pt x="2599" y="4765"/>
                    <a:pt x="2599" y="4765"/>
                  </a:cubicBezTo>
                  <a:cubicBezTo>
                    <a:pt x="2617" y="4770"/>
                    <a:pt x="2617" y="4770"/>
                    <a:pt x="2617" y="4770"/>
                  </a:cubicBezTo>
                  <a:cubicBezTo>
                    <a:pt x="2619" y="4819"/>
                    <a:pt x="2619" y="4819"/>
                    <a:pt x="2619" y="4819"/>
                  </a:cubicBezTo>
                  <a:cubicBezTo>
                    <a:pt x="2607" y="4830"/>
                    <a:pt x="2607" y="4830"/>
                    <a:pt x="2607" y="4830"/>
                  </a:cubicBezTo>
                  <a:cubicBezTo>
                    <a:pt x="2607" y="4830"/>
                    <a:pt x="2625" y="4846"/>
                    <a:pt x="2624" y="4869"/>
                  </a:cubicBezTo>
                  <a:cubicBezTo>
                    <a:pt x="2626" y="4892"/>
                    <a:pt x="2529" y="4899"/>
                    <a:pt x="2502" y="4906"/>
                  </a:cubicBezTo>
                  <a:cubicBezTo>
                    <a:pt x="2476" y="4916"/>
                    <a:pt x="2479" y="4931"/>
                    <a:pt x="2482" y="4947"/>
                  </a:cubicBezTo>
                  <a:cubicBezTo>
                    <a:pt x="2481" y="4958"/>
                    <a:pt x="2462" y="4969"/>
                    <a:pt x="2439" y="4979"/>
                  </a:cubicBezTo>
                  <a:cubicBezTo>
                    <a:pt x="2416" y="4989"/>
                    <a:pt x="2414" y="5035"/>
                    <a:pt x="2428" y="5059"/>
                  </a:cubicBezTo>
                  <a:cubicBezTo>
                    <a:pt x="2437" y="5077"/>
                    <a:pt x="2444" y="5091"/>
                    <a:pt x="2444" y="5102"/>
                  </a:cubicBezTo>
                  <a:cubicBezTo>
                    <a:pt x="2445" y="5103"/>
                    <a:pt x="2445" y="5104"/>
                    <a:pt x="2445" y="5105"/>
                  </a:cubicBezTo>
                  <a:cubicBezTo>
                    <a:pt x="2505" y="5093"/>
                    <a:pt x="2505" y="5093"/>
                    <a:pt x="2505" y="5093"/>
                  </a:cubicBezTo>
                  <a:cubicBezTo>
                    <a:pt x="2506" y="5063"/>
                    <a:pt x="2506" y="5063"/>
                    <a:pt x="2506" y="5063"/>
                  </a:cubicBezTo>
                  <a:cubicBezTo>
                    <a:pt x="2547" y="5065"/>
                    <a:pt x="2547" y="5065"/>
                    <a:pt x="2547" y="5065"/>
                  </a:cubicBezTo>
                  <a:cubicBezTo>
                    <a:pt x="2545" y="5045"/>
                    <a:pt x="2545" y="5045"/>
                    <a:pt x="2545" y="5045"/>
                  </a:cubicBezTo>
                  <a:cubicBezTo>
                    <a:pt x="2560" y="5027"/>
                    <a:pt x="2560" y="5027"/>
                    <a:pt x="2560" y="5027"/>
                  </a:cubicBezTo>
                  <a:cubicBezTo>
                    <a:pt x="2594" y="5028"/>
                    <a:pt x="2594" y="5028"/>
                    <a:pt x="2594" y="5028"/>
                  </a:cubicBezTo>
                  <a:cubicBezTo>
                    <a:pt x="2589" y="5047"/>
                    <a:pt x="2589" y="5047"/>
                    <a:pt x="2589" y="5047"/>
                  </a:cubicBezTo>
                  <a:cubicBezTo>
                    <a:pt x="2614" y="5083"/>
                    <a:pt x="2614" y="5083"/>
                    <a:pt x="2614" y="5083"/>
                  </a:cubicBezTo>
                  <a:cubicBezTo>
                    <a:pt x="2581" y="5078"/>
                    <a:pt x="2581" y="5078"/>
                    <a:pt x="2581" y="5078"/>
                  </a:cubicBezTo>
                  <a:cubicBezTo>
                    <a:pt x="2581" y="5078"/>
                    <a:pt x="2565" y="5100"/>
                    <a:pt x="2552" y="5134"/>
                  </a:cubicBezTo>
                  <a:cubicBezTo>
                    <a:pt x="2539" y="5167"/>
                    <a:pt x="2506" y="5154"/>
                    <a:pt x="2506" y="5154"/>
                  </a:cubicBezTo>
                  <a:cubicBezTo>
                    <a:pt x="2501" y="5181"/>
                    <a:pt x="2501" y="5181"/>
                    <a:pt x="2501" y="5181"/>
                  </a:cubicBezTo>
                  <a:cubicBezTo>
                    <a:pt x="2531" y="5178"/>
                    <a:pt x="2531" y="5178"/>
                    <a:pt x="2531" y="5178"/>
                  </a:cubicBezTo>
                  <a:cubicBezTo>
                    <a:pt x="2522" y="5201"/>
                    <a:pt x="2522" y="5201"/>
                    <a:pt x="2522" y="5201"/>
                  </a:cubicBezTo>
                  <a:cubicBezTo>
                    <a:pt x="2489" y="5199"/>
                    <a:pt x="2489" y="5199"/>
                    <a:pt x="2489" y="5199"/>
                  </a:cubicBezTo>
                  <a:cubicBezTo>
                    <a:pt x="2458" y="5229"/>
                    <a:pt x="2458" y="5229"/>
                    <a:pt x="2458" y="5229"/>
                  </a:cubicBezTo>
                  <a:cubicBezTo>
                    <a:pt x="2405" y="5226"/>
                    <a:pt x="2405" y="5226"/>
                    <a:pt x="2405" y="5226"/>
                  </a:cubicBezTo>
                  <a:cubicBezTo>
                    <a:pt x="2444" y="5289"/>
                    <a:pt x="2444" y="5289"/>
                    <a:pt x="2444" y="5289"/>
                  </a:cubicBezTo>
                  <a:cubicBezTo>
                    <a:pt x="2444" y="5289"/>
                    <a:pt x="2470" y="5275"/>
                    <a:pt x="2489" y="5276"/>
                  </a:cubicBezTo>
                  <a:cubicBezTo>
                    <a:pt x="2512" y="5277"/>
                    <a:pt x="2517" y="5312"/>
                    <a:pt x="2517" y="5312"/>
                  </a:cubicBezTo>
                  <a:cubicBezTo>
                    <a:pt x="2517" y="5312"/>
                    <a:pt x="2577" y="5307"/>
                    <a:pt x="2580" y="5334"/>
                  </a:cubicBezTo>
                  <a:cubicBezTo>
                    <a:pt x="2583" y="5357"/>
                    <a:pt x="2532" y="5328"/>
                    <a:pt x="2532" y="5328"/>
                  </a:cubicBezTo>
                  <a:cubicBezTo>
                    <a:pt x="2518" y="5377"/>
                    <a:pt x="2518" y="5377"/>
                    <a:pt x="2518" y="5377"/>
                  </a:cubicBezTo>
                  <a:cubicBezTo>
                    <a:pt x="2504" y="5349"/>
                    <a:pt x="2504" y="5349"/>
                    <a:pt x="2504" y="5349"/>
                  </a:cubicBezTo>
                  <a:cubicBezTo>
                    <a:pt x="2485" y="5360"/>
                    <a:pt x="2485" y="5360"/>
                    <a:pt x="2485" y="5360"/>
                  </a:cubicBezTo>
                  <a:cubicBezTo>
                    <a:pt x="2485" y="5360"/>
                    <a:pt x="2494" y="5418"/>
                    <a:pt x="2493" y="5433"/>
                  </a:cubicBezTo>
                  <a:cubicBezTo>
                    <a:pt x="2492" y="5448"/>
                    <a:pt x="2474" y="5447"/>
                    <a:pt x="2462" y="5462"/>
                  </a:cubicBezTo>
                  <a:cubicBezTo>
                    <a:pt x="2450" y="5473"/>
                    <a:pt x="2483" y="5501"/>
                    <a:pt x="2474" y="5520"/>
                  </a:cubicBezTo>
                  <a:cubicBezTo>
                    <a:pt x="2466" y="5543"/>
                    <a:pt x="2445" y="5584"/>
                    <a:pt x="2422" y="5586"/>
                  </a:cubicBezTo>
                  <a:cubicBezTo>
                    <a:pt x="2400" y="5585"/>
                    <a:pt x="2394" y="5554"/>
                    <a:pt x="2394" y="5554"/>
                  </a:cubicBezTo>
                  <a:cubicBezTo>
                    <a:pt x="2345" y="5556"/>
                    <a:pt x="2345" y="5556"/>
                    <a:pt x="2345" y="5556"/>
                  </a:cubicBezTo>
                  <a:cubicBezTo>
                    <a:pt x="2348" y="5575"/>
                    <a:pt x="2348" y="5575"/>
                    <a:pt x="2348" y="5575"/>
                  </a:cubicBezTo>
                  <a:cubicBezTo>
                    <a:pt x="2348" y="5575"/>
                    <a:pt x="2382" y="5581"/>
                    <a:pt x="2385" y="5588"/>
                  </a:cubicBezTo>
                  <a:cubicBezTo>
                    <a:pt x="2385" y="5596"/>
                    <a:pt x="2342" y="5621"/>
                    <a:pt x="2342" y="5621"/>
                  </a:cubicBezTo>
                  <a:cubicBezTo>
                    <a:pt x="2353" y="5640"/>
                    <a:pt x="2353" y="5640"/>
                    <a:pt x="2353" y="5640"/>
                  </a:cubicBezTo>
                  <a:cubicBezTo>
                    <a:pt x="2402" y="5624"/>
                    <a:pt x="2402" y="5624"/>
                    <a:pt x="2402" y="5624"/>
                  </a:cubicBezTo>
                  <a:cubicBezTo>
                    <a:pt x="2402" y="5624"/>
                    <a:pt x="2381" y="5603"/>
                    <a:pt x="2418" y="5601"/>
                  </a:cubicBezTo>
                  <a:cubicBezTo>
                    <a:pt x="2455" y="5603"/>
                    <a:pt x="2421" y="5628"/>
                    <a:pt x="2421" y="5628"/>
                  </a:cubicBezTo>
                  <a:cubicBezTo>
                    <a:pt x="2465" y="5642"/>
                    <a:pt x="2465" y="5642"/>
                    <a:pt x="2465" y="5642"/>
                  </a:cubicBezTo>
                  <a:cubicBezTo>
                    <a:pt x="2489" y="5689"/>
                    <a:pt x="2489" y="5689"/>
                    <a:pt x="2489" y="5689"/>
                  </a:cubicBezTo>
                  <a:cubicBezTo>
                    <a:pt x="2564" y="5685"/>
                    <a:pt x="2564" y="5685"/>
                    <a:pt x="2564" y="5685"/>
                  </a:cubicBezTo>
                  <a:cubicBezTo>
                    <a:pt x="2569" y="5662"/>
                    <a:pt x="2569" y="5662"/>
                    <a:pt x="2569" y="5662"/>
                  </a:cubicBezTo>
                  <a:cubicBezTo>
                    <a:pt x="2594" y="5686"/>
                    <a:pt x="2594" y="5686"/>
                    <a:pt x="2594" y="5686"/>
                  </a:cubicBezTo>
                  <a:cubicBezTo>
                    <a:pt x="2612" y="5687"/>
                    <a:pt x="2612" y="5687"/>
                    <a:pt x="2612" y="5687"/>
                  </a:cubicBezTo>
                  <a:cubicBezTo>
                    <a:pt x="2623" y="5707"/>
                    <a:pt x="2623" y="5707"/>
                    <a:pt x="2623" y="5707"/>
                  </a:cubicBezTo>
                  <a:cubicBezTo>
                    <a:pt x="2645" y="5704"/>
                    <a:pt x="2645" y="5704"/>
                    <a:pt x="2645" y="5704"/>
                  </a:cubicBezTo>
                  <a:cubicBezTo>
                    <a:pt x="2675" y="5717"/>
                    <a:pt x="2675" y="5717"/>
                    <a:pt x="2675" y="5717"/>
                  </a:cubicBezTo>
                  <a:cubicBezTo>
                    <a:pt x="2686" y="5706"/>
                    <a:pt x="2686" y="5706"/>
                    <a:pt x="2686" y="5706"/>
                  </a:cubicBezTo>
                  <a:cubicBezTo>
                    <a:pt x="2735" y="5705"/>
                    <a:pt x="2735" y="5705"/>
                    <a:pt x="2735" y="5705"/>
                  </a:cubicBezTo>
                  <a:cubicBezTo>
                    <a:pt x="2757" y="5728"/>
                    <a:pt x="2757" y="5728"/>
                    <a:pt x="2757" y="5728"/>
                  </a:cubicBezTo>
                  <a:cubicBezTo>
                    <a:pt x="2757" y="5728"/>
                    <a:pt x="2827" y="5739"/>
                    <a:pt x="2849" y="5752"/>
                  </a:cubicBezTo>
                  <a:cubicBezTo>
                    <a:pt x="2860" y="5758"/>
                    <a:pt x="2878" y="5771"/>
                    <a:pt x="2894" y="5782"/>
                  </a:cubicBezTo>
                  <a:cubicBezTo>
                    <a:pt x="2894" y="5782"/>
                    <a:pt x="2947" y="5788"/>
                    <a:pt x="2967" y="5802"/>
                  </a:cubicBezTo>
                  <a:cubicBezTo>
                    <a:pt x="2987" y="5815"/>
                    <a:pt x="3036" y="5832"/>
                    <a:pt x="3036" y="5832"/>
                  </a:cubicBezTo>
                  <a:cubicBezTo>
                    <a:pt x="3050" y="5830"/>
                    <a:pt x="3050" y="5830"/>
                    <a:pt x="3050" y="5830"/>
                  </a:cubicBezTo>
                  <a:cubicBezTo>
                    <a:pt x="3063" y="5846"/>
                    <a:pt x="3063" y="5846"/>
                    <a:pt x="3063" y="5846"/>
                  </a:cubicBezTo>
                  <a:cubicBezTo>
                    <a:pt x="3082" y="5858"/>
                    <a:pt x="3082" y="5858"/>
                    <a:pt x="3082" y="5858"/>
                  </a:cubicBezTo>
                  <a:cubicBezTo>
                    <a:pt x="3095" y="5875"/>
                    <a:pt x="3095" y="5875"/>
                    <a:pt x="3095" y="5875"/>
                  </a:cubicBezTo>
                  <a:cubicBezTo>
                    <a:pt x="3098" y="5862"/>
                    <a:pt x="3098" y="5862"/>
                    <a:pt x="3098" y="5862"/>
                  </a:cubicBezTo>
                  <a:cubicBezTo>
                    <a:pt x="3099" y="5848"/>
                    <a:pt x="3099" y="5848"/>
                    <a:pt x="3099" y="5848"/>
                  </a:cubicBezTo>
                  <a:cubicBezTo>
                    <a:pt x="3104" y="5840"/>
                    <a:pt x="3104" y="5840"/>
                    <a:pt x="3104" y="5840"/>
                  </a:cubicBezTo>
                  <a:cubicBezTo>
                    <a:pt x="3102" y="5832"/>
                    <a:pt x="3102" y="5832"/>
                    <a:pt x="3102" y="5832"/>
                  </a:cubicBezTo>
                  <a:cubicBezTo>
                    <a:pt x="3112" y="5828"/>
                    <a:pt x="3112" y="5828"/>
                    <a:pt x="3112" y="5828"/>
                  </a:cubicBezTo>
                  <a:cubicBezTo>
                    <a:pt x="3124" y="5819"/>
                    <a:pt x="3124" y="5819"/>
                    <a:pt x="3124" y="5819"/>
                  </a:cubicBezTo>
                  <a:cubicBezTo>
                    <a:pt x="3138" y="5823"/>
                    <a:pt x="3138" y="5823"/>
                    <a:pt x="3138" y="5823"/>
                  </a:cubicBezTo>
                  <a:cubicBezTo>
                    <a:pt x="3159" y="5819"/>
                    <a:pt x="3159" y="5819"/>
                    <a:pt x="3159" y="5819"/>
                  </a:cubicBezTo>
                  <a:cubicBezTo>
                    <a:pt x="3181" y="5821"/>
                    <a:pt x="3181" y="5821"/>
                    <a:pt x="3181" y="5821"/>
                  </a:cubicBezTo>
                  <a:cubicBezTo>
                    <a:pt x="3191" y="5808"/>
                    <a:pt x="3191" y="5808"/>
                    <a:pt x="3191" y="5808"/>
                  </a:cubicBezTo>
                  <a:cubicBezTo>
                    <a:pt x="3210" y="5812"/>
                    <a:pt x="3210" y="5812"/>
                    <a:pt x="3210" y="5812"/>
                  </a:cubicBezTo>
                  <a:cubicBezTo>
                    <a:pt x="3233" y="5813"/>
                    <a:pt x="3233" y="5813"/>
                    <a:pt x="3233" y="5813"/>
                  </a:cubicBezTo>
                  <a:cubicBezTo>
                    <a:pt x="3244" y="5823"/>
                    <a:pt x="3244" y="5823"/>
                    <a:pt x="3244" y="5823"/>
                  </a:cubicBezTo>
                  <a:cubicBezTo>
                    <a:pt x="3257" y="5822"/>
                    <a:pt x="3257" y="5822"/>
                    <a:pt x="3257" y="5822"/>
                  </a:cubicBezTo>
                  <a:cubicBezTo>
                    <a:pt x="3272" y="5829"/>
                    <a:pt x="3272" y="5829"/>
                    <a:pt x="3272" y="5829"/>
                  </a:cubicBezTo>
                  <a:cubicBezTo>
                    <a:pt x="3279" y="5823"/>
                    <a:pt x="3279" y="5823"/>
                    <a:pt x="3279" y="5823"/>
                  </a:cubicBezTo>
                  <a:cubicBezTo>
                    <a:pt x="3288" y="5820"/>
                    <a:pt x="3288" y="5820"/>
                    <a:pt x="3288" y="5820"/>
                  </a:cubicBezTo>
                  <a:cubicBezTo>
                    <a:pt x="3310" y="5827"/>
                    <a:pt x="3310" y="5827"/>
                    <a:pt x="3310" y="5827"/>
                  </a:cubicBezTo>
                  <a:cubicBezTo>
                    <a:pt x="3317" y="5824"/>
                    <a:pt x="3317" y="5824"/>
                    <a:pt x="3317" y="5824"/>
                  </a:cubicBezTo>
                  <a:cubicBezTo>
                    <a:pt x="3320" y="5817"/>
                    <a:pt x="3320" y="5817"/>
                    <a:pt x="3320" y="5817"/>
                  </a:cubicBezTo>
                  <a:cubicBezTo>
                    <a:pt x="3329" y="5817"/>
                    <a:pt x="3329" y="5817"/>
                    <a:pt x="3329" y="5817"/>
                  </a:cubicBezTo>
                  <a:cubicBezTo>
                    <a:pt x="3335" y="5826"/>
                    <a:pt x="3335" y="5826"/>
                    <a:pt x="3335" y="5826"/>
                  </a:cubicBezTo>
                  <a:cubicBezTo>
                    <a:pt x="3349" y="5830"/>
                    <a:pt x="3349" y="5830"/>
                    <a:pt x="3349" y="5830"/>
                  </a:cubicBezTo>
                  <a:cubicBezTo>
                    <a:pt x="3364" y="5838"/>
                    <a:pt x="3364" y="5838"/>
                    <a:pt x="3364" y="5838"/>
                  </a:cubicBezTo>
                  <a:cubicBezTo>
                    <a:pt x="3377" y="5833"/>
                    <a:pt x="3377" y="5833"/>
                    <a:pt x="3377" y="5833"/>
                  </a:cubicBezTo>
                  <a:cubicBezTo>
                    <a:pt x="3384" y="5835"/>
                    <a:pt x="3384" y="5835"/>
                    <a:pt x="3384" y="5835"/>
                  </a:cubicBezTo>
                  <a:cubicBezTo>
                    <a:pt x="3387" y="5829"/>
                    <a:pt x="3387" y="5829"/>
                    <a:pt x="3387" y="5829"/>
                  </a:cubicBezTo>
                  <a:cubicBezTo>
                    <a:pt x="3402" y="5832"/>
                    <a:pt x="3402" y="5832"/>
                    <a:pt x="3402" y="5832"/>
                  </a:cubicBezTo>
                  <a:cubicBezTo>
                    <a:pt x="3410" y="5829"/>
                    <a:pt x="3410" y="5829"/>
                    <a:pt x="3410" y="5829"/>
                  </a:cubicBezTo>
                  <a:cubicBezTo>
                    <a:pt x="3408" y="5821"/>
                    <a:pt x="3408" y="5821"/>
                    <a:pt x="3408" y="5821"/>
                  </a:cubicBezTo>
                  <a:cubicBezTo>
                    <a:pt x="3424" y="5821"/>
                    <a:pt x="3424" y="5821"/>
                    <a:pt x="3424" y="5821"/>
                  </a:cubicBezTo>
                  <a:cubicBezTo>
                    <a:pt x="3443" y="5823"/>
                    <a:pt x="3443" y="5823"/>
                    <a:pt x="3443" y="5823"/>
                  </a:cubicBezTo>
                  <a:cubicBezTo>
                    <a:pt x="3456" y="5813"/>
                    <a:pt x="3456" y="5813"/>
                    <a:pt x="3456" y="5813"/>
                  </a:cubicBezTo>
                  <a:cubicBezTo>
                    <a:pt x="3467" y="5808"/>
                    <a:pt x="3467" y="5808"/>
                    <a:pt x="3467" y="5808"/>
                  </a:cubicBezTo>
                  <a:cubicBezTo>
                    <a:pt x="3482" y="5806"/>
                    <a:pt x="3482" y="5806"/>
                    <a:pt x="3482" y="5806"/>
                  </a:cubicBezTo>
                  <a:cubicBezTo>
                    <a:pt x="3489" y="5796"/>
                    <a:pt x="3489" y="5796"/>
                    <a:pt x="3489" y="5796"/>
                  </a:cubicBezTo>
                  <a:cubicBezTo>
                    <a:pt x="3497" y="5791"/>
                    <a:pt x="3497" y="5791"/>
                    <a:pt x="3497" y="5791"/>
                  </a:cubicBezTo>
                  <a:cubicBezTo>
                    <a:pt x="3506" y="5795"/>
                    <a:pt x="3506" y="5795"/>
                    <a:pt x="3506" y="5795"/>
                  </a:cubicBezTo>
                  <a:cubicBezTo>
                    <a:pt x="3510" y="5801"/>
                    <a:pt x="3510" y="5801"/>
                    <a:pt x="3510" y="5801"/>
                  </a:cubicBezTo>
                  <a:cubicBezTo>
                    <a:pt x="3526" y="5800"/>
                    <a:pt x="3526" y="5800"/>
                    <a:pt x="3526" y="5800"/>
                  </a:cubicBezTo>
                  <a:cubicBezTo>
                    <a:pt x="3542" y="5805"/>
                    <a:pt x="3542" y="5805"/>
                    <a:pt x="3542" y="5805"/>
                  </a:cubicBezTo>
                  <a:cubicBezTo>
                    <a:pt x="3544" y="5796"/>
                    <a:pt x="3544" y="5796"/>
                    <a:pt x="3544" y="5796"/>
                  </a:cubicBezTo>
                  <a:cubicBezTo>
                    <a:pt x="3561" y="5788"/>
                    <a:pt x="3561" y="5788"/>
                    <a:pt x="3561" y="5788"/>
                  </a:cubicBezTo>
                  <a:cubicBezTo>
                    <a:pt x="3571" y="5782"/>
                    <a:pt x="3571" y="5782"/>
                    <a:pt x="3571" y="5782"/>
                  </a:cubicBezTo>
                  <a:cubicBezTo>
                    <a:pt x="3586" y="5789"/>
                    <a:pt x="3586" y="5789"/>
                    <a:pt x="3586" y="5789"/>
                  </a:cubicBezTo>
                  <a:cubicBezTo>
                    <a:pt x="3588" y="5796"/>
                    <a:pt x="3588" y="5796"/>
                    <a:pt x="3588" y="5796"/>
                  </a:cubicBezTo>
                  <a:cubicBezTo>
                    <a:pt x="3603" y="5796"/>
                    <a:pt x="3603" y="5796"/>
                    <a:pt x="3603" y="5796"/>
                  </a:cubicBezTo>
                  <a:cubicBezTo>
                    <a:pt x="3607" y="5804"/>
                    <a:pt x="3607" y="5804"/>
                    <a:pt x="3607" y="5804"/>
                  </a:cubicBezTo>
                  <a:cubicBezTo>
                    <a:pt x="3629" y="5816"/>
                    <a:pt x="3629" y="5816"/>
                    <a:pt x="3629" y="5816"/>
                  </a:cubicBezTo>
                  <a:cubicBezTo>
                    <a:pt x="3646" y="5821"/>
                    <a:pt x="3646" y="5821"/>
                    <a:pt x="3646" y="5821"/>
                  </a:cubicBezTo>
                  <a:cubicBezTo>
                    <a:pt x="3667" y="5824"/>
                    <a:pt x="3667" y="5824"/>
                    <a:pt x="3667" y="5824"/>
                  </a:cubicBezTo>
                  <a:cubicBezTo>
                    <a:pt x="3687" y="5818"/>
                    <a:pt x="3687" y="5818"/>
                    <a:pt x="3687" y="5818"/>
                  </a:cubicBezTo>
                  <a:cubicBezTo>
                    <a:pt x="3700" y="5818"/>
                    <a:pt x="3700" y="5818"/>
                    <a:pt x="3700" y="5818"/>
                  </a:cubicBezTo>
                  <a:cubicBezTo>
                    <a:pt x="3711" y="5822"/>
                    <a:pt x="3711" y="5822"/>
                    <a:pt x="3711" y="5822"/>
                  </a:cubicBezTo>
                  <a:cubicBezTo>
                    <a:pt x="3723" y="5827"/>
                    <a:pt x="3723" y="5827"/>
                    <a:pt x="3723" y="5827"/>
                  </a:cubicBezTo>
                  <a:cubicBezTo>
                    <a:pt x="3737" y="5828"/>
                    <a:pt x="3737" y="5828"/>
                    <a:pt x="3737" y="5828"/>
                  </a:cubicBezTo>
                  <a:cubicBezTo>
                    <a:pt x="3754" y="5834"/>
                    <a:pt x="3754" y="5834"/>
                    <a:pt x="3754" y="5834"/>
                  </a:cubicBezTo>
                  <a:cubicBezTo>
                    <a:pt x="3754" y="5834"/>
                    <a:pt x="3755" y="5849"/>
                    <a:pt x="3753" y="5853"/>
                  </a:cubicBezTo>
                  <a:cubicBezTo>
                    <a:pt x="3751" y="5858"/>
                    <a:pt x="3757" y="5867"/>
                    <a:pt x="3759" y="5866"/>
                  </a:cubicBezTo>
                  <a:cubicBezTo>
                    <a:pt x="3761" y="5865"/>
                    <a:pt x="3774" y="5866"/>
                    <a:pt x="3774" y="5866"/>
                  </a:cubicBezTo>
                  <a:cubicBezTo>
                    <a:pt x="3793" y="5865"/>
                    <a:pt x="3793" y="5865"/>
                    <a:pt x="3793" y="5865"/>
                  </a:cubicBezTo>
                  <a:cubicBezTo>
                    <a:pt x="3798" y="5854"/>
                    <a:pt x="3798" y="5854"/>
                    <a:pt x="3798" y="5854"/>
                  </a:cubicBezTo>
                  <a:cubicBezTo>
                    <a:pt x="3821" y="5843"/>
                    <a:pt x="3821" y="5843"/>
                    <a:pt x="3821" y="5843"/>
                  </a:cubicBezTo>
                  <a:cubicBezTo>
                    <a:pt x="3827" y="5839"/>
                    <a:pt x="3827" y="5839"/>
                    <a:pt x="3827" y="5839"/>
                  </a:cubicBezTo>
                  <a:cubicBezTo>
                    <a:pt x="3829" y="5824"/>
                    <a:pt x="3829" y="5824"/>
                    <a:pt x="3829" y="5824"/>
                  </a:cubicBezTo>
                  <a:cubicBezTo>
                    <a:pt x="3840" y="5809"/>
                    <a:pt x="3840" y="5809"/>
                    <a:pt x="3840" y="5809"/>
                  </a:cubicBezTo>
                  <a:cubicBezTo>
                    <a:pt x="3853" y="5809"/>
                    <a:pt x="3853" y="5809"/>
                    <a:pt x="3853" y="5809"/>
                  </a:cubicBezTo>
                  <a:cubicBezTo>
                    <a:pt x="3863" y="5808"/>
                    <a:pt x="3863" y="5808"/>
                    <a:pt x="3863" y="5808"/>
                  </a:cubicBezTo>
                  <a:cubicBezTo>
                    <a:pt x="3870" y="5804"/>
                    <a:pt x="3870" y="5804"/>
                    <a:pt x="3870" y="5804"/>
                  </a:cubicBezTo>
                  <a:cubicBezTo>
                    <a:pt x="3865" y="5794"/>
                    <a:pt x="3865" y="5794"/>
                    <a:pt x="3865" y="5794"/>
                  </a:cubicBezTo>
                  <a:cubicBezTo>
                    <a:pt x="3877" y="5791"/>
                    <a:pt x="3877" y="5791"/>
                    <a:pt x="3877" y="5791"/>
                  </a:cubicBezTo>
                  <a:cubicBezTo>
                    <a:pt x="3892" y="5784"/>
                    <a:pt x="3892" y="5784"/>
                    <a:pt x="3892" y="5784"/>
                  </a:cubicBezTo>
                  <a:cubicBezTo>
                    <a:pt x="3903" y="5789"/>
                    <a:pt x="3903" y="5789"/>
                    <a:pt x="3903" y="5789"/>
                  </a:cubicBezTo>
                  <a:cubicBezTo>
                    <a:pt x="3911" y="5802"/>
                    <a:pt x="3911" y="5802"/>
                    <a:pt x="3911" y="5802"/>
                  </a:cubicBezTo>
                  <a:cubicBezTo>
                    <a:pt x="3917" y="5807"/>
                    <a:pt x="3917" y="5807"/>
                    <a:pt x="3917" y="5807"/>
                  </a:cubicBezTo>
                  <a:cubicBezTo>
                    <a:pt x="3922" y="5805"/>
                    <a:pt x="3922" y="5805"/>
                    <a:pt x="3922" y="5805"/>
                  </a:cubicBezTo>
                  <a:cubicBezTo>
                    <a:pt x="3923" y="5794"/>
                    <a:pt x="3923" y="5794"/>
                    <a:pt x="3923" y="5794"/>
                  </a:cubicBezTo>
                  <a:cubicBezTo>
                    <a:pt x="3923" y="5784"/>
                    <a:pt x="3923" y="5784"/>
                    <a:pt x="3923" y="5784"/>
                  </a:cubicBezTo>
                  <a:cubicBezTo>
                    <a:pt x="3929" y="5771"/>
                    <a:pt x="3929" y="5771"/>
                    <a:pt x="3929" y="5771"/>
                  </a:cubicBezTo>
                  <a:cubicBezTo>
                    <a:pt x="3939" y="5769"/>
                    <a:pt x="3939" y="5769"/>
                    <a:pt x="3939" y="5769"/>
                  </a:cubicBezTo>
                  <a:cubicBezTo>
                    <a:pt x="3948" y="5773"/>
                    <a:pt x="3948" y="5773"/>
                    <a:pt x="3948" y="5773"/>
                  </a:cubicBezTo>
                  <a:cubicBezTo>
                    <a:pt x="3958" y="5776"/>
                    <a:pt x="3958" y="5776"/>
                    <a:pt x="3958" y="5776"/>
                  </a:cubicBezTo>
                  <a:cubicBezTo>
                    <a:pt x="3967" y="5771"/>
                    <a:pt x="3967" y="5771"/>
                    <a:pt x="3967" y="5771"/>
                  </a:cubicBezTo>
                  <a:cubicBezTo>
                    <a:pt x="3975" y="5768"/>
                    <a:pt x="3975" y="5768"/>
                    <a:pt x="3975" y="5768"/>
                  </a:cubicBezTo>
                  <a:cubicBezTo>
                    <a:pt x="3991" y="5776"/>
                    <a:pt x="3991" y="5776"/>
                    <a:pt x="3991" y="5776"/>
                  </a:cubicBezTo>
                  <a:cubicBezTo>
                    <a:pt x="4005" y="5790"/>
                    <a:pt x="4005" y="5790"/>
                    <a:pt x="4005" y="5790"/>
                  </a:cubicBezTo>
                  <a:cubicBezTo>
                    <a:pt x="4013" y="5799"/>
                    <a:pt x="4013" y="5799"/>
                    <a:pt x="4013" y="5799"/>
                  </a:cubicBezTo>
                  <a:cubicBezTo>
                    <a:pt x="4021" y="5796"/>
                    <a:pt x="4021" y="5796"/>
                    <a:pt x="4021" y="5796"/>
                  </a:cubicBezTo>
                  <a:cubicBezTo>
                    <a:pt x="4030" y="5790"/>
                    <a:pt x="4030" y="5790"/>
                    <a:pt x="4030" y="5790"/>
                  </a:cubicBezTo>
                  <a:cubicBezTo>
                    <a:pt x="4048" y="5784"/>
                    <a:pt x="4048" y="5784"/>
                    <a:pt x="4048" y="5784"/>
                  </a:cubicBezTo>
                  <a:cubicBezTo>
                    <a:pt x="4048" y="5187"/>
                    <a:pt x="4048" y="5187"/>
                    <a:pt x="4048" y="5187"/>
                  </a:cubicBezTo>
                  <a:cubicBezTo>
                    <a:pt x="4046" y="5189"/>
                    <a:pt x="4044" y="5189"/>
                    <a:pt x="4042" y="5189"/>
                  </a:cubicBezTo>
                  <a:cubicBezTo>
                    <a:pt x="4035" y="5189"/>
                    <a:pt x="4028" y="5169"/>
                    <a:pt x="4017" y="5161"/>
                  </a:cubicBezTo>
                  <a:cubicBezTo>
                    <a:pt x="4003" y="5153"/>
                    <a:pt x="3965" y="5170"/>
                    <a:pt x="3965" y="5170"/>
                  </a:cubicBezTo>
                  <a:cubicBezTo>
                    <a:pt x="3965" y="5170"/>
                    <a:pt x="3936" y="5134"/>
                    <a:pt x="3929" y="5119"/>
                  </a:cubicBezTo>
                  <a:cubicBezTo>
                    <a:pt x="3923" y="5099"/>
                    <a:pt x="3950" y="5078"/>
                    <a:pt x="3966" y="5056"/>
                  </a:cubicBezTo>
                  <a:cubicBezTo>
                    <a:pt x="3986" y="5034"/>
                    <a:pt x="3977" y="4980"/>
                    <a:pt x="3977" y="4980"/>
                  </a:cubicBezTo>
                  <a:cubicBezTo>
                    <a:pt x="3963" y="4967"/>
                    <a:pt x="3963" y="4967"/>
                    <a:pt x="3963" y="4967"/>
                  </a:cubicBezTo>
                  <a:cubicBezTo>
                    <a:pt x="3978" y="4949"/>
                    <a:pt x="3978" y="4949"/>
                    <a:pt x="3978" y="4949"/>
                  </a:cubicBezTo>
                  <a:cubicBezTo>
                    <a:pt x="3967" y="4945"/>
                    <a:pt x="3967" y="4945"/>
                    <a:pt x="3967" y="4945"/>
                  </a:cubicBezTo>
                  <a:cubicBezTo>
                    <a:pt x="3966" y="4887"/>
                    <a:pt x="3966" y="4887"/>
                    <a:pt x="3966" y="4887"/>
                  </a:cubicBezTo>
                  <a:cubicBezTo>
                    <a:pt x="3979" y="4865"/>
                    <a:pt x="3979" y="4865"/>
                    <a:pt x="3979" y="4865"/>
                  </a:cubicBezTo>
                  <a:cubicBezTo>
                    <a:pt x="3979" y="4865"/>
                    <a:pt x="3957" y="4845"/>
                    <a:pt x="3961" y="4834"/>
                  </a:cubicBezTo>
                  <a:cubicBezTo>
                    <a:pt x="3966" y="4822"/>
                    <a:pt x="3998" y="4843"/>
                    <a:pt x="4013" y="4847"/>
                  </a:cubicBezTo>
                  <a:cubicBezTo>
                    <a:pt x="4028" y="4848"/>
                    <a:pt x="4025" y="4837"/>
                    <a:pt x="4025" y="4837"/>
                  </a:cubicBezTo>
                  <a:cubicBezTo>
                    <a:pt x="4025" y="4837"/>
                    <a:pt x="3999" y="4816"/>
                    <a:pt x="4007" y="4805"/>
                  </a:cubicBezTo>
                  <a:cubicBezTo>
                    <a:pt x="4014" y="4797"/>
                    <a:pt x="4037" y="4782"/>
                    <a:pt x="4048" y="4776"/>
                  </a:cubicBezTo>
                  <a:cubicBezTo>
                    <a:pt x="4048" y="4584"/>
                    <a:pt x="4048" y="4584"/>
                    <a:pt x="4048" y="4584"/>
                  </a:cubicBezTo>
                  <a:cubicBezTo>
                    <a:pt x="4033" y="4585"/>
                    <a:pt x="4017" y="4585"/>
                    <a:pt x="4006" y="4583"/>
                  </a:cubicBezTo>
                  <a:cubicBezTo>
                    <a:pt x="3973" y="4578"/>
                    <a:pt x="3970" y="4555"/>
                    <a:pt x="3986" y="4533"/>
                  </a:cubicBezTo>
                  <a:cubicBezTo>
                    <a:pt x="4001" y="4515"/>
                    <a:pt x="4032" y="4537"/>
                    <a:pt x="4048" y="4526"/>
                  </a:cubicBezTo>
                  <a:cubicBezTo>
                    <a:pt x="4048" y="4507"/>
                    <a:pt x="4048" y="4507"/>
                    <a:pt x="4048" y="4507"/>
                  </a:cubicBezTo>
                  <a:cubicBezTo>
                    <a:pt x="4034" y="4492"/>
                    <a:pt x="3996" y="4477"/>
                    <a:pt x="3978" y="4471"/>
                  </a:cubicBezTo>
                  <a:cubicBezTo>
                    <a:pt x="3952" y="4462"/>
                    <a:pt x="3935" y="4423"/>
                    <a:pt x="3917" y="4411"/>
                  </a:cubicBezTo>
                  <a:cubicBezTo>
                    <a:pt x="3899" y="4402"/>
                    <a:pt x="3894" y="4417"/>
                    <a:pt x="3868" y="4416"/>
                  </a:cubicBezTo>
                  <a:cubicBezTo>
                    <a:pt x="3846" y="4415"/>
                    <a:pt x="3844" y="4373"/>
                    <a:pt x="3811" y="4364"/>
                  </a:cubicBezTo>
                  <a:cubicBezTo>
                    <a:pt x="3778" y="4351"/>
                    <a:pt x="3787" y="4393"/>
                    <a:pt x="3760" y="4399"/>
                  </a:cubicBezTo>
                  <a:cubicBezTo>
                    <a:pt x="3738" y="4406"/>
                    <a:pt x="3719" y="4401"/>
                    <a:pt x="3719" y="4401"/>
                  </a:cubicBezTo>
                  <a:cubicBezTo>
                    <a:pt x="3733" y="4429"/>
                    <a:pt x="3733" y="4429"/>
                    <a:pt x="3733" y="4429"/>
                  </a:cubicBezTo>
                  <a:cubicBezTo>
                    <a:pt x="3733" y="4429"/>
                    <a:pt x="3688" y="4427"/>
                    <a:pt x="3670" y="4418"/>
                  </a:cubicBezTo>
                  <a:cubicBezTo>
                    <a:pt x="3651" y="4413"/>
                    <a:pt x="3656" y="4391"/>
                    <a:pt x="3660" y="4383"/>
                  </a:cubicBezTo>
                  <a:cubicBezTo>
                    <a:pt x="3668" y="4372"/>
                    <a:pt x="3650" y="4364"/>
                    <a:pt x="3643" y="4356"/>
                  </a:cubicBezTo>
                  <a:cubicBezTo>
                    <a:pt x="3632" y="4347"/>
                    <a:pt x="3632" y="4332"/>
                    <a:pt x="3632" y="4332"/>
                  </a:cubicBezTo>
                  <a:cubicBezTo>
                    <a:pt x="3531" y="4350"/>
                    <a:pt x="3531" y="4350"/>
                    <a:pt x="3531" y="4350"/>
                  </a:cubicBezTo>
                  <a:cubicBezTo>
                    <a:pt x="3518" y="4208"/>
                    <a:pt x="3518" y="4208"/>
                    <a:pt x="3518" y="4208"/>
                  </a:cubicBezTo>
                  <a:cubicBezTo>
                    <a:pt x="3518" y="4208"/>
                    <a:pt x="3539" y="4175"/>
                    <a:pt x="3529" y="4144"/>
                  </a:cubicBezTo>
                  <a:cubicBezTo>
                    <a:pt x="3523" y="4113"/>
                    <a:pt x="3485" y="4119"/>
                    <a:pt x="3485" y="4119"/>
                  </a:cubicBezTo>
                  <a:cubicBezTo>
                    <a:pt x="3450" y="3991"/>
                    <a:pt x="3450" y="3991"/>
                    <a:pt x="3450" y="3991"/>
                  </a:cubicBezTo>
                  <a:cubicBezTo>
                    <a:pt x="3482" y="3939"/>
                    <a:pt x="3482" y="3939"/>
                    <a:pt x="3482" y="3939"/>
                  </a:cubicBezTo>
                  <a:cubicBezTo>
                    <a:pt x="3487" y="3920"/>
                    <a:pt x="3457" y="3915"/>
                    <a:pt x="3458" y="3888"/>
                  </a:cubicBezTo>
                  <a:cubicBezTo>
                    <a:pt x="3456" y="3861"/>
                    <a:pt x="3472" y="3839"/>
                    <a:pt x="3505" y="3840"/>
                  </a:cubicBezTo>
                  <a:cubicBezTo>
                    <a:pt x="3535" y="3842"/>
                    <a:pt x="3575" y="3874"/>
                    <a:pt x="3585" y="3894"/>
                  </a:cubicBezTo>
                  <a:cubicBezTo>
                    <a:pt x="3595" y="3917"/>
                    <a:pt x="3622" y="3915"/>
                    <a:pt x="3644" y="3916"/>
                  </a:cubicBezTo>
                  <a:cubicBezTo>
                    <a:pt x="3663" y="3917"/>
                    <a:pt x="3687" y="3868"/>
                    <a:pt x="3693" y="3834"/>
                  </a:cubicBezTo>
                  <a:cubicBezTo>
                    <a:pt x="3698" y="3800"/>
                    <a:pt x="3671" y="3829"/>
                    <a:pt x="3671" y="3829"/>
                  </a:cubicBezTo>
                  <a:cubicBezTo>
                    <a:pt x="3671" y="3829"/>
                    <a:pt x="3660" y="3809"/>
                    <a:pt x="3646" y="3801"/>
                  </a:cubicBezTo>
                  <a:cubicBezTo>
                    <a:pt x="3631" y="3789"/>
                    <a:pt x="3600" y="3742"/>
                    <a:pt x="3600" y="3742"/>
                  </a:cubicBezTo>
                  <a:cubicBezTo>
                    <a:pt x="3585" y="3741"/>
                    <a:pt x="3585" y="3741"/>
                    <a:pt x="3585" y="3741"/>
                  </a:cubicBezTo>
                  <a:cubicBezTo>
                    <a:pt x="3589" y="3730"/>
                    <a:pt x="3589" y="3730"/>
                    <a:pt x="3589" y="3730"/>
                  </a:cubicBezTo>
                  <a:cubicBezTo>
                    <a:pt x="3589" y="3730"/>
                    <a:pt x="3604" y="3723"/>
                    <a:pt x="3627" y="3720"/>
                  </a:cubicBezTo>
                  <a:cubicBezTo>
                    <a:pt x="3649" y="3717"/>
                    <a:pt x="3645" y="3660"/>
                    <a:pt x="3645" y="3660"/>
                  </a:cubicBezTo>
                  <a:cubicBezTo>
                    <a:pt x="3645" y="3660"/>
                    <a:pt x="3668" y="3642"/>
                    <a:pt x="3673" y="3623"/>
                  </a:cubicBezTo>
                  <a:cubicBezTo>
                    <a:pt x="3681" y="3608"/>
                    <a:pt x="3647" y="3610"/>
                    <a:pt x="3647" y="3610"/>
                  </a:cubicBezTo>
                  <a:cubicBezTo>
                    <a:pt x="3641" y="3571"/>
                    <a:pt x="3641" y="3571"/>
                    <a:pt x="3641" y="3571"/>
                  </a:cubicBezTo>
                  <a:cubicBezTo>
                    <a:pt x="3676" y="3554"/>
                    <a:pt x="3676" y="3554"/>
                    <a:pt x="3676" y="3554"/>
                  </a:cubicBezTo>
                  <a:cubicBezTo>
                    <a:pt x="3700" y="3513"/>
                    <a:pt x="3700" y="3513"/>
                    <a:pt x="3700" y="3513"/>
                  </a:cubicBezTo>
                  <a:cubicBezTo>
                    <a:pt x="3700" y="3513"/>
                    <a:pt x="3746" y="3488"/>
                    <a:pt x="3747" y="3477"/>
                  </a:cubicBezTo>
                  <a:cubicBezTo>
                    <a:pt x="3751" y="3462"/>
                    <a:pt x="3728" y="3465"/>
                    <a:pt x="3725" y="3453"/>
                  </a:cubicBezTo>
                  <a:cubicBezTo>
                    <a:pt x="3722" y="3445"/>
                    <a:pt x="3756" y="3439"/>
                    <a:pt x="3756" y="3428"/>
                  </a:cubicBezTo>
                  <a:cubicBezTo>
                    <a:pt x="3757" y="3420"/>
                    <a:pt x="3739" y="3396"/>
                    <a:pt x="3747" y="3389"/>
                  </a:cubicBezTo>
                  <a:cubicBezTo>
                    <a:pt x="3755" y="3382"/>
                    <a:pt x="3774" y="3371"/>
                    <a:pt x="3774" y="3371"/>
                  </a:cubicBezTo>
                  <a:cubicBezTo>
                    <a:pt x="3749" y="3347"/>
                    <a:pt x="3749" y="3347"/>
                    <a:pt x="3749" y="3347"/>
                  </a:cubicBezTo>
                  <a:cubicBezTo>
                    <a:pt x="3790" y="3349"/>
                    <a:pt x="3790" y="3349"/>
                    <a:pt x="3790" y="3349"/>
                  </a:cubicBezTo>
                  <a:cubicBezTo>
                    <a:pt x="3790" y="3349"/>
                    <a:pt x="3828" y="3328"/>
                    <a:pt x="3839" y="3332"/>
                  </a:cubicBezTo>
                  <a:cubicBezTo>
                    <a:pt x="3850" y="3337"/>
                    <a:pt x="3826" y="3370"/>
                    <a:pt x="3845" y="3375"/>
                  </a:cubicBezTo>
                  <a:cubicBezTo>
                    <a:pt x="3863" y="3383"/>
                    <a:pt x="3869" y="3337"/>
                    <a:pt x="3869" y="3337"/>
                  </a:cubicBezTo>
                  <a:cubicBezTo>
                    <a:pt x="3869" y="3337"/>
                    <a:pt x="3887" y="3342"/>
                    <a:pt x="3899" y="3335"/>
                  </a:cubicBezTo>
                  <a:cubicBezTo>
                    <a:pt x="3911" y="3328"/>
                    <a:pt x="3882" y="3304"/>
                    <a:pt x="3890" y="3289"/>
                  </a:cubicBezTo>
                  <a:cubicBezTo>
                    <a:pt x="3898" y="3274"/>
                    <a:pt x="3928" y="3275"/>
                    <a:pt x="3928" y="3275"/>
                  </a:cubicBezTo>
                  <a:cubicBezTo>
                    <a:pt x="3922" y="3248"/>
                    <a:pt x="3922" y="3248"/>
                    <a:pt x="3922" y="3248"/>
                  </a:cubicBezTo>
                  <a:cubicBezTo>
                    <a:pt x="3937" y="3241"/>
                    <a:pt x="3937" y="3241"/>
                    <a:pt x="3937" y="3241"/>
                  </a:cubicBezTo>
                  <a:cubicBezTo>
                    <a:pt x="3937" y="3241"/>
                    <a:pt x="3991" y="3282"/>
                    <a:pt x="4014" y="3279"/>
                  </a:cubicBezTo>
                  <a:cubicBezTo>
                    <a:pt x="4032" y="3280"/>
                    <a:pt x="4022" y="3257"/>
                    <a:pt x="4022" y="3257"/>
                  </a:cubicBezTo>
                  <a:cubicBezTo>
                    <a:pt x="4048" y="3258"/>
                    <a:pt x="4048" y="3258"/>
                    <a:pt x="4048" y="3258"/>
                  </a:cubicBezTo>
                  <a:cubicBezTo>
                    <a:pt x="4048" y="0"/>
                    <a:pt x="4048" y="0"/>
                    <a:pt x="4048" y="0"/>
                  </a:cubicBezTo>
                  <a:cubicBezTo>
                    <a:pt x="1858" y="0"/>
                    <a:pt x="1858" y="0"/>
                    <a:pt x="1858" y="0"/>
                  </a:cubicBezTo>
                  <a:cubicBezTo>
                    <a:pt x="1858" y="12"/>
                    <a:pt x="1858" y="21"/>
                    <a:pt x="1858" y="21"/>
                  </a:cubicBezTo>
                  <a:close/>
                  <a:moveTo>
                    <a:pt x="878" y="2461"/>
                  </a:moveTo>
                  <a:cubicBezTo>
                    <a:pt x="855" y="2471"/>
                    <a:pt x="826" y="2458"/>
                    <a:pt x="826" y="2458"/>
                  </a:cubicBezTo>
                  <a:cubicBezTo>
                    <a:pt x="785" y="2460"/>
                    <a:pt x="785" y="2460"/>
                    <a:pt x="785" y="2460"/>
                  </a:cubicBezTo>
                  <a:cubicBezTo>
                    <a:pt x="765" y="2490"/>
                    <a:pt x="765" y="2490"/>
                    <a:pt x="765" y="2490"/>
                  </a:cubicBezTo>
                  <a:cubicBezTo>
                    <a:pt x="765" y="2490"/>
                    <a:pt x="796" y="2541"/>
                    <a:pt x="766" y="2539"/>
                  </a:cubicBezTo>
                  <a:cubicBezTo>
                    <a:pt x="740" y="2542"/>
                    <a:pt x="706" y="2537"/>
                    <a:pt x="706" y="2537"/>
                  </a:cubicBezTo>
                  <a:cubicBezTo>
                    <a:pt x="708" y="2495"/>
                    <a:pt x="708" y="2495"/>
                    <a:pt x="708" y="2495"/>
                  </a:cubicBezTo>
                  <a:cubicBezTo>
                    <a:pt x="679" y="2478"/>
                    <a:pt x="679" y="2478"/>
                    <a:pt x="679" y="2478"/>
                  </a:cubicBezTo>
                  <a:cubicBezTo>
                    <a:pt x="679" y="2478"/>
                    <a:pt x="691" y="2459"/>
                    <a:pt x="670" y="2439"/>
                  </a:cubicBezTo>
                  <a:cubicBezTo>
                    <a:pt x="652" y="2419"/>
                    <a:pt x="623" y="2399"/>
                    <a:pt x="623" y="2399"/>
                  </a:cubicBezTo>
                  <a:cubicBezTo>
                    <a:pt x="623" y="2399"/>
                    <a:pt x="624" y="2376"/>
                    <a:pt x="614" y="2356"/>
                  </a:cubicBezTo>
                  <a:cubicBezTo>
                    <a:pt x="599" y="2336"/>
                    <a:pt x="511" y="2309"/>
                    <a:pt x="512" y="2290"/>
                  </a:cubicBezTo>
                  <a:cubicBezTo>
                    <a:pt x="516" y="2271"/>
                    <a:pt x="554" y="2258"/>
                    <a:pt x="554" y="2258"/>
                  </a:cubicBezTo>
                  <a:cubicBezTo>
                    <a:pt x="549" y="2223"/>
                    <a:pt x="549" y="2223"/>
                    <a:pt x="549" y="2223"/>
                  </a:cubicBezTo>
                  <a:cubicBezTo>
                    <a:pt x="549" y="2223"/>
                    <a:pt x="583" y="2209"/>
                    <a:pt x="584" y="2194"/>
                  </a:cubicBezTo>
                  <a:cubicBezTo>
                    <a:pt x="584" y="2175"/>
                    <a:pt x="590" y="2145"/>
                    <a:pt x="590" y="2145"/>
                  </a:cubicBezTo>
                  <a:cubicBezTo>
                    <a:pt x="608" y="2149"/>
                    <a:pt x="627" y="2154"/>
                    <a:pt x="627" y="2154"/>
                  </a:cubicBezTo>
                  <a:cubicBezTo>
                    <a:pt x="641" y="2174"/>
                    <a:pt x="641" y="2174"/>
                    <a:pt x="641" y="2174"/>
                  </a:cubicBezTo>
                  <a:cubicBezTo>
                    <a:pt x="645" y="2163"/>
                    <a:pt x="645" y="2163"/>
                    <a:pt x="645" y="2163"/>
                  </a:cubicBezTo>
                  <a:cubicBezTo>
                    <a:pt x="675" y="2164"/>
                    <a:pt x="675" y="2164"/>
                    <a:pt x="675" y="2164"/>
                  </a:cubicBezTo>
                  <a:cubicBezTo>
                    <a:pt x="692" y="2196"/>
                    <a:pt x="692" y="2196"/>
                    <a:pt x="692" y="2196"/>
                  </a:cubicBezTo>
                  <a:cubicBezTo>
                    <a:pt x="704" y="2185"/>
                    <a:pt x="704" y="2185"/>
                    <a:pt x="704" y="2185"/>
                  </a:cubicBezTo>
                  <a:cubicBezTo>
                    <a:pt x="725" y="2212"/>
                    <a:pt x="725" y="2212"/>
                    <a:pt x="725" y="2212"/>
                  </a:cubicBezTo>
                  <a:cubicBezTo>
                    <a:pt x="688" y="2211"/>
                    <a:pt x="688" y="2211"/>
                    <a:pt x="688" y="2211"/>
                  </a:cubicBezTo>
                  <a:cubicBezTo>
                    <a:pt x="688" y="2211"/>
                    <a:pt x="680" y="2222"/>
                    <a:pt x="691" y="2226"/>
                  </a:cubicBezTo>
                  <a:cubicBezTo>
                    <a:pt x="702" y="2230"/>
                    <a:pt x="710" y="2219"/>
                    <a:pt x="710" y="2219"/>
                  </a:cubicBezTo>
                  <a:cubicBezTo>
                    <a:pt x="710" y="2219"/>
                    <a:pt x="781" y="2215"/>
                    <a:pt x="806" y="2235"/>
                  </a:cubicBezTo>
                  <a:cubicBezTo>
                    <a:pt x="827" y="2259"/>
                    <a:pt x="831" y="2275"/>
                    <a:pt x="831" y="2275"/>
                  </a:cubicBezTo>
                  <a:cubicBezTo>
                    <a:pt x="863" y="2295"/>
                    <a:pt x="863" y="2295"/>
                    <a:pt x="863" y="2295"/>
                  </a:cubicBezTo>
                  <a:cubicBezTo>
                    <a:pt x="873" y="2330"/>
                    <a:pt x="873" y="2330"/>
                    <a:pt x="873" y="2330"/>
                  </a:cubicBezTo>
                  <a:cubicBezTo>
                    <a:pt x="873" y="2330"/>
                    <a:pt x="899" y="2335"/>
                    <a:pt x="894" y="2362"/>
                  </a:cubicBezTo>
                  <a:cubicBezTo>
                    <a:pt x="885" y="2388"/>
                    <a:pt x="863" y="2383"/>
                    <a:pt x="863" y="2383"/>
                  </a:cubicBezTo>
                  <a:cubicBezTo>
                    <a:pt x="863" y="2383"/>
                    <a:pt x="897" y="2450"/>
                    <a:pt x="878" y="2461"/>
                  </a:cubicBezTo>
                  <a:close/>
                  <a:moveTo>
                    <a:pt x="905" y="2562"/>
                  </a:moveTo>
                  <a:cubicBezTo>
                    <a:pt x="888" y="2553"/>
                    <a:pt x="888" y="2553"/>
                    <a:pt x="888" y="2553"/>
                  </a:cubicBezTo>
                  <a:cubicBezTo>
                    <a:pt x="887" y="2538"/>
                    <a:pt x="887" y="2538"/>
                    <a:pt x="887" y="2538"/>
                  </a:cubicBezTo>
                  <a:cubicBezTo>
                    <a:pt x="914" y="2552"/>
                    <a:pt x="914" y="2552"/>
                    <a:pt x="914" y="2552"/>
                  </a:cubicBezTo>
                  <a:lnTo>
                    <a:pt x="905" y="2562"/>
                  </a:lnTo>
                  <a:close/>
                  <a:moveTo>
                    <a:pt x="1215" y="2140"/>
                  </a:moveTo>
                  <a:cubicBezTo>
                    <a:pt x="1206" y="2155"/>
                    <a:pt x="1205" y="2182"/>
                    <a:pt x="1205" y="2182"/>
                  </a:cubicBezTo>
                  <a:cubicBezTo>
                    <a:pt x="1160" y="2187"/>
                    <a:pt x="1160" y="2187"/>
                    <a:pt x="1160" y="2187"/>
                  </a:cubicBezTo>
                  <a:cubicBezTo>
                    <a:pt x="1160" y="2187"/>
                    <a:pt x="1180" y="2154"/>
                    <a:pt x="1152" y="2122"/>
                  </a:cubicBezTo>
                  <a:cubicBezTo>
                    <a:pt x="1124" y="2086"/>
                    <a:pt x="1083" y="2080"/>
                    <a:pt x="1083" y="2080"/>
                  </a:cubicBezTo>
                  <a:cubicBezTo>
                    <a:pt x="1023" y="2066"/>
                    <a:pt x="1023" y="2066"/>
                    <a:pt x="1023" y="2066"/>
                  </a:cubicBezTo>
                  <a:cubicBezTo>
                    <a:pt x="955" y="2002"/>
                    <a:pt x="955" y="2002"/>
                    <a:pt x="955" y="2002"/>
                  </a:cubicBezTo>
                  <a:cubicBezTo>
                    <a:pt x="988" y="2026"/>
                    <a:pt x="988" y="2026"/>
                    <a:pt x="988" y="2026"/>
                  </a:cubicBezTo>
                  <a:cubicBezTo>
                    <a:pt x="999" y="2027"/>
                    <a:pt x="999" y="2027"/>
                    <a:pt x="999" y="2027"/>
                  </a:cubicBezTo>
                  <a:cubicBezTo>
                    <a:pt x="1001" y="1992"/>
                    <a:pt x="1001" y="1992"/>
                    <a:pt x="1001" y="1992"/>
                  </a:cubicBezTo>
                  <a:cubicBezTo>
                    <a:pt x="972" y="1972"/>
                    <a:pt x="972" y="1972"/>
                    <a:pt x="972" y="1972"/>
                  </a:cubicBezTo>
                  <a:cubicBezTo>
                    <a:pt x="961" y="1967"/>
                    <a:pt x="961" y="1967"/>
                    <a:pt x="961" y="1967"/>
                  </a:cubicBezTo>
                  <a:cubicBezTo>
                    <a:pt x="932" y="1932"/>
                    <a:pt x="932" y="1932"/>
                    <a:pt x="932" y="1932"/>
                  </a:cubicBezTo>
                  <a:cubicBezTo>
                    <a:pt x="907" y="1904"/>
                    <a:pt x="907" y="1904"/>
                    <a:pt x="907" y="1904"/>
                  </a:cubicBezTo>
                  <a:cubicBezTo>
                    <a:pt x="915" y="1904"/>
                    <a:pt x="915" y="1904"/>
                    <a:pt x="915" y="1904"/>
                  </a:cubicBezTo>
                  <a:cubicBezTo>
                    <a:pt x="944" y="1925"/>
                    <a:pt x="944" y="1925"/>
                    <a:pt x="944" y="1925"/>
                  </a:cubicBezTo>
                  <a:cubicBezTo>
                    <a:pt x="950" y="1944"/>
                    <a:pt x="950" y="1944"/>
                    <a:pt x="950" y="1944"/>
                  </a:cubicBezTo>
                  <a:cubicBezTo>
                    <a:pt x="1002" y="1973"/>
                    <a:pt x="1002" y="1973"/>
                    <a:pt x="1002" y="1973"/>
                  </a:cubicBezTo>
                  <a:cubicBezTo>
                    <a:pt x="1002" y="1965"/>
                    <a:pt x="1002" y="1965"/>
                    <a:pt x="1002" y="1965"/>
                  </a:cubicBezTo>
                  <a:cubicBezTo>
                    <a:pt x="981" y="1934"/>
                    <a:pt x="981" y="1934"/>
                    <a:pt x="981" y="1934"/>
                  </a:cubicBezTo>
                  <a:cubicBezTo>
                    <a:pt x="996" y="1935"/>
                    <a:pt x="996" y="1935"/>
                    <a:pt x="996" y="1935"/>
                  </a:cubicBezTo>
                  <a:cubicBezTo>
                    <a:pt x="949" y="1890"/>
                    <a:pt x="949" y="1890"/>
                    <a:pt x="949" y="1890"/>
                  </a:cubicBezTo>
                  <a:cubicBezTo>
                    <a:pt x="993" y="1915"/>
                    <a:pt x="993" y="1915"/>
                    <a:pt x="993" y="1915"/>
                  </a:cubicBezTo>
                  <a:cubicBezTo>
                    <a:pt x="951" y="1860"/>
                    <a:pt x="951" y="1860"/>
                    <a:pt x="951" y="1860"/>
                  </a:cubicBezTo>
                  <a:cubicBezTo>
                    <a:pt x="951" y="1860"/>
                    <a:pt x="1005" y="1904"/>
                    <a:pt x="1008" y="1916"/>
                  </a:cubicBezTo>
                  <a:cubicBezTo>
                    <a:pt x="1015" y="1928"/>
                    <a:pt x="1036" y="1952"/>
                    <a:pt x="1043" y="1956"/>
                  </a:cubicBezTo>
                  <a:cubicBezTo>
                    <a:pt x="1047" y="1956"/>
                    <a:pt x="1048" y="1945"/>
                    <a:pt x="1048" y="1945"/>
                  </a:cubicBezTo>
                  <a:cubicBezTo>
                    <a:pt x="1048" y="1945"/>
                    <a:pt x="1026" y="1928"/>
                    <a:pt x="1030" y="1921"/>
                  </a:cubicBezTo>
                  <a:cubicBezTo>
                    <a:pt x="1034" y="1913"/>
                    <a:pt x="1078" y="1946"/>
                    <a:pt x="1079" y="1912"/>
                  </a:cubicBezTo>
                  <a:cubicBezTo>
                    <a:pt x="1084" y="1878"/>
                    <a:pt x="1041" y="1845"/>
                    <a:pt x="1041" y="1845"/>
                  </a:cubicBezTo>
                  <a:cubicBezTo>
                    <a:pt x="1022" y="1844"/>
                    <a:pt x="1022" y="1844"/>
                    <a:pt x="1022" y="1844"/>
                  </a:cubicBezTo>
                  <a:cubicBezTo>
                    <a:pt x="993" y="1831"/>
                    <a:pt x="993" y="1831"/>
                    <a:pt x="993" y="1831"/>
                  </a:cubicBezTo>
                  <a:cubicBezTo>
                    <a:pt x="982" y="1831"/>
                    <a:pt x="982" y="1831"/>
                    <a:pt x="982" y="1831"/>
                  </a:cubicBezTo>
                  <a:cubicBezTo>
                    <a:pt x="1017" y="1882"/>
                    <a:pt x="1017" y="1882"/>
                    <a:pt x="1017" y="1882"/>
                  </a:cubicBezTo>
                  <a:cubicBezTo>
                    <a:pt x="1017" y="1882"/>
                    <a:pt x="916" y="1797"/>
                    <a:pt x="924" y="1790"/>
                  </a:cubicBezTo>
                  <a:cubicBezTo>
                    <a:pt x="932" y="1779"/>
                    <a:pt x="953" y="1799"/>
                    <a:pt x="953" y="1799"/>
                  </a:cubicBezTo>
                  <a:cubicBezTo>
                    <a:pt x="953" y="1799"/>
                    <a:pt x="972" y="1792"/>
                    <a:pt x="983" y="1796"/>
                  </a:cubicBezTo>
                  <a:cubicBezTo>
                    <a:pt x="995" y="1797"/>
                    <a:pt x="1031" y="1818"/>
                    <a:pt x="1031" y="1818"/>
                  </a:cubicBezTo>
                  <a:cubicBezTo>
                    <a:pt x="1031" y="1818"/>
                    <a:pt x="1080" y="1809"/>
                    <a:pt x="1097" y="1848"/>
                  </a:cubicBezTo>
                  <a:cubicBezTo>
                    <a:pt x="1118" y="1883"/>
                    <a:pt x="1086" y="1924"/>
                    <a:pt x="1101" y="1936"/>
                  </a:cubicBezTo>
                  <a:cubicBezTo>
                    <a:pt x="1115" y="1948"/>
                    <a:pt x="1140" y="1984"/>
                    <a:pt x="1140" y="1984"/>
                  </a:cubicBezTo>
                  <a:cubicBezTo>
                    <a:pt x="1162" y="1985"/>
                    <a:pt x="1162" y="1985"/>
                    <a:pt x="1162" y="1985"/>
                  </a:cubicBezTo>
                  <a:cubicBezTo>
                    <a:pt x="1164" y="2012"/>
                    <a:pt x="1164" y="2012"/>
                    <a:pt x="1164" y="2012"/>
                  </a:cubicBezTo>
                  <a:cubicBezTo>
                    <a:pt x="1164" y="2012"/>
                    <a:pt x="1227" y="2034"/>
                    <a:pt x="1233" y="2068"/>
                  </a:cubicBezTo>
                  <a:cubicBezTo>
                    <a:pt x="1239" y="2103"/>
                    <a:pt x="1227" y="2122"/>
                    <a:pt x="1215" y="2140"/>
                  </a:cubicBezTo>
                  <a:close/>
                  <a:moveTo>
                    <a:pt x="1433" y="1431"/>
                  </a:moveTo>
                  <a:cubicBezTo>
                    <a:pt x="1416" y="1422"/>
                    <a:pt x="1416" y="1422"/>
                    <a:pt x="1416" y="1422"/>
                  </a:cubicBezTo>
                  <a:cubicBezTo>
                    <a:pt x="1422" y="1408"/>
                    <a:pt x="1422" y="1408"/>
                    <a:pt x="1422" y="1408"/>
                  </a:cubicBezTo>
                  <a:cubicBezTo>
                    <a:pt x="1441" y="1396"/>
                    <a:pt x="1441" y="1396"/>
                    <a:pt x="1441" y="1396"/>
                  </a:cubicBezTo>
                  <a:cubicBezTo>
                    <a:pt x="1457" y="1416"/>
                    <a:pt x="1457" y="1416"/>
                    <a:pt x="1457" y="1416"/>
                  </a:cubicBezTo>
                  <a:lnTo>
                    <a:pt x="1433" y="1431"/>
                  </a:lnTo>
                  <a:close/>
                  <a:moveTo>
                    <a:pt x="1460" y="1446"/>
                  </a:moveTo>
                  <a:cubicBezTo>
                    <a:pt x="1448" y="1455"/>
                    <a:pt x="1447" y="1437"/>
                    <a:pt x="1447" y="1437"/>
                  </a:cubicBezTo>
                  <a:cubicBezTo>
                    <a:pt x="1470" y="1425"/>
                    <a:pt x="1476" y="1437"/>
                    <a:pt x="1460" y="1446"/>
                  </a:cubicBezTo>
                  <a:close/>
                  <a:moveTo>
                    <a:pt x="1465" y="1407"/>
                  </a:moveTo>
                  <a:cubicBezTo>
                    <a:pt x="1460" y="1392"/>
                    <a:pt x="1460" y="1392"/>
                    <a:pt x="1460" y="1392"/>
                  </a:cubicBezTo>
                  <a:cubicBezTo>
                    <a:pt x="1493" y="1385"/>
                    <a:pt x="1493" y="1385"/>
                    <a:pt x="1493" y="1385"/>
                  </a:cubicBezTo>
                  <a:lnTo>
                    <a:pt x="1465" y="140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2" name="Freeform 721">
              <a:extLst>
                <a:ext uri="{FF2B5EF4-FFF2-40B4-BE49-F238E27FC236}">
                  <a16:creationId xmlns:a16="http://schemas.microsoft.com/office/drawing/2014/main" id="{3B1C6052-06D6-4E36-999C-32BA1240A8A9}"/>
                </a:ext>
              </a:extLst>
            </p:cNvPr>
            <p:cNvSpPr>
              <a:spLocks/>
            </p:cNvSpPr>
            <p:nvPr/>
          </p:nvSpPr>
          <p:spPr bwMode="gray">
            <a:xfrm>
              <a:off x="6826225" y="3461233"/>
              <a:ext cx="3190" cy="1595"/>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1" y="0"/>
                    <a:pt x="0" y="0"/>
                    <a:pt x="0"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3" name="Freeform 722">
              <a:extLst>
                <a:ext uri="{FF2B5EF4-FFF2-40B4-BE49-F238E27FC236}">
                  <a16:creationId xmlns:a16="http://schemas.microsoft.com/office/drawing/2014/main" id="{AFCDCA7D-E706-47B8-8A8B-64FD12EE187C}"/>
                </a:ext>
              </a:extLst>
            </p:cNvPr>
            <p:cNvSpPr>
              <a:spLocks/>
            </p:cNvSpPr>
            <p:nvPr/>
          </p:nvSpPr>
          <p:spPr bwMode="gray">
            <a:xfrm>
              <a:off x="6848553" y="2667018"/>
              <a:ext cx="6379" cy="15948"/>
            </a:xfrm>
            <a:custGeom>
              <a:avLst/>
              <a:gdLst>
                <a:gd name="T0" fmla="*/ 12 w 12"/>
                <a:gd name="T1" fmla="*/ 0 h 30"/>
                <a:gd name="T2" fmla="*/ 0 w 12"/>
                <a:gd name="T3" fmla="*/ 30 h 30"/>
                <a:gd name="T4" fmla="*/ 12 w 12"/>
                <a:gd name="T5" fmla="*/ 0 h 30"/>
              </a:gdLst>
              <a:ahLst/>
              <a:cxnLst>
                <a:cxn ang="0">
                  <a:pos x="T0" y="T1"/>
                </a:cxn>
                <a:cxn ang="0">
                  <a:pos x="T2" y="T3"/>
                </a:cxn>
                <a:cxn ang="0">
                  <a:pos x="T4" y="T5"/>
                </a:cxn>
              </a:cxnLst>
              <a:rect l="0" t="0" r="r" b="b"/>
              <a:pathLst>
                <a:path w="12" h="30">
                  <a:moveTo>
                    <a:pt x="12" y="0"/>
                  </a:moveTo>
                  <a:cubicBezTo>
                    <a:pt x="0" y="30"/>
                    <a:pt x="0" y="30"/>
                    <a:pt x="0" y="30"/>
                  </a:cubicBezTo>
                  <a:cubicBezTo>
                    <a:pt x="0" y="30"/>
                    <a:pt x="8" y="15"/>
                    <a:pt x="1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4" name="Freeform 723">
              <a:extLst>
                <a:ext uri="{FF2B5EF4-FFF2-40B4-BE49-F238E27FC236}">
                  <a16:creationId xmlns:a16="http://schemas.microsoft.com/office/drawing/2014/main" id="{FAB3C544-026C-4909-A4DF-6122DA71833F}"/>
                </a:ext>
              </a:extLst>
            </p:cNvPr>
            <p:cNvSpPr>
              <a:spLocks/>
            </p:cNvSpPr>
            <p:nvPr/>
          </p:nvSpPr>
          <p:spPr bwMode="gray">
            <a:xfrm>
              <a:off x="7829360" y="4324025"/>
              <a:ext cx="1595" cy="1595"/>
            </a:xfrm>
            <a:custGeom>
              <a:avLst/>
              <a:gdLst>
                <a:gd name="T0" fmla="*/ 1 w 1"/>
                <a:gd name="T1" fmla="*/ 3 h 3"/>
                <a:gd name="T2" fmla="*/ 1 w 1"/>
                <a:gd name="T3" fmla="*/ 3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3"/>
                    <a:pt x="1" y="3"/>
                    <a:pt x="1" y="3"/>
                  </a:cubicBezTo>
                  <a:cubicBezTo>
                    <a:pt x="1" y="2"/>
                    <a:pt x="1" y="1"/>
                    <a:pt x="0" y="0"/>
                  </a:cubicBezTo>
                  <a:cubicBezTo>
                    <a:pt x="0" y="1"/>
                    <a:pt x="1" y="2"/>
                    <a:pt x="1"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5" name="Freeform 724">
              <a:extLst>
                <a:ext uri="{FF2B5EF4-FFF2-40B4-BE49-F238E27FC236}">
                  <a16:creationId xmlns:a16="http://schemas.microsoft.com/office/drawing/2014/main" id="{44E5371D-C7C8-473A-BCC2-7BD25B7EBC53}"/>
                </a:ext>
              </a:extLst>
            </p:cNvPr>
            <p:cNvSpPr>
              <a:spLocks/>
            </p:cNvSpPr>
            <p:nvPr/>
          </p:nvSpPr>
          <p:spPr bwMode="gray">
            <a:xfrm>
              <a:off x="7126049" y="1912674"/>
              <a:ext cx="3190" cy="1595"/>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1"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6" name="Freeform 725">
              <a:extLst>
                <a:ext uri="{FF2B5EF4-FFF2-40B4-BE49-F238E27FC236}">
                  <a16:creationId xmlns:a16="http://schemas.microsoft.com/office/drawing/2014/main" id="{A532F218-85BD-4461-9982-D850D6DC2CDF}"/>
                </a:ext>
              </a:extLst>
            </p:cNvPr>
            <p:cNvSpPr>
              <a:spLocks/>
            </p:cNvSpPr>
            <p:nvPr/>
          </p:nvSpPr>
          <p:spPr bwMode="gray">
            <a:xfrm>
              <a:off x="7113291" y="1912674"/>
              <a:ext cx="4785" cy="3190"/>
            </a:xfrm>
            <a:custGeom>
              <a:avLst/>
              <a:gdLst>
                <a:gd name="T0" fmla="*/ 1 w 9"/>
                <a:gd name="T1" fmla="*/ 0 h 5"/>
                <a:gd name="T2" fmla="*/ 0 w 9"/>
                <a:gd name="T3" fmla="*/ 5 h 5"/>
                <a:gd name="T4" fmla="*/ 9 w 9"/>
                <a:gd name="T5" fmla="*/ 4 h 5"/>
                <a:gd name="T6" fmla="*/ 1 w 9"/>
                <a:gd name="T7" fmla="*/ 0 h 5"/>
              </a:gdLst>
              <a:ahLst/>
              <a:cxnLst>
                <a:cxn ang="0">
                  <a:pos x="T0" y="T1"/>
                </a:cxn>
                <a:cxn ang="0">
                  <a:pos x="T2" y="T3"/>
                </a:cxn>
                <a:cxn ang="0">
                  <a:pos x="T4" y="T5"/>
                </a:cxn>
                <a:cxn ang="0">
                  <a:pos x="T6" y="T7"/>
                </a:cxn>
              </a:cxnLst>
              <a:rect l="0" t="0" r="r" b="b"/>
              <a:pathLst>
                <a:path w="9" h="5">
                  <a:moveTo>
                    <a:pt x="1" y="0"/>
                  </a:moveTo>
                  <a:cubicBezTo>
                    <a:pt x="1" y="0"/>
                    <a:pt x="0" y="2"/>
                    <a:pt x="0" y="5"/>
                  </a:cubicBezTo>
                  <a:cubicBezTo>
                    <a:pt x="9" y="4"/>
                    <a:pt x="9" y="4"/>
                    <a:pt x="9" y="4"/>
                  </a:cubicBez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7" name="Freeform 726">
              <a:extLst>
                <a:ext uri="{FF2B5EF4-FFF2-40B4-BE49-F238E27FC236}">
                  <a16:creationId xmlns:a16="http://schemas.microsoft.com/office/drawing/2014/main" id="{DC53B541-978F-41DC-9EBC-B715FF970A98}"/>
                </a:ext>
              </a:extLst>
            </p:cNvPr>
            <p:cNvSpPr>
              <a:spLocks/>
            </p:cNvSpPr>
            <p:nvPr/>
          </p:nvSpPr>
          <p:spPr bwMode="gray">
            <a:xfrm>
              <a:off x="7285530" y="2364004"/>
              <a:ext cx="22327" cy="17543"/>
            </a:xfrm>
            <a:custGeom>
              <a:avLst/>
              <a:gdLst>
                <a:gd name="T0" fmla="*/ 9 w 14"/>
                <a:gd name="T1" fmla="*/ 0 h 11"/>
                <a:gd name="T2" fmla="*/ 2 w 14"/>
                <a:gd name="T3" fmla="*/ 4 h 11"/>
                <a:gd name="T4" fmla="*/ 0 w 14"/>
                <a:gd name="T5" fmla="*/ 8 h 11"/>
                <a:gd name="T6" fmla="*/ 6 w 14"/>
                <a:gd name="T7" fmla="*/ 11 h 11"/>
                <a:gd name="T8" fmla="*/ 14 w 14"/>
                <a:gd name="T9" fmla="*/ 7 h 11"/>
                <a:gd name="T10" fmla="*/ 9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9" y="0"/>
                  </a:moveTo>
                  <a:lnTo>
                    <a:pt x="2" y="4"/>
                  </a:lnTo>
                  <a:lnTo>
                    <a:pt x="0" y="8"/>
                  </a:lnTo>
                  <a:lnTo>
                    <a:pt x="6" y="11"/>
                  </a:lnTo>
                  <a:lnTo>
                    <a:pt x="14" y="7"/>
                  </a:lnTo>
                  <a:lnTo>
                    <a:pt x="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8" name="Freeform 727">
              <a:extLst>
                <a:ext uri="{FF2B5EF4-FFF2-40B4-BE49-F238E27FC236}">
                  <a16:creationId xmlns:a16="http://schemas.microsoft.com/office/drawing/2014/main" id="{3A020185-8DB6-4FAA-B8C3-888232971D28}"/>
                </a:ext>
              </a:extLst>
            </p:cNvPr>
            <p:cNvSpPr>
              <a:spLocks/>
            </p:cNvSpPr>
            <p:nvPr/>
          </p:nvSpPr>
          <p:spPr bwMode="gray">
            <a:xfrm>
              <a:off x="7006439" y="2968437"/>
              <a:ext cx="14354" cy="12758"/>
            </a:xfrm>
            <a:custGeom>
              <a:avLst/>
              <a:gdLst>
                <a:gd name="T0" fmla="*/ 0 w 9"/>
                <a:gd name="T1" fmla="*/ 5 h 8"/>
                <a:gd name="T2" fmla="*/ 6 w 9"/>
                <a:gd name="T3" fmla="*/ 8 h 8"/>
                <a:gd name="T4" fmla="*/ 9 w 9"/>
                <a:gd name="T5" fmla="*/ 4 h 8"/>
                <a:gd name="T6" fmla="*/ 0 w 9"/>
                <a:gd name="T7" fmla="*/ 0 h 8"/>
                <a:gd name="T8" fmla="*/ 0 w 9"/>
                <a:gd name="T9" fmla="*/ 5 h 8"/>
              </a:gdLst>
              <a:ahLst/>
              <a:cxnLst>
                <a:cxn ang="0">
                  <a:pos x="T0" y="T1"/>
                </a:cxn>
                <a:cxn ang="0">
                  <a:pos x="T2" y="T3"/>
                </a:cxn>
                <a:cxn ang="0">
                  <a:pos x="T4" y="T5"/>
                </a:cxn>
                <a:cxn ang="0">
                  <a:pos x="T6" y="T7"/>
                </a:cxn>
                <a:cxn ang="0">
                  <a:pos x="T8" y="T9"/>
                </a:cxn>
              </a:cxnLst>
              <a:rect l="0" t="0" r="r" b="b"/>
              <a:pathLst>
                <a:path w="9" h="8">
                  <a:moveTo>
                    <a:pt x="0" y="5"/>
                  </a:moveTo>
                  <a:lnTo>
                    <a:pt x="6" y="8"/>
                  </a:lnTo>
                  <a:lnTo>
                    <a:pt x="9" y="4"/>
                  </a:lnTo>
                  <a:lnTo>
                    <a:pt x="0"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9" name="Freeform 728">
              <a:extLst>
                <a:ext uri="{FF2B5EF4-FFF2-40B4-BE49-F238E27FC236}">
                  <a16:creationId xmlns:a16="http://schemas.microsoft.com/office/drawing/2014/main" id="{C7B96A6F-E39A-44F4-AB85-42AD73A9A949}"/>
                </a:ext>
              </a:extLst>
            </p:cNvPr>
            <p:cNvSpPr>
              <a:spLocks/>
            </p:cNvSpPr>
            <p:nvPr/>
          </p:nvSpPr>
          <p:spPr bwMode="gray">
            <a:xfrm>
              <a:off x="7303074" y="2378358"/>
              <a:ext cx="14354" cy="15948"/>
            </a:xfrm>
            <a:custGeom>
              <a:avLst/>
              <a:gdLst>
                <a:gd name="T0" fmla="*/ 0 w 29"/>
                <a:gd name="T1" fmla="*/ 12 h 30"/>
                <a:gd name="T2" fmla="*/ 13 w 29"/>
                <a:gd name="T3" fmla="*/ 21 h 30"/>
                <a:gd name="T4" fmla="*/ 0 w 29"/>
                <a:gd name="T5" fmla="*/ 12 h 30"/>
              </a:gdLst>
              <a:ahLst/>
              <a:cxnLst>
                <a:cxn ang="0">
                  <a:pos x="T0" y="T1"/>
                </a:cxn>
                <a:cxn ang="0">
                  <a:pos x="T2" y="T3"/>
                </a:cxn>
                <a:cxn ang="0">
                  <a:pos x="T4" y="T5"/>
                </a:cxn>
              </a:cxnLst>
              <a:rect l="0" t="0" r="r" b="b"/>
              <a:pathLst>
                <a:path w="29" h="30">
                  <a:moveTo>
                    <a:pt x="0" y="12"/>
                  </a:moveTo>
                  <a:cubicBezTo>
                    <a:pt x="0" y="12"/>
                    <a:pt x="1" y="30"/>
                    <a:pt x="13" y="21"/>
                  </a:cubicBezTo>
                  <a:cubicBezTo>
                    <a:pt x="29" y="12"/>
                    <a:pt x="23" y="0"/>
                    <a:pt x="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90" name="Freeform 729">
              <a:extLst>
                <a:ext uri="{FF2B5EF4-FFF2-40B4-BE49-F238E27FC236}">
                  <a16:creationId xmlns:a16="http://schemas.microsoft.com/office/drawing/2014/main" id="{0808A57B-C7B2-41CB-943D-DD5B30997B5E}"/>
                </a:ext>
              </a:extLst>
            </p:cNvPr>
            <p:cNvSpPr>
              <a:spLocks/>
            </p:cNvSpPr>
            <p:nvPr/>
          </p:nvSpPr>
          <p:spPr bwMode="gray">
            <a:xfrm>
              <a:off x="7309453" y="2357625"/>
              <a:ext cx="17543" cy="12758"/>
            </a:xfrm>
            <a:custGeom>
              <a:avLst/>
              <a:gdLst>
                <a:gd name="T0" fmla="*/ 2 w 11"/>
                <a:gd name="T1" fmla="*/ 8 h 8"/>
                <a:gd name="T2" fmla="*/ 11 w 11"/>
                <a:gd name="T3" fmla="*/ 0 h 8"/>
                <a:gd name="T4" fmla="*/ 0 w 11"/>
                <a:gd name="T5" fmla="*/ 3 h 8"/>
                <a:gd name="T6" fmla="*/ 2 w 11"/>
                <a:gd name="T7" fmla="*/ 8 h 8"/>
              </a:gdLst>
              <a:ahLst/>
              <a:cxnLst>
                <a:cxn ang="0">
                  <a:pos x="T0" y="T1"/>
                </a:cxn>
                <a:cxn ang="0">
                  <a:pos x="T2" y="T3"/>
                </a:cxn>
                <a:cxn ang="0">
                  <a:pos x="T4" y="T5"/>
                </a:cxn>
                <a:cxn ang="0">
                  <a:pos x="T6" y="T7"/>
                </a:cxn>
              </a:cxnLst>
              <a:rect l="0" t="0" r="r" b="b"/>
              <a:pathLst>
                <a:path w="11" h="8">
                  <a:moveTo>
                    <a:pt x="2" y="8"/>
                  </a:moveTo>
                  <a:lnTo>
                    <a:pt x="11" y="0"/>
                  </a:lnTo>
                  <a:lnTo>
                    <a:pt x="0" y="3"/>
                  </a:lnTo>
                  <a:lnTo>
                    <a:pt x="2"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6" name="Title 5"/>
          <p:cNvSpPr>
            <a:spLocks noGrp="1"/>
          </p:cNvSpPr>
          <p:nvPr>
            <p:ph type="title"/>
          </p:nvPr>
        </p:nvSpPr>
        <p:spPr>
          <a:xfrm>
            <a:off x="540000" y="540000"/>
            <a:ext cx="11154846" cy="1325563"/>
          </a:xfrm>
        </p:spPr>
        <p:txBody>
          <a:bodyPr/>
          <a:lstStyle/>
          <a:p>
            <a:r>
              <a:rPr lang="en-US"/>
              <a:t>A quick overview of </a:t>
            </a:r>
            <a:r>
              <a:rPr lang="en-US" err="1"/>
              <a:t>Boels</a:t>
            </a:r>
            <a:r>
              <a:rPr lang="en-US"/>
              <a:t>-Cramo group</a:t>
            </a:r>
            <a:endParaRPr lang="nl-NL"/>
          </a:p>
        </p:txBody>
      </p:sp>
      <p:sp>
        <p:nvSpPr>
          <p:cNvPr id="4" name="Tekstvak 3">
            <a:extLst>
              <a:ext uri="{FF2B5EF4-FFF2-40B4-BE49-F238E27FC236}">
                <a16:creationId xmlns:a16="http://schemas.microsoft.com/office/drawing/2014/main" id="{4FE0BED6-76A6-4531-BC81-CBC5922D0C02}"/>
              </a:ext>
            </a:extLst>
          </p:cNvPr>
          <p:cNvSpPr txBox="1"/>
          <p:nvPr/>
        </p:nvSpPr>
        <p:spPr>
          <a:xfrm>
            <a:off x="657922" y="1377133"/>
            <a:ext cx="5062654" cy="415766"/>
          </a:xfrm>
          <a:prstGeom prst="roundRect">
            <a:avLst>
              <a:gd name="adj" fmla="val 20219"/>
            </a:avLst>
          </a:prstGeom>
          <a:noFill/>
        </p:spPr>
        <p:txBody>
          <a:bodyPr wrap="square" rtlCol="0" anchor="ctr" anchorCtr="0">
            <a:spAutoFit/>
          </a:bodyPr>
          <a:lstStyle/>
          <a:p>
            <a:pPr algn="ctr"/>
            <a:r>
              <a:rPr lang="nl-NL" b="1">
                <a:solidFill>
                  <a:schemeClr val="bg1"/>
                </a:solidFill>
                <a:cs typeface="Calibri" panose="020F0502020204030204" pitchFamily="34" charset="0"/>
              </a:rPr>
              <a:t>Business </a:t>
            </a:r>
            <a:r>
              <a:rPr lang="nl-NL" b="1" err="1">
                <a:solidFill>
                  <a:schemeClr val="bg1"/>
                </a:solidFill>
                <a:cs typeface="Calibri" panose="020F0502020204030204" pitchFamily="34" charset="0"/>
              </a:rPr>
              <a:t>overview</a:t>
            </a:r>
            <a:endParaRPr lang="nl-NL" b="1">
              <a:solidFill>
                <a:schemeClr val="bg1"/>
              </a:solidFill>
              <a:cs typeface="Calibri" panose="020F0502020204030204" pitchFamily="34" charset="0"/>
            </a:endParaRPr>
          </a:p>
        </p:txBody>
      </p:sp>
      <p:sp>
        <p:nvSpPr>
          <p:cNvPr id="544" name="Tekstvak 543">
            <a:extLst>
              <a:ext uri="{FF2B5EF4-FFF2-40B4-BE49-F238E27FC236}">
                <a16:creationId xmlns:a16="http://schemas.microsoft.com/office/drawing/2014/main" id="{8BE00677-7CA9-4558-9CB3-64D15E9F6536}"/>
              </a:ext>
            </a:extLst>
          </p:cNvPr>
          <p:cNvSpPr txBox="1"/>
          <p:nvPr/>
        </p:nvSpPr>
        <p:spPr>
          <a:xfrm>
            <a:off x="6646127" y="1365982"/>
            <a:ext cx="4847829" cy="415766"/>
          </a:xfrm>
          <a:prstGeom prst="roundRect">
            <a:avLst>
              <a:gd name="adj" fmla="val 20219"/>
            </a:avLst>
          </a:prstGeom>
          <a:noFill/>
        </p:spPr>
        <p:txBody>
          <a:bodyPr wrap="square" rtlCol="0" anchor="ctr" anchorCtr="0">
            <a:spAutoFit/>
          </a:bodyPr>
          <a:lstStyle/>
          <a:p>
            <a:pPr algn="ctr"/>
            <a:r>
              <a:rPr lang="nl-NL" b="1">
                <a:solidFill>
                  <a:schemeClr val="bg1"/>
                </a:solidFill>
                <a:cs typeface="Calibri" panose="020F0502020204030204" pitchFamily="34" charset="0"/>
              </a:rPr>
              <a:t>Geographical areas</a:t>
            </a:r>
          </a:p>
        </p:txBody>
      </p:sp>
      <p:pic>
        <p:nvPicPr>
          <p:cNvPr id="15" name="Graphic 14">
            <a:extLst>
              <a:ext uri="{FF2B5EF4-FFF2-40B4-BE49-F238E27FC236}">
                <a16:creationId xmlns:a16="http://schemas.microsoft.com/office/drawing/2014/main" id="{D11F04E3-EF81-4AAB-9C40-79D93E009F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797" y="2036475"/>
            <a:ext cx="367290" cy="365504"/>
          </a:xfrm>
          <a:prstGeom prst="rect">
            <a:avLst/>
          </a:prstGeom>
        </p:spPr>
      </p:pic>
      <p:pic>
        <p:nvPicPr>
          <p:cNvPr id="19" name="Graphic 18">
            <a:extLst>
              <a:ext uri="{FF2B5EF4-FFF2-40B4-BE49-F238E27FC236}">
                <a16:creationId xmlns:a16="http://schemas.microsoft.com/office/drawing/2014/main" id="{A8DF74CE-CC81-48F8-B9E6-E94C3E557A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968" y="3912397"/>
            <a:ext cx="388948" cy="390084"/>
          </a:xfrm>
          <a:prstGeom prst="rect">
            <a:avLst/>
          </a:prstGeom>
        </p:spPr>
      </p:pic>
      <p:grpSp>
        <p:nvGrpSpPr>
          <p:cNvPr id="3" name="Groep 2">
            <a:extLst>
              <a:ext uri="{FF2B5EF4-FFF2-40B4-BE49-F238E27FC236}">
                <a16:creationId xmlns:a16="http://schemas.microsoft.com/office/drawing/2014/main" id="{A274A9F9-9584-4210-9B6F-A76C8243CADD}"/>
              </a:ext>
            </a:extLst>
          </p:cNvPr>
          <p:cNvGrpSpPr/>
          <p:nvPr/>
        </p:nvGrpSpPr>
        <p:grpSpPr>
          <a:xfrm>
            <a:off x="6313445" y="1910225"/>
            <a:ext cx="1455574" cy="1028235"/>
            <a:chOff x="6313445" y="1741543"/>
            <a:chExt cx="1455574" cy="1028235"/>
          </a:xfrm>
        </p:grpSpPr>
        <p:pic>
          <p:nvPicPr>
            <p:cNvPr id="2" name="Afbeelding 1">
              <a:extLst>
                <a:ext uri="{FF2B5EF4-FFF2-40B4-BE49-F238E27FC236}">
                  <a16:creationId xmlns:a16="http://schemas.microsoft.com/office/drawing/2014/main" id="{A7C29F08-8A4D-4E6D-A565-9933750D87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3445" y="1741543"/>
              <a:ext cx="1141844" cy="549579"/>
            </a:xfrm>
            <a:prstGeom prst="rect">
              <a:avLst/>
            </a:prstGeom>
          </p:spPr>
        </p:pic>
        <p:sp>
          <p:nvSpPr>
            <p:cNvPr id="5" name="Ovaal 4">
              <a:extLst>
                <a:ext uri="{FF2B5EF4-FFF2-40B4-BE49-F238E27FC236}">
                  <a16:creationId xmlns:a16="http://schemas.microsoft.com/office/drawing/2014/main" id="{E8C0F205-86A0-497D-A7F8-099EB4A9E894}"/>
                </a:ext>
              </a:extLst>
            </p:cNvPr>
            <p:cNvSpPr/>
            <p:nvPr/>
          </p:nvSpPr>
          <p:spPr>
            <a:xfrm>
              <a:off x="7558536" y="1933525"/>
              <a:ext cx="210483" cy="210483"/>
            </a:xfrm>
            <a:prstGeom prst="ellipse">
              <a:avLst/>
            </a:prstGeom>
            <a:solidFill>
              <a:schemeClr val="accent4"/>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endParaRPr lang="en-GB"/>
            </a:p>
          </p:txBody>
        </p:sp>
        <p:sp>
          <p:nvSpPr>
            <p:cNvPr id="481" name="Ovaal 480">
              <a:extLst>
                <a:ext uri="{FF2B5EF4-FFF2-40B4-BE49-F238E27FC236}">
                  <a16:creationId xmlns:a16="http://schemas.microsoft.com/office/drawing/2014/main" id="{C8463B83-4F60-4FBF-81BF-34859A9374D3}"/>
                </a:ext>
              </a:extLst>
            </p:cNvPr>
            <p:cNvSpPr/>
            <p:nvPr/>
          </p:nvSpPr>
          <p:spPr>
            <a:xfrm>
              <a:off x="7558536" y="2524075"/>
              <a:ext cx="210483" cy="210483"/>
            </a:xfrm>
            <a:prstGeom prst="ellipse">
              <a:avLst/>
            </a:prstGeom>
            <a:solidFill>
              <a:srgbClr val="B615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endParaRPr lang="en-GB"/>
            </a:p>
          </p:txBody>
        </p:sp>
        <p:pic>
          <p:nvPicPr>
            <p:cNvPr id="7" name="Picture 2" descr="Cramo Group">
              <a:extLst>
                <a:ext uri="{FF2B5EF4-FFF2-40B4-BE49-F238E27FC236}">
                  <a16:creationId xmlns:a16="http://schemas.microsoft.com/office/drawing/2014/main" id="{DEACE138-6E02-458C-964F-013889593E5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323129" y="2514604"/>
              <a:ext cx="1151469" cy="255174"/>
            </a:xfrm>
            <a:prstGeom prst="rect">
              <a:avLst/>
            </a:prstGeom>
            <a:noFill/>
            <a:extLst>
              <a:ext uri="{909E8E84-426E-40DD-AFC4-6F175D3DCCD1}">
                <a14:hiddenFill xmlns:a14="http://schemas.microsoft.com/office/drawing/2010/main">
                  <a:solidFill>
                    <a:srgbClr val="FFFFFF"/>
                  </a:solidFill>
                </a14:hiddenFill>
              </a:ext>
            </a:extLst>
          </p:spPr>
        </p:pic>
      </p:grpSp>
      <p:sp>
        <p:nvSpPr>
          <p:cNvPr id="2392" name="TextBox 24">
            <a:extLst>
              <a:ext uri="{FF2B5EF4-FFF2-40B4-BE49-F238E27FC236}">
                <a16:creationId xmlns:a16="http://schemas.microsoft.com/office/drawing/2014/main" id="{7DBA4F96-6B02-4F42-86B3-D968ED5C8E3E}"/>
              </a:ext>
            </a:extLst>
          </p:cNvPr>
          <p:cNvSpPr txBox="1"/>
          <p:nvPr/>
        </p:nvSpPr>
        <p:spPr>
          <a:xfrm>
            <a:off x="1256949" y="2029184"/>
            <a:ext cx="4579779" cy="1723549"/>
          </a:xfrm>
          <a:prstGeom prst="rect">
            <a:avLst/>
          </a:prstGeom>
          <a:noFill/>
        </p:spPr>
        <p:txBody>
          <a:bodyPr wrap="square" lIns="0" tIns="0" rIns="0" bIns="0" rtlCol="0">
            <a:spAutoFit/>
          </a:bodyPr>
          <a:lstStyle/>
          <a:p>
            <a:pPr marL="0" lvl="1"/>
            <a:r>
              <a:rPr lang="en-US" sz="1400" err="1">
                <a:cs typeface="Calibri" panose="020F0502020204030204" pitchFamily="34" charset="0"/>
              </a:rPr>
              <a:t>Boels</a:t>
            </a:r>
            <a:r>
              <a:rPr lang="en-US" sz="1400">
                <a:cs typeface="Calibri" panose="020F0502020204030204" pitchFamily="34" charset="0"/>
              </a:rPr>
              <a:t> Rental Founded in 1977, family-owned generalist </a:t>
            </a:r>
            <a:br>
              <a:rPr lang="en-US" sz="1400">
                <a:cs typeface="Calibri" panose="020F0502020204030204" pitchFamily="34" charset="0"/>
              </a:rPr>
            </a:br>
            <a:r>
              <a:rPr lang="en-US" sz="1400">
                <a:cs typeface="Calibri" panose="020F0502020204030204" pitchFamily="34" charset="0"/>
              </a:rPr>
              <a:t>equipment rental company in Europe. CEO Pierre </a:t>
            </a:r>
            <a:r>
              <a:rPr lang="en-US" sz="1400" err="1">
                <a:cs typeface="Calibri" panose="020F0502020204030204" pitchFamily="34" charset="0"/>
              </a:rPr>
              <a:t>Boels</a:t>
            </a:r>
            <a:r>
              <a:rPr lang="en-US" sz="1400">
                <a:cs typeface="Calibri" panose="020F0502020204030204" pitchFamily="34" charset="0"/>
              </a:rPr>
              <a:t> Jr since 1996.</a:t>
            </a:r>
          </a:p>
          <a:p>
            <a:pPr marL="0" lvl="1"/>
            <a:endParaRPr lang="en-US" sz="1400">
              <a:cs typeface="Calibri" panose="020F0502020204030204" pitchFamily="34" charset="0"/>
            </a:endParaRPr>
          </a:p>
          <a:p>
            <a:pPr marL="0" lvl="1"/>
            <a:r>
              <a:rPr lang="en-US" sz="1400">
                <a:cs typeface="Calibri" panose="020F0502020204030204" pitchFamily="34" charset="0"/>
              </a:rPr>
              <a:t>Cramo founded in 1953. Stock listed company until the acquisition by </a:t>
            </a:r>
            <a:r>
              <a:rPr lang="en-US" sz="1400" err="1">
                <a:cs typeface="Calibri" panose="020F0502020204030204" pitchFamily="34" charset="0"/>
              </a:rPr>
              <a:t>Boels</a:t>
            </a:r>
            <a:r>
              <a:rPr lang="en-US" sz="1400">
                <a:cs typeface="Calibri" panose="020F0502020204030204" pitchFamily="34" charset="0"/>
              </a:rPr>
              <a:t> Rental in 2020. CEO Martin Holmgren.</a:t>
            </a:r>
          </a:p>
          <a:p>
            <a:pPr marL="0" lvl="1"/>
            <a:endParaRPr lang="en-US" sz="1400">
              <a:cs typeface="Calibri" panose="020F0502020204030204" pitchFamily="34" charset="0"/>
            </a:endParaRPr>
          </a:p>
        </p:txBody>
      </p:sp>
      <p:sp>
        <p:nvSpPr>
          <p:cNvPr id="2393" name="TextBox 24">
            <a:extLst>
              <a:ext uri="{FF2B5EF4-FFF2-40B4-BE49-F238E27FC236}">
                <a16:creationId xmlns:a16="http://schemas.microsoft.com/office/drawing/2014/main" id="{DA570B10-B4DC-4E33-B80E-B568DE6E06D4}"/>
              </a:ext>
            </a:extLst>
          </p:cNvPr>
          <p:cNvSpPr txBox="1"/>
          <p:nvPr/>
        </p:nvSpPr>
        <p:spPr>
          <a:xfrm>
            <a:off x="1245744" y="3856150"/>
            <a:ext cx="4579779" cy="430887"/>
          </a:xfrm>
          <a:prstGeom prst="rect">
            <a:avLst/>
          </a:prstGeom>
          <a:noFill/>
        </p:spPr>
        <p:txBody>
          <a:bodyPr wrap="square" lIns="0" tIns="0" rIns="0" bIns="0" rtlCol="0">
            <a:spAutoFit/>
          </a:bodyPr>
          <a:lstStyle/>
          <a:p>
            <a:pPr marL="0" lvl="1"/>
            <a:r>
              <a:rPr lang="en-US" sz="1400">
                <a:cs typeface="Calibri" panose="020F0502020204030204" pitchFamily="34" charset="0"/>
              </a:rPr>
              <a:t>Extensive range of product offerings in equipment </a:t>
            </a:r>
            <a:br>
              <a:rPr lang="en-US" sz="1400">
                <a:cs typeface="Calibri" panose="020F0502020204030204" pitchFamily="34" charset="0"/>
              </a:rPr>
            </a:br>
            <a:r>
              <a:rPr lang="en-US" sz="1400">
                <a:cs typeface="Calibri" panose="020F0502020204030204" pitchFamily="34" charset="0"/>
              </a:rPr>
              <a:t>rental, services and digital solutions</a:t>
            </a:r>
          </a:p>
        </p:txBody>
      </p:sp>
      <p:graphicFrame>
        <p:nvGraphicFramePr>
          <p:cNvPr id="2397" name="Table 27"/>
          <p:cNvGraphicFramePr>
            <a:graphicFrameLocks noGrp="1"/>
          </p:cNvGraphicFramePr>
          <p:nvPr/>
        </p:nvGraphicFramePr>
        <p:xfrm>
          <a:off x="520781" y="5365129"/>
          <a:ext cx="11108511" cy="540000"/>
        </p:xfrm>
        <a:graphic>
          <a:graphicData uri="http://schemas.openxmlformats.org/drawingml/2006/table">
            <a:tbl>
              <a:tblPr firstRow="1" bandRow="1">
                <a:tableStyleId>{5C22544A-7EE6-4342-B048-85BDC9FD1C3A}</a:tableStyleId>
              </a:tblPr>
              <a:tblGrid>
                <a:gridCol w="2230999">
                  <a:extLst>
                    <a:ext uri="{9D8B030D-6E8A-4147-A177-3AD203B41FA5}">
                      <a16:colId xmlns:a16="http://schemas.microsoft.com/office/drawing/2014/main" val="2215286049"/>
                    </a:ext>
                  </a:extLst>
                </a:gridCol>
                <a:gridCol w="2230999">
                  <a:extLst>
                    <a:ext uri="{9D8B030D-6E8A-4147-A177-3AD203B41FA5}">
                      <a16:colId xmlns:a16="http://schemas.microsoft.com/office/drawing/2014/main" val="3107369134"/>
                    </a:ext>
                  </a:extLst>
                </a:gridCol>
                <a:gridCol w="2230999">
                  <a:extLst>
                    <a:ext uri="{9D8B030D-6E8A-4147-A177-3AD203B41FA5}">
                      <a16:colId xmlns:a16="http://schemas.microsoft.com/office/drawing/2014/main" val="1094614806"/>
                    </a:ext>
                  </a:extLst>
                </a:gridCol>
                <a:gridCol w="2230999">
                  <a:extLst>
                    <a:ext uri="{9D8B030D-6E8A-4147-A177-3AD203B41FA5}">
                      <a16:colId xmlns:a16="http://schemas.microsoft.com/office/drawing/2014/main" val="302055161"/>
                    </a:ext>
                  </a:extLst>
                </a:gridCol>
                <a:gridCol w="2184515">
                  <a:extLst>
                    <a:ext uri="{9D8B030D-6E8A-4147-A177-3AD203B41FA5}">
                      <a16:colId xmlns:a16="http://schemas.microsoft.com/office/drawing/2014/main" val="3028271541"/>
                    </a:ext>
                  </a:extLst>
                </a:gridCol>
              </a:tblGrid>
              <a:tr h="540000">
                <a:tc>
                  <a:txBody>
                    <a:bodyPr/>
                    <a:lstStyle/>
                    <a:p>
                      <a:pPr algn="ctr"/>
                      <a:r>
                        <a:rPr lang="nl-NL" sz="1600">
                          <a:solidFill>
                            <a:schemeClr val="tx1"/>
                          </a:solidFill>
                          <a:latin typeface="+mn-lt"/>
                          <a:cs typeface="Calibri" panose="020F0502020204030204" pitchFamily="34" charset="0"/>
                        </a:rPr>
                        <a:t>Availability</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nl-NL" sz="1600">
                          <a:solidFill>
                            <a:schemeClr val="tx1"/>
                          </a:solidFill>
                          <a:latin typeface="+mn-lt"/>
                          <a:cs typeface="Calibri" panose="020F0502020204030204" pitchFamily="34" charset="0"/>
                        </a:rPr>
                        <a:t>Safety</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nl-NL" sz="1600" err="1">
                          <a:solidFill>
                            <a:schemeClr val="tx1"/>
                          </a:solidFill>
                          <a:latin typeface="+mn-lt"/>
                          <a:cs typeface="Calibri" panose="020F0502020204030204" pitchFamily="34" charset="0"/>
                        </a:rPr>
                        <a:t>Sustainability</a:t>
                      </a:r>
                      <a:endParaRPr lang="nl-NL" sz="1600">
                        <a:solidFill>
                          <a:schemeClr val="tx1"/>
                        </a:solidFill>
                        <a:latin typeface="+mn-lt"/>
                        <a:cs typeface="Calibri" panose="020F0502020204030204" pitchFamily="34" charset="0"/>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nl-NL" sz="1600" err="1">
                          <a:solidFill>
                            <a:schemeClr val="tx1"/>
                          </a:solidFill>
                          <a:latin typeface="+mn-lt"/>
                          <a:cs typeface="Calibri" panose="020F0502020204030204" pitchFamily="34" charset="0"/>
                        </a:rPr>
                        <a:t>Added</a:t>
                      </a:r>
                      <a:r>
                        <a:rPr lang="nl-NL" sz="1600">
                          <a:solidFill>
                            <a:schemeClr val="tx1"/>
                          </a:solidFill>
                          <a:latin typeface="+mn-lt"/>
                          <a:cs typeface="Calibri" panose="020F0502020204030204" pitchFamily="34" charset="0"/>
                        </a:rPr>
                        <a:t> </a:t>
                      </a:r>
                      <a:r>
                        <a:rPr lang="nl-NL" sz="1600" err="1">
                          <a:solidFill>
                            <a:schemeClr val="tx1"/>
                          </a:solidFill>
                          <a:latin typeface="+mn-lt"/>
                          <a:cs typeface="Calibri" panose="020F0502020204030204" pitchFamily="34" charset="0"/>
                        </a:rPr>
                        <a:t>value</a:t>
                      </a:r>
                      <a:endParaRPr lang="nl-NL" sz="1600">
                        <a:solidFill>
                          <a:schemeClr val="tx1"/>
                        </a:solidFill>
                        <a:latin typeface="+mn-lt"/>
                        <a:cs typeface="Calibri" panose="020F0502020204030204" pitchFamily="34" charset="0"/>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nl-NL" sz="1600">
                          <a:solidFill>
                            <a:schemeClr val="tx1"/>
                          </a:solidFill>
                          <a:latin typeface="+mn-lt"/>
                          <a:cs typeface="Calibri" panose="020F0502020204030204" pitchFamily="34" charset="0"/>
                        </a:rPr>
                        <a:t>Support</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9012109"/>
                  </a:ext>
                </a:extLst>
              </a:tr>
            </a:tbl>
          </a:graphicData>
        </a:graphic>
      </p:graphicFrame>
      <p:sp>
        <p:nvSpPr>
          <p:cNvPr id="9" name="textruta 8">
            <a:extLst>
              <a:ext uri="{FF2B5EF4-FFF2-40B4-BE49-F238E27FC236}">
                <a16:creationId xmlns:a16="http://schemas.microsoft.com/office/drawing/2014/main" id="{899F68C7-7077-4804-9716-D8F3BF98E59B}"/>
              </a:ext>
            </a:extLst>
          </p:cNvPr>
          <p:cNvSpPr txBox="1"/>
          <p:nvPr/>
        </p:nvSpPr>
        <p:spPr>
          <a:xfrm>
            <a:off x="5109468" y="5128061"/>
            <a:ext cx="1862253" cy="369332"/>
          </a:xfrm>
          <a:prstGeom prst="rect">
            <a:avLst/>
          </a:prstGeom>
          <a:noFill/>
        </p:spPr>
        <p:txBody>
          <a:bodyPr wrap="square" rtlCol="0">
            <a:spAutoFit/>
          </a:bodyPr>
          <a:lstStyle/>
          <a:p>
            <a:pPr algn="ctr"/>
            <a:r>
              <a:rPr lang="sv-SE" b="1" err="1">
                <a:solidFill>
                  <a:schemeClr val="bg1"/>
                </a:solidFill>
              </a:rPr>
              <a:t>Our</a:t>
            </a:r>
            <a:r>
              <a:rPr lang="sv-SE" b="1">
                <a:solidFill>
                  <a:schemeClr val="bg1"/>
                </a:solidFill>
              </a:rPr>
              <a:t> </a:t>
            </a:r>
            <a:r>
              <a:rPr lang="sv-SE" b="1" err="1">
                <a:solidFill>
                  <a:schemeClr val="bg1"/>
                </a:solidFill>
              </a:rPr>
              <a:t>Priorities</a:t>
            </a:r>
            <a:endParaRPr lang="sv-SE" b="1">
              <a:solidFill>
                <a:schemeClr val="bg1"/>
              </a:solidFill>
            </a:endParaRPr>
          </a:p>
        </p:txBody>
      </p:sp>
    </p:spTree>
    <p:extLst>
      <p:ext uri="{BB962C8B-B14F-4D97-AF65-F5344CB8AC3E}">
        <p14:creationId xmlns:p14="http://schemas.microsoft.com/office/powerpoint/2010/main" val="3026000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ktangel 43">
            <a:extLst>
              <a:ext uri="{FF2B5EF4-FFF2-40B4-BE49-F238E27FC236}">
                <a16:creationId xmlns:a16="http://schemas.microsoft.com/office/drawing/2014/main" id="{427147CA-0C8E-4122-A66F-2703076585A1}"/>
              </a:ext>
            </a:extLst>
          </p:cNvPr>
          <p:cNvSpPr/>
          <p:nvPr/>
        </p:nvSpPr>
        <p:spPr>
          <a:xfrm>
            <a:off x="7927397" y="3005253"/>
            <a:ext cx="2952000" cy="29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a:extLst>
              <a:ext uri="{FF2B5EF4-FFF2-40B4-BE49-F238E27FC236}">
                <a16:creationId xmlns:a16="http://schemas.microsoft.com/office/drawing/2014/main" id="{2035ACBD-37A6-47D3-80B6-FCC522AEC4A5}"/>
              </a:ext>
            </a:extLst>
          </p:cNvPr>
          <p:cNvSpPr/>
          <p:nvPr/>
        </p:nvSpPr>
        <p:spPr>
          <a:xfrm>
            <a:off x="4571038" y="3005253"/>
            <a:ext cx="2952000" cy="29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E115009F-C49B-4E83-B2B5-56AEA1223D2A}"/>
              </a:ext>
            </a:extLst>
          </p:cNvPr>
          <p:cNvSpPr/>
          <p:nvPr/>
        </p:nvSpPr>
        <p:spPr>
          <a:xfrm>
            <a:off x="1170879" y="3005253"/>
            <a:ext cx="2952000" cy="29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3">
            <a:extLst>
              <a:ext uri="{FF2B5EF4-FFF2-40B4-BE49-F238E27FC236}">
                <a16:creationId xmlns:a16="http://schemas.microsoft.com/office/drawing/2014/main" id="{8F5A6B19-373C-4849-8726-47A71BA61A8C}"/>
              </a:ext>
            </a:extLst>
          </p:cNvPr>
          <p:cNvSpPr>
            <a:spLocks noGrp="1"/>
          </p:cNvSpPr>
          <p:nvPr>
            <p:ph type="title"/>
          </p:nvPr>
        </p:nvSpPr>
        <p:spPr/>
        <p:txBody>
          <a:bodyPr/>
          <a:lstStyle/>
          <a:p>
            <a:r>
              <a:rPr lang="en-GB">
                <a:latin typeface="Arial"/>
                <a:cs typeface="Arial"/>
              </a:rPr>
              <a:t>Safety and Sustainability</a:t>
            </a:r>
            <a:endParaRPr lang="en-GB"/>
          </a:p>
        </p:txBody>
      </p:sp>
      <p:sp>
        <p:nvSpPr>
          <p:cNvPr id="27" name="Vertical Text Placeholder 1">
            <a:extLst>
              <a:ext uri="{FF2B5EF4-FFF2-40B4-BE49-F238E27FC236}">
                <a16:creationId xmlns:a16="http://schemas.microsoft.com/office/drawing/2014/main" id="{3DF5C436-A9DF-47B0-B7C4-A79F36D7EB66}"/>
              </a:ext>
            </a:extLst>
          </p:cNvPr>
          <p:cNvSpPr txBox="1">
            <a:spLocks/>
          </p:cNvSpPr>
          <p:nvPr/>
        </p:nvSpPr>
        <p:spPr>
          <a:xfrm>
            <a:off x="4872925" y="3108382"/>
            <a:ext cx="2639412" cy="4945063"/>
          </a:xfrm>
          <a:prstGeom prst="rect">
            <a:avLst/>
          </a:prstGeom>
        </p:spPr>
        <p:txBody>
          <a:bodyPr vert="horz" lIns="0" tIns="45720" rIns="91440" bIns="45720" rtlCol="0">
            <a:noAutofit/>
          </a:bodyPr>
          <a:lstStyle>
            <a:lvl1pPr marL="182563" indent="-182563"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kern="1200">
                <a:ln w="3175">
                  <a:noFill/>
                  <a:miter lim="800000"/>
                </a:ln>
                <a:solidFill>
                  <a:schemeClr val="tx1">
                    <a:lumMod val="85000"/>
                    <a:lumOff val="15000"/>
                  </a:schemeClr>
                </a:solidFill>
                <a:latin typeface="+mn-lt"/>
                <a:ea typeface="+mn-ea"/>
                <a:cs typeface="Helvetica" panose="020B0604020202020204" pitchFamily="34" charset="0"/>
              </a:defRPr>
            </a:lvl1pPr>
            <a:lvl2pPr marL="361950"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kern="1200" baseline="0">
                <a:ln w="3175">
                  <a:noFill/>
                  <a:miter lim="800000"/>
                </a:ln>
                <a:solidFill>
                  <a:schemeClr val="tx1">
                    <a:lumMod val="85000"/>
                    <a:lumOff val="15000"/>
                  </a:schemeClr>
                </a:solidFill>
                <a:latin typeface="+mn-lt"/>
                <a:ea typeface="+mn-ea"/>
                <a:cs typeface="Helvetica" panose="020B0604020202020204" pitchFamily="34" charset="0"/>
              </a:defRPr>
            </a:lvl2pPr>
            <a:lvl3pPr marL="539750" indent="-182563"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b="0" kern="1200">
                <a:ln w="3175">
                  <a:noFill/>
                  <a:miter lim="800000"/>
                </a:ln>
                <a:solidFill>
                  <a:schemeClr val="tx1">
                    <a:lumMod val="85000"/>
                    <a:lumOff val="15000"/>
                  </a:schemeClr>
                </a:solidFill>
                <a:latin typeface="+mn-lt"/>
                <a:ea typeface="+mn-ea"/>
                <a:cs typeface="Helvetica" panose="020B0604020202020204" pitchFamily="34" charset="0"/>
              </a:defRPr>
            </a:lvl3pPr>
            <a:lvl4pPr marL="0" indent="0" algn="l" defTabSz="914400" rtl="0" eaLnBrk="1" latinLnBrk="0" hangingPunct="1">
              <a:lnSpc>
                <a:spcPct val="90000"/>
              </a:lnSpc>
              <a:spcBef>
                <a:spcPts val="600"/>
              </a:spcBef>
              <a:spcAft>
                <a:spcPts val="600"/>
              </a:spcAft>
              <a:buFontTx/>
              <a:buNone/>
              <a:defRPr lang="nl-NL" sz="1600" i="0" kern="1200" baseline="0" dirty="0" smtClean="0">
                <a:ln w="3175">
                  <a:noFill/>
                  <a:miter lim="800000"/>
                </a:ln>
                <a:solidFill>
                  <a:schemeClr val="tx1">
                    <a:lumMod val="85000"/>
                    <a:lumOff val="15000"/>
                  </a:schemeClr>
                </a:solidFill>
                <a:latin typeface="+mn-lt"/>
                <a:ea typeface="+mn-ea"/>
                <a:cs typeface="Helvetica" panose="020B0604020202020204" pitchFamily="34" charset="0"/>
              </a:defRPr>
            </a:lvl4pPr>
            <a:lvl5pPr marL="0" indent="0" algn="l" defTabSz="914400" rtl="0" eaLnBrk="1" latinLnBrk="0" hangingPunct="1">
              <a:lnSpc>
                <a:spcPct val="90000"/>
              </a:lnSpc>
              <a:spcBef>
                <a:spcPts val="600"/>
              </a:spcBef>
              <a:spcAft>
                <a:spcPts val="600"/>
              </a:spcAft>
              <a:buFontTx/>
              <a:buNone/>
              <a:defRPr sz="1800" b="1" i="0" kern="1200">
                <a:ln w="3175">
                  <a:noFill/>
                  <a:miter lim="800000"/>
                </a:ln>
                <a:solidFill>
                  <a:schemeClr val="tx1">
                    <a:lumMod val="85000"/>
                    <a:lumOff val="15000"/>
                  </a:schemeClr>
                </a:solidFill>
                <a:latin typeface="+mj-lt"/>
                <a:ea typeface="+mn-ea"/>
                <a:cs typeface="Helvetica" panose="020B0604020202020204" pitchFamily="34" charset="0"/>
              </a:defRPr>
            </a:lvl5pPr>
            <a:lvl6pPr marL="182563" indent="-182563" algn="l" defTabSz="914400" rtl="0" eaLnBrk="1" latinLnBrk="0" hangingPunct="1">
              <a:lnSpc>
                <a:spcPct val="90000"/>
              </a:lnSpc>
              <a:spcBef>
                <a:spcPts val="600"/>
              </a:spcBef>
              <a:spcAft>
                <a:spcPts val="600"/>
              </a:spcAft>
              <a:buClr>
                <a:schemeClr val="accent1"/>
              </a:buClr>
              <a:buFont typeface="+mj-lt"/>
              <a:buAutoNum type="arabicPeriod"/>
              <a:defRPr sz="1600" i="0" kern="1200">
                <a:ln w="3175">
                  <a:noFill/>
                  <a:miter lim="800000"/>
                </a:ln>
                <a:solidFill>
                  <a:schemeClr val="tx1">
                    <a:lumMod val="85000"/>
                    <a:lumOff val="15000"/>
                  </a:schemeClr>
                </a:solidFill>
                <a:latin typeface="+mn-lt"/>
                <a:ea typeface="+mn-ea"/>
                <a:cs typeface="Helvetica" panose="020B0604020202020204" pitchFamily="34" charset="0"/>
              </a:defRPr>
            </a:lvl6pPr>
            <a:lvl7pPr marL="444500" indent="-174625" algn="l" defTabSz="914400" rtl="0" eaLnBrk="1" latinLnBrk="0" hangingPunct="1">
              <a:lnSpc>
                <a:spcPct val="90000"/>
              </a:lnSpc>
              <a:spcBef>
                <a:spcPts val="600"/>
              </a:spcBef>
              <a:spcAft>
                <a:spcPts val="600"/>
              </a:spcAft>
              <a:buClr>
                <a:schemeClr val="accent1"/>
              </a:buClr>
              <a:buFont typeface="+mj-lt"/>
              <a:buAutoNum type="alphaLcPeriod"/>
              <a:defRPr sz="1400" kern="1200">
                <a:solidFill>
                  <a:schemeClr val="tx1">
                    <a:lumMod val="85000"/>
                    <a:lumOff val="15000"/>
                  </a:schemeClr>
                </a:solidFill>
                <a:latin typeface="+mn-lt"/>
                <a:ea typeface="+mn-ea"/>
                <a:cs typeface="Helvetica" panose="020B0604020202020204" pitchFamily="34" charset="0"/>
              </a:defRPr>
            </a:lvl7pPr>
            <a:lvl8pPr marL="627063" indent="-182563"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400" kern="1200" baseline="0">
                <a:solidFill>
                  <a:schemeClr val="tx1">
                    <a:lumMod val="85000"/>
                    <a:lumOff val="15000"/>
                  </a:schemeClr>
                </a:solidFill>
                <a:latin typeface="+mn-lt"/>
                <a:ea typeface="+mn-ea"/>
                <a:cs typeface="Helvetica" panose="020B0604020202020204" pitchFamily="34" charset="0"/>
              </a:defRPr>
            </a:lvl8pPr>
            <a:lvl9pPr marL="0" indent="0" algn="l" defTabSz="914400" rtl="0" eaLnBrk="1" latinLnBrk="0" hangingPunct="1">
              <a:lnSpc>
                <a:spcPct val="90000"/>
              </a:lnSpc>
              <a:spcBef>
                <a:spcPts val="600"/>
              </a:spcBef>
              <a:spcAft>
                <a:spcPts val="600"/>
              </a:spcAft>
              <a:buFontTx/>
              <a:buNone/>
              <a:defRPr sz="1600" i="1" kern="1200">
                <a:solidFill>
                  <a:schemeClr val="tx1">
                    <a:lumMod val="85000"/>
                    <a:lumOff val="15000"/>
                  </a:schemeClr>
                </a:solidFill>
                <a:latin typeface="+mn-lt"/>
                <a:ea typeface="+mn-ea"/>
                <a:cs typeface="Helvetica" panose="020B0604020202020204" pitchFamily="34" charset="0"/>
              </a:defRPr>
            </a:lvl9pPr>
          </a:lstStyle>
          <a:p>
            <a:pPr marL="0" indent="0">
              <a:buFont typeface="Wingdings" panose="05000000000000000000" pitchFamily="2" charset="2"/>
              <a:buNone/>
            </a:pPr>
            <a:endParaRPr lang="en-US" sz="1400">
              <a:solidFill>
                <a:schemeClr val="bg1"/>
              </a:solidFill>
            </a:endParaRPr>
          </a:p>
        </p:txBody>
      </p:sp>
      <p:pic>
        <p:nvPicPr>
          <p:cNvPr id="3" name="Graphic 2">
            <a:extLst>
              <a:ext uri="{FF2B5EF4-FFF2-40B4-BE49-F238E27FC236}">
                <a16:creationId xmlns:a16="http://schemas.microsoft.com/office/drawing/2014/main" id="{8814CD46-EF93-4F6F-A97F-DBDDD8F08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2044" y="1539711"/>
            <a:ext cx="1156917" cy="1175065"/>
          </a:xfrm>
          <a:prstGeom prst="rect">
            <a:avLst/>
          </a:prstGeom>
        </p:spPr>
      </p:pic>
      <p:pic>
        <p:nvPicPr>
          <p:cNvPr id="6" name="Graphic 5">
            <a:extLst>
              <a:ext uri="{FF2B5EF4-FFF2-40B4-BE49-F238E27FC236}">
                <a16:creationId xmlns:a16="http://schemas.microsoft.com/office/drawing/2014/main" id="{85B5C8BD-6BB8-4CDB-8B22-3DE1C6D643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0256" y="1441816"/>
            <a:ext cx="1586276" cy="1370856"/>
          </a:xfrm>
          <a:prstGeom prst="rect">
            <a:avLst/>
          </a:prstGeom>
        </p:spPr>
      </p:pic>
      <p:pic>
        <p:nvPicPr>
          <p:cNvPr id="4" name="Graphic 3">
            <a:extLst>
              <a:ext uri="{FF2B5EF4-FFF2-40B4-BE49-F238E27FC236}">
                <a16:creationId xmlns:a16="http://schemas.microsoft.com/office/drawing/2014/main" id="{21CC28B8-5AD8-4C63-A2ED-2B13683E37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4473" y="1441816"/>
            <a:ext cx="1586276" cy="1386379"/>
          </a:xfrm>
          <a:prstGeom prst="rect">
            <a:avLst/>
          </a:prstGeom>
        </p:spPr>
      </p:pic>
      <p:sp>
        <p:nvSpPr>
          <p:cNvPr id="5" name="textruta 4">
            <a:extLst>
              <a:ext uri="{FF2B5EF4-FFF2-40B4-BE49-F238E27FC236}">
                <a16:creationId xmlns:a16="http://schemas.microsoft.com/office/drawing/2014/main" id="{F45AF4A3-56A3-4CB4-948D-4881B1F28EEF}"/>
              </a:ext>
            </a:extLst>
          </p:cNvPr>
          <p:cNvSpPr txBox="1"/>
          <p:nvPr/>
        </p:nvSpPr>
        <p:spPr>
          <a:xfrm>
            <a:off x="1348883" y="3197590"/>
            <a:ext cx="2751339" cy="2739211"/>
          </a:xfrm>
          <a:prstGeom prst="rect">
            <a:avLst/>
          </a:prstGeom>
          <a:noFill/>
        </p:spPr>
        <p:txBody>
          <a:bodyPr wrap="square" rtlCol="0">
            <a:spAutoFit/>
          </a:bodyPr>
          <a:lstStyle/>
          <a:p>
            <a:r>
              <a:rPr lang="en-US" sz="1400" b="1">
                <a:solidFill>
                  <a:schemeClr val="bg1"/>
                </a:solidFill>
              </a:rPr>
              <a:t>Health and safety </a:t>
            </a:r>
            <a:r>
              <a:rPr lang="en-US" sz="1400">
                <a:solidFill>
                  <a:schemeClr val="bg1"/>
                </a:solidFill>
              </a:rPr>
              <a:t>at customer sites and in our own work environment is our first priority and an integral part of our business. We provide a wide range of safety equipment as well as training and broader safety solutions. Our ambition is to make a strong contribution to zero accidents at customer jobsites.</a:t>
            </a:r>
          </a:p>
          <a:p>
            <a:endParaRPr lang="sv-SE"/>
          </a:p>
        </p:txBody>
      </p:sp>
      <p:sp>
        <p:nvSpPr>
          <p:cNvPr id="13" name="textruta 12">
            <a:extLst>
              <a:ext uri="{FF2B5EF4-FFF2-40B4-BE49-F238E27FC236}">
                <a16:creationId xmlns:a16="http://schemas.microsoft.com/office/drawing/2014/main" id="{C18BED09-CD79-40BD-9451-1C53EE755829}"/>
              </a:ext>
            </a:extLst>
          </p:cNvPr>
          <p:cNvSpPr txBox="1"/>
          <p:nvPr/>
        </p:nvSpPr>
        <p:spPr>
          <a:xfrm>
            <a:off x="4784572" y="3181507"/>
            <a:ext cx="2363361" cy="2246769"/>
          </a:xfrm>
          <a:prstGeom prst="rect">
            <a:avLst/>
          </a:prstGeom>
          <a:noFill/>
        </p:spPr>
        <p:txBody>
          <a:bodyPr wrap="square" rtlCol="0">
            <a:spAutoFit/>
          </a:bodyPr>
          <a:lstStyle/>
          <a:p>
            <a:pPr marL="0" indent="0">
              <a:buFont typeface="Wingdings" panose="05000000000000000000" pitchFamily="2" charset="2"/>
              <a:buNone/>
            </a:pPr>
            <a:r>
              <a:rPr lang="en-US" sz="1400">
                <a:solidFill>
                  <a:schemeClr val="bg1"/>
                </a:solidFill>
              </a:rPr>
              <a:t>Our </a:t>
            </a:r>
            <a:r>
              <a:rPr lang="en-US" sz="1400" b="1">
                <a:solidFill>
                  <a:schemeClr val="bg1"/>
                </a:solidFill>
              </a:rPr>
              <a:t>sustainability</a:t>
            </a:r>
            <a:r>
              <a:rPr lang="en-US" sz="1400">
                <a:solidFill>
                  <a:schemeClr val="bg1"/>
                </a:solidFill>
              </a:rPr>
              <a:t> strategy is aimed at strengthening our operations within the areas of Environmental, Social and Governance. </a:t>
            </a:r>
          </a:p>
          <a:p>
            <a:pPr marL="0" indent="0">
              <a:buFont typeface="Wingdings" panose="05000000000000000000" pitchFamily="2" charset="2"/>
              <a:buNone/>
            </a:pPr>
            <a:r>
              <a:rPr lang="en-US" sz="1400">
                <a:solidFill>
                  <a:schemeClr val="bg1"/>
                </a:solidFill>
              </a:rPr>
              <a:t>We have a long-term focus on sustainable use of our equipment, efficient transport and logistics and sustainable sourcing.</a:t>
            </a:r>
          </a:p>
        </p:txBody>
      </p:sp>
      <p:sp>
        <p:nvSpPr>
          <p:cNvPr id="14" name="textruta 13">
            <a:extLst>
              <a:ext uri="{FF2B5EF4-FFF2-40B4-BE49-F238E27FC236}">
                <a16:creationId xmlns:a16="http://schemas.microsoft.com/office/drawing/2014/main" id="{0A8E1148-F594-43AC-A232-C719FF2FFC0A}"/>
              </a:ext>
            </a:extLst>
          </p:cNvPr>
          <p:cNvSpPr txBox="1"/>
          <p:nvPr/>
        </p:nvSpPr>
        <p:spPr>
          <a:xfrm>
            <a:off x="8140389" y="3181507"/>
            <a:ext cx="2739007" cy="2954655"/>
          </a:xfrm>
          <a:prstGeom prst="rect">
            <a:avLst/>
          </a:prstGeom>
          <a:noFill/>
        </p:spPr>
        <p:txBody>
          <a:bodyPr wrap="square" rtlCol="0">
            <a:spAutoFit/>
          </a:bodyPr>
          <a:lstStyle/>
          <a:p>
            <a:pPr marL="0" indent="0">
              <a:buFont typeface="Wingdings" panose="05000000000000000000" pitchFamily="2" charset="2"/>
              <a:buNone/>
            </a:pPr>
            <a:r>
              <a:rPr lang="en-US" sz="1400">
                <a:solidFill>
                  <a:schemeClr val="bg1"/>
                </a:solidFill>
              </a:rPr>
              <a:t>We put a strong focus on business ethics, occupational health and safety, reducing our environmental impact and taking an active part in the communities we operate in.</a:t>
            </a:r>
          </a:p>
          <a:p>
            <a:pPr marL="0" indent="0">
              <a:buFont typeface="Wingdings" panose="05000000000000000000" pitchFamily="2" charset="2"/>
              <a:buNone/>
            </a:pPr>
            <a:r>
              <a:rPr lang="en-US" sz="1400">
                <a:solidFill>
                  <a:schemeClr val="bg1"/>
                </a:solidFill>
              </a:rPr>
              <a:t>Sustainability is embedded in our strategy and way of working, our ambition is to contribute to advancing sustainability in the rental industry. </a:t>
            </a:r>
          </a:p>
          <a:p>
            <a:endParaRPr lang="sv-SE"/>
          </a:p>
        </p:txBody>
      </p:sp>
    </p:spTree>
    <p:extLst>
      <p:ext uri="{BB962C8B-B14F-4D97-AF65-F5344CB8AC3E}">
        <p14:creationId xmlns:p14="http://schemas.microsoft.com/office/powerpoint/2010/main" val="2607302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79520E-386B-4BF7-81DF-467D0AE49006}"/>
              </a:ext>
            </a:extLst>
          </p:cNvPr>
          <p:cNvSpPr>
            <a:spLocks noGrp="1"/>
          </p:cNvSpPr>
          <p:nvPr>
            <p:ph type="title"/>
          </p:nvPr>
        </p:nvSpPr>
        <p:spPr/>
        <p:txBody>
          <a:bodyPr/>
          <a:lstStyle/>
          <a:p>
            <a:r>
              <a:rPr lang="sv-SE" dirty="0">
                <a:latin typeface="Arial"/>
                <a:cs typeface="Arial"/>
              </a:rPr>
              <a:t>Cramo and the </a:t>
            </a:r>
            <a:r>
              <a:rPr lang="sv-SE" dirty="0" err="1">
                <a:latin typeface="Arial"/>
                <a:cs typeface="Arial"/>
              </a:rPr>
              <a:t>Sustainable</a:t>
            </a:r>
            <a:r>
              <a:rPr lang="sv-SE" dirty="0">
                <a:latin typeface="Arial"/>
                <a:cs typeface="Arial"/>
              </a:rPr>
              <a:t> </a:t>
            </a:r>
            <a:r>
              <a:rPr lang="sv-SE" dirty="0" err="1">
                <a:latin typeface="Arial"/>
                <a:cs typeface="Arial"/>
              </a:rPr>
              <a:t>Development</a:t>
            </a:r>
            <a:r>
              <a:rPr lang="sv-SE" dirty="0">
                <a:latin typeface="Arial"/>
                <a:cs typeface="Arial"/>
              </a:rPr>
              <a:t> </a:t>
            </a:r>
            <a:r>
              <a:rPr lang="sv-SE" dirty="0" err="1">
                <a:latin typeface="Arial"/>
                <a:cs typeface="Arial"/>
              </a:rPr>
              <a:t>Goals</a:t>
            </a:r>
            <a:endParaRPr lang="sv-SE" dirty="0"/>
          </a:p>
        </p:txBody>
      </p:sp>
      <p:sp>
        <p:nvSpPr>
          <p:cNvPr id="3" name="Platshållare för innehåll 2">
            <a:extLst>
              <a:ext uri="{FF2B5EF4-FFF2-40B4-BE49-F238E27FC236}">
                <a16:creationId xmlns:a16="http://schemas.microsoft.com/office/drawing/2014/main" id="{B7D4B62E-A4DC-4C27-93C7-11ADCD3E8314}"/>
              </a:ext>
            </a:extLst>
          </p:cNvPr>
          <p:cNvSpPr>
            <a:spLocks noGrp="1"/>
          </p:cNvSpPr>
          <p:nvPr>
            <p:ph sz="half" idx="10"/>
          </p:nvPr>
        </p:nvSpPr>
        <p:spPr>
          <a:xfrm>
            <a:off x="2185921" y="2193743"/>
            <a:ext cx="9082454" cy="4271815"/>
          </a:xfrm>
        </p:spPr>
        <p:txBody>
          <a:bodyPr/>
          <a:lstStyle/>
          <a:p>
            <a:pPr marL="0" indent="0">
              <a:buNone/>
            </a:pPr>
            <a:r>
              <a:rPr lang="sv-SE" b="1" dirty="0"/>
              <a:t>Gender </a:t>
            </a:r>
            <a:r>
              <a:rPr lang="sv-SE" b="1" dirty="0" err="1"/>
              <a:t>equality</a:t>
            </a:r>
            <a:endParaRPr lang="sv-SE" b="1" dirty="0"/>
          </a:p>
          <a:p>
            <a:pPr marL="0" indent="0">
              <a:buNone/>
            </a:pPr>
            <a:r>
              <a:rPr lang="en-US" dirty="0"/>
              <a:t>A corporate culture based on diversity contributes to the positive future development of Cramo. Our target is to have 15% female employees within the operational </a:t>
            </a:r>
            <a:r>
              <a:rPr lang="en-US" dirty="0" err="1"/>
              <a:t>organisation</a:t>
            </a:r>
            <a:r>
              <a:rPr lang="en-US" dirty="0"/>
              <a:t> and 20% female man-agers by 2023</a:t>
            </a:r>
            <a:endParaRPr lang="sv-SE" dirty="0"/>
          </a:p>
          <a:p>
            <a:pPr marL="0" indent="0">
              <a:buNone/>
            </a:pPr>
            <a:br>
              <a:rPr lang="en-US" b="1" dirty="0"/>
            </a:br>
            <a:r>
              <a:rPr lang="en-US" b="1" dirty="0"/>
              <a:t>Decent work and economic growth.</a:t>
            </a:r>
          </a:p>
          <a:p>
            <a:pPr marL="0" indent="0">
              <a:buNone/>
            </a:pPr>
            <a:r>
              <a:rPr lang="en-US" dirty="0"/>
              <a:t>Safety is our first priority and integral to our business. We have established solid processes and guidance to ensure the safe handling of our equipment. </a:t>
            </a:r>
          </a:p>
          <a:p>
            <a:pPr marL="0" indent="0">
              <a:buNone/>
            </a:pPr>
            <a:r>
              <a:rPr lang="en-US" dirty="0"/>
              <a:t>We aim for zero accidents at job sites.</a:t>
            </a:r>
            <a:br>
              <a:rPr lang="en-US" dirty="0"/>
            </a:br>
            <a:endParaRPr lang="en-US" dirty="0"/>
          </a:p>
          <a:p>
            <a:pPr marL="0" indent="0">
              <a:buNone/>
            </a:pPr>
            <a:r>
              <a:rPr lang="en-US" b="1" dirty="0"/>
              <a:t>R</a:t>
            </a:r>
            <a:r>
              <a:rPr lang="sv-SE" b="1" dirty="0" err="1"/>
              <a:t>esponsible</a:t>
            </a:r>
            <a:r>
              <a:rPr lang="sv-SE" b="1" dirty="0"/>
              <a:t> </a:t>
            </a:r>
            <a:r>
              <a:rPr lang="sv-SE" b="1" dirty="0" err="1"/>
              <a:t>consumption</a:t>
            </a:r>
            <a:r>
              <a:rPr lang="sv-SE" b="1" dirty="0"/>
              <a:t> and </a:t>
            </a:r>
            <a:r>
              <a:rPr lang="sv-SE" b="1" dirty="0" err="1"/>
              <a:t>production</a:t>
            </a:r>
            <a:r>
              <a:rPr lang="sv-SE" b="1" dirty="0"/>
              <a:t>.</a:t>
            </a:r>
          </a:p>
          <a:p>
            <a:pPr marL="0" indent="0">
              <a:buNone/>
            </a:pPr>
            <a:r>
              <a:rPr lang="en-US" dirty="0"/>
              <a:t>Responsible sharing of resources is the core of our business with focus on sustainable customer use, transports and logistics and sustainable sourcing.</a:t>
            </a:r>
            <a:endParaRPr lang="sv-SE" b="1" dirty="0"/>
          </a:p>
        </p:txBody>
      </p:sp>
      <p:pic>
        <p:nvPicPr>
          <p:cNvPr id="5" name="Bildobjekt 4">
            <a:extLst>
              <a:ext uri="{FF2B5EF4-FFF2-40B4-BE49-F238E27FC236}">
                <a16:creationId xmlns:a16="http://schemas.microsoft.com/office/drawing/2014/main" id="{72D46E6F-1339-477E-A455-F3E5F5D11023}"/>
              </a:ext>
            </a:extLst>
          </p:cNvPr>
          <p:cNvPicPr>
            <a:picLocks noChangeAspect="1"/>
          </p:cNvPicPr>
          <p:nvPr/>
        </p:nvPicPr>
        <p:blipFill>
          <a:blip r:embed="rId3"/>
          <a:stretch>
            <a:fillRect/>
          </a:stretch>
        </p:blipFill>
        <p:spPr>
          <a:xfrm>
            <a:off x="649307" y="2193743"/>
            <a:ext cx="1167319" cy="1141379"/>
          </a:xfrm>
          <a:prstGeom prst="rect">
            <a:avLst/>
          </a:prstGeom>
        </p:spPr>
      </p:pic>
      <p:pic>
        <p:nvPicPr>
          <p:cNvPr id="7" name="Bildobjekt 6">
            <a:extLst>
              <a:ext uri="{FF2B5EF4-FFF2-40B4-BE49-F238E27FC236}">
                <a16:creationId xmlns:a16="http://schemas.microsoft.com/office/drawing/2014/main" id="{F22F1625-9C55-4296-A3AC-9900A5095A9B}"/>
              </a:ext>
            </a:extLst>
          </p:cNvPr>
          <p:cNvPicPr>
            <a:picLocks noChangeAspect="1"/>
          </p:cNvPicPr>
          <p:nvPr/>
        </p:nvPicPr>
        <p:blipFill>
          <a:blip r:embed="rId4"/>
          <a:stretch>
            <a:fillRect/>
          </a:stretch>
        </p:blipFill>
        <p:spPr>
          <a:xfrm>
            <a:off x="649305" y="3728270"/>
            <a:ext cx="1141379" cy="1154349"/>
          </a:xfrm>
          <a:prstGeom prst="rect">
            <a:avLst/>
          </a:prstGeom>
        </p:spPr>
      </p:pic>
      <p:pic>
        <p:nvPicPr>
          <p:cNvPr id="9" name="Bildobjekt 8">
            <a:extLst>
              <a:ext uri="{FF2B5EF4-FFF2-40B4-BE49-F238E27FC236}">
                <a16:creationId xmlns:a16="http://schemas.microsoft.com/office/drawing/2014/main" id="{EFA0AB6D-9D77-42A0-A606-41FF3ECA952D}"/>
              </a:ext>
            </a:extLst>
          </p:cNvPr>
          <p:cNvPicPr>
            <a:picLocks noChangeAspect="1"/>
          </p:cNvPicPr>
          <p:nvPr/>
        </p:nvPicPr>
        <p:blipFill>
          <a:blip r:embed="rId5"/>
          <a:stretch>
            <a:fillRect/>
          </a:stretch>
        </p:blipFill>
        <p:spPr>
          <a:xfrm>
            <a:off x="649305" y="5275767"/>
            <a:ext cx="1141379" cy="1154349"/>
          </a:xfrm>
          <a:prstGeom prst="rect">
            <a:avLst/>
          </a:prstGeom>
        </p:spPr>
      </p:pic>
      <p:sp>
        <p:nvSpPr>
          <p:cNvPr id="11" name="textruta 10">
            <a:extLst>
              <a:ext uri="{FF2B5EF4-FFF2-40B4-BE49-F238E27FC236}">
                <a16:creationId xmlns:a16="http://schemas.microsoft.com/office/drawing/2014/main" id="{2430EBE6-4B37-4033-9BD6-C9FFEA95DC2B}"/>
              </a:ext>
            </a:extLst>
          </p:cNvPr>
          <p:cNvSpPr txBox="1"/>
          <p:nvPr/>
        </p:nvSpPr>
        <p:spPr>
          <a:xfrm>
            <a:off x="540000" y="1279211"/>
            <a:ext cx="10467186" cy="646331"/>
          </a:xfrm>
          <a:prstGeom prst="rect">
            <a:avLst/>
          </a:prstGeom>
          <a:noFill/>
        </p:spPr>
        <p:txBody>
          <a:bodyPr wrap="square">
            <a:spAutoFit/>
          </a:bodyPr>
          <a:lstStyle/>
          <a:p>
            <a:r>
              <a:rPr lang="en-US" sz="1800" b="1" i="0" u="none" strike="noStrike" baseline="0" dirty="0">
                <a:solidFill>
                  <a:schemeClr val="accent1"/>
                </a:solidFill>
              </a:rPr>
              <a:t>Since 2009, Cramo has been a signatory to the UN Global Compact, supporting the ten principles with respect to human rights, </a:t>
            </a:r>
            <a:r>
              <a:rPr lang="en-US" sz="1800" b="1" i="0" u="none" strike="noStrike" baseline="0" dirty="0" err="1">
                <a:solidFill>
                  <a:schemeClr val="accent1"/>
                </a:solidFill>
              </a:rPr>
              <a:t>labour</a:t>
            </a:r>
            <a:r>
              <a:rPr lang="en-US" sz="1800" b="1" i="0" u="none" strike="noStrike" baseline="0" dirty="0">
                <a:solidFill>
                  <a:schemeClr val="accent1"/>
                </a:solidFill>
              </a:rPr>
              <a:t>, environment and anti-corruption. </a:t>
            </a:r>
            <a:endParaRPr lang="sv-SE" b="1" dirty="0">
              <a:solidFill>
                <a:schemeClr val="accent1"/>
              </a:solidFill>
            </a:endParaRPr>
          </a:p>
        </p:txBody>
      </p:sp>
    </p:spTree>
    <p:extLst>
      <p:ext uri="{BB962C8B-B14F-4D97-AF65-F5344CB8AC3E}">
        <p14:creationId xmlns:p14="http://schemas.microsoft.com/office/powerpoint/2010/main" val="3463523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2CEAE2-D2C7-4A46-8B79-B627823279E5}"/>
              </a:ext>
            </a:extLst>
          </p:cNvPr>
          <p:cNvSpPr>
            <a:spLocks noGrp="1"/>
          </p:cNvSpPr>
          <p:nvPr>
            <p:ph type="title"/>
          </p:nvPr>
        </p:nvSpPr>
        <p:spPr/>
        <p:txBody>
          <a:bodyPr/>
          <a:lstStyle/>
          <a:p>
            <a:r>
              <a:rPr lang="sv-SE" dirty="0">
                <a:latin typeface="Arial"/>
                <a:cs typeface="Arial"/>
              </a:rPr>
              <a:t>ISO </a:t>
            </a:r>
            <a:r>
              <a:rPr lang="sv-SE" dirty="0" err="1">
                <a:latin typeface="Arial"/>
                <a:cs typeface="Arial"/>
              </a:rPr>
              <a:t>Certification</a:t>
            </a:r>
            <a:r>
              <a:rPr lang="sv-SE" dirty="0">
                <a:latin typeface="Arial"/>
                <a:cs typeface="Arial"/>
              </a:rPr>
              <a:t> in all markets</a:t>
            </a:r>
            <a:endParaRPr lang="sv-SE" dirty="0"/>
          </a:p>
        </p:txBody>
      </p:sp>
      <p:sp>
        <p:nvSpPr>
          <p:cNvPr id="3" name="Platshållare för innehåll 2">
            <a:extLst>
              <a:ext uri="{FF2B5EF4-FFF2-40B4-BE49-F238E27FC236}">
                <a16:creationId xmlns:a16="http://schemas.microsoft.com/office/drawing/2014/main" id="{1D25C63F-657C-4230-81BF-73C861F67CDB}"/>
              </a:ext>
            </a:extLst>
          </p:cNvPr>
          <p:cNvSpPr>
            <a:spLocks noGrp="1"/>
          </p:cNvSpPr>
          <p:nvPr>
            <p:ph sz="half" idx="10"/>
          </p:nvPr>
        </p:nvSpPr>
        <p:spPr>
          <a:xfrm>
            <a:off x="540000" y="1825625"/>
            <a:ext cx="6696823" cy="4097380"/>
          </a:xfrm>
        </p:spPr>
        <p:txBody>
          <a:bodyPr/>
          <a:lstStyle/>
          <a:p>
            <a:pPr>
              <a:lnSpc>
                <a:spcPct val="100000"/>
              </a:lnSpc>
            </a:pPr>
            <a:r>
              <a:rPr lang="en-US" dirty="0"/>
              <a:t>We aim to have the most satisfied customers in the industry and a leading market position in our chosen markets. </a:t>
            </a:r>
          </a:p>
          <a:p>
            <a:pPr>
              <a:lnSpc>
                <a:spcPct val="100000"/>
              </a:lnSpc>
            </a:pPr>
            <a:r>
              <a:rPr lang="en-US" dirty="0"/>
              <a:t>In 2017, we made the decision that all our markets should be certified according to ISO 9001, ISO 14001 and ISO 45001, or similar standards.</a:t>
            </a:r>
          </a:p>
          <a:p>
            <a:pPr>
              <a:lnSpc>
                <a:spcPct val="100000"/>
              </a:lnSpc>
            </a:pPr>
            <a:r>
              <a:rPr lang="en-US" dirty="0"/>
              <a:t>In 2020, we continued the work to establish and implement common Group policies, targets and processes with a focus on quality, environmental improvements, and health and safety. </a:t>
            </a:r>
          </a:p>
        </p:txBody>
      </p:sp>
      <p:pic>
        <p:nvPicPr>
          <p:cNvPr id="1026" name="Picture 2" descr="DNV-GL Audit results - Franklin Offshore Europe">
            <a:extLst>
              <a:ext uri="{FF2B5EF4-FFF2-40B4-BE49-F238E27FC236}">
                <a16:creationId xmlns:a16="http://schemas.microsoft.com/office/drawing/2014/main" id="{DE02DCDF-3AF6-49C9-A654-E1DB4FCF2E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9" r="16259"/>
          <a:stretch/>
        </p:blipFill>
        <p:spPr bwMode="auto">
          <a:xfrm>
            <a:off x="7895576" y="1742204"/>
            <a:ext cx="3503427" cy="337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31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C1A1A00-7A51-2B47-B024-BD22891E4928}"/>
              </a:ext>
            </a:extLst>
          </p:cNvPr>
          <p:cNvSpPr txBox="1"/>
          <p:nvPr/>
        </p:nvSpPr>
        <p:spPr>
          <a:xfrm>
            <a:off x="632608" y="1499942"/>
            <a:ext cx="11058650" cy="4552515"/>
          </a:xfrm>
          <a:prstGeom prst="rect">
            <a:avLst/>
          </a:prstGeom>
          <a:solidFill>
            <a:schemeClr val="tx2">
              <a:lumMod val="40000"/>
              <a:lumOff val="60000"/>
            </a:schemeClr>
          </a:solidFill>
          <a:ln w="6350">
            <a:noFill/>
          </a:ln>
        </p:spPr>
        <p:txBody>
          <a:bodyPr wrap="square" lIns="216000" tIns="216000" rIns="216000" bIns="216000" rtlCol="0" anchor="ctr" anchorCtr="0">
            <a:noAutofit/>
          </a:bodyPr>
          <a:lstStyle>
            <a:defPPr>
              <a:defRPr lang="en-US"/>
            </a:defPPr>
            <a:lvl1pPr marR="0" lvl="0" indent="0" algn="ctr" defTabSz="685800" eaLnBrk="0" fontAlgn="base" hangingPunct="0">
              <a:lnSpc>
                <a:spcPct val="100000"/>
              </a:lnSpc>
              <a:spcBef>
                <a:spcPct val="0"/>
              </a:spcBef>
              <a:spcAft>
                <a:spcPct val="0"/>
              </a:spcAft>
              <a:buClrTx/>
              <a:buSzTx/>
              <a:buFontTx/>
              <a:buNone/>
              <a:tabLst/>
              <a:defRPr kumimoji="0" sz="2400" b="1" i="0" u="none" strike="noStrike" kern="0" cap="none" spc="0" normalizeH="0" baseline="0">
                <a:ln>
                  <a:noFill/>
                </a:ln>
                <a:solidFill>
                  <a:srgbClr val="FFFFFF"/>
                </a:solidFill>
                <a:effectLst/>
                <a:uLnTx/>
                <a:uFillTx/>
              </a:defRPr>
            </a:lvl1pPr>
          </a:lstStyle>
          <a:p>
            <a:endParaRPr lang="sv-SE"/>
          </a:p>
        </p:txBody>
      </p:sp>
      <p:sp>
        <p:nvSpPr>
          <p:cNvPr id="2" name="Title 1">
            <a:extLst>
              <a:ext uri="{FF2B5EF4-FFF2-40B4-BE49-F238E27FC236}">
                <a16:creationId xmlns:a16="http://schemas.microsoft.com/office/drawing/2014/main" id="{D7BB1D4F-1E61-7941-81DC-1A24591ED328}"/>
              </a:ext>
            </a:extLst>
          </p:cNvPr>
          <p:cNvSpPr>
            <a:spLocks noGrp="1"/>
          </p:cNvSpPr>
          <p:nvPr>
            <p:ph type="title"/>
          </p:nvPr>
        </p:nvSpPr>
        <p:spPr>
          <a:xfrm>
            <a:off x="540000" y="540000"/>
            <a:ext cx="10515600" cy="800069"/>
          </a:xfrm>
        </p:spPr>
        <p:txBody>
          <a:bodyPr/>
          <a:lstStyle/>
          <a:p>
            <a:r>
              <a:rPr lang="sv-SE" altLang="sv-SE">
                <a:latin typeface="Arial" panose="020B0604020202020204" pitchFamily="34" charset="0"/>
                <a:ea typeface="Osaka"/>
              </a:rPr>
              <a:t>Cramo Group Management team</a:t>
            </a:r>
            <a:endParaRPr lang="fi-FI"/>
          </a:p>
        </p:txBody>
      </p:sp>
      <p:pic>
        <p:nvPicPr>
          <p:cNvPr id="15" name="Picture 14" descr="https://annualreport.cramo.com/assets/images-2018/054_Martin_Holmgren.jpg">
            <a:extLst>
              <a:ext uri="{FF2B5EF4-FFF2-40B4-BE49-F238E27FC236}">
                <a16:creationId xmlns:a16="http://schemas.microsoft.com/office/drawing/2014/main" id="{95D854D5-9EAA-0540-B119-48039F187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8" t="2014" r="26195" b="17952"/>
          <a:stretch/>
        </p:blipFill>
        <p:spPr bwMode="auto">
          <a:xfrm>
            <a:off x="902212" y="1698368"/>
            <a:ext cx="1561281" cy="159296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3">
            <a:extLst>
              <a:ext uri="{FF2B5EF4-FFF2-40B4-BE49-F238E27FC236}">
                <a16:creationId xmlns:a16="http://schemas.microsoft.com/office/drawing/2014/main" id="{63E9CD6D-60A4-2B4A-A291-DA5C496332D5}"/>
              </a:ext>
            </a:extLst>
          </p:cNvPr>
          <p:cNvSpPr txBox="1"/>
          <p:nvPr/>
        </p:nvSpPr>
        <p:spPr>
          <a:xfrm>
            <a:off x="5744528" y="2937770"/>
            <a:ext cx="6065602" cy="3116238"/>
          </a:xfrm>
          <a:prstGeom prst="rect">
            <a:avLst/>
          </a:prstGeom>
          <a:noFill/>
        </p:spPr>
        <p:txBody>
          <a:bodyPr wrap="square" anchor="t">
            <a:spAutoFit/>
          </a:bodyPr>
          <a:lstStyle/>
          <a:p>
            <a:pPr fontAlgn="base">
              <a:spcAft>
                <a:spcPts val="100"/>
              </a:spcAft>
            </a:pPr>
            <a:br>
              <a:rPr lang="en-US" sz="1700"/>
            </a:br>
            <a:endParaRPr lang="en-US" sz="1700"/>
          </a:p>
          <a:p>
            <a:pPr fontAlgn="base">
              <a:lnSpc>
                <a:spcPts val="1800"/>
              </a:lnSpc>
              <a:spcAft>
                <a:spcPts val="400"/>
              </a:spcAft>
            </a:pPr>
            <a:r>
              <a:rPr lang="en-US" sz="1500" b="1"/>
              <a:t>Ville Halttunen, </a:t>
            </a:r>
            <a:r>
              <a:rPr lang="en-US" sz="1500"/>
              <a:t>CFO</a:t>
            </a:r>
          </a:p>
          <a:p>
            <a:pPr>
              <a:lnSpc>
                <a:spcPts val="1800"/>
              </a:lnSpc>
              <a:spcAft>
                <a:spcPts val="400"/>
              </a:spcAft>
            </a:pPr>
            <a:r>
              <a:rPr lang="en-US" sz="1500" b="1">
                <a:ea typeface="+mn-lt"/>
                <a:cs typeface="+mn-lt"/>
              </a:rPr>
              <a:t>Sohana Josefsson, </a:t>
            </a:r>
            <a:r>
              <a:rPr lang="en-US" sz="1500">
                <a:ea typeface="+mn-lt"/>
                <a:cs typeface="+mn-lt"/>
              </a:rPr>
              <a:t>Group Staff Functions</a:t>
            </a:r>
          </a:p>
          <a:p>
            <a:pPr>
              <a:lnSpc>
                <a:spcPts val="1800"/>
              </a:lnSpc>
              <a:spcAft>
                <a:spcPts val="400"/>
              </a:spcAft>
            </a:pPr>
            <a:r>
              <a:rPr lang="en-US" sz="1500" b="1">
                <a:ea typeface="+mn-lt"/>
                <a:cs typeface="+mn-lt"/>
              </a:rPr>
              <a:t>Jonas Pärssinen, </a:t>
            </a:r>
            <a:r>
              <a:rPr lang="en-US" sz="1500">
                <a:ea typeface="+mn-lt"/>
                <a:cs typeface="+mn-lt"/>
              </a:rPr>
              <a:t>Strategy and Digital</a:t>
            </a:r>
            <a:endParaRPr lang="en-US">
              <a:ea typeface="+mn-lt"/>
              <a:cs typeface="+mn-lt"/>
            </a:endParaRPr>
          </a:p>
          <a:p>
            <a:pPr>
              <a:lnSpc>
                <a:spcPts val="1800"/>
              </a:lnSpc>
              <a:spcAft>
                <a:spcPts val="400"/>
              </a:spcAft>
            </a:pPr>
            <a:r>
              <a:rPr lang="en-US" sz="1500" b="1">
                <a:ea typeface="+mn-lt"/>
                <a:cs typeface="+mn-lt"/>
              </a:rPr>
              <a:t>Klāvs Otisons,</a:t>
            </a:r>
            <a:r>
              <a:rPr lang="en-US" sz="1500">
                <a:ea typeface="+mn-lt"/>
                <a:cs typeface="+mn-lt"/>
              </a:rPr>
              <a:t> Fleet Management and Baltics</a:t>
            </a:r>
          </a:p>
          <a:p>
            <a:pPr>
              <a:lnSpc>
                <a:spcPts val="1800"/>
              </a:lnSpc>
              <a:spcAft>
                <a:spcPts val="400"/>
              </a:spcAft>
            </a:pPr>
            <a:r>
              <a:rPr lang="en-US" sz="1500" b="1">
                <a:ea typeface="+mn-lt"/>
                <a:cs typeface="+mn-lt"/>
              </a:rPr>
              <a:t>Tatu Hauhio</a:t>
            </a:r>
            <a:r>
              <a:rPr lang="en-US" sz="1500">
                <a:ea typeface="+mn-lt"/>
                <a:cs typeface="+mn-lt"/>
              </a:rPr>
              <a:t>, Business and Operations development</a:t>
            </a:r>
            <a:endParaRPr lang="en-US"/>
          </a:p>
          <a:p>
            <a:pPr>
              <a:lnSpc>
                <a:spcPts val="1800"/>
              </a:lnSpc>
              <a:spcAft>
                <a:spcPts val="400"/>
              </a:spcAft>
            </a:pPr>
            <a:r>
              <a:rPr lang="en-US" sz="1500" b="1"/>
              <a:t>Tuomas Myllynen, </a:t>
            </a:r>
            <a:r>
              <a:rPr lang="en-US" sz="1500"/>
              <a:t>MD Finland</a:t>
            </a:r>
            <a:endParaRPr lang="en-US">
              <a:cs typeface="Arial"/>
            </a:endParaRPr>
          </a:p>
          <a:p>
            <a:pPr fontAlgn="base">
              <a:lnSpc>
                <a:spcPts val="1800"/>
              </a:lnSpc>
              <a:spcAft>
                <a:spcPts val="400"/>
              </a:spcAft>
            </a:pPr>
            <a:r>
              <a:rPr lang="en-US" sz="1500" b="1"/>
              <a:t>Thomas Astrup, </a:t>
            </a:r>
            <a:r>
              <a:rPr lang="en-US" sz="1500"/>
              <a:t>MD Norway</a:t>
            </a:r>
          </a:p>
          <a:p>
            <a:pPr fontAlgn="base">
              <a:lnSpc>
                <a:spcPts val="1800"/>
              </a:lnSpc>
              <a:spcAft>
                <a:spcPts val="400"/>
              </a:spcAft>
            </a:pPr>
            <a:r>
              <a:rPr lang="en-US" sz="1500" b="1"/>
              <a:t>Henrik Norrbom</a:t>
            </a:r>
            <a:r>
              <a:rPr lang="en-US" sz="1500"/>
              <a:t>, MD Sweden</a:t>
            </a:r>
          </a:p>
          <a:p>
            <a:pPr fontAlgn="base">
              <a:lnSpc>
                <a:spcPts val="1800"/>
              </a:lnSpc>
              <a:spcAft>
                <a:spcPts val="400"/>
              </a:spcAft>
            </a:pPr>
            <a:endParaRPr lang="en-US" sz="1500">
              <a:cs typeface="Arial"/>
            </a:endParaRPr>
          </a:p>
        </p:txBody>
      </p:sp>
      <p:sp>
        <p:nvSpPr>
          <p:cNvPr id="25" name="TextBox 3">
            <a:extLst>
              <a:ext uri="{FF2B5EF4-FFF2-40B4-BE49-F238E27FC236}">
                <a16:creationId xmlns:a16="http://schemas.microsoft.com/office/drawing/2014/main" id="{D162A4F2-A16E-4344-90C9-01C5ABADD78D}"/>
              </a:ext>
            </a:extLst>
          </p:cNvPr>
          <p:cNvSpPr txBox="1"/>
          <p:nvPr/>
        </p:nvSpPr>
        <p:spPr>
          <a:xfrm>
            <a:off x="2701236" y="1689862"/>
            <a:ext cx="2876850" cy="646331"/>
          </a:xfrm>
          <a:prstGeom prst="rect">
            <a:avLst/>
          </a:prstGeom>
          <a:noFill/>
        </p:spPr>
        <p:txBody>
          <a:bodyPr wrap="square">
            <a:spAutoFit/>
          </a:bodyPr>
          <a:lstStyle/>
          <a:p>
            <a:pPr fontAlgn="base"/>
            <a:r>
              <a:rPr lang="en-US" b="1"/>
              <a:t>Martin Holmgren</a:t>
            </a:r>
          </a:p>
          <a:p>
            <a:pPr fontAlgn="base"/>
            <a:r>
              <a:rPr lang="en-US"/>
              <a:t>President and CEO </a:t>
            </a:r>
          </a:p>
        </p:txBody>
      </p:sp>
      <p:sp>
        <p:nvSpPr>
          <p:cNvPr id="3" name="AutoShape 2" descr="Joakim Schedvins">
            <a:extLst>
              <a:ext uri="{FF2B5EF4-FFF2-40B4-BE49-F238E27FC236}">
                <a16:creationId xmlns:a16="http://schemas.microsoft.com/office/drawing/2014/main" id="{4A89AFA5-371D-47B3-8B27-121AB2044BE8}"/>
              </a:ext>
            </a:extLst>
          </p:cNvPr>
          <p:cNvSpPr>
            <a:spLocks noChangeAspect="1" noChangeArrowheads="1"/>
          </p:cNvSpPr>
          <p:nvPr/>
        </p:nvSpPr>
        <p:spPr bwMode="auto">
          <a:xfrm>
            <a:off x="3639789" y="75414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8" name="Grupp 7">
            <a:extLst>
              <a:ext uri="{FF2B5EF4-FFF2-40B4-BE49-F238E27FC236}">
                <a16:creationId xmlns:a16="http://schemas.microsoft.com/office/drawing/2014/main" id="{8ECF698C-A42D-4803-932B-5D9F0557E549}"/>
              </a:ext>
            </a:extLst>
          </p:cNvPr>
          <p:cNvGrpSpPr/>
          <p:nvPr/>
        </p:nvGrpSpPr>
        <p:grpSpPr>
          <a:xfrm>
            <a:off x="895831" y="3503849"/>
            <a:ext cx="4568777" cy="2200446"/>
            <a:chOff x="632607" y="3288079"/>
            <a:chExt cx="4568777" cy="2200446"/>
          </a:xfrm>
        </p:grpSpPr>
        <p:pic>
          <p:nvPicPr>
            <p:cNvPr id="14" name="Picture 12" descr="https://annualreport.cramo.com/assets/images-2018/054_Tatu_Hauhio.jpg">
              <a:extLst>
                <a:ext uri="{FF2B5EF4-FFF2-40B4-BE49-F238E27FC236}">
                  <a16:creationId xmlns:a16="http://schemas.microsoft.com/office/drawing/2014/main" id="{B75CBFF1-47F2-6E44-8B36-A12C8C7F9C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5" r="18792"/>
            <a:stretch/>
          </p:blipFill>
          <p:spPr bwMode="auto">
            <a:xfrm>
              <a:off x="668399" y="4479742"/>
              <a:ext cx="989942" cy="1008783"/>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person, man, inomhus, slips&#10;&#10;Automatiskt genererad beskrivning">
              <a:extLst>
                <a:ext uri="{FF2B5EF4-FFF2-40B4-BE49-F238E27FC236}">
                  <a16:creationId xmlns:a16="http://schemas.microsoft.com/office/drawing/2014/main" id="{3036E552-BA6C-4EC0-A1EE-820FF8702DFF}"/>
                </a:ext>
              </a:extLst>
            </p:cNvPr>
            <p:cNvPicPr>
              <a:picLocks noChangeAspect="1"/>
            </p:cNvPicPr>
            <p:nvPr/>
          </p:nvPicPr>
          <p:blipFill>
            <a:blip r:embed="rId5"/>
            <a:stretch>
              <a:fillRect/>
            </a:stretch>
          </p:blipFill>
          <p:spPr>
            <a:xfrm>
              <a:off x="632607" y="3289663"/>
              <a:ext cx="1013591" cy="1013591"/>
            </a:xfrm>
            <a:prstGeom prst="rect">
              <a:avLst/>
            </a:prstGeom>
          </p:spPr>
        </p:pic>
        <p:pic>
          <p:nvPicPr>
            <p:cNvPr id="7" name="Bildobjekt 6" descr="En bild som visar person, man, kostym, kläder&#10;&#10;Automatiskt genererad beskrivning">
              <a:extLst>
                <a:ext uri="{FF2B5EF4-FFF2-40B4-BE49-F238E27FC236}">
                  <a16:creationId xmlns:a16="http://schemas.microsoft.com/office/drawing/2014/main" id="{E6C87165-5CBF-40E0-AA76-24F63A999D11}"/>
                </a:ext>
              </a:extLst>
            </p:cNvPr>
            <p:cNvPicPr>
              <a:picLocks noChangeAspect="1"/>
            </p:cNvPicPr>
            <p:nvPr/>
          </p:nvPicPr>
          <p:blipFill>
            <a:blip r:embed="rId6"/>
            <a:stretch>
              <a:fillRect/>
            </a:stretch>
          </p:blipFill>
          <p:spPr>
            <a:xfrm>
              <a:off x="2977583" y="3293891"/>
              <a:ext cx="1008783" cy="1008783"/>
            </a:xfrm>
            <a:prstGeom prst="rect">
              <a:avLst/>
            </a:prstGeom>
          </p:spPr>
        </p:pic>
        <p:pic>
          <p:nvPicPr>
            <p:cNvPr id="4" name="Picture 2" descr="Klāvs Otisons">
              <a:extLst>
                <a:ext uri="{FF2B5EF4-FFF2-40B4-BE49-F238E27FC236}">
                  <a16:creationId xmlns:a16="http://schemas.microsoft.com/office/drawing/2014/main" id="{AED37684-4821-44EE-B420-0D52CE178B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4626" y="3288079"/>
              <a:ext cx="1006758" cy="100675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Bildobjekt 8" descr="En bild som visar person, man, inomhus, håller&#10;&#10;Automatiskt genererad beskrivning">
            <a:extLst>
              <a:ext uri="{FF2B5EF4-FFF2-40B4-BE49-F238E27FC236}">
                <a16:creationId xmlns:a16="http://schemas.microsoft.com/office/drawing/2014/main" id="{9F6FA705-5EAC-4A70-B23C-79D20D686FC3}"/>
              </a:ext>
            </a:extLst>
          </p:cNvPr>
          <p:cNvPicPr>
            <a:picLocks noChangeAspect="1"/>
          </p:cNvPicPr>
          <p:nvPr/>
        </p:nvPicPr>
        <p:blipFill rotWithShape="1">
          <a:blip r:embed="rId8"/>
          <a:srcRect t="-32131" r="-32132" b="4253"/>
          <a:stretch/>
        </p:blipFill>
        <p:spPr>
          <a:xfrm>
            <a:off x="2068306" y="4300177"/>
            <a:ext cx="1348198" cy="1422225"/>
          </a:xfrm>
          <a:prstGeom prst="rect">
            <a:avLst/>
          </a:prstGeom>
        </p:spPr>
      </p:pic>
      <p:pic>
        <p:nvPicPr>
          <p:cNvPr id="6" name="Picture 2" descr="Thomas Astrup">
            <a:extLst>
              <a:ext uri="{FF2B5EF4-FFF2-40B4-BE49-F238E27FC236}">
                <a16:creationId xmlns:a16="http://schemas.microsoft.com/office/drawing/2014/main" id="{B2EC6037-49F5-47FF-8AF2-0C2C80C4A7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0687" y="4705393"/>
            <a:ext cx="998902" cy="9989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hana Josefsson">
            <a:extLst>
              <a:ext uri="{FF2B5EF4-FFF2-40B4-BE49-F238E27FC236}">
                <a16:creationId xmlns:a16="http://schemas.microsoft.com/office/drawing/2014/main" id="{98F2D347-3154-4B40-9F62-641920EBED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0114" y="3512140"/>
            <a:ext cx="990000" cy="99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enrik Norrbom">
            <a:extLst>
              <a:ext uri="{FF2B5EF4-FFF2-40B4-BE49-F238E27FC236}">
                <a16:creationId xmlns:a16="http://schemas.microsoft.com/office/drawing/2014/main" id="{DA418A6A-F1A0-4D2C-9F27-6826654EF8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0109" y="4714265"/>
            <a:ext cx="998903" cy="99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94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himmel, utomhus&#10;&#10;Automatiskt genererad beskrivning">
            <a:extLst>
              <a:ext uri="{FF2B5EF4-FFF2-40B4-BE49-F238E27FC236}">
                <a16:creationId xmlns:a16="http://schemas.microsoft.com/office/drawing/2014/main" id="{95942067-90B7-498D-930E-D01823F73B29}"/>
              </a:ext>
            </a:extLst>
          </p:cNvPr>
          <p:cNvPicPr>
            <a:picLocks noChangeAspect="1"/>
          </p:cNvPicPr>
          <p:nvPr/>
        </p:nvPicPr>
        <p:blipFill rotWithShape="1">
          <a:blip r:embed="rId2"/>
          <a:srcRect l="16015" t="31189" r="28466" b="21936"/>
          <a:stretch/>
        </p:blipFill>
        <p:spPr>
          <a:xfrm>
            <a:off x="0" y="0"/>
            <a:ext cx="12192000" cy="6858000"/>
          </a:xfrm>
          <a:prstGeom prst="rect">
            <a:avLst/>
          </a:prstGeom>
        </p:spPr>
      </p:pic>
      <p:sp>
        <p:nvSpPr>
          <p:cNvPr id="7" name="Picture Placeholder 4">
            <a:extLst>
              <a:ext uri="{FF2B5EF4-FFF2-40B4-BE49-F238E27FC236}">
                <a16:creationId xmlns:a16="http://schemas.microsoft.com/office/drawing/2014/main" id="{FC7525C1-5482-D44E-A6AB-319E8721D263}"/>
              </a:ext>
            </a:extLst>
          </p:cNvPr>
          <p:cNvSpPr txBox="1">
            <a:spLocks noChangeAspect="1"/>
          </p:cNvSpPr>
          <p:nvPr/>
        </p:nvSpPr>
        <p:spPr>
          <a:xfrm>
            <a:off x="2471880" y="2603671"/>
            <a:ext cx="7248240" cy="16383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vert="horz" lIns="0" tIns="0" rIns="0" bIns="0" numCol="2" spcCol="180000" rtlCol="0" anchor="ctr" anchorCtr="0">
            <a:noAutofit/>
          </a:bodyPr>
          <a:lstStyle>
            <a:lvl1pPr marL="0" indent="0" algn="l" defTabSz="914400" rtl="0" eaLnBrk="1" latinLnBrk="0" hangingPunct="1">
              <a:lnSpc>
                <a:spcPct val="90000"/>
              </a:lnSpc>
              <a:spcBef>
                <a:spcPts val="800"/>
              </a:spcBef>
              <a:spcAft>
                <a:spcPts val="200"/>
              </a:spcAft>
              <a:buClr>
                <a:schemeClr val="accent1"/>
              </a:buClr>
              <a:buFont typeface="Wingdings" panose="05000000000000000000" pitchFamily="2" charset="2"/>
              <a:buNone/>
              <a:defRPr sz="1800" kern="1200">
                <a:solidFill>
                  <a:schemeClr val="tx1"/>
                </a:solidFill>
                <a:latin typeface="Arial" charset="0"/>
                <a:ea typeface="Arial" charset="0"/>
                <a:cs typeface="Arial" charset="0"/>
              </a:defRPr>
            </a:lvl1pPr>
            <a:lvl2pPr marL="542925" indent="-228600" algn="l" defTabSz="914400" rtl="0" eaLnBrk="1" latinLnBrk="0" hangingPunct="1">
              <a:lnSpc>
                <a:spcPct val="90000"/>
              </a:lnSpc>
              <a:spcBef>
                <a:spcPts val="200"/>
              </a:spcBef>
              <a:spcAft>
                <a:spcPts val="200"/>
              </a:spcAft>
              <a:buFont typeface="Arial"/>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200"/>
              </a:spcBef>
              <a:spcAft>
                <a:spcPts val="200"/>
              </a:spcAft>
              <a:buFont typeface="Arial"/>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Font typeface="Arial"/>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i-FI"/>
              <a:t> </a:t>
            </a:r>
            <a:endParaRPr lang="en-US"/>
          </a:p>
        </p:txBody>
      </p:sp>
    </p:spTree>
    <p:extLst>
      <p:ext uri="{BB962C8B-B14F-4D97-AF65-F5344CB8AC3E}">
        <p14:creationId xmlns:p14="http://schemas.microsoft.com/office/powerpoint/2010/main" val="547412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724BC9-5767-6645-A8A4-8B07B86861A4}"/>
              </a:ext>
            </a:extLst>
          </p:cNvPr>
          <p:cNvPicPr>
            <a:picLocks noChangeAspect="1"/>
          </p:cNvPicPr>
          <p:nvPr/>
        </p:nvPicPr>
        <p:blipFill>
          <a:blip r:embed="rId3"/>
          <a:stretch>
            <a:fillRect/>
          </a:stretch>
        </p:blipFill>
        <p:spPr>
          <a:xfrm>
            <a:off x="2" y="0"/>
            <a:ext cx="12188383" cy="6857996"/>
          </a:xfrm>
          <a:prstGeom prst="rect">
            <a:avLst/>
          </a:prstGeom>
        </p:spPr>
      </p:pic>
      <p:sp>
        <p:nvSpPr>
          <p:cNvPr id="9" name="TextBox 8">
            <a:extLst>
              <a:ext uri="{FF2B5EF4-FFF2-40B4-BE49-F238E27FC236}">
                <a16:creationId xmlns:a16="http://schemas.microsoft.com/office/drawing/2014/main" id="{D012F1EB-E10F-6644-9838-2533208E19EB}"/>
              </a:ext>
            </a:extLst>
          </p:cNvPr>
          <p:cNvSpPr txBox="1"/>
          <p:nvPr/>
        </p:nvSpPr>
        <p:spPr>
          <a:xfrm>
            <a:off x="554107" y="1262938"/>
            <a:ext cx="4150800" cy="4150800"/>
          </a:xfrm>
          <a:prstGeom prst="rect">
            <a:avLst/>
          </a:prstGeom>
          <a:solidFill>
            <a:schemeClr val="accent1"/>
          </a:solidFill>
          <a:ln w="6350">
            <a:noFill/>
          </a:ln>
        </p:spPr>
        <p:txBody>
          <a:bodyPr wrap="square" lIns="216000" tIns="216000" rIns="216000" bIns="216000" rtlCol="0" anchor="ctr" anchorCtr="0">
            <a:noAutofit/>
          </a:bodyPr>
          <a:lstStyle>
            <a:defPPr>
              <a:defRPr lang="en-US"/>
            </a:defPPr>
            <a:lvl1pPr marR="0" lvl="0" indent="0" algn="ctr" defTabSz="685800" eaLnBrk="0" fontAlgn="base" hangingPunct="0">
              <a:lnSpc>
                <a:spcPct val="100000"/>
              </a:lnSpc>
              <a:spcBef>
                <a:spcPct val="0"/>
              </a:spcBef>
              <a:spcAft>
                <a:spcPct val="0"/>
              </a:spcAft>
              <a:buClrTx/>
              <a:buSzTx/>
              <a:buFontTx/>
              <a:buNone/>
              <a:tabLst/>
              <a:defRPr kumimoji="0" sz="2400" b="1" i="0" u="none" strike="noStrike" kern="0" cap="none" spc="0" normalizeH="0" baseline="0">
                <a:ln>
                  <a:noFill/>
                </a:ln>
                <a:solidFill>
                  <a:srgbClr val="FFFFFF"/>
                </a:solidFill>
                <a:effectLst/>
                <a:uLnTx/>
                <a:uFillTx/>
              </a:defRPr>
            </a:lvl1pPr>
          </a:lstStyle>
          <a:p>
            <a:endParaRPr lang="sv-SE"/>
          </a:p>
        </p:txBody>
      </p:sp>
      <p:sp>
        <p:nvSpPr>
          <p:cNvPr id="23" name="Rectangle 22">
            <a:extLst>
              <a:ext uri="{FF2B5EF4-FFF2-40B4-BE49-F238E27FC236}">
                <a16:creationId xmlns:a16="http://schemas.microsoft.com/office/drawing/2014/main" id="{90E3FF87-C16A-9744-ACC1-9B74BF605C22}"/>
              </a:ext>
            </a:extLst>
          </p:cNvPr>
          <p:cNvSpPr>
            <a:spLocks noChangeArrowheads="1"/>
          </p:cNvSpPr>
          <p:nvPr/>
        </p:nvSpPr>
        <p:spPr bwMode="auto">
          <a:xfrm>
            <a:off x="891694" y="1985834"/>
            <a:ext cx="3813213" cy="270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a:solidFill>
                  <a:schemeClr val="tx1"/>
                </a:solidFill>
                <a:latin typeface="Arial" panose="020B0604020202020204" pitchFamily="34" charset="0"/>
                <a:ea typeface="Osaka"/>
                <a:cs typeface="Osaka"/>
              </a:defRPr>
            </a:lvl1pPr>
            <a:lvl2pPr marL="742950" indent="-285750">
              <a:spcBef>
                <a:spcPct val="20000"/>
              </a:spcBef>
              <a:buChar char="–"/>
              <a:defRPr>
                <a:solidFill>
                  <a:schemeClr val="tx1"/>
                </a:solidFill>
                <a:latin typeface="Arial" panose="020B0604020202020204" pitchFamily="34" charset="0"/>
                <a:ea typeface="Osaka"/>
                <a:cs typeface="Osaka"/>
              </a:defRPr>
            </a:lvl2pPr>
            <a:lvl3pPr marL="1143000" indent="-228600">
              <a:spcBef>
                <a:spcPct val="20000"/>
              </a:spcBef>
              <a:buChar char="•"/>
              <a:defRPr>
                <a:solidFill>
                  <a:schemeClr val="tx1"/>
                </a:solidFill>
                <a:latin typeface="Arial" panose="020B0604020202020204" pitchFamily="34" charset="0"/>
                <a:ea typeface="Osaka"/>
                <a:cs typeface="Osaka"/>
              </a:defRPr>
            </a:lvl3pPr>
            <a:lvl4pPr marL="1600200" indent="-228600">
              <a:spcBef>
                <a:spcPct val="20000"/>
              </a:spcBef>
              <a:buChar char="–"/>
              <a:defRPr>
                <a:solidFill>
                  <a:schemeClr val="tx1"/>
                </a:solidFill>
                <a:latin typeface="Arial" panose="020B0604020202020204" pitchFamily="34" charset="0"/>
                <a:ea typeface="Osaka"/>
                <a:cs typeface="Osaka"/>
              </a:defRPr>
            </a:lvl4pPr>
            <a:lvl5pPr marL="2057400" indent="-228600">
              <a:spcBef>
                <a:spcPct val="20000"/>
              </a:spcBef>
              <a:buChar char="»"/>
              <a:defRPr>
                <a:solidFill>
                  <a:schemeClr val="tx1"/>
                </a:solidFill>
                <a:latin typeface="Arial" panose="020B0604020202020204" pitchFamily="34" charset="0"/>
                <a:ea typeface="Osaka"/>
                <a:cs typeface="Osaka"/>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Osaka"/>
                <a:cs typeface="Osaka"/>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Osaka"/>
                <a:cs typeface="Osaka"/>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Osaka"/>
                <a:cs typeface="Osaka"/>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Osaka"/>
                <a:cs typeface="Osaka"/>
              </a:defRPr>
            </a:lvl9pPr>
          </a:lstStyle>
          <a:p>
            <a:pPr lvl="0" defTabSz="914400">
              <a:spcBef>
                <a:spcPct val="0"/>
              </a:spcBef>
              <a:buNone/>
              <a:defRPr/>
            </a:pPr>
            <a:r>
              <a:rPr lang="sv-SE" altLang="sv-SE" sz="2400" b="1">
                <a:solidFill>
                  <a:schemeClr val="bg1"/>
                </a:solidFill>
              </a:rPr>
              <a:t>Cramo online</a:t>
            </a:r>
          </a:p>
          <a:p>
            <a:pPr lvl="0" defTabSz="914400">
              <a:spcBef>
                <a:spcPct val="0"/>
              </a:spcBef>
              <a:buNone/>
              <a:defRPr/>
            </a:pPr>
            <a:r>
              <a:rPr lang="sv-SE" altLang="sv-SE" sz="1300">
                <a:solidFill>
                  <a:schemeClr val="bg1"/>
                </a:solidFill>
              </a:rPr>
              <a:t>www.cramo.com</a:t>
            </a:r>
          </a:p>
          <a:p>
            <a:pPr lvl="0" defTabSz="914400">
              <a:spcBef>
                <a:spcPct val="0"/>
              </a:spcBef>
              <a:buNone/>
              <a:defRPr/>
            </a:pPr>
            <a:r>
              <a:rPr lang="sv-SE" altLang="sv-SE" sz="1300">
                <a:solidFill>
                  <a:schemeClr val="bg1"/>
                </a:solidFill>
              </a:rPr>
              <a:t>www.cramogroup.com</a:t>
            </a:r>
          </a:p>
          <a:p>
            <a:pPr lvl="0" defTabSz="914400">
              <a:spcBef>
                <a:spcPct val="0"/>
              </a:spcBef>
              <a:buNone/>
              <a:defRPr/>
            </a:pPr>
            <a:endParaRPr lang="sv-SE" altLang="sv-SE" sz="1600" b="1">
              <a:solidFill>
                <a:schemeClr val="bg1"/>
              </a:solidFill>
            </a:endParaRPr>
          </a:p>
          <a:p>
            <a:pPr lvl="0" defTabSz="914400">
              <a:spcBef>
                <a:spcPct val="0"/>
              </a:spcBef>
              <a:buNone/>
              <a:defRPr/>
            </a:pPr>
            <a:r>
              <a:rPr lang="sv-SE" altLang="sv-SE" sz="2400" b="1">
                <a:solidFill>
                  <a:schemeClr val="bg1"/>
                </a:solidFill>
              </a:rPr>
              <a:t>Cramo social media</a:t>
            </a:r>
          </a:p>
          <a:p>
            <a:pPr defTabSz="914400">
              <a:spcBef>
                <a:spcPct val="0"/>
              </a:spcBef>
              <a:buNone/>
              <a:defRPr/>
            </a:pPr>
            <a:r>
              <a:rPr lang="sv-SE" altLang="sv-SE" sz="1300">
                <a:solidFill>
                  <a:schemeClr val="bg1"/>
                </a:solidFill>
              </a:rPr>
              <a:t>www.linkedin.com/company/cramo-group</a:t>
            </a:r>
          </a:p>
          <a:p>
            <a:pPr lvl="0" defTabSz="914400">
              <a:spcBef>
                <a:spcPct val="0"/>
              </a:spcBef>
              <a:buNone/>
              <a:defRPr/>
            </a:pPr>
            <a:r>
              <a:rPr lang="sv-SE" altLang="sv-SE" sz="1300">
                <a:solidFill>
                  <a:schemeClr val="bg1"/>
                </a:solidFill>
              </a:rPr>
              <a:t>www.facebook.com/cramogroup</a:t>
            </a:r>
          </a:p>
          <a:p>
            <a:pPr lvl="0" defTabSz="914400">
              <a:spcBef>
                <a:spcPct val="0"/>
              </a:spcBef>
              <a:buNone/>
              <a:defRPr/>
            </a:pPr>
            <a:r>
              <a:rPr lang="sv-SE" altLang="sv-SE" sz="1300">
                <a:solidFill>
                  <a:schemeClr val="bg1"/>
                </a:solidFill>
              </a:rPr>
              <a:t>www.twitter.com/cramogroup</a:t>
            </a:r>
          </a:p>
          <a:p>
            <a:pPr lvl="0" defTabSz="914400">
              <a:spcBef>
                <a:spcPct val="0"/>
              </a:spcBef>
              <a:buNone/>
              <a:defRPr/>
            </a:pPr>
            <a:r>
              <a:rPr lang="sv-SE" altLang="sv-SE" sz="1300">
                <a:solidFill>
                  <a:schemeClr val="bg1"/>
                </a:solidFill>
              </a:rPr>
              <a:t>www.youtube.com/cramogroup</a:t>
            </a:r>
          </a:p>
        </p:txBody>
      </p:sp>
      <p:pic>
        <p:nvPicPr>
          <p:cNvPr id="10" name="Picture 9">
            <a:extLst>
              <a:ext uri="{FF2B5EF4-FFF2-40B4-BE49-F238E27FC236}">
                <a16:creationId xmlns:a16="http://schemas.microsoft.com/office/drawing/2014/main" id="{B26B650F-9624-E145-A4C9-EA3D810E5426}"/>
              </a:ext>
            </a:extLst>
          </p:cNvPr>
          <p:cNvPicPr>
            <a:picLocks noChangeAspect="1"/>
          </p:cNvPicPr>
          <p:nvPr/>
        </p:nvPicPr>
        <p:blipFill>
          <a:blip r:embed="rId4"/>
          <a:stretch>
            <a:fillRect/>
          </a:stretch>
        </p:blipFill>
        <p:spPr>
          <a:xfrm>
            <a:off x="10628316" y="6350289"/>
            <a:ext cx="1354344" cy="306018"/>
          </a:xfrm>
          <a:prstGeom prst="rect">
            <a:avLst/>
          </a:prstGeom>
        </p:spPr>
      </p:pic>
    </p:spTree>
    <p:extLst>
      <p:ext uri="{BB962C8B-B14F-4D97-AF65-F5344CB8AC3E}">
        <p14:creationId xmlns:p14="http://schemas.microsoft.com/office/powerpoint/2010/main" val="3330139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Rechte verbindingslijn 59"/>
          <p:cNvCxnSpPr>
            <a:cxnSpLocks/>
          </p:cNvCxnSpPr>
          <p:nvPr/>
        </p:nvCxnSpPr>
        <p:spPr>
          <a:xfrm flipH="1">
            <a:off x="8684770" y="1540183"/>
            <a:ext cx="1" cy="493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p:cNvSpPr>
            <a:spLocks noGrp="1"/>
          </p:cNvSpPr>
          <p:nvPr>
            <p:ph type="title"/>
          </p:nvPr>
        </p:nvSpPr>
        <p:spPr/>
        <p:txBody>
          <a:bodyPr/>
          <a:lstStyle/>
          <a:p>
            <a:r>
              <a:rPr lang="nl-NL"/>
              <a:t>Boels-Cramo Group</a:t>
            </a:r>
            <a:br>
              <a:rPr lang="nl-NL"/>
            </a:br>
            <a:r>
              <a:rPr lang="nl-NL"/>
              <a:t>A leader in the equipment rental market</a:t>
            </a:r>
          </a:p>
        </p:txBody>
      </p:sp>
      <p:sp>
        <p:nvSpPr>
          <p:cNvPr id="6" name="Rechthoek 5">
            <a:extLst>
              <a:ext uri="{FF2B5EF4-FFF2-40B4-BE49-F238E27FC236}">
                <a16:creationId xmlns:a16="http://schemas.microsoft.com/office/drawing/2014/main" id="{FFBE2206-7D28-4FE9-86CA-A3E027CA713F}"/>
              </a:ext>
            </a:extLst>
          </p:cNvPr>
          <p:cNvSpPr/>
          <p:nvPr/>
        </p:nvSpPr>
        <p:spPr>
          <a:xfrm>
            <a:off x="2185030" y="1710943"/>
            <a:ext cx="3154548" cy="4953529"/>
          </a:xfrm>
          <a:prstGeom prst="rect">
            <a:avLst/>
          </a:prstGeom>
          <a:gradFill flip="none" rotWithShape="1">
            <a:gsLst>
              <a:gs pos="0">
                <a:schemeClr val="bg1">
                  <a:alpha val="0"/>
                </a:schemeClr>
              </a:gs>
              <a:gs pos="100000">
                <a:schemeClr val="bg1"/>
              </a:gs>
            </a:gsLst>
            <a:lin ang="0" scaled="1"/>
            <a:tileRect/>
          </a:gra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endParaRPr lang="nl-NL"/>
          </a:p>
        </p:txBody>
      </p:sp>
      <p:grpSp>
        <p:nvGrpSpPr>
          <p:cNvPr id="104" name="Groep 103">
            <a:extLst>
              <a:ext uri="{FF2B5EF4-FFF2-40B4-BE49-F238E27FC236}">
                <a16:creationId xmlns:a16="http://schemas.microsoft.com/office/drawing/2014/main" id="{5FD4C1D2-EDF0-4FE9-BD20-83BCD4AFC5A2}"/>
              </a:ext>
            </a:extLst>
          </p:cNvPr>
          <p:cNvGrpSpPr/>
          <p:nvPr/>
        </p:nvGrpSpPr>
        <p:grpSpPr>
          <a:xfrm>
            <a:off x="5875963" y="1548977"/>
            <a:ext cx="2599985" cy="644633"/>
            <a:chOff x="5875963" y="1548977"/>
            <a:chExt cx="2599985" cy="644633"/>
          </a:xfrm>
        </p:grpSpPr>
        <p:sp>
          <p:nvSpPr>
            <p:cNvPr id="7" name="Rechthoek 6">
              <a:extLst>
                <a:ext uri="{FF2B5EF4-FFF2-40B4-BE49-F238E27FC236}">
                  <a16:creationId xmlns:a16="http://schemas.microsoft.com/office/drawing/2014/main" id="{0FB17258-761A-4789-B8CE-DAD83C8580C9}"/>
                </a:ext>
              </a:extLst>
            </p:cNvPr>
            <p:cNvSpPr/>
            <p:nvPr/>
          </p:nvSpPr>
          <p:spPr>
            <a:xfrm>
              <a:off x="6579491" y="1548977"/>
              <a:ext cx="1896457"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lstStyle/>
            <a:p>
              <a:r>
                <a:rPr lang="nl-NL" sz="2800" b="1">
                  <a:solidFill>
                    <a:schemeClr val="tx1"/>
                  </a:solidFill>
                </a:rPr>
                <a:t>8th</a:t>
              </a:r>
            </a:p>
          </p:txBody>
        </p:sp>
        <p:pic>
          <p:nvPicPr>
            <p:cNvPr id="15" name="Graphic 14">
              <a:extLst>
                <a:ext uri="{FF2B5EF4-FFF2-40B4-BE49-F238E27FC236}">
                  <a16:creationId xmlns:a16="http://schemas.microsoft.com/office/drawing/2014/main" id="{02AC0A42-982F-4649-89FE-FB36A40252D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5963" y="1657449"/>
              <a:ext cx="501550" cy="501552"/>
            </a:xfrm>
            <a:prstGeom prst="rect">
              <a:avLst/>
            </a:prstGeom>
          </p:spPr>
        </p:pic>
        <p:sp>
          <p:nvSpPr>
            <p:cNvPr id="16" name="Rechthoek 15">
              <a:extLst>
                <a:ext uri="{FF2B5EF4-FFF2-40B4-BE49-F238E27FC236}">
                  <a16:creationId xmlns:a16="http://schemas.microsoft.com/office/drawing/2014/main" id="{FA3D7BA2-2244-4C75-91FE-DA7010B1A58F}"/>
                </a:ext>
              </a:extLst>
            </p:cNvPr>
            <p:cNvSpPr/>
            <p:nvPr/>
          </p:nvSpPr>
          <p:spPr>
            <a:xfrm>
              <a:off x="6477237" y="1885833"/>
              <a:ext cx="1627369" cy="307777"/>
            </a:xfrm>
            <a:prstGeom prst="rect">
              <a:avLst/>
            </a:prstGeom>
          </p:spPr>
          <p:txBody>
            <a:bodyPr wrap="none">
              <a:spAutoFit/>
            </a:bodyPr>
            <a:lstStyle/>
            <a:p>
              <a:r>
                <a:rPr lang="nl-NL" sz="1400" err="1"/>
                <a:t>Largest</a:t>
              </a:r>
              <a:r>
                <a:rPr lang="nl-NL" sz="1400"/>
                <a:t> worldwide</a:t>
              </a:r>
            </a:p>
          </p:txBody>
        </p:sp>
      </p:grpSp>
      <p:grpSp>
        <p:nvGrpSpPr>
          <p:cNvPr id="105" name="Groep 104">
            <a:extLst>
              <a:ext uri="{FF2B5EF4-FFF2-40B4-BE49-F238E27FC236}">
                <a16:creationId xmlns:a16="http://schemas.microsoft.com/office/drawing/2014/main" id="{BDFA9B21-16A3-42CA-92F7-9B6FBA1F81EE}"/>
              </a:ext>
            </a:extLst>
          </p:cNvPr>
          <p:cNvGrpSpPr/>
          <p:nvPr/>
        </p:nvGrpSpPr>
        <p:grpSpPr>
          <a:xfrm>
            <a:off x="5881837" y="2577677"/>
            <a:ext cx="2594111" cy="647583"/>
            <a:chOff x="5881837" y="2577677"/>
            <a:chExt cx="2594111" cy="647583"/>
          </a:xfrm>
        </p:grpSpPr>
        <p:sp>
          <p:nvSpPr>
            <p:cNvPr id="36" name="Rechthoek 35">
              <a:extLst>
                <a:ext uri="{FF2B5EF4-FFF2-40B4-BE49-F238E27FC236}">
                  <a16:creationId xmlns:a16="http://schemas.microsoft.com/office/drawing/2014/main" id="{572F5CA1-2E03-402A-8748-D45C25798699}"/>
                </a:ext>
              </a:extLst>
            </p:cNvPr>
            <p:cNvSpPr/>
            <p:nvPr/>
          </p:nvSpPr>
          <p:spPr>
            <a:xfrm>
              <a:off x="6579491" y="2577677"/>
              <a:ext cx="1896457"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lstStyle/>
            <a:p>
              <a:r>
                <a:rPr lang="nl-NL" sz="2800" b="1" dirty="0">
                  <a:solidFill>
                    <a:schemeClr val="tx1"/>
                  </a:solidFill>
                </a:rPr>
                <a:t>18</a:t>
              </a:r>
            </a:p>
          </p:txBody>
        </p:sp>
        <p:pic>
          <p:nvPicPr>
            <p:cNvPr id="37" name="Graphic 36">
              <a:extLst>
                <a:ext uri="{FF2B5EF4-FFF2-40B4-BE49-F238E27FC236}">
                  <a16:creationId xmlns:a16="http://schemas.microsoft.com/office/drawing/2014/main" id="{1B951220-0B54-4E13-A63D-28DE9C6F59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881837" y="2579705"/>
              <a:ext cx="501550" cy="501552"/>
            </a:xfrm>
            <a:prstGeom prst="rect">
              <a:avLst/>
            </a:prstGeom>
          </p:spPr>
        </p:pic>
        <p:sp>
          <p:nvSpPr>
            <p:cNvPr id="38" name="Rechthoek 37">
              <a:extLst>
                <a:ext uri="{FF2B5EF4-FFF2-40B4-BE49-F238E27FC236}">
                  <a16:creationId xmlns:a16="http://schemas.microsoft.com/office/drawing/2014/main" id="{FA321601-2FC2-4B0B-A224-1118C40A3F66}"/>
                </a:ext>
              </a:extLst>
            </p:cNvPr>
            <p:cNvSpPr/>
            <p:nvPr/>
          </p:nvSpPr>
          <p:spPr>
            <a:xfrm>
              <a:off x="6579491" y="2917483"/>
              <a:ext cx="629339" cy="307777"/>
            </a:xfrm>
            <a:prstGeom prst="rect">
              <a:avLst/>
            </a:prstGeom>
          </p:spPr>
          <p:txBody>
            <a:bodyPr wrap="none" lIns="0">
              <a:noAutofit/>
            </a:bodyPr>
            <a:lstStyle/>
            <a:p>
              <a:r>
                <a:rPr lang="nl-NL" sz="1400" err="1"/>
                <a:t>Countries</a:t>
              </a:r>
              <a:endParaRPr lang="nl-NL" sz="1400"/>
            </a:p>
          </p:txBody>
        </p:sp>
      </p:grpSp>
      <p:grpSp>
        <p:nvGrpSpPr>
          <p:cNvPr id="106" name="Groep 105">
            <a:extLst>
              <a:ext uri="{FF2B5EF4-FFF2-40B4-BE49-F238E27FC236}">
                <a16:creationId xmlns:a16="http://schemas.microsoft.com/office/drawing/2014/main" id="{E2B7BF21-7160-4C38-AD52-66A144E93EE5}"/>
              </a:ext>
            </a:extLst>
          </p:cNvPr>
          <p:cNvGrpSpPr/>
          <p:nvPr/>
        </p:nvGrpSpPr>
        <p:grpSpPr>
          <a:xfrm>
            <a:off x="5884854" y="3644477"/>
            <a:ext cx="2591094" cy="646244"/>
            <a:chOff x="5884854" y="3644477"/>
            <a:chExt cx="2591094" cy="646244"/>
          </a:xfrm>
        </p:grpSpPr>
        <p:sp>
          <p:nvSpPr>
            <p:cNvPr id="40" name="Rechthoek 39">
              <a:extLst>
                <a:ext uri="{FF2B5EF4-FFF2-40B4-BE49-F238E27FC236}">
                  <a16:creationId xmlns:a16="http://schemas.microsoft.com/office/drawing/2014/main" id="{83057D61-D78C-4B2D-8D55-6EEF28BA8F9B}"/>
                </a:ext>
              </a:extLst>
            </p:cNvPr>
            <p:cNvSpPr/>
            <p:nvPr/>
          </p:nvSpPr>
          <p:spPr>
            <a:xfrm>
              <a:off x="6579491" y="3644477"/>
              <a:ext cx="1896457"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lstStyle/>
            <a:p>
              <a:r>
                <a:rPr lang="nl-NL" sz="2800" b="1">
                  <a:solidFill>
                    <a:schemeClr val="tx1"/>
                  </a:solidFill>
                </a:rPr>
                <a:t>TOP 3</a:t>
              </a:r>
            </a:p>
          </p:txBody>
        </p:sp>
        <p:pic>
          <p:nvPicPr>
            <p:cNvPr id="41" name="Graphic 40">
              <a:extLst>
                <a:ext uri="{FF2B5EF4-FFF2-40B4-BE49-F238E27FC236}">
                  <a16:creationId xmlns:a16="http://schemas.microsoft.com/office/drawing/2014/main" id="{6EC9F5E7-8BF7-406D-ADC1-FEE0D0B4764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884854" y="3646505"/>
              <a:ext cx="501550" cy="501552"/>
            </a:xfrm>
            <a:prstGeom prst="rect">
              <a:avLst/>
            </a:prstGeom>
          </p:spPr>
        </p:pic>
        <p:sp>
          <p:nvSpPr>
            <p:cNvPr id="42" name="Rechthoek 41">
              <a:extLst>
                <a:ext uri="{FF2B5EF4-FFF2-40B4-BE49-F238E27FC236}">
                  <a16:creationId xmlns:a16="http://schemas.microsoft.com/office/drawing/2014/main" id="{CE415F15-D6D9-4C85-AB87-B5CBA02B2E10}"/>
                </a:ext>
              </a:extLst>
            </p:cNvPr>
            <p:cNvSpPr/>
            <p:nvPr/>
          </p:nvSpPr>
          <p:spPr>
            <a:xfrm>
              <a:off x="6591240" y="3982944"/>
              <a:ext cx="1168910" cy="307777"/>
            </a:xfrm>
            <a:prstGeom prst="rect">
              <a:avLst/>
            </a:prstGeom>
          </p:spPr>
          <p:txBody>
            <a:bodyPr wrap="none" lIns="0">
              <a:noAutofit/>
            </a:bodyPr>
            <a:lstStyle/>
            <a:p>
              <a:r>
                <a:rPr lang="nl-NL" sz="1400"/>
                <a:t>In 12 </a:t>
              </a:r>
              <a:r>
                <a:rPr lang="nl-NL" sz="1400" err="1"/>
                <a:t>countries</a:t>
              </a:r>
              <a:endParaRPr lang="nl-NL" sz="1400"/>
            </a:p>
          </p:txBody>
        </p:sp>
      </p:grpSp>
      <p:grpSp>
        <p:nvGrpSpPr>
          <p:cNvPr id="107" name="Groep 106">
            <a:extLst>
              <a:ext uri="{FF2B5EF4-FFF2-40B4-BE49-F238E27FC236}">
                <a16:creationId xmlns:a16="http://schemas.microsoft.com/office/drawing/2014/main" id="{84F050F5-4312-4D1B-9999-03CEE0152502}"/>
              </a:ext>
            </a:extLst>
          </p:cNvPr>
          <p:cNvGrpSpPr/>
          <p:nvPr/>
        </p:nvGrpSpPr>
        <p:grpSpPr>
          <a:xfrm>
            <a:off x="5895062" y="4673177"/>
            <a:ext cx="2580886" cy="672681"/>
            <a:chOff x="5895062" y="4673177"/>
            <a:chExt cx="2580886" cy="672681"/>
          </a:xfrm>
        </p:grpSpPr>
        <p:sp>
          <p:nvSpPr>
            <p:cNvPr id="44" name="Rechthoek 43">
              <a:extLst>
                <a:ext uri="{FF2B5EF4-FFF2-40B4-BE49-F238E27FC236}">
                  <a16:creationId xmlns:a16="http://schemas.microsoft.com/office/drawing/2014/main" id="{55D5DB24-45E3-453D-B58C-F96A26401FBE}"/>
                </a:ext>
              </a:extLst>
            </p:cNvPr>
            <p:cNvSpPr/>
            <p:nvPr/>
          </p:nvSpPr>
          <p:spPr>
            <a:xfrm>
              <a:off x="6579491" y="4673177"/>
              <a:ext cx="1896457"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noAutofit/>
            </a:bodyPr>
            <a:lstStyle/>
            <a:p>
              <a:r>
                <a:rPr lang="nl-NL" sz="2800" b="1">
                  <a:solidFill>
                    <a:schemeClr val="tx1"/>
                  </a:solidFill>
                </a:rPr>
                <a:t>750+</a:t>
              </a:r>
            </a:p>
          </p:txBody>
        </p:sp>
        <p:pic>
          <p:nvPicPr>
            <p:cNvPr id="45" name="Graphic 44">
              <a:extLst>
                <a:ext uri="{FF2B5EF4-FFF2-40B4-BE49-F238E27FC236}">
                  <a16:creationId xmlns:a16="http://schemas.microsoft.com/office/drawing/2014/main" id="{4A8E8CD8-E9FF-469F-8A14-5E453FC382E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895062" y="4675205"/>
              <a:ext cx="501550" cy="501552"/>
            </a:xfrm>
            <a:prstGeom prst="rect">
              <a:avLst/>
            </a:prstGeom>
          </p:spPr>
        </p:pic>
        <p:sp>
          <p:nvSpPr>
            <p:cNvPr id="46" name="Rechthoek 45">
              <a:extLst>
                <a:ext uri="{FF2B5EF4-FFF2-40B4-BE49-F238E27FC236}">
                  <a16:creationId xmlns:a16="http://schemas.microsoft.com/office/drawing/2014/main" id="{2474C8C4-BAEC-456D-AAC4-AEB2D9CC6328}"/>
                </a:ext>
              </a:extLst>
            </p:cNvPr>
            <p:cNvSpPr/>
            <p:nvPr/>
          </p:nvSpPr>
          <p:spPr>
            <a:xfrm>
              <a:off x="6579491" y="5007304"/>
              <a:ext cx="830677" cy="338554"/>
            </a:xfrm>
            <a:prstGeom prst="rect">
              <a:avLst/>
            </a:prstGeom>
          </p:spPr>
          <p:txBody>
            <a:bodyPr wrap="none" lIns="0">
              <a:noAutofit/>
            </a:bodyPr>
            <a:lstStyle/>
            <a:p>
              <a:r>
                <a:rPr lang="nl-NL" sz="1400"/>
                <a:t>Depots</a:t>
              </a:r>
            </a:p>
          </p:txBody>
        </p:sp>
      </p:grpSp>
      <p:grpSp>
        <p:nvGrpSpPr>
          <p:cNvPr id="108" name="Groep 107">
            <a:extLst>
              <a:ext uri="{FF2B5EF4-FFF2-40B4-BE49-F238E27FC236}">
                <a16:creationId xmlns:a16="http://schemas.microsoft.com/office/drawing/2014/main" id="{8E82EAE2-9534-4252-8F3E-081A70841B4B}"/>
              </a:ext>
            </a:extLst>
          </p:cNvPr>
          <p:cNvGrpSpPr/>
          <p:nvPr/>
        </p:nvGrpSpPr>
        <p:grpSpPr>
          <a:xfrm>
            <a:off x="5887459" y="5701877"/>
            <a:ext cx="2588489" cy="642396"/>
            <a:chOff x="5887459" y="5701877"/>
            <a:chExt cx="2588489" cy="642396"/>
          </a:xfrm>
        </p:grpSpPr>
        <p:sp>
          <p:nvSpPr>
            <p:cNvPr id="48" name="Rechthoek 47">
              <a:extLst>
                <a:ext uri="{FF2B5EF4-FFF2-40B4-BE49-F238E27FC236}">
                  <a16:creationId xmlns:a16="http://schemas.microsoft.com/office/drawing/2014/main" id="{8D76B4E2-C39C-48FB-9994-A75530F0718B}"/>
                </a:ext>
              </a:extLst>
            </p:cNvPr>
            <p:cNvSpPr/>
            <p:nvPr/>
          </p:nvSpPr>
          <p:spPr>
            <a:xfrm>
              <a:off x="6579491" y="5701877"/>
              <a:ext cx="1896457"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lstStyle/>
            <a:p>
              <a:r>
                <a:rPr lang="nl-NL" sz="2800" b="1">
                  <a:solidFill>
                    <a:schemeClr val="tx1"/>
                  </a:solidFill>
                </a:rPr>
                <a:t>2.750+</a:t>
              </a:r>
            </a:p>
          </p:txBody>
        </p:sp>
        <p:pic>
          <p:nvPicPr>
            <p:cNvPr id="49" name="Graphic 48">
              <a:extLst>
                <a:ext uri="{FF2B5EF4-FFF2-40B4-BE49-F238E27FC236}">
                  <a16:creationId xmlns:a16="http://schemas.microsoft.com/office/drawing/2014/main" id="{80F0CC33-5624-488B-B9E6-6173ACE8B22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87459" y="5703905"/>
              <a:ext cx="501550" cy="501552"/>
            </a:xfrm>
            <a:prstGeom prst="rect">
              <a:avLst/>
            </a:prstGeom>
          </p:spPr>
        </p:pic>
        <p:sp>
          <p:nvSpPr>
            <p:cNvPr id="50" name="Rechthoek 49">
              <a:extLst>
                <a:ext uri="{FF2B5EF4-FFF2-40B4-BE49-F238E27FC236}">
                  <a16:creationId xmlns:a16="http://schemas.microsoft.com/office/drawing/2014/main" id="{BCC2C6A1-01EB-449B-9FF1-398EC0143665}"/>
                </a:ext>
              </a:extLst>
            </p:cNvPr>
            <p:cNvSpPr/>
            <p:nvPr/>
          </p:nvSpPr>
          <p:spPr>
            <a:xfrm>
              <a:off x="6579491" y="6036496"/>
              <a:ext cx="1082407" cy="307777"/>
            </a:xfrm>
            <a:prstGeom prst="rect">
              <a:avLst/>
            </a:prstGeom>
          </p:spPr>
          <p:txBody>
            <a:bodyPr wrap="none" lIns="0">
              <a:noAutofit/>
            </a:bodyPr>
            <a:lstStyle/>
            <a:p>
              <a:r>
                <a:rPr lang="nl-NL" sz="1400"/>
                <a:t>DIY </a:t>
              </a:r>
              <a:r>
                <a:rPr lang="nl-NL" sz="1400" err="1"/>
                <a:t>locations</a:t>
              </a:r>
              <a:endParaRPr lang="nl-NL" sz="1400"/>
            </a:p>
          </p:txBody>
        </p:sp>
      </p:grpSp>
      <p:grpSp>
        <p:nvGrpSpPr>
          <p:cNvPr id="109" name="Groep 108">
            <a:extLst>
              <a:ext uri="{FF2B5EF4-FFF2-40B4-BE49-F238E27FC236}">
                <a16:creationId xmlns:a16="http://schemas.microsoft.com/office/drawing/2014/main" id="{789E09E1-0EAC-4C28-AB89-692AB7282431}"/>
              </a:ext>
            </a:extLst>
          </p:cNvPr>
          <p:cNvGrpSpPr/>
          <p:nvPr/>
        </p:nvGrpSpPr>
        <p:grpSpPr>
          <a:xfrm>
            <a:off x="8792118" y="1548977"/>
            <a:ext cx="2706431" cy="644633"/>
            <a:chOff x="8792118" y="1548977"/>
            <a:chExt cx="2706431" cy="644633"/>
          </a:xfrm>
        </p:grpSpPr>
        <p:sp>
          <p:nvSpPr>
            <p:cNvPr id="52" name="Rechthoek 51">
              <a:extLst>
                <a:ext uri="{FF2B5EF4-FFF2-40B4-BE49-F238E27FC236}">
                  <a16:creationId xmlns:a16="http://schemas.microsoft.com/office/drawing/2014/main" id="{6AFA1AB1-74FA-4285-B459-817ABE5DE8C4}"/>
                </a:ext>
              </a:extLst>
            </p:cNvPr>
            <p:cNvSpPr/>
            <p:nvPr/>
          </p:nvSpPr>
          <p:spPr>
            <a:xfrm>
              <a:off x="9499837" y="1548977"/>
              <a:ext cx="1998712"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lstStyle/>
            <a:p>
              <a:r>
                <a:rPr lang="nl-NL" sz="2800" b="1">
                  <a:solidFill>
                    <a:schemeClr val="tx1"/>
                  </a:solidFill>
                </a:rPr>
                <a:t>7.000+</a:t>
              </a:r>
            </a:p>
          </p:txBody>
        </p:sp>
        <p:pic>
          <p:nvPicPr>
            <p:cNvPr id="53" name="Graphic 52">
              <a:extLst>
                <a:ext uri="{FF2B5EF4-FFF2-40B4-BE49-F238E27FC236}">
                  <a16:creationId xmlns:a16="http://schemas.microsoft.com/office/drawing/2014/main" id="{79AFE5DA-6905-4D4B-97CE-640B3ABF56E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8792118" y="1638732"/>
              <a:ext cx="501550" cy="501552"/>
            </a:xfrm>
            <a:prstGeom prst="rect">
              <a:avLst/>
            </a:prstGeom>
          </p:spPr>
        </p:pic>
        <p:sp>
          <p:nvSpPr>
            <p:cNvPr id="56" name="Rechthoek 55">
              <a:extLst>
                <a:ext uri="{FF2B5EF4-FFF2-40B4-BE49-F238E27FC236}">
                  <a16:creationId xmlns:a16="http://schemas.microsoft.com/office/drawing/2014/main" id="{B9BEC4CF-8B43-4359-94EA-CDD455CBDC0A}"/>
                </a:ext>
              </a:extLst>
            </p:cNvPr>
            <p:cNvSpPr/>
            <p:nvPr/>
          </p:nvSpPr>
          <p:spPr>
            <a:xfrm>
              <a:off x="9499837" y="1885833"/>
              <a:ext cx="978794" cy="307777"/>
            </a:xfrm>
            <a:prstGeom prst="rect">
              <a:avLst/>
            </a:prstGeom>
          </p:spPr>
          <p:txBody>
            <a:bodyPr wrap="none" lIns="0">
              <a:spAutoFit/>
            </a:bodyPr>
            <a:lstStyle/>
            <a:p>
              <a:r>
                <a:rPr lang="nl-NL" sz="1400"/>
                <a:t>Employees</a:t>
              </a:r>
            </a:p>
          </p:txBody>
        </p:sp>
      </p:grpSp>
      <p:grpSp>
        <p:nvGrpSpPr>
          <p:cNvPr id="110" name="Groep 109">
            <a:extLst>
              <a:ext uri="{FF2B5EF4-FFF2-40B4-BE49-F238E27FC236}">
                <a16:creationId xmlns:a16="http://schemas.microsoft.com/office/drawing/2014/main" id="{642B09F7-5D3C-42CC-AC00-6983F0298573}"/>
              </a:ext>
            </a:extLst>
          </p:cNvPr>
          <p:cNvGrpSpPr/>
          <p:nvPr/>
        </p:nvGrpSpPr>
        <p:grpSpPr>
          <a:xfrm>
            <a:off x="8825921" y="2527047"/>
            <a:ext cx="2672628" cy="698213"/>
            <a:chOff x="8825921" y="2527047"/>
            <a:chExt cx="2672628" cy="698213"/>
          </a:xfrm>
        </p:grpSpPr>
        <p:sp>
          <p:nvSpPr>
            <p:cNvPr id="58" name="Rechthoek 57">
              <a:extLst>
                <a:ext uri="{FF2B5EF4-FFF2-40B4-BE49-F238E27FC236}">
                  <a16:creationId xmlns:a16="http://schemas.microsoft.com/office/drawing/2014/main" id="{5E9ADFF3-7903-4117-AD3A-3DDC0F9BA080}"/>
                </a:ext>
              </a:extLst>
            </p:cNvPr>
            <p:cNvSpPr/>
            <p:nvPr/>
          </p:nvSpPr>
          <p:spPr>
            <a:xfrm>
              <a:off x="9499837" y="2577677"/>
              <a:ext cx="1998712"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lstStyle/>
            <a:p>
              <a:r>
                <a:rPr lang="nl-NL" sz="2800" b="1">
                  <a:solidFill>
                    <a:schemeClr val="tx1"/>
                  </a:solidFill>
                </a:rPr>
                <a:t>1.3 </a:t>
              </a:r>
              <a:r>
                <a:rPr lang="nl-NL" sz="1600" b="1">
                  <a:solidFill>
                    <a:schemeClr val="tx1"/>
                  </a:solidFill>
                </a:rPr>
                <a:t>EUR MLD</a:t>
              </a:r>
              <a:endParaRPr lang="nl-NL" sz="4000" b="1">
                <a:solidFill>
                  <a:schemeClr val="tx1"/>
                </a:solidFill>
              </a:endParaRPr>
            </a:p>
          </p:txBody>
        </p:sp>
        <p:pic>
          <p:nvPicPr>
            <p:cNvPr id="61" name="Graphic 60">
              <a:extLst>
                <a:ext uri="{FF2B5EF4-FFF2-40B4-BE49-F238E27FC236}">
                  <a16:creationId xmlns:a16="http://schemas.microsoft.com/office/drawing/2014/main" id="{0670A5ED-5AD1-435D-A48F-DA394527CA7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8825921" y="2527047"/>
              <a:ext cx="501550" cy="501552"/>
            </a:xfrm>
            <a:prstGeom prst="rect">
              <a:avLst/>
            </a:prstGeom>
          </p:spPr>
        </p:pic>
        <p:sp>
          <p:nvSpPr>
            <p:cNvPr id="62" name="Rechthoek 61">
              <a:extLst>
                <a:ext uri="{FF2B5EF4-FFF2-40B4-BE49-F238E27FC236}">
                  <a16:creationId xmlns:a16="http://schemas.microsoft.com/office/drawing/2014/main" id="{56B09B81-84C8-423C-8A46-20F1E3B54D2C}"/>
                </a:ext>
              </a:extLst>
            </p:cNvPr>
            <p:cNvSpPr/>
            <p:nvPr/>
          </p:nvSpPr>
          <p:spPr>
            <a:xfrm>
              <a:off x="9574082" y="2917483"/>
              <a:ext cx="1355499" cy="307777"/>
            </a:xfrm>
            <a:prstGeom prst="rect">
              <a:avLst/>
            </a:prstGeom>
          </p:spPr>
          <p:txBody>
            <a:bodyPr wrap="none" lIns="0">
              <a:spAutoFit/>
            </a:bodyPr>
            <a:lstStyle/>
            <a:p>
              <a:r>
                <a:rPr lang="nl-NL" sz="1400" err="1"/>
                <a:t>Annual</a:t>
              </a:r>
              <a:r>
                <a:rPr lang="nl-NL" sz="1400"/>
                <a:t> turnover</a:t>
              </a:r>
            </a:p>
          </p:txBody>
        </p:sp>
      </p:grpSp>
      <p:grpSp>
        <p:nvGrpSpPr>
          <p:cNvPr id="111" name="Groep 110">
            <a:extLst>
              <a:ext uri="{FF2B5EF4-FFF2-40B4-BE49-F238E27FC236}">
                <a16:creationId xmlns:a16="http://schemas.microsoft.com/office/drawing/2014/main" id="{854A6418-5647-4802-AE93-89D2E95A427B}"/>
              </a:ext>
            </a:extLst>
          </p:cNvPr>
          <p:cNvGrpSpPr/>
          <p:nvPr/>
        </p:nvGrpSpPr>
        <p:grpSpPr>
          <a:xfrm>
            <a:off x="8848342" y="3582602"/>
            <a:ext cx="2650207" cy="708119"/>
            <a:chOff x="8848342" y="3582602"/>
            <a:chExt cx="2650207" cy="708119"/>
          </a:xfrm>
        </p:grpSpPr>
        <p:sp>
          <p:nvSpPr>
            <p:cNvPr id="64" name="Rechthoek 63">
              <a:extLst>
                <a:ext uri="{FF2B5EF4-FFF2-40B4-BE49-F238E27FC236}">
                  <a16:creationId xmlns:a16="http://schemas.microsoft.com/office/drawing/2014/main" id="{22924F84-59F0-4B17-8663-E20B54281870}"/>
                </a:ext>
              </a:extLst>
            </p:cNvPr>
            <p:cNvSpPr/>
            <p:nvPr/>
          </p:nvSpPr>
          <p:spPr>
            <a:xfrm>
              <a:off x="9499837" y="3644477"/>
              <a:ext cx="1998712"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0" rtlCol="0" anchor="ctr"/>
            <a:lstStyle/>
            <a:p>
              <a:r>
                <a:rPr lang="nl-NL" sz="2800" b="1">
                  <a:solidFill>
                    <a:schemeClr val="tx1"/>
                  </a:solidFill>
                </a:rPr>
                <a:t>260.000+</a:t>
              </a:r>
            </a:p>
          </p:txBody>
        </p:sp>
        <p:pic>
          <p:nvPicPr>
            <p:cNvPr id="65" name="Graphic 64">
              <a:extLst>
                <a:ext uri="{FF2B5EF4-FFF2-40B4-BE49-F238E27FC236}">
                  <a16:creationId xmlns:a16="http://schemas.microsoft.com/office/drawing/2014/main" id="{8E62D92E-8061-40A3-8F49-747EA9FEC1A1}"/>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8848342" y="3582602"/>
              <a:ext cx="501550" cy="501552"/>
            </a:xfrm>
            <a:prstGeom prst="rect">
              <a:avLst/>
            </a:prstGeom>
          </p:spPr>
        </p:pic>
        <p:sp>
          <p:nvSpPr>
            <p:cNvPr id="66" name="Rechthoek 65">
              <a:extLst>
                <a:ext uri="{FF2B5EF4-FFF2-40B4-BE49-F238E27FC236}">
                  <a16:creationId xmlns:a16="http://schemas.microsoft.com/office/drawing/2014/main" id="{795CEE2B-4C2B-4CF1-A6B6-9771111BDE79}"/>
                </a:ext>
              </a:extLst>
            </p:cNvPr>
            <p:cNvSpPr/>
            <p:nvPr/>
          </p:nvSpPr>
          <p:spPr>
            <a:xfrm>
              <a:off x="9499837" y="3982944"/>
              <a:ext cx="957955" cy="307777"/>
            </a:xfrm>
            <a:prstGeom prst="rect">
              <a:avLst/>
            </a:prstGeom>
          </p:spPr>
          <p:txBody>
            <a:bodyPr wrap="none" lIns="0">
              <a:spAutoFit/>
            </a:bodyPr>
            <a:lstStyle/>
            <a:p>
              <a:r>
                <a:rPr lang="nl-NL" sz="1400" err="1"/>
                <a:t>Customers</a:t>
              </a:r>
              <a:endParaRPr lang="nl-NL" sz="1400"/>
            </a:p>
          </p:txBody>
        </p:sp>
      </p:grpSp>
      <p:grpSp>
        <p:nvGrpSpPr>
          <p:cNvPr id="112" name="Groep 111">
            <a:extLst>
              <a:ext uri="{FF2B5EF4-FFF2-40B4-BE49-F238E27FC236}">
                <a16:creationId xmlns:a16="http://schemas.microsoft.com/office/drawing/2014/main" id="{3F1EECB9-5FB6-4B87-8FF3-2B53ACA5E5B5}"/>
              </a:ext>
            </a:extLst>
          </p:cNvPr>
          <p:cNvGrpSpPr/>
          <p:nvPr/>
        </p:nvGrpSpPr>
        <p:grpSpPr>
          <a:xfrm>
            <a:off x="8878651" y="4673177"/>
            <a:ext cx="2532216" cy="641904"/>
            <a:chOff x="8878651" y="4673177"/>
            <a:chExt cx="2532216" cy="641904"/>
          </a:xfrm>
        </p:grpSpPr>
        <p:sp>
          <p:nvSpPr>
            <p:cNvPr id="68" name="Rechthoek 67">
              <a:extLst>
                <a:ext uri="{FF2B5EF4-FFF2-40B4-BE49-F238E27FC236}">
                  <a16:creationId xmlns:a16="http://schemas.microsoft.com/office/drawing/2014/main" id="{01306ED4-602A-4CA9-8205-52E7F6472F1A}"/>
                </a:ext>
              </a:extLst>
            </p:cNvPr>
            <p:cNvSpPr/>
            <p:nvPr/>
          </p:nvSpPr>
          <p:spPr>
            <a:xfrm>
              <a:off x="9412155" y="4673177"/>
              <a:ext cx="1998712"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r>
                <a:rPr lang="nl-NL" sz="2800" b="1">
                  <a:solidFill>
                    <a:schemeClr val="tx1"/>
                  </a:solidFill>
                </a:rPr>
                <a:t>650.000+</a:t>
              </a:r>
            </a:p>
          </p:txBody>
        </p:sp>
        <p:pic>
          <p:nvPicPr>
            <p:cNvPr id="69" name="Graphic 68">
              <a:extLst>
                <a:ext uri="{FF2B5EF4-FFF2-40B4-BE49-F238E27FC236}">
                  <a16:creationId xmlns:a16="http://schemas.microsoft.com/office/drawing/2014/main" id="{DA01A473-209F-4EB5-9B48-081A07C37BEB}"/>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8878651" y="4675205"/>
              <a:ext cx="501550" cy="501552"/>
            </a:xfrm>
            <a:prstGeom prst="rect">
              <a:avLst/>
            </a:prstGeom>
          </p:spPr>
        </p:pic>
        <p:sp>
          <p:nvSpPr>
            <p:cNvPr id="70" name="Rechthoek 69">
              <a:extLst>
                <a:ext uri="{FF2B5EF4-FFF2-40B4-BE49-F238E27FC236}">
                  <a16:creationId xmlns:a16="http://schemas.microsoft.com/office/drawing/2014/main" id="{6061EF27-625C-44D2-8F9A-2CC84948EC2F}"/>
                </a:ext>
              </a:extLst>
            </p:cNvPr>
            <p:cNvSpPr/>
            <p:nvPr/>
          </p:nvSpPr>
          <p:spPr>
            <a:xfrm>
              <a:off x="9412155" y="5007304"/>
              <a:ext cx="1180131" cy="307777"/>
            </a:xfrm>
            <a:prstGeom prst="rect">
              <a:avLst/>
            </a:prstGeom>
          </p:spPr>
          <p:txBody>
            <a:bodyPr wrap="none">
              <a:spAutoFit/>
            </a:bodyPr>
            <a:lstStyle/>
            <a:p>
              <a:r>
                <a:rPr lang="nl-NL" sz="1400" err="1"/>
                <a:t>Rental</a:t>
              </a:r>
              <a:r>
                <a:rPr lang="nl-NL" sz="1400"/>
                <a:t> items</a:t>
              </a:r>
            </a:p>
          </p:txBody>
        </p:sp>
      </p:grpSp>
      <p:grpSp>
        <p:nvGrpSpPr>
          <p:cNvPr id="113" name="Groep 112">
            <a:extLst>
              <a:ext uri="{FF2B5EF4-FFF2-40B4-BE49-F238E27FC236}">
                <a16:creationId xmlns:a16="http://schemas.microsoft.com/office/drawing/2014/main" id="{95D825EB-942F-4D13-9E9C-D3284D24667D}"/>
              </a:ext>
            </a:extLst>
          </p:cNvPr>
          <p:cNvGrpSpPr/>
          <p:nvPr/>
        </p:nvGrpSpPr>
        <p:grpSpPr>
          <a:xfrm>
            <a:off x="8848342" y="5701877"/>
            <a:ext cx="2562525" cy="642396"/>
            <a:chOff x="8848342" y="5701877"/>
            <a:chExt cx="2562525" cy="642396"/>
          </a:xfrm>
        </p:grpSpPr>
        <p:sp>
          <p:nvSpPr>
            <p:cNvPr id="72" name="Rechthoek 71">
              <a:extLst>
                <a:ext uri="{FF2B5EF4-FFF2-40B4-BE49-F238E27FC236}">
                  <a16:creationId xmlns:a16="http://schemas.microsoft.com/office/drawing/2014/main" id="{AFEE4A23-0E02-4A95-A00D-EDF2A0870911}"/>
                </a:ext>
              </a:extLst>
            </p:cNvPr>
            <p:cNvSpPr/>
            <p:nvPr/>
          </p:nvSpPr>
          <p:spPr>
            <a:xfrm>
              <a:off x="9412155" y="5701877"/>
              <a:ext cx="1998712" cy="400292"/>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r>
                <a:rPr lang="nl-NL" sz="2800" b="1">
                  <a:solidFill>
                    <a:schemeClr val="tx1"/>
                  </a:solidFill>
                </a:rPr>
                <a:t>2 </a:t>
              </a:r>
              <a:r>
                <a:rPr lang="nl-NL" sz="1600" b="1">
                  <a:solidFill>
                    <a:schemeClr val="tx1"/>
                  </a:solidFill>
                </a:rPr>
                <a:t>EUR MLD</a:t>
              </a:r>
            </a:p>
          </p:txBody>
        </p:sp>
        <p:pic>
          <p:nvPicPr>
            <p:cNvPr id="73" name="Graphic 72">
              <a:extLst>
                <a:ext uri="{FF2B5EF4-FFF2-40B4-BE49-F238E27FC236}">
                  <a16:creationId xmlns:a16="http://schemas.microsoft.com/office/drawing/2014/main" id="{27C69B16-2945-462C-AF8D-0CFA920FC20E}"/>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8848342" y="5703905"/>
              <a:ext cx="501550" cy="501552"/>
            </a:xfrm>
            <a:prstGeom prst="rect">
              <a:avLst/>
            </a:prstGeom>
          </p:spPr>
        </p:pic>
        <p:sp>
          <p:nvSpPr>
            <p:cNvPr id="74" name="Rechthoek 73">
              <a:extLst>
                <a:ext uri="{FF2B5EF4-FFF2-40B4-BE49-F238E27FC236}">
                  <a16:creationId xmlns:a16="http://schemas.microsoft.com/office/drawing/2014/main" id="{D5B9B0E9-5E24-4A48-867F-3F3B29BE6D03}"/>
                </a:ext>
              </a:extLst>
            </p:cNvPr>
            <p:cNvSpPr/>
            <p:nvPr/>
          </p:nvSpPr>
          <p:spPr>
            <a:xfrm>
              <a:off x="9412155" y="6036496"/>
              <a:ext cx="1059906" cy="307777"/>
            </a:xfrm>
            <a:prstGeom prst="rect">
              <a:avLst/>
            </a:prstGeom>
          </p:spPr>
          <p:txBody>
            <a:bodyPr wrap="none">
              <a:spAutoFit/>
            </a:bodyPr>
            <a:lstStyle/>
            <a:p>
              <a:r>
                <a:rPr lang="nl-NL" sz="1400"/>
                <a:t>Fleet </a:t>
              </a:r>
              <a:r>
                <a:rPr lang="nl-NL" sz="1400" err="1"/>
                <a:t>value</a:t>
              </a:r>
              <a:endParaRPr lang="nl-NL" sz="1400"/>
            </a:p>
          </p:txBody>
        </p:sp>
      </p:grpSp>
      <p:sp>
        <p:nvSpPr>
          <p:cNvPr id="114" name="SLOT" hidden="1">
            <a:extLst>
              <a:ext uri="{FF2B5EF4-FFF2-40B4-BE49-F238E27FC236}">
                <a16:creationId xmlns:a16="http://schemas.microsoft.com/office/drawing/2014/main" id="{0773A9B6-6F92-4ED0-BC45-67B4105376E9}"/>
              </a:ext>
            </a:extLst>
          </p:cNvPr>
          <p:cNvSpPr/>
          <p:nvPr/>
        </p:nvSpPr>
        <p:spPr>
          <a:xfrm>
            <a:off x="-2016420" y="-1531257"/>
            <a:ext cx="16224840" cy="9920514"/>
          </a:xfrm>
          <a:prstGeom prst="rect">
            <a:avLst/>
          </a:prstGeom>
          <a:solidFill>
            <a:schemeClr val="accent1">
              <a:alpha val="0"/>
            </a:schemeClr>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latin typeface="+mj-lt"/>
            </a:endParaRPr>
          </a:p>
        </p:txBody>
      </p:sp>
      <p:grpSp>
        <p:nvGrpSpPr>
          <p:cNvPr id="55" name="KLEUR">
            <a:extLst>
              <a:ext uri="{FF2B5EF4-FFF2-40B4-BE49-F238E27FC236}">
                <a16:creationId xmlns:a16="http://schemas.microsoft.com/office/drawing/2014/main" id="{F9FA64D8-B72A-44C6-B909-7554F337004E}"/>
              </a:ext>
            </a:extLst>
          </p:cNvPr>
          <p:cNvGrpSpPr/>
          <p:nvPr/>
        </p:nvGrpSpPr>
        <p:grpSpPr bwMode="gray">
          <a:xfrm>
            <a:off x="289229" y="1652338"/>
            <a:ext cx="5285030" cy="4740002"/>
            <a:chOff x="3588765" y="1625608"/>
            <a:chExt cx="5132094" cy="4542015"/>
          </a:xfrm>
          <a:solidFill>
            <a:srgbClr val="D4D4D4"/>
          </a:solidFill>
        </p:grpSpPr>
        <p:sp>
          <p:nvSpPr>
            <p:cNvPr id="57" name="Freeform 5">
              <a:extLst>
                <a:ext uri="{FF2B5EF4-FFF2-40B4-BE49-F238E27FC236}">
                  <a16:creationId xmlns:a16="http://schemas.microsoft.com/office/drawing/2014/main" id="{436CA779-D2AB-482D-B72B-C323E97A8540}"/>
                </a:ext>
              </a:extLst>
            </p:cNvPr>
            <p:cNvSpPr>
              <a:spLocks/>
            </p:cNvSpPr>
            <p:nvPr/>
          </p:nvSpPr>
          <p:spPr bwMode="gray">
            <a:xfrm>
              <a:off x="8712884" y="5025740"/>
              <a:ext cx="7975" cy="4785"/>
            </a:xfrm>
            <a:custGeom>
              <a:avLst/>
              <a:gdLst>
                <a:gd name="T0" fmla="*/ 14 w 16"/>
                <a:gd name="T1" fmla="*/ 4 h 9"/>
                <a:gd name="T2" fmla="*/ 0 w 16"/>
                <a:gd name="T3" fmla="*/ 0 h 9"/>
                <a:gd name="T4" fmla="*/ 9 w 16"/>
                <a:gd name="T5" fmla="*/ 7 h 9"/>
                <a:gd name="T6" fmla="*/ 14 w 16"/>
                <a:gd name="T7" fmla="*/ 9 h 9"/>
                <a:gd name="T8" fmla="*/ 14 w 16"/>
                <a:gd name="T9" fmla="*/ 4 h 9"/>
              </a:gdLst>
              <a:ahLst/>
              <a:cxnLst>
                <a:cxn ang="0">
                  <a:pos x="T0" y="T1"/>
                </a:cxn>
                <a:cxn ang="0">
                  <a:pos x="T2" y="T3"/>
                </a:cxn>
                <a:cxn ang="0">
                  <a:pos x="T4" y="T5"/>
                </a:cxn>
                <a:cxn ang="0">
                  <a:pos x="T6" y="T7"/>
                </a:cxn>
                <a:cxn ang="0">
                  <a:pos x="T8" y="T9"/>
                </a:cxn>
              </a:cxnLst>
              <a:rect l="0" t="0" r="r" b="b"/>
              <a:pathLst>
                <a:path w="16" h="9">
                  <a:moveTo>
                    <a:pt x="14" y="4"/>
                  </a:moveTo>
                  <a:cubicBezTo>
                    <a:pt x="13" y="3"/>
                    <a:pt x="0" y="0"/>
                    <a:pt x="0" y="0"/>
                  </a:cubicBezTo>
                  <a:cubicBezTo>
                    <a:pt x="0" y="2"/>
                    <a:pt x="9" y="7"/>
                    <a:pt x="9" y="7"/>
                  </a:cubicBezTo>
                  <a:cubicBezTo>
                    <a:pt x="9" y="8"/>
                    <a:pt x="14" y="9"/>
                    <a:pt x="14" y="9"/>
                  </a:cubicBezTo>
                  <a:cubicBezTo>
                    <a:pt x="14" y="9"/>
                    <a:pt x="16" y="4"/>
                    <a:pt x="1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6">
              <a:extLst>
                <a:ext uri="{FF2B5EF4-FFF2-40B4-BE49-F238E27FC236}">
                  <a16:creationId xmlns:a16="http://schemas.microsoft.com/office/drawing/2014/main" id="{65124DF5-15A9-417B-B7AE-F05D22A74EE0}"/>
                </a:ext>
              </a:extLst>
            </p:cNvPr>
            <p:cNvSpPr>
              <a:spLocks/>
            </p:cNvSpPr>
            <p:nvPr/>
          </p:nvSpPr>
          <p:spPr bwMode="gray">
            <a:xfrm>
              <a:off x="8712884" y="5025740"/>
              <a:ext cx="7975" cy="4785"/>
            </a:xfrm>
            <a:custGeom>
              <a:avLst/>
              <a:gdLst>
                <a:gd name="T0" fmla="*/ 14 w 16"/>
                <a:gd name="T1" fmla="*/ 9 h 9"/>
                <a:gd name="T2" fmla="*/ 9 w 16"/>
                <a:gd name="T3" fmla="*/ 7 h 9"/>
                <a:gd name="T4" fmla="*/ 0 w 16"/>
                <a:gd name="T5" fmla="*/ 0 h 9"/>
                <a:gd name="T6" fmla="*/ 14 w 16"/>
                <a:gd name="T7" fmla="*/ 4 h 9"/>
                <a:gd name="T8" fmla="*/ 14 w 16"/>
                <a:gd name="T9" fmla="*/ 9 h 9"/>
              </a:gdLst>
              <a:ahLst/>
              <a:cxnLst>
                <a:cxn ang="0">
                  <a:pos x="T0" y="T1"/>
                </a:cxn>
                <a:cxn ang="0">
                  <a:pos x="T2" y="T3"/>
                </a:cxn>
                <a:cxn ang="0">
                  <a:pos x="T4" y="T5"/>
                </a:cxn>
                <a:cxn ang="0">
                  <a:pos x="T6" y="T7"/>
                </a:cxn>
                <a:cxn ang="0">
                  <a:pos x="T8" y="T9"/>
                </a:cxn>
              </a:cxnLst>
              <a:rect l="0" t="0" r="r" b="b"/>
              <a:pathLst>
                <a:path w="16" h="9">
                  <a:moveTo>
                    <a:pt x="14" y="9"/>
                  </a:moveTo>
                  <a:cubicBezTo>
                    <a:pt x="14" y="9"/>
                    <a:pt x="9" y="8"/>
                    <a:pt x="9" y="7"/>
                  </a:cubicBezTo>
                  <a:cubicBezTo>
                    <a:pt x="9" y="7"/>
                    <a:pt x="0" y="2"/>
                    <a:pt x="0" y="0"/>
                  </a:cubicBezTo>
                  <a:cubicBezTo>
                    <a:pt x="0" y="0"/>
                    <a:pt x="13" y="3"/>
                    <a:pt x="14" y="4"/>
                  </a:cubicBezTo>
                  <a:cubicBezTo>
                    <a:pt x="16" y="4"/>
                    <a:pt x="14" y="9"/>
                    <a:pt x="14"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7">
              <a:extLst>
                <a:ext uri="{FF2B5EF4-FFF2-40B4-BE49-F238E27FC236}">
                  <a16:creationId xmlns:a16="http://schemas.microsoft.com/office/drawing/2014/main" id="{467BF680-A557-4A89-A079-7E496981087A}"/>
                </a:ext>
              </a:extLst>
            </p:cNvPr>
            <p:cNvSpPr>
              <a:spLocks/>
            </p:cNvSpPr>
            <p:nvPr/>
          </p:nvSpPr>
          <p:spPr bwMode="gray">
            <a:xfrm>
              <a:off x="8677798" y="4008252"/>
              <a:ext cx="4785" cy="11164"/>
            </a:xfrm>
            <a:custGeom>
              <a:avLst/>
              <a:gdLst>
                <a:gd name="T0" fmla="*/ 0 w 8"/>
                <a:gd name="T1" fmla="*/ 0 h 19"/>
                <a:gd name="T2" fmla="*/ 0 w 8"/>
                <a:gd name="T3" fmla="*/ 19 h 19"/>
                <a:gd name="T4" fmla="*/ 2 w 8"/>
                <a:gd name="T5" fmla="*/ 17 h 19"/>
                <a:gd name="T6" fmla="*/ 0 w 8"/>
                <a:gd name="T7" fmla="*/ 0 h 19"/>
              </a:gdLst>
              <a:ahLst/>
              <a:cxnLst>
                <a:cxn ang="0">
                  <a:pos x="T0" y="T1"/>
                </a:cxn>
                <a:cxn ang="0">
                  <a:pos x="T2" y="T3"/>
                </a:cxn>
                <a:cxn ang="0">
                  <a:pos x="T4" y="T5"/>
                </a:cxn>
                <a:cxn ang="0">
                  <a:pos x="T6" y="T7"/>
                </a:cxn>
              </a:cxnLst>
              <a:rect l="0" t="0" r="r" b="b"/>
              <a:pathLst>
                <a:path w="8" h="19">
                  <a:moveTo>
                    <a:pt x="0" y="0"/>
                  </a:moveTo>
                  <a:cubicBezTo>
                    <a:pt x="0" y="19"/>
                    <a:pt x="0" y="19"/>
                    <a:pt x="0" y="19"/>
                  </a:cubicBezTo>
                  <a:cubicBezTo>
                    <a:pt x="1" y="18"/>
                    <a:pt x="2" y="18"/>
                    <a:pt x="2" y="17"/>
                  </a:cubicBezTo>
                  <a:cubicBezTo>
                    <a:pt x="8" y="12"/>
                    <a:pt x="6" y="6"/>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8">
              <a:extLst>
                <a:ext uri="{FF2B5EF4-FFF2-40B4-BE49-F238E27FC236}">
                  <a16:creationId xmlns:a16="http://schemas.microsoft.com/office/drawing/2014/main" id="{C9DC4BE6-0DA8-4C39-9597-A2709D5E2EA6}"/>
                </a:ext>
              </a:extLst>
            </p:cNvPr>
            <p:cNvSpPr>
              <a:spLocks/>
            </p:cNvSpPr>
            <p:nvPr/>
          </p:nvSpPr>
          <p:spPr bwMode="gray">
            <a:xfrm>
              <a:off x="6395627" y="5162894"/>
              <a:ext cx="4785" cy="3190"/>
            </a:xfrm>
            <a:custGeom>
              <a:avLst/>
              <a:gdLst>
                <a:gd name="T0" fmla="*/ 3 w 3"/>
                <a:gd name="T1" fmla="*/ 0 h 2"/>
                <a:gd name="T2" fmla="*/ 0 w 3"/>
                <a:gd name="T3" fmla="*/ 2 h 2"/>
                <a:gd name="T4" fmla="*/ 3 w 3"/>
                <a:gd name="T5" fmla="*/ 1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1"/>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9">
              <a:extLst>
                <a:ext uri="{FF2B5EF4-FFF2-40B4-BE49-F238E27FC236}">
                  <a16:creationId xmlns:a16="http://schemas.microsoft.com/office/drawing/2014/main" id="{38857DF1-E68A-4DCA-875D-D9E36A2AB8D8}"/>
                </a:ext>
              </a:extLst>
            </p:cNvPr>
            <p:cNvSpPr>
              <a:spLocks/>
            </p:cNvSpPr>
            <p:nvPr/>
          </p:nvSpPr>
          <p:spPr bwMode="gray">
            <a:xfrm>
              <a:off x="6582220" y="4062476"/>
              <a:ext cx="7975" cy="15948"/>
            </a:xfrm>
            <a:custGeom>
              <a:avLst/>
              <a:gdLst>
                <a:gd name="T0" fmla="*/ 15 w 15"/>
                <a:gd name="T1" fmla="*/ 30 h 30"/>
                <a:gd name="T2" fmla="*/ 10 w 15"/>
                <a:gd name="T3" fmla="*/ 16 h 30"/>
                <a:gd name="T4" fmla="*/ 0 w 15"/>
                <a:gd name="T5" fmla="*/ 0 h 30"/>
                <a:gd name="T6" fmla="*/ 15 w 15"/>
                <a:gd name="T7" fmla="*/ 30 h 30"/>
              </a:gdLst>
              <a:ahLst/>
              <a:cxnLst>
                <a:cxn ang="0">
                  <a:pos x="T0" y="T1"/>
                </a:cxn>
                <a:cxn ang="0">
                  <a:pos x="T2" y="T3"/>
                </a:cxn>
                <a:cxn ang="0">
                  <a:pos x="T4" y="T5"/>
                </a:cxn>
                <a:cxn ang="0">
                  <a:pos x="T6" y="T7"/>
                </a:cxn>
              </a:cxnLst>
              <a:rect l="0" t="0" r="r" b="b"/>
              <a:pathLst>
                <a:path w="15" h="30">
                  <a:moveTo>
                    <a:pt x="15" y="30"/>
                  </a:moveTo>
                  <a:cubicBezTo>
                    <a:pt x="14" y="25"/>
                    <a:pt x="12" y="20"/>
                    <a:pt x="10" y="16"/>
                  </a:cubicBezTo>
                  <a:cubicBezTo>
                    <a:pt x="7" y="12"/>
                    <a:pt x="3" y="4"/>
                    <a:pt x="0" y="0"/>
                  </a:cubicBezTo>
                  <a:cubicBezTo>
                    <a:pt x="4" y="9"/>
                    <a:pt x="11" y="19"/>
                    <a:pt x="15"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10">
              <a:extLst>
                <a:ext uri="{FF2B5EF4-FFF2-40B4-BE49-F238E27FC236}">
                  <a16:creationId xmlns:a16="http://schemas.microsoft.com/office/drawing/2014/main" id="{577BBC3B-48D2-4B19-964B-4F7FAEC505BD}"/>
                </a:ext>
              </a:extLst>
            </p:cNvPr>
            <p:cNvSpPr>
              <a:spLocks/>
            </p:cNvSpPr>
            <p:nvPr/>
          </p:nvSpPr>
          <p:spPr bwMode="gray">
            <a:xfrm>
              <a:off x="6409981" y="3743514"/>
              <a:ext cx="3190" cy="0"/>
            </a:xfrm>
            <a:custGeom>
              <a:avLst/>
              <a:gdLst>
                <a:gd name="T0" fmla="*/ 8 w 8"/>
                <a:gd name="T1" fmla="*/ 0 w 8"/>
                <a:gd name="T2" fmla="*/ 8 w 8"/>
              </a:gdLst>
              <a:ahLst/>
              <a:cxnLst>
                <a:cxn ang="0">
                  <a:pos x="T0" y="0"/>
                </a:cxn>
                <a:cxn ang="0">
                  <a:pos x="T1" y="0"/>
                </a:cxn>
                <a:cxn ang="0">
                  <a:pos x="T2" y="0"/>
                </a:cxn>
              </a:cxnLst>
              <a:rect l="0" t="0" r="r" b="b"/>
              <a:pathLst>
                <a:path w="8">
                  <a:moveTo>
                    <a:pt x="8" y="0"/>
                  </a:moveTo>
                  <a:cubicBezTo>
                    <a:pt x="5" y="0"/>
                    <a:pt x="3" y="0"/>
                    <a:pt x="0" y="0"/>
                  </a:cubicBezTo>
                  <a:cubicBezTo>
                    <a:pt x="3" y="0"/>
                    <a:pt x="5" y="0"/>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11">
              <a:extLst>
                <a:ext uri="{FF2B5EF4-FFF2-40B4-BE49-F238E27FC236}">
                  <a16:creationId xmlns:a16="http://schemas.microsoft.com/office/drawing/2014/main" id="{690F97D1-510C-4368-A0C9-4A08884AABF7}"/>
                </a:ext>
              </a:extLst>
            </p:cNvPr>
            <p:cNvSpPr>
              <a:spLocks/>
            </p:cNvSpPr>
            <p:nvPr/>
          </p:nvSpPr>
          <p:spPr bwMode="gray">
            <a:xfrm>
              <a:off x="6606142" y="4965138"/>
              <a:ext cx="3190" cy="6379"/>
            </a:xfrm>
            <a:custGeom>
              <a:avLst/>
              <a:gdLst>
                <a:gd name="T0" fmla="*/ 0 w 5"/>
                <a:gd name="T1" fmla="*/ 12 h 12"/>
                <a:gd name="T2" fmla="*/ 2 w 5"/>
                <a:gd name="T3" fmla="*/ 0 h 12"/>
                <a:gd name="T4" fmla="*/ 0 w 5"/>
                <a:gd name="T5" fmla="*/ 12 h 12"/>
              </a:gdLst>
              <a:ahLst/>
              <a:cxnLst>
                <a:cxn ang="0">
                  <a:pos x="T0" y="T1"/>
                </a:cxn>
                <a:cxn ang="0">
                  <a:pos x="T2" y="T3"/>
                </a:cxn>
                <a:cxn ang="0">
                  <a:pos x="T4" y="T5"/>
                </a:cxn>
              </a:cxnLst>
              <a:rect l="0" t="0" r="r" b="b"/>
              <a:pathLst>
                <a:path w="5" h="12">
                  <a:moveTo>
                    <a:pt x="0" y="12"/>
                  </a:moveTo>
                  <a:cubicBezTo>
                    <a:pt x="3" y="8"/>
                    <a:pt x="5" y="3"/>
                    <a:pt x="2" y="0"/>
                  </a:cubicBezTo>
                  <a:cubicBezTo>
                    <a:pt x="3" y="4"/>
                    <a:pt x="2" y="8"/>
                    <a:pt x="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12">
              <a:extLst>
                <a:ext uri="{FF2B5EF4-FFF2-40B4-BE49-F238E27FC236}">
                  <a16:creationId xmlns:a16="http://schemas.microsoft.com/office/drawing/2014/main" id="{1CE1DCF5-6EF0-4A09-87B7-61EDB16815FD}"/>
                </a:ext>
              </a:extLst>
            </p:cNvPr>
            <p:cNvSpPr>
              <a:spLocks/>
            </p:cNvSpPr>
            <p:nvPr/>
          </p:nvSpPr>
          <p:spPr bwMode="gray">
            <a:xfrm>
              <a:off x="6400412" y="52027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13">
              <a:extLst>
                <a:ext uri="{FF2B5EF4-FFF2-40B4-BE49-F238E27FC236}">
                  <a16:creationId xmlns:a16="http://schemas.microsoft.com/office/drawing/2014/main" id="{C82DD436-7C86-4392-8D59-7113BF6AFC0A}"/>
                </a:ext>
              </a:extLst>
            </p:cNvPr>
            <p:cNvSpPr>
              <a:spLocks/>
            </p:cNvSpPr>
            <p:nvPr/>
          </p:nvSpPr>
          <p:spPr bwMode="gray">
            <a:xfrm>
              <a:off x="6398817" y="3743514"/>
              <a:ext cx="1595"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14">
              <a:extLst>
                <a:ext uri="{FF2B5EF4-FFF2-40B4-BE49-F238E27FC236}">
                  <a16:creationId xmlns:a16="http://schemas.microsoft.com/office/drawing/2014/main" id="{1FE1A7A2-5FE0-426C-BF41-AC195ECFC4A1}"/>
                </a:ext>
              </a:extLst>
            </p:cNvPr>
            <p:cNvSpPr>
              <a:spLocks/>
            </p:cNvSpPr>
            <p:nvPr/>
          </p:nvSpPr>
          <p:spPr bwMode="gray">
            <a:xfrm>
              <a:off x="6394033" y="3745110"/>
              <a:ext cx="319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15">
              <a:extLst>
                <a:ext uri="{FF2B5EF4-FFF2-40B4-BE49-F238E27FC236}">
                  <a16:creationId xmlns:a16="http://schemas.microsoft.com/office/drawing/2014/main" id="{7ADDF945-9BB8-4FF5-BD88-1F32D3A5FC16}"/>
                </a:ext>
              </a:extLst>
            </p:cNvPr>
            <p:cNvSpPr>
              <a:spLocks/>
            </p:cNvSpPr>
            <p:nvPr/>
          </p:nvSpPr>
          <p:spPr bwMode="gray">
            <a:xfrm>
              <a:off x="6402006" y="3743514"/>
              <a:ext cx="3190" cy="0"/>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1"/>
                    <a:pt x="0" y="1"/>
                  </a:cubicBezTo>
                  <a:cubicBezTo>
                    <a:pt x="2" y="1"/>
                    <a:pt x="4" y="0"/>
                    <a:pt x="6"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16">
              <a:extLst>
                <a:ext uri="{FF2B5EF4-FFF2-40B4-BE49-F238E27FC236}">
                  <a16:creationId xmlns:a16="http://schemas.microsoft.com/office/drawing/2014/main" id="{BFFA5C22-6342-4CE4-B556-5DE049673563}"/>
                </a:ext>
              </a:extLst>
            </p:cNvPr>
            <p:cNvSpPr>
              <a:spLocks/>
            </p:cNvSpPr>
            <p:nvPr/>
          </p:nvSpPr>
          <p:spPr bwMode="gray">
            <a:xfrm>
              <a:off x="6405196" y="3743514"/>
              <a:ext cx="4785" cy="0"/>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4" y="1"/>
                    <a:pt x="2" y="1"/>
                    <a:pt x="0" y="1"/>
                  </a:cubicBezTo>
                  <a:cubicBezTo>
                    <a:pt x="2" y="1"/>
                    <a:pt x="4" y="1"/>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17">
              <a:extLst>
                <a:ext uri="{FF2B5EF4-FFF2-40B4-BE49-F238E27FC236}">
                  <a16:creationId xmlns:a16="http://schemas.microsoft.com/office/drawing/2014/main" id="{51BF36ED-637D-4C40-B32C-94C07643D30E}"/>
                </a:ext>
              </a:extLst>
            </p:cNvPr>
            <p:cNvSpPr>
              <a:spLocks/>
            </p:cNvSpPr>
            <p:nvPr/>
          </p:nvSpPr>
          <p:spPr bwMode="gray">
            <a:xfrm>
              <a:off x="6520022" y="5221902"/>
              <a:ext cx="159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18">
              <a:extLst>
                <a:ext uri="{FF2B5EF4-FFF2-40B4-BE49-F238E27FC236}">
                  <a16:creationId xmlns:a16="http://schemas.microsoft.com/office/drawing/2014/main" id="{23D72D65-2B90-427C-B571-A85CB1C8524D}"/>
                </a:ext>
              </a:extLst>
            </p:cNvPr>
            <p:cNvSpPr>
              <a:spLocks/>
            </p:cNvSpPr>
            <p:nvPr/>
          </p:nvSpPr>
          <p:spPr bwMode="gray">
            <a:xfrm>
              <a:off x="6526401" y="5221902"/>
              <a:ext cx="4785" cy="1595"/>
            </a:xfrm>
            <a:custGeom>
              <a:avLst/>
              <a:gdLst>
                <a:gd name="T0" fmla="*/ 9 w 9"/>
                <a:gd name="T1" fmla="*/ 1 h 1"/>
                <a:gd name="T2" fmla="*/ 0 w 9"/>
                <a:gd name="T3" fmla="*/ 0 h 1"/>
                <a:gd name="T4" fmla="*/ 9 w 9"/>
                <a:gd name="T5" fmla="*/ 1 h 1"/>
              </a:gdLst>
              <a:ahLst/>
              <a:cxnLst>
                <a:cxn ang="0">
                  <a:pos x="T0" y="T1"/>
                </a:cxn>
                <a:cxn ang="0">
                  <a:pos x="T2" y="T3"/>
                </a:cxn>
                <a:cxn ang="0">
                  <a:pos x="T4" y="T5"/>
                </a:cxn>
              </a:cxnLst>
              <a:rect l="0" t="0" r="r" b="b"/>
              <a:pathLst>
                <a:path w="9" h="1">
                  <a:moveTo>
                    <a:pt x="9" y="1"/>
                  </a:moveTo>
                  <a:cubicBezTo>
                    <a:pt x="6" y="1"/>
                    <a:pt x="3" y="1"/>
                    <a:pt x="0" y="0"/>
                  </a:cubicBezTo>
                  <a:cubicBezTo>
                    <a:pt x="3" y="1"/>
                    <a:pt x="6" y="1"/>
                    <a:pt x="9"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19">
              <a:extLst>
                <a:ext uri="{FF2B5EF4-FFF2-40B4-BE49-F238E27FC236}">
                  <a16:creationId xmlns:a16="http://schemas.microsoft.com/office/drawing/2014/main" id="{354D4590-B991-4BCB-9E09-D2B6533F56DF}"/>
                </a:ext>
              </a:extLst>
            </p:cNvPr>
            <p:cNvSpPr>
              <a:spLocks/>
            </p:cNvSpPr>
            <p:nvPr/>
          </p:nvSpPr>
          <p:spPr bwMode="gray">
            <a:xfrm>
              <a:off x="6521618" y="5221902"/>
              <a:ext cx="1595" cy="0"/>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1"/>
                    <a:pt x="1" y="0"/>
                    <a:pt x="0" y="0"/>
                  </a:cubicBezTo>
                  <a:cubicBezTo>
                    <a:pt x="1" y="0"/>
                    <a:pt x="3" y="1"/>
                    <a:pt x="5"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20">
              <a:extLst>
                <a:ext uri="{FF2B5EF4-FFF2-40B4-BE49-F238E27FC236}">
                  <a16:creationId xmlns:a16="http://schemas.microsoft.com/office/drawing/2014/main" id="{7882CED6-4D65-4356-8ECA-27232B7E3BE7}"/>
                </a:ext>
              </a:extLst>
            </p:cNvPr>
            <p:cNvSpPr>
              <a:spLocks/>
            </p:cNvSpPr>
            <p:nvPr/>
          </p:nvSpPr>
          <p:spPr bwMode="gray">
            <a:xfrm>
              <a:off x="6523212" y="5221902"/>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21">
              <a:extLst>
                <a:ext uri="{FF2B5EF4-FFF2-40B4-BE49-F238E27FC236}">
                  <a16:creationId xmlns:a16="http://schemas.microsoft.com/office/drawing/2014/main" id="{98C905F6-3BD7-42C5-AE8A-1ED1F88147B1}"/>
                </a:ext>
              </a:extLst>
            </p:cNvPr>
            <p:cNvSpPr>
              <a:spLocks/>
            </p:cNvSpPr>
            <p:nvPr/>
          </p:nvSpPr>
          <p:spPr bwMode="gray">
            <a:xfrm>
              <a:off x="6532781" y="5223497"/>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22">
              <a:extLst>
                <a:ext uri="{FF2B5EF4-FFF2-40B4-BE49-F238E27FC236}">
                  <a16:creationId xmlns:a16="http://schemas.microsoft.com/office/drawing/2014/main" id="{AC1BDB35-51D5-47B2-8FB3-40B9631804C3}"/>
                </a:ext>
              </a:extLst>
            </p:cNvPr>
            <p:cNvSpPr>
              <a:spLocks/>
            </p:cNvSpPr>
            <p:nvPr/>
          </p:nvSpPr>
          <p:spPr bwMode="gray">
            <a:xfrm>
              <a:off x="6531186" y="5223497"/>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 name="Rectangle 23">
              <a:extLst>
                <a:ext uri="{FF2B5EF4-FFF2-40B4-BE49-F238E27FC236}">
                  <a16:creationId xmlns:a16="http://schemas.microsoft.com/office/drawing/2014/main" id="{F91E47C0-F239-4268-8720-0574B2A41063}"/>
                </a:ext>
              </a:extLst>
            </p:cNvPr>
            <p:cNvSpPr>
              <a:spLocks noChangeArrowheads="1"/>
            </p:cNvSpPr>
            <p:nvPr/>
          </p:nvSpPr>
          <p:spPr bwMode="gray">
            <a:xfrm>
              <a:off x="6409981" y="5166084"/>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24">
              <a:extLst>
                <a:ext uri="{FF2B5EF4-FFF2-40B4-BE49-F238E27FC236}">
                  <a16:creationId xmlns:a16="http://schemas.microsoft.com/office/drawing/2014/main" id="{C99359CB-7B46-42F9-A83C-A260533EFB86}"/>
                </a:ext>
              </a:extLst>
            </p:cNvPr>
            <p:cNvSpPr>
              <a:spLocks/>
            </p:cNvSpPr>
            <p:nvPr/>
          </p:nvSpPr>
          <p:spPr bwMode="gray">
            <a:xfrm>
              <a:off x="6416360" y="5159704"/>
              <a:ext cx="1595" cy="1595"/>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25">
              <a:extLst>
                <a:ext uri="{FF2B5EF4-FFF2-40B4-BE49-F238E27FC236}">
                  <a16:creationId xmlns:a16="http://schemas.microsoft.com/office/drawing/2014/main" id="{2C8A405A-C564-4BC9-8694-638BF35B42A9}"/>
                </a:ext>
              </a:extLst>
            </p:cNvPr>
            <p:cNvSpPr>
              <a:spLocks/>
            </p:cNvSpPr>
            <p:nvPr/>
          </p:nvSpPr>
          <p:spPr bwMode="gray">
            <a:xfrm>
              <a:off x="6390843" y="3745110"/>
              <a:ext cx="3190"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26">
              <a:extLst>
                <a:ext uri="{FF2B5EF4-FFF2-40B4-BE49-F238E27FC236}">
                  <a16:creationId xmlns:a16="http://schemas.microsoft.com/office/drawing/2014/main" id="{2DFD2AB6-00A6-4666-A53D-FCB14C46517E}"/>
                </a:ext>
              </a:extLst>
            </p:cNvPr>
            <p:cNvSpPr>
              <a:spLocks/>
            </p:cNvSpPr>
            <p:nvPr/>
          </p:nvSpPr>
          <p:spPr bwMode="gray">
            <a:xfrm>
              <a:off x="6520022" y="5221902"/>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27">
              <a:extLst>
                <a:ext uri="{FF2B5EF4-FFF2-40B4-BE49-F238E27FC236}">
                  <a16:creationId xmlns:a16="http://schemas.microsoft.com/office/drawing/2014/main" id="{AB00D712-2CBC-4AEE-B7CB-8214CA6D7A35}"/>
                </a:ext>
              </a:extLst>
            </p:cNvPr>
            <p:cNvSpPr>
              <a:spLocks/>
            </p:cNvSpPr>
            <p:nvPr/>
          </p:nvSpPr>
          <p:spPr bwMode="gray">
            <a:xfrm>
              <a:off x="6518428" y="5221902"/>
              <a:ext cx="1595"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28">
              <a:extLst>
                <a:ext uri="{FF2B5EF4-FFF2-40B4-BE49-F238E27FC236}">
                  <a16:creationId xmlns:a16="http://schemas.microsoft.com/office/drawing/2014/main" id="{5A05C316-5679-4938-97BF-22B266917077}"/>
                </a:ext>
              </a:extLst>
            </p:cNvPr>
            <p:cNvSpPr>
              <a:spLocks/>
            </p:cNvSpPr>
            <p:nvPr/>
          </p:nvSpPr>
          <p:spPr bwMode="gray">
            <a:xfrm>
              <a:off x="6518428" y="522190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29">
              <a:extLst>
                <a:ext uri="{FF2B5EF4-FFF2-40B4-BE49-F238E27FC236}">
                  <a16:creationId xmlns:a16="http://schemas.microsoft.com/office/drawing/2014/main" id="{A46F2156-9CB8-49F4-9CBC-B126E9E283E1}"/>
                </a:ext>
              </a:extLst>
            </p:cNvPr>
            <p:cNvSpPr>
              <a:spLocks/>
            </p:cNvSpPr>
            <p:nvPr/>
          </p:nvSpPr>
          <p:spPr bwMode="gray">
            <a:xfrm>
              <a:off x="6524807" y="5221902"/>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30">
              <a:extLst>
                <a:ext uri="{FF2B5EF4-FFF2-40B4-BE49-F238E27FC236}">
                  <a16:creationId xmlns:a16="http://schemas.microsoft.com/office/drawing/2014/main" id="{B819C679-1E81-416A-8131-718E557B125A}"/>
                </a:ext>
              </a:extLst>
            </p:cNvPr>
            <p:cNvSpPr>
              <a:spLocks/>
            </p:cNvSpPr>
            <p:nvPr/>
          </p:nvSpPr>
          <p:spPr bwMode="gray">
            <a:xfrm>
              <a:off x="8567756" y="4856691"/>
              <a:ext cx="6379" cy="9569"/>
            </a:xfrm>
            <a:custGeom>
              <a:avLst/>
              <a:gdLst>
                <a:gd name="T0" fmla="*/ 7 w 12"/>
                <a:gd name="T1" fmla="*/ 19 h 19"/>
                <a:gd name="T2" fmla="*/ 10 w 12"/>
                <a:gd name="T3" fmla="*/ 13 h 19"/>
                <a:gd name="T4" fmla="*/ 9 w 12"/>
                <a:gd name="T5" fmla="*/ 1 h 19"/>
                <a:gd name="T6" fmla="*/ 2 w 12"/>
                <a:gd name="T7" fmla="*/ 17 h 19"/>
                <a:gd name="T8" fmla="*/ 7 w 12"/>
                <a:gd name="T9" fmla="*/ 19 h 19"/>
              </a:gdLst>
              <a:ahLst/>
              <a:cxnLst>
                <a:cxn ang="0">
                  <a:pos x="T0" y="T1"/>
                </a:cxn>
                <a:cxn ang="0">
                  <a:pos x="T2" y="T3"/>
                </a:cxn>
                <a:cxn ang="0">
                  <a:pos x="T4" y="T5"/>
                </a:cxn>
                <a:cxn ang="0">
                  <a:pos x="T6" y="T7"/>
                </a:cxn>
                <a:cxn ang="0">
                  <a:pos x="T8" y="T9"/>
                </a:cxn>
              </a:cxnLst>
              <a:rect l="0" t="0" r="r" b="b"/>
              <a:pathLst>
                <a:path w="12" h="19">
                  <a:moveTo>
                    <a:pt x="7" y="19"/>
                  </a:moveTo>
                  <a:cubicBezTo>
                    <a:pt x="10" y="13"/>
                    <a:pt x="10" y="13"/>
                    <a:pt x="10" y="13"/>
                  </a:cubicBezTo>
                  <a:cubicBezTo>
                    <a:pt x="10" y="13"/>
                    <a:pt x="12" y="3"/>
                    <a:pt x="9" y="1"/>
                  </a:cubicBezTo>
                  <a:cubicBezTo>
                    <a:pt x="6" y="0"/>
                    <a:pt x="0" y="9"/>
                    <a:pt x="2" y="17"/>
                  </a:cubicBezTo>
                  <a:lnTo>
                    <a:pt x="7" y="1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31">
              <a:extLst>
                <a:ext uri="{FF2B5EF4-FFF2-40B4-BE49-F238E27FC236}">
                  <a16:creationId xmlns:a16="http://schemas.microsoft.com/office/drawing/2014/main" id="{494413EB-E3DC-42D8-8E52-D3AA35B12930}"/>
                </a:ext>
              </a:extLst>
            </p:cNvPr>
            <p:cNvSpPr>
              <a:spLocks/>
            </p:cNvSpPr>
            <p:nvPr/>
          </p:nvSpPr>
          <p:spPr bwMode="gray">
            <a:xfrm>
              <a:off x="8550214" y="4888587"/>
              <a:ext cx="6379" cy="4785"/>
            </a:xfrm>
            <a:custGeom>
              <a:avLst/>
              <a:gdLst>
                <a:gd name="T0" fmla="*/ 11 w 12"/>
                <a:gd name="T1" fmla="*/ 1 h 7"/>
                <a:gd name="T2" fmla="*/ 0 w 12"/>
                <a:gd name="T3" fmla="*/ 1 h 7"/>
                <a:gd name="T4" fmla="*/ 12 w 12"/>
                <a:gd name="T5" fmla="*/ 7 h 7"/>
                <a:gd name="T6" fmla="*/ 11 w 12"/>
                <a:gd name="T7" fmla="*/ 1 h 7"/>
              </a:gdLst>
              <a:ahLst/>
              <a:cxnLst>
                <a:cxn ang="0">
                  <a:pos x="T0" y="T1"/>
                </a:cxn>
                <a:cxn ang="0">
                  <a:pos x="T2" y="T3"/>
                </a:cxn>
                <a:cxn ang="0">
                  <a:pos x="T4" y="T5"/>
                </a:cxn>
                <a:cxn ang="0">
                  <a:pos x="T6" y="T7"/>
                </a:cxn>
              </a:cxnLst>
              <a:rect l="0" t="0" r="r" b="b"/>
              <a:pathLst>
                <a:path w="12" h="7">
                  <a:moveTo>
                    <a:pt x="11" y="1"/>
                  </a:moveTo>
                  <a:cubicBezTo>
                    <a:pt x="11" y="1"/>
                    <a:pt x="5" y="0"/>
                    <a:pt x="0" y="1"/>
                  </a:cubicBezTo>
                  <a:cubicBezTo>
                    <a:pt x="12" y="7"/>
                    <a:pt x="12" y="7"/>
                    <a:pt x="12" y="7"/>
                  </a:cubicBezTo>
                  <a:lnTo>
                    <a:pt x="11"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32">
              <a:extLst>
                <a:ext uri="{FF2B5EF4-FFF2-40B4-BE49-F238E27FC236}">
                  <a16:creationId xmlns:a16="http://schemas.microsoft.com/office/drawing/2014/main" id="{FEB1FE83-7181-461E-AD09-05E3493F6325}"/>
                </a:ext>
              </a:extLst>
            </p:cNvPr>
            <p:cNvSpPr>
              <a:spLocks/>
            </p:cNvSpPr>
            <p:nvPr/>
          </p:nvSpPr>
          <p:spPr bwMode="gray">
            <a:xfrm>
              <a:off x="8575731" y="4891776"/>
              <a:ext cx="6379" cy="4785"/>
            </a:xfrm>
            <a:custGeom>
              <a:avLst/>
              <a:gdLst>
                <a:gd name="T0" fmla="*/ 9 w 10"/>
                <a:gd name="T1" fmla="*/ 4 h 7"/>
                <a:gd name="T2" fmla="*/ 0 w 10"/>
                <a:gd name="T3" fmla="*/ 0 h 7"/>
                <a:gd name="T4" fmla="*/ 9 w 10"/>
                <a:gd name="T5" fmla="*/ 4 h 7"/>
              </a:gdLst>
              <a:ahLst/>
              <a:cxnLst>
                <a:cxn ang="0">
                  <a:pos x="T0" y="T1"/>
                </a:cxn>
                <a:cxn ang="0">
                  <a:pos x="T2" y="T3"/>
                </a:cxn>
                <a:cxn ang="0">
                  <a:pos x="T4" y="T5"/>
                </a:cxn>
              </a:cxnLst>
              <a:rect l="0" t="0" r="r" b="b"/>
              <a:pathLst>
                <a:path w="10" h="7">
                  <a:moveTo>
                    <a:pt x="9" y="4"/>
                  </a:moveTo>
                  <a:cubicBezTo>
                    <a:pt x="7" y="0"/>
                    <a:pt x="0" y="0"/>
                    <a:pt x="0" y="0"/>
                  </a:cubicBezTo>
                  <a:cubicBezTo>
                    <a:pt x="0" y="0"/>
                    <a:pt x="10" y="7"/>
                    <a:pt x="9"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33">
              <a:extLst>
                <a:ext uri="{FF2B5EF4-FFF2-40B4-BE49-F238E27FC236}">
                  <a16:creationId xmlns:a16="http://schemas.microsoft.com/office/drawing/2014/main" id="{125D19C9-2EC4-416C-8C10-AA3DE7932CD1}"/>
                </a:ext>
              </a:extLst>
            </p:cNvPr>
            <p:cNvSpPr>
              <a:spLocks/>
            </p:cNvSpPr>
            <p:nvPr/>
          </p:nvSpPr>
          <p:spPr bwMode="gray">
            <a:xfrm>
              <a:off x="8577325" y="4831174"/>
              <a:ext cx="12758" cy="7975"/>
            </a:xfrm>
            <a:custGeom>
              <a:avLst/>
              <a:gdLst>
                <a:gd name="T0" fmla="*/ 11 w 23"/>
                <a:gd name="T1" fmla="*/ 9 h 13"/>
                <a:gd name="T2" fmla="*/ 19 w 23"/>
                <a:gd name="T3" fmla="*/ 9 h 13"/>
                <a:gd name="T4" fmla="*/ 23 w 23"/>
                <a:gd name="T5" fmla="*/ 1 h 13"/>
                <a:gd name="T6" fmla="*/ 0 w 23"/>
                <a:gd name="T7" fmla="*/ 13 h 13"/>
                <a:gd name="T8" fmla="*/ 9 w 23"/>
                <a:gd name="T9" fmla="*/ 13 h 13"/>
                <a:gd name="T10" fmla="*/ 11 w 23"/>
                <a:gd name="T11" fmla="*/ 9 h 13"/>
              </a:gdLst>
              <a:ahLst/>
              <a:cxnLst>
                <a:cxn ang="0">
                  <a:pos x="T0" y="T1"/>
                </a:cxn>
                <a:cxn ang="0">
                  <a:pos x="T2" y="T3"/>
                </a:cxn>
                <a:cxn ang="0">
                  <a:pos x="T4" y="T5"/>
                </a:cxn>
                <a:cxn ang="0">
                  <a:pos x="T6" y="T7"/>
                </a:cxn>
                <a:cxn ang="0">
                  <a:pos x="T8" y="T9"/>
                </a:cxn>
                <a:cxn ang="0">
                  <a:pos x="T10" y="T11"/>
                </a:cxn>
              </a:cxnLst>
              <a:rect l="0" t="0" r="r" b="b"/>
              <a:pathLst>
                <a:path w="23" h="13">
                  <a:moveTo>
                    <a:pt x="11" y="9"/>
                  </a:moveTo>
                  <a:cubicBezTo>
                    <a:pt x="19" y="9"/>
                    <a:pt x="19" y="9"/>
                    <a:pt x="19" y="9"/>
                  </a:cubicBezTo>
                  <a:cubicBezTo>
                    <a:pt x="23" y="1"/>
                    <a:pt x="23" y="1"/>
                    <a:pt x="23" y="1"/>
                  </a:cubicBezTo>
                  <a:cubicBezTo>
                    <a:pt x="7" y="0"/>
                    <a:pt x="0" y="13"/>
                    <a:pt x="0" y="13"/>
                  </a:cubicBezTo>
                  <a:cubicBezTo>
                    <a:pt x="9" y="13"/>
                    <a:pt x="9" y="13"/>
                    <a:pt x="9" y="13"/>
                  </a:cubicBezTo>
                  <a:lnTo>
                    <a:pt x="11"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34">
              <a:extLst>
                <a:ext uri="{FF2B5EF4-FFF2-40B4-BE49-F238E27FC236}">
                  <a16:creationId xmlns:a16="http://schemas.microsoft.com/office/drawing/2014/main" id="{4EBB3321-88F2-4F4B-83C5-6E5F9C44839E}"/>
                </a:ext>
              </a:extLst>
            </p:cNvPr>
            <p:cNvSpPr>
              <a:spLocks/>
            </p:cNvSpPr>
            <p:nvPr/>
          </p:nvSpPr>
          <p:spPr bwMode="gray">
            <a:xfrm>
              <a:off x="8543834" y="4840743"/>
              <a:ext cx="6379" cy="4785"/>
            </a:xfrm>
            <a:custGeom>
              <a:avLst/>
              <a:gdLst>
                <a:gd name="T0" fmla="*/ 8 w 13"/>
                <a:gd name="T1" fmla="*/ 10 h 10"/>
                <a:gd name="T2" fmla="*/ 12 w 13"/>
                <a:gd name="T3" fmla="*/ 3 h 10"/>
                <a:gd name="T4" fmla="*/ 1 w 13"/>
                <a:gd name="T5" fmla="*/ 6 h 10"/>
                <a:gd name="T6" fmla="*/ 8 w 13"/>
                <a:gd name="T7" fmla="*/ 10 h 10"/>
              </a:gdLst>
              <a:ahLst/>
              <a:cxnLst>
                <a:cxn ang="0">
                  <a:pos x="T0" y="T1"/>
                </a:cxn>
                <a:cxn ang="0">
                  <a:pos x="T2" y="T3"/>
                </a:cxn>
                <a:cxn ang="0">
                  <a:pos x="T4" y="T5"/>
                </a:cxn>
                <a:cxn ang="0">
                  <a:pos x="T6" y="T7"/>
                </a:cxn>
              </a:cxnLst>
              <a:rect l="0" t="0" r="r" b="b"/>
              <a:pathLst>
                <a:path w="13" h="10">
                  <a:moveTo>
                    <a:pt x="8" y="10"/>
                  </a:moveTo>
                  <a:cubicBezTo>
                    <a:pt x="8" y="10"/>
                    <a:pt x="13" y="6"/>
                    <a:pt x="12" y="3"/>
                  </a:cubicBezTo>
                  <a:cubicBezTo>
                    <a:pt x="11" y="0"/>
                    <a:pt x="0" y="2"/>
                    <a:pt x="1" y="6"/>
                  </a:cubicBezTo>
                  <a:cubicBezTo>
                    <a:pt x="3" y="10"/>
                    <a:pt x="8" y="10"/>
                    <a:pt x="8" y="1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35">
              <a:extLst>
                <a:ext uri="{FF2B5EF4-FFF2-40B4-BE49-F238E27FC236}">
                  <a16:creationId xmlns:a16="http://schemas.microsoft.com/office/drawing/2014/main" id="{16D2EFC6-9365-43D5-AC0E-DF991D4F0354}"/>
                </a:ext>
              </a:extLst>
            </p:cNvPr>
            <p:cNvSpPr>
              <a:spLocks/>
            </p:cNvSpPr>
            <p:nvPr/>
          </p:nvSpPr>
          <p:spPr bwMode="gray">
            <a:xfrm>
              <a:off x="8363621" y="4834363"/>
              <a:ext cx="7975" cy="6379"/>
            </a:xfrm>
            <a:custGeom>
              <a:avLst/>
              <a:gdLst>
                <a:gd name="T0" fmla="*/ 10 w 14"/>
                <a:gd name="T1" fmla="*/ 2 h 14"/>
                <a:gd name="T2" fmla="*/ 1 w 14"/>
                <a:gd name="T3" fmla="*/ 9 h 14"/>
                <a:gd name="T4" fmla="*/ 5 w 14"/>
                <a:gd name="T5" fmla="*/ 14 h 14"/>
                <a:gd name="T6" fmla="*/ 10 w 14"/>
                <a:gd name="T7" fmla="*/ 2 h 14"/>
              </a:gdLst>
              <a:ahLst/>
              <a:cxnLst>
                <a:cxn ang="0">
                  <a:pos x="T0" y="T1"/>
                </a:cxn>
                <a:cxn ang="0">
                  <a:pos x="T2" y="T3"/>
                </a:cxn>
                <a:cxn ang="0">
                  <a:pos x="T4" y="T5"/>
                </a:cxn>
                <a:cxn ang="0">
                  <a:pos x="T6" y="T7"/>
                </a:cxn>
              </a:cxnLst>
              <a:rect l="0" t="0" r="r" b="b"/>
              <a:pathLst>
                <a:path w="14" h="14">
                  <a:moveTo>
                    <a:pt x="10" y="2"/>
                  </a:moveTo>
                  <a:cubicBezTo>
                    <a:pt x="6" y="0"/>
                    <a:pt x="0" y="5"/>
                    <a:pt x="1" y="9"/>
                  </a:cubicBezTo>
                  <a:cubicBezTo>
                    <a:pt x="3" y="13"/>
                    <a:pt x="5" y="14"/>
                    <a:pt x="5" y="14"/>
                  </a:cubicBezTo>
                  <a:cubicBezTo>
                    <a:pt x="5" y="14"/>
                    <a:pt x="14" y="4"/>
                    <a:pt x="10"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36">
              <a:extLst>
                <a:ext uri="{FF2B5EF4-FFF2-40B4-BE49-F238E27FC236}">
                  <a16:creationId xmlns:a16="http://schemas.microsoft.com/office/drawing/2014/main" id="{8D838522-3326-494D-9C09-195D38DD7645}"/>
                </a:ext>
              </a:extLst>
            </p:cNvPr>
            <p:cNvSpPr>
              <a:spLocks/>
            </p:cNvSpPr>
            <p:nvPr/>
          </p:nvSpPr>
          <p:spPr bwMode="gray">
            <a:xfrm>
              <a:off x="8612411" y="4151785"/>
              <a:ext cx="65388" cy="218489"/>
            </a:xfrm>
            <a:custGeom>
              <a:avLst/>
              <a:gdLst>
                <a:gd name="T0" fmla="*/ 84 w 125"/>
                <a:gd name="T1" fmla="*/ 29 h 413"/>
                <a:gd name="T2" fmla="*/ 102 w 125"/>
                <a:gd name="T3" fmla="*/ 61 h 413"/>
                <a:gd name="T4" fmla="*/ 90 w 125"/>
                <a:gd name="T5" fmla="*/ 71 h 413"/>
                <a:gd name="T6" fmla="*/ 38 w 125"/>
                <a:gd name="T7" fmla="*/ 58 h 413"/>
                <a:gd name="T8" fmla="*/ 56 w 125"/>
                <a:gd name="T9" fmla="*/ 89 h 413"/>
                <a:gd name="T10" fmla="*/ 43 w 125"/>
                <a:gd name="T11" fmla="*/ 111 h 413"/>
                <a:gd name="T12" fmla="*/ 44 w 125"/>
                <a:gd name="T13" fmla="*/ 169 h 413"/>
                <a:gd name="T14" fmla="*/ 55 w 125"/>
                <a:gd name="T15" fmla="*/ 173 h 413"/>
                <a:gd name="T16" fmla="*/ 40 w 125"/>
                <a:gd name="T17" fmla="*/ 191 h 413"/>
                <a:gd name="T18" fmla="*/ 54 w 125"/>
                <a:gd name="T19" fmla="*/ 204 h 413"/>
                <a:gd name="T20" fmla="*/ 43 w 125"/>
                <a:gd name="T21" fmla="*/ 280 h 413"/>
                <a:gd name="T22" fmla="*/ 6 w 125"/>
                <a:gd name="T23" fmla="*/ 343 h 413"/>
                <a:gd name="T24" fmla="*/ 42 w 125"/>
                <a:gd name="T25" fmla="*/ 394 h 413"/>
                <a:gd name="T26" fmla="*/ 94 w 125"/>
                <a:gd name="T27" fmla="*/ 385 h 413"/>
                <a:gd name="T28" fmla="*/ 119 w 125"/>
                <a:gd name="T29" fmla="*/ 413 h 413"/>
                <a:gd name="T30" fmla="*/ 125 w 125"/>
                <a:gd name="T31" fmla="*/ 411 h 413"/>
                <a:gd name="T32" fmla="*/ 125 w 125"/>
                <a:gd name="T33" fmla="*/ 0 h 413"/>
                <a:gd name="T34" fmla="*/ 84 w 125"/>
                <a:gd name="T35" fmla="*/ 2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413">
                  <a:moveTo>
                    <a:pt x="84" y="29"/>
                  </a:moveTo>
                  <a:cubicBezTo>
                    <a:pt x="76" y="40"/>
                    <a:pt x="102" y="61"/>
                    <a:pt x="102" y="61"/>
                  </a:cubicBezTo>
                  <a:cubicBezTo>
                    <a:pt x="102" y="61"/>
                    <a:pt x="105" y="72"/>
                    <a:pt x="90" y="71"/>
                  </a:cubicBezTo>
                  <a:cubicBezTo>
                    <a:pt x="75" y="67"/>
                    <a:pt x="43" y="46"/>
                    <a:pt x="38" y="58"/>
                  </a:cubicBezTo>
                  <a:cubicBezTo>
                    <a:pt x="34" y="69"/>
                    <a:pt x="56" y="89"/>
                    <a:pt x="56" y="89"/>
                  </a:cubicBezTo>
                  <a:cubicBezTo>
                    <a:pt x="43" y="111"/>
                    <a:pt x="43" y="111"/>
                    <a:pt x="43" y="111"/>
                  </a:cubicBezTo>
                  <a:cubicBezTo>
                    <a:pt x="44" y="169"/>
                    <a:pt x="44" y="169"/>
                    <a:pt x="44" y="169"/>
                  </a:cubicBezTo>
                  <a:cubicBezTo>
                    <a:pt x="55" y="173"/>
                    <a:pt x="55" y="173"/>
                    <a:pt x="55" y="173"/>
                  </a:cubicBezTo>
                  <a:cubicBezTo>
                    <a:pt x="40" y="191"/>
                    <a:pt x="40" y="191"/>
                    <a:pt x="40" y="191"/>
                  </a:cubicBezTo>
                  <a:cubicBezTo>
                    <a:pt x="54" y="204"/>
                    <a:pt x="54" y="204"/>
                    <a:pt x="54" y="204"/>
                  </a:cubicBezTo>
                  <a:cubicBezTo>
                    <a:pt x="54" y="204"/>
                    <a:pt x="63" y="258"/>
                    <a:pt x="43" y="280"/>
                  </a:cubicBezTo>
                  <a:cubicBezTo>
                    <a:pt x="27" y="302"/>
                    <a:pt x="0" y="323"/>
                    <a:pt x="6" y="343"/>
                  </a:cubicBezTo>
                  <a:cubicBezTo>
                    <a:pt x="13" y="358"/>
                    <a:pt x="42" y="394"/>
                    <a:pt x="42" y="394"/>
                  </a:cubicBezTo>
                  <a:cubicBezTo>
                    <a:pt x="42" y="394"/>
                    <a:pt x="80" y="377"/>
                    <a:pt x="94" y="385"/>
                  </a:cubicBezTo>
                  <a:cubicBezTo>
                    <a:pt x="105" y="393"/>
                    <a:pt x="112" y="413"/>
                    <a:pt x="119" y="413"/>
                  </a:cubicBezTo>
                  <a:cubicBezTo>
                    <a:pt x="121" y="413"/>
                    <a:pt x="123" y="413"/>
                    <a:pt x="125" y="411"/>
                  </a:cubicBezTo>
                  <a:cubicBezTo>
                    <a:pt x="125" y="0"/>
                    <a:pt x="125" y="0"/>
                    <a:pt x="125" y="0"/>
                  </a:cubicBezTo>
                  <a:cubicBezTo>
                    <a:pt x="114" y="6"/>
                    <a:pt x="91" y="21"/>
                    <a:pt x="84" y="2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37">
              <a:extLst>
                <a:ext uri="{FF2B5EF4-FFF2-40B4-BE49-F238E27FC236}">
                  <a16:creationId xmlns:a16="http://schemas.microsoft.com/office/drawing/2014/main" id="{63C6B0CE-D566-4312-A8C1-13AFED490DD0}"/>
                </a:ext>
              </a:extLst>
            </p:cNvPr>
            <p:cNvSpPr>
              <a:spLocks/>
            </p:cNvSpPr>
            <p:nvPr/>
          </p:nvSpPr>
          <p:spPr bwMode="gray">
            <a:xfrm>
              <a:off x="6387654" y="3745110"/>
              <a:ext cx="1595"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1" y="0"/>
                    <a:pt x="0" y="0"/>
                  </a:cubicBezTo>
                  <a:cubicBezTo>
                    <a:pt x="1" y="0"/>
                    <a:pt x="3"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38">
              <a:extLst>
                <a:ext uri="{FF2B5EF4-FFF2-40B4-BE49-F238E27FC236}">
                  <a16:creationId xmlns:a16="http://schemas.microsoft.com/office/drawing/2014/main" id="{80830FC2-A4CC-40B3-8B27-0A9B1CFAD545}"/>
                </a:ext>
              </a:extLst>
            </p:cNvPr>
            <p:cNvSpPr>
              <a:spLocks/>
            </p:cNvSpPr>
            <p:nvPr/>
          </p:nvSpPr>
          <p:spPr bwMode="gray">
            <a:xfrm>
              <a:off x="6535970" y="5221902"/>
              <a:ext cx="3190" cy="1595"/>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2" y="0"/>
                    <a:pt x="3" y="0"/>
                    <a:pt x="4" y="0"/>
                  </a:cubicBezTo>
                  <a:cubicBezTo>
                    <a:pt x="3" y="0"/>
                    <a:pt x="2"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39">
              <a:extLst>
                <a:ext uri="{FF2B5EF4-FFF2-40B4-BE49-F238E27FC236}">
                  <a16:creationId xmlns:a16="http://schemas.microsoft.com/office/drawing/2014/main" id="{80E1A47E-4038-4231-A8B3-D050AA3B66C2}"/>
                </a:ext>
              </a:extLst>
            </p:cNvPr>
            <p:cNvSpPr>
              <a:spLocks/>
            </p:cNvSpPr>
            <p:nvPr/>
          </p:nvSpPr>
          <p:spPr bwMode="gray">
            <a:xfrm>
              <a:off x="8647497" y="4796088"/>
              <a:ext cx="6379" cy="4785"/>
            </a:xfrm>
            <a:custGeom>
              <a:avLst/>
              <a:gdLst>
                <a:gd name="T0" fmla="*/ 12 w 13"/>
                <a:gd name="T1" fmla="*/ 8 h 12"/>
                <a:gd name="T2" fmla="*/ 0 w 13"/>
                <a:gd name="T3" fmla="*/ 0 h 12"/>
                <a:gd name="T4" fmla="*/ 12 w 13"/>
                <a:gd name="T5" fmla="*/ 8 h 12"/>
              </a:gdLst>
              <a:ahLst/>
              <a:cxnLst>
                <a:cxn ang="0">
                  <a:pos x="T0" y="T1"/>
                </a:cxn>
                <a:cxn ang="0">
                  <a:pos x="T2" y="T3"/>
                </a:cxn>
                <a:cxn ang="0">
                  <a:pos x="T4" y="T5"/>
                </a:cxn>
              </a:cxnLst>
              <a:rect l="0" t="0" r="r" b="b"/>
              <a:pathLst>
                <a:path w="13" h="12">
                  <a:moveTo>
                    <a:pt x="12" y="8"/>
                  </a:moveTo>
                  <a:cubicBezTo>
                    <a:pt x="10" y="3"/>
                    <a:pt x="0" y="0"/>
                    <a:pt x="0" y="0"/>
                  </a:cubicBezTo>
                  <a:cubicBezTo>
                    <a:pt x="2" y="4"/>
                    <a:pt x="13" y="12"/>
                    <a:pt x="12"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40">
              <a:extLst>
                <a:ext uri="{FF2B5EF4-FFF2-40B4-BE49-F238E27FC236}">
                  <a16:creationId xmlns:a16="http://schemas.microsoft.com/office/drawing/2014/main" id="{328DBE5E-025E-4062-9CB3-5345103D5BA0}"/>
                </a:ext>
              </a:extLst>
            </p:cNvPr>
            <p:cNvSpPr>
              <a:spLocks/>
            </p:cNvSpPr>
            <p:nvPr/>
          </p:nvSpPr>
          <p:spPr bwMode="gray">
            <a:xfrm>
              <a:off x="8468878" y="4767381"/>
              <a:ext cx="6379" cy="6379"/>
            </a:xfrm>
            <a:custGeom>
              <a:avLst/>
              <a:gdLst>
                <a:gd name="T0" fmla="*/ 2 w 4"/>
                <a:gd name="T1" fmla="*/ 0 h 4"/>
                <a:gd name="T2" fmla="*/ 0 w 4"/>
                <a:gd name="T3" fmla="*/ 4 h 4"/>
                <a:gd name="T4" fmla="*/ 4 w 4"/>
                <a:gd name="T5" fmla="*/ 0 h 4"/>
                <a:gd name="T6" fmla="*/ 2 w 4"/>
                <a:gd name="T7" fmla="*/ 0 h 4"/>
              </a:gdLst>
              <a:ahLst/>
              <a:cxnLst>
                <a:cxn ang="0">
                  <a:pos x="T0" y="T1"/>
                </a:cxn>
                <a:cxn ang="0">
                  <a:pos x="T2" y="T3"/>
                </a:cxn>
                <a:cxn ang="0">
                  <a:pos x="T4" y="T5"/>
                </a:cxn>
                <a:cxn ang="0">
                  <a:pos x="T6" y="T7"/>
                </a:cxn>
              </a:cxnLst>
              <a:rect l="0" t="0" r="r" b="b"/>
              <a:pathLst>
                <a:path w="4" h="4">
                  <a:moveTo>
                    <a:pt x="2" y="0"/>
                  </a:moveTo>
                  <a:lnTo>
                    <a:pt x="0" y="4"/>
                  </a:lnTo>
                  <a:lnTo>
                    <a:pt x="4" y="0"/>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41">
              <a:extLst>
                <a:ext uri="{FF2B5EF4-FFF2-40B4-BE49-F238E27FC236}">
                  <a16:creationId xmlns:a16="http://schemas.microsoft.com/office/drawing/2014/main" id="{2736BAFC-CB73-4EF9-BE1D-887BE710A62E}"/>
                </a:ext>
              </a:extLst>
            </p:cNvPr>
            <p:cNvSpPr>
              <a:spLocks/>
            </p:cNvSpPr>
            <p:nvPr/>
          </p:nvSpPr>
          <p:spPr bwMode="gray">
            <a:xfrm>
              <a:off x="8537455" y="4877424"/>
              <a:ext cx="3190" cy="3190"/>
            </a:xfrm>
            <a:custGeom>
              <a:avLst/>
              <a:gdLst>
                <a:gd name="T0" fmla="*/ 2 w 7"/>
                <a:gd name="T1" fmla="*/ 4 h 5"/>
                <a:gd name="T2" fmla="*/ 4 w 7"/>
                <a:gd name="T3" fmla="*/ 0 h 5"/>
                <a:gd name="T4" fmla="*/ 2 w 7"/>
                <a:gd name="T5" fmla="*/ 4 h 5"/>
              </a:gdLst>
              <a:ahLst/>
              <a:cxnLst>
                <a:cxn ang="0">
                  <a:pos x="T0" y="T1"/>
                </a:cxn>
                <a:cxn ang="0">
                  <a:pos x="T2" y="T3"/>
                </a:cxn>
                <a:cxn ang="0">
                  <a:pos x="T4" y="T5"/>
                </a:cxn>
              </a:cxnLst>
              <a:rect l="0" t="0" r="r" b="b"/>
              <a:pathLst>
                <a:path w="7" h="5">
                  <a:moveTo>
                    <a:pt x="2" y="4"/>
                  </a:moveTo>
                  <a:cubicBezTo>
                    <a:pt x="4" y="5"/>
                    <a:pt x="7" y="3"/>
                    <a:pt x="4" y="0"/>
                  </a:cubicBezTo>
                  <a:cubicBezTo>
                    <a:pt x="4" y="0"/>
                    <a:pt x="0" y="3"/>
                    <a:pt x="2"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42">
              <a:extLst>
                <a:ext uri="{FF2B5EF4-FFF2-40B4-BE49-F238E27FC236}">
                  <a16:creationId xmlns:a16="http://schemas.microsoft.com/office/drawing/2014/main" id="{10202D57-7572-4A22-A5F7-E8277AE85807}"/>
                </a:ext>
              </a:extLst>
            </p:cNvPr>
            <p:cNvSpPr>
              <a:spLocks/>
            </p:cNvSpPr>
            <p:nvPr/>
          </p:nvSpPr>
          <p:spPr bwMode="gray">
            <a:xfrm>
              <a:off x="6320672" y="3584033"/>
              <a:ext cx="51034" cy="95689"/>
            </a:xfrm>
            <a:custGeom>
              <a:avLst/>
              <a:gdLst>
                <a:gd name="T0" fmla="*/ 76 w 98"/>
                <a:gd name="T1" fmla="*/ 73 h 180"/>
                <a:gd name="T2" fmla="*/ 85 w 98"/>
                <a:gd name="T3" fmla="*/ 58 h 180"/>
                <a:gd name="T4" fmla="*/ 78 w 98"/>
                <a:gd name="T5" fmla="*/ 27 h 180"/>
                <a:gd name="T6" fmla="*/ 68 w 98"/>
                <a:gd name="T7" fmla="*/ 0 h 180"/>
                <a:gd name="T8" fmla="*/ 64 w 98"/>
                <a:gd name="T9" fmla="*/ 7 h 180"/>
                <a:gd name="T10" fmla="*/ 66 w 98"/>
                <a:gd name="T11" fmla="*/ 53 h 180"/>
                <a:gd name="T12" fmla="*/ 58 w 98"/>
                <a:gd name="T13" fmla="*/ 76 h 180"/>
                <a:gd name="T14" fmla="*/ 65 w 98"/>
                <a:gd name="T15" fmla="*/ 84 h 180"/>
                <a:gd name="T16" fmla="*/ 45 w 98"/>
                <a:gd name="T17" fmla="*/ 102 h 180"/>
                <a:gd name="T18" fmla="*/ 44 w 98"/>
                <a:gd name="T19" fmla="*/ 117 h 180"/>
                <a:gd name="T20" fmla="*/ 0 w 98"/>
                <a:gd name="T21" fmla="*/ 176 h 180"/>
                <a:gd name="T22" fmla="*/ 31 w 98"/>
                <a:gd name="T23" fmla="*/ 174 h 180"/>
                <a:gd name="T24" fmla="*/ 45 w 98"/>
                <a:gd name="T25" fmla="*/ 179 h 180"/>
                <a:gd name="T26" fmla="*/ 71 w 98"/>
                <a:gd name="T27" fmla="*/ 180 h 180"/>
                <a:gd name="T28" fmla="*/ 95 w 98"/>
                <a:gd name="T29" fmla="*/ 166 h 180"/>
                <a:gd name="T30" fmla="*/ 82 w 98"/>
                <a:gd name="T31" fmla="*/ 108 h 180"/>
                <a:gd name="T32" fmla="*/ 93 w 98"/>
                <a:gd name="T33" fmla="*/ 108 h 180"/>
                <a:gd name="T34" fmla="*/ 98 w 98"/>
                <a:gd name="T35" fmla="*/ 89 h 180"/>
                <a:gd name="T36" fmla="*/ 91 w 98"/>
                <a:gd name="T37" fmla="*/ 74 h 180"/>
                <a:gd name="T38" fmla="*/ 76 w 98"/>
                <a:gd name="T39" fmla="*/ 7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180">
                  <a:moveTo>
                    <a:pt x="76" y="73"/>
                  </a:moveTo>
                  <a:cubicBezTo>
                    <a:pt x="85" y="58"/>
                    <a:pt x="85" y="58"/>
                    <a:pt x="85" y="58"/>
                  </a:cubicBezTo>
                  <a:cubicBezTo>
                    <a:pt x="78" y="27"/>
                    <a:pt x="78" y="27"/>
                    <a:pt x="78" y="27"/>
                  </a:cubicBezTo>
                  <a:cubicBezTo>
                    <a:pt x="78" y="27"/>
                    <a:pt x="72" y="15"/>
                    <a:pt x="68" y="0"/>
                  </a:cubicBezTo>
                  <a:cubicBezTo>
                    <a:pt x="64" y="7"/>
                    <a:pt x="64" y="7"/>
                    <a:pt x="64" y="7"/>
                  </a:cubicBezTo>
                  <a:cubicBezTo>
                    <a:pt x="66" y="53"/>
                    <a:pt x="66" y="53"/>
                    <a:pt x="66" y="53"/>
                  </a:cubicBezTo>
                  <a:cubicBezTo>
                    <a:pt x="58" y="76"/>
                    <a:pt x="58" y="76"/>
                    <a:pt x="58" y="76"/>
                  </a:cubicBezTo>
                  <a:cubicBezTo>
                    <a:pt x="65" y="84"/>
                    <a:pt x="65" y="84"/>
                    <a:pt x="65" y="84"/>
                  </a:cubicBezTo>
                  <a:cubicBezTo>
                    <a:pt x="45" y="102"/>
                    <a:pt x="45" y="102"/>
                    <a:pt x="45" y="102"/>
                  </a:cubicBezTo>
                  <a:cubicBezTo>
                    <a:pt x="44" y="117"/>
                    <a:pt x="44" y="117"/>
                    <a:pt x="44" y="117"/>
                  </a:cubicBezTo>
                  <a:cubicBezTo>
                    <a:pt x="0" y="176"/>
                    <a:pt x="0" y="176"/>
                    <a:pt x="0" y="176"/>
                  </a:cubicBezTo>
                  <a:cubicBezTo>
                    <a:pt x="0" y="176"/>
                    <a:pt x="27" y="174"/>
                    <a:pt x="31" y="174"/>
                  </a:cubicBezTo>
                  <a:cubicBezTo>
                    <a:pt x="34" y="174"/>
                    <a:pt x="45" y="179"/>
                    <a:pt x="45" y="179"/>
                  </a:cubicBezTo>
                  <a:cubicBezTo>
                    <a:pt x="71" y="180"/>
                    <a:pt x="71" y="180"/>
                    <a:pt x="71" y="180"/>
                  </a:cubicBezTo>
                  <a:cubicBezTo>
                    <a:pt x="95" y="166"/>
                    <a:pt x="95" y="166"/>
                    <a:pt x="95" y="166"/>
                  </a:cubicBezTo>
                  <a:cubicBezTo>
                    <a:pt x="82" y="108"/>
                    <a:pt x="82" y="108"/>
                    <a:pt x="82" y="108"/>
                  </a:cubicBezTo>
                  <a:cubicBezTo>
                    <a:pt x="93" y="108"/>
                    <a:pt x="93" y="108"/>
                    <a:pt x="93" y="108"/>
                  </a:cubicBezTo>
                  <a:cubicBezTo>
                    <a:pt x="98" y="89"/>
                    <a:pt x="98" y="89"/>
                    <a:pt x="98" y="89"/>
                  </a:cubicBezTo>
                  <a:cubicBezTo>
                    <a:pt x="91" y="74"/>
                    <a:pt x="91" y="74"/>
                    <a:pt x="91" y="74"/>
                  </a:cubicBezTo>
                  <a:lnTo>
                    <a:pt x="76" y="7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43">
              <a:extLst>
                <a:ext uri="{FF2B5EF4-FFF2-40B4-BE49-F238E27FC236}">
                  <a16:creationId xmlns:a16="http://schemas.microsoft.com/office/drawing/2014/main" id="{D8F63B1D-5A95-4B53-99DE-160223503070}"/>
                </a:ext>
              </a:extLst>
            </p:cNvPr>
            <p:cNvSpPr>
              <a:spLocks/>
            </p:cNvSpPr>
            <p:nvPr/>
          </p:nvSpPr>
          <p:spPr bwMode="gray">
            <a:xfrm>
              <a:off x="6413171" y="3730756"/>
              <a:ext cx="73361" cy="12758"/>
            </a:xfrm>
            <a:custGeom>
              <a:avLst/>
              <a:gdLst>
                <a:gd name="T0" fmla="*/ 0 w 138"/>
                <a:gd name="T1" fmla="*/ 22 h 22"/>
                <a:gd name="T2" fmla="*/ 133 w 138"/>
                <a:gd name="T3" fmla="*/ 0 h 22"/>
                <a:gd name="T4" fmla="*/ 138 w 138"/>
                <a:gd name="T5" fmla="*/ 1 h 22"/>
                <a:gd name="T6" fmla="*/ 133 w 138"/>
                <a:gd name="T7" fmla="*/ 0 h 22"/>
                <a:gd name="T8" fmla="*/ 0 w 138"/>
                <a:gd name="T9" fmla="*/ 22 h 22"/>
              </a:gdLst>
              <a:ahLst/>
              <a:cxnLst>
                <a:cxn ang="0">
                  <a:pos x="T0" y="T1"/>
                </a:cxn>
                <a:cxn ang="0">
                  <a:pos x="T2" y="T3"/>
                </a:cxn>
                <a:cxn ang="0">
                  <a:pos x="T4" y="T5"/>
                </a:cxn>
                <a:cxn ang="0">
                  <a:pos x="T6" y="T7"/>
                </a:cxn>
                <a:cxn ang="0">
                  <a:pos x="T8" y="T9"/>
                </a:cxn>
              </a:cxnLst>
              <a:rect l="0" t="0" r="r" b="b"/>
              <a:pathLst>
                <a:path w="138" h="22">
                  <a:moveTo>
                    <a:pt x="0" y="22"/>
                  </a:moveTo>
                  <a:cubicBezTo>
                    <a:pt x="60" y="15"/>
                    <a:pt x="130" y="1"/>
                    <a:pt x="133" y="0"/>
                  </a:cubicBezTo>
                  <a:cubicBezTo>
                    <a:pt x="138" y="1"/>
                    <a:pt x="138" y="1"/>
                    <a:pt x="138" y="1"/>
                  </a:cubicBezTo>
                  <a:cubicBezTo>
                    <a:pt x="133" y="0"/>
                    <a:pt x="133" y="0"/>
                    <a:pt x="133" y="0"/>
                  </a:cubicBezTo>
                  <a:cubicBezTo>
                    <a:pt x="133" y="0"/>
                    <a:pt x="61" y="14"/>
                    <a:pt x="0" y="2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44">
              <a:extLst>
                <a:ext uri="{FF2B5EF4-FFF2-40B4-BE49-F238E27FC236}">
                  <a16:creationId xmlns:a16="http://schemas.microsoft.com/office/drawing/2014/main" id="{4D4988F5-640C-47CC-BFE7-C2C540F2AD2D}"/>
                </a:ext>
              </a:extLst>
            </p:cNvPr>
            <p:cNvSpPr>
              <a:spLocks/>
            </p:cNvSpPr>
            <p:nvPr/>
          </p:nvSpPr>
          <p:spPr bwMode="gray">
            <a:xfrm>
              <a:off x="6379679" y="3745110"/>
              <a:ext cx="3190"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45">
              <a:extLst>
                <a:ext uri="{FF2B5EF4-FFF2-40B4-BE49-F238E27FC236}">
                  <a16:creationId xmlns:a16="http://schemas.microsoft.com/office/drawing/2014/main" id="{BB7FDA4D-8765-4FCC-9A5C-7B70023E87CE}"/>
                </a:ext>
              </a:extLst>
            </p:cNvPr>
            <p:cNvSpPr>
              <a:spLocks/>
            </p:cNvSpPr>
            <p:nvPr/>
          </p:nvSpPr>
          <p:spPr bwMode="gray">
            <a:xfrm>
              <a:off x="6818252" y="3462828"/>
              <a:ext cx="7975" cy="3190"/>
            </a:xfrm>
            <a:custGeom>
              <a:avLst/>
              <a:gdLst>
                <a:gd name="T0" fmla="*/ 15 w 15"/>
                <a:gd name="T1" fmla="*/ 1 h 8"/>
                <a:gd name="T2" fmla="*/ 15 w 15"/>
                <a:gd name="T3" fmla="*/ 0 h 8"/>
                <a:gd name="T4" fmla="*/ 0 w 15"/>
                <a:gd name="T5" fmla="*/ 8 h 8"/>
                <a:gd name="T6" fmla="*/ 15 w 15"/>
                <a:gd name="T7" fmla="*/ 1 h 8"/>
              </a:gdLst>
              <a:ahLst/>
              <a:cxnLst>
                <a:cxn ang="0">
                  <a:pos x="T0" y="T1"/>
                </a:cxn>
                <a:cxn ang="0">
                  <a:pos x="T2" y="T3"/>
                </a:cxn>
                <a:cxn ang="0">
                  <a:pos x="T4" y="T5"/>
                </a:cxn>
                <a:cxn ang="0">
                  <a:pos x="T6" y="T7"/>
                </a:cxn>
              </a:cxnLst>
              <a:rect l="0" t="0" r="r" b="b"/>
              <a:pathLst>
                <a:path w="15" h="8">
                  <a:moveTo>
                    <a:pt x="15" y="1"/>
                  </a:moveTo>
                  <a:cubicBezTo>
                    <a:pt x="15" y="1"/>
                    <a:pt x="15" y="1"/>
                    <a:pt x="15" y="0"/>
                  </a:cubicBezTo>
                  <a:cubicBezTo>
                    <a:pt x="7" y="7"/>
                    <a:pt x="1" y="8"/>
                    <a:pt x="0" y="8"/>
                  </a:cubicBezTo>
                  <a:cubicBezTo>
                    <a:pt x="1" y="8"/>
                    <a:pt x="8" y="8"/>
                    <a:pt x="15"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46">
              <a:extLst>
                <a:ext uri="{FF2B5EF4-FFF2-40B4-BE49-F238E27FC236}">
                  <a16:creationId xmlns:a16="http://schemas.microsoft.com/office/drawing/2014/main" id="{1DD77A27-6518-45AB-B457-6D49E149923D}"/>
                </a:ext>
              </a:extLst>
            </p:cNvPr>
            <p:cNvSpPr>
              <a:spLocks/>
            </p:cNvSpPr>
            <p:nvPr/>
          </p:nvSpPr>
          <p:spPr bwMode="gray">
            <a:xfrm>
              <a:off x="6384464" y="3745110"/>
              <a:ext cx="1595"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1" y="0"/>
                    <a:pt x="0" y="0"/>
                  </a:cubicBezTo>
                  <a:cubicBezTo>
                    <a:pt x="1" y="0"/>
                    <a:pt x="2"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47">
              <a:extLst>
                <a:ext uri="{FF2B5EF4-FFF2-40B4-BE49-F238E27FC236}">
                  <a16:creationId xmlns:a16="http://schemas.microsoft.com/office/drawing/2014/main" id="{087D0FDE-537D-4BD3-80D7-3C91F8A9E9FF}"/>
                </a:ext>
              </a:extLst>
            </p:cNvPr>
            <p:cNvSpPr>
              <a:spLocks/>
            </p:cNvSpPr>
            <p:nvPr/>
          </p:nvSpPr>
          <p:spPr bwMode="gray">
            <a:xfrm>
              <a:off x="5347839" y="3867909"/>
              <a:ext cx="0" cy="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0" y="2"/>
                  </a:cubicBezTo>
                  <a:cubicBezTo>
                    <a:pt x="1" y="2"/>
                    <a:pt x="1" y="1"/>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48">
              <a:extLst>
                <a:ext uri="{FF2B5EF4-FFF2-40B4-BE49-F238E27FC236}">
                  <a16:creationId xmlns:a16="http://schemas.microsoft.com/office/drawing/2014/main" id="{2CA6AD5C-EF24-458D-BF63-85745C72019A}"/>
                </a:ext>
              </a:extLst>
            </p:cNvPr>
            <p:cNvSpPr>
              <a:spLocks/>
            </p:cNvSpPr>
            <p:nvPr/>
          </p:nvSpPr>
          <p:spPr bwMode="gray">
            <a:xfrm>
              <a:off x="6743295" y="3298563"/>
              <a:ext cx="14354" cy="3190"/>
            </a:xfrm>
            <a:custGeom>
              <a:avLst/>
              <a:gdLst>
                <a:gd name="T0" fmla="*/ 28 w 28"/>
                <a:gd name="T1" fmla="*/ 0 h 6"/>
                <a:gd name="T2" fmla="*/ 5 w 28"/>
                <a:gd name="T3" fmla="*/ 3 h 6"/>
                <a:gd name="T4" fmla="*/ 0 w 28"/>
                <a:gd name="T5" fmla="*/ 6 h 6"/>
                <a:gd name="T6" fmla="*/ 28 w 28"/>
                <a:gd name="T7" fmla="*/ 0 h 6"/>
              </a:gdLst>
              <a:ahLst/>
              <a:cxnLst>
                <a:cxn ang="0">
                  <a:pos x="T0" y="T1"/>
                </a:cxn>
                <a:cxn ang="0">
                  <a:pos x="T2" y="T3"/>
                </a:cxn>
                <a:cxn ang="0">
                  <a:pos x="T4" y="T5"/>
                </a:cxn>
                <a:cxn ang="0">
                  <a:pos x="T6" y="T7"/>
                </a:cxn>
              </a:cxnLst>
              <a:rect l="0" t="0" r="r" b="b"/>
              <a:pathLst>
                <a:path w="28" h="6">
                  <a:moveTo>
                    <a:pt x="28" y="0"/>
                  </a:moveTo>
                  <a:cubicBezTo>
                    <a:pt x="28" y="0"/>
                    <a:pt x="16" y="0"/>
                    <a:pt x="5" y="3"/>
                  </a:cubicBezTo>
                  <a:cubicBezTo>
                    <a:pt x="4" y="4"/>
                    <a:pt x="2" y="5"/>
                    <a:pt x="0" y="6"/>
                  </a:cubicBezTo>
                  <a:cubicBezTo>
                    <a:pt x="12" y="4"/>
                    <a:pt x="28" y="0"/>
                    <a:pt x="2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49">
              <a:extLst>
                <a:ext uri="{FF2B5EF4-FFF2-40B4-BE49-F238E27FC236}">
                  <a16:creationId xmlns:a16="http://schemas.microsoft.com/office/drawing/2014/main" id="{12D4AA23-3775-418B-8877-353A2B9703DB}"/>
                </a:ext>
              </a:extLst>
            </p:cNvPr>
            <p:cNvSpPr>
              <a:spLocks/>
            </p:cNvSpPr>
            <p:nvPr/>
          </p:nvSpPr>
          <p:spPr bwMode="gray">
            <a:xfrm>
              <a:off x="8562972" y="4909320"/>
              <a:ext cx="6379" cy="7975"/>
            </a:xfrm>
            <a:custGeom>
              <a:avLst/>
              <a:gdLst>
                <a:gd name="T0" fmla="*/ 6 w 12"/>
                <a:gd name="T1" fmla="*/ 0 h 17"/>
                <a:gd name="T2" fmla="*/ 6 w 12"/>
                <a:gd name="T3" fmla="*/ 15 h 17"/>
                <a:gd name="T4" fmla="*/ 6 w 12"/>
                <a:gd name="T5" fmla="*/ 0 h 17"/>
              </a:gdLst>
              <a:ahLst/>
              <a:cxnLst>
                <a:cxn ang="0">
                  <a:pos x="T0" y="T1"/>
                </a:cxn>
                <a:cxn ang="0">
                  <a:pos x="T2" y="T3"/>
                </a:cxn>
                <a:cxn ang="0">
                  <a:pos x="T4" y="T5"/>
                </a:cxn>
              </a:cxnLst>
              <a:rect l="0" t="0" r="r" b="b"/>
              <a:pathLst>
                <a:path w="12" h="17">
                  <a:moveTo>
                    <a:pt x="6" y="0"/>
                  </a:moveTo>
                  <a:cubicBezTo>
                    <a:pt x="6" y="0"/>
                    <a:pt x="0" y="14"/>
                    <a:pt x="6" y="15"/>
                  </a:cubicBezTo>
                  <a:cubicBezTo>
                    <a:pt x="12" y="17"/>
                    <a:pt x="11" y="3"/>
                    <a:pt x="6"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50">
              <a:extLst>
                <a:ext uri="{FF2B5EF4-FFF2-40B4-BE49-F238E27FC236}">
                  <a16:creationId xmlns:a16="http://schemas.microsoft.com/office/drawing/2014/main" id="{047BD1BC-3497-4CD2-8C45-3DF0D9DD9A9F}"/>
                </a:ext>
              </a:extLst>
            </p:cNvPr>
            <p:cNvSpPr>
              <a:spLocks/>
            </p:cNvSpPr>
            <p:nvPr/>
          </p:nvSpPr>
          <p:spPr bwMode="gray">
            <a:xfrm>
              <a:off x="4721079" y="5111860"/>
              <a:ext cx="6379" cy="11164"/>
            </a:xfrm>
            <a:custGeom>
              <a:avLst/>
              <a:gdLst>
                <a:gd name="T0" fmla="*/ 0 w 4"/>
                <a:gd name="T1" fmla="*/ 7 h 7"/>
                <a:gd name="T2" fmla="*/ 4 w 4"/>
                <a:gd name="T3" fmla="*/ 0 h 7"/>
                <a:gd name="T4" fmla="*/ 0 w 4"/>
                <a:gd name="T5" fmla="*/ 7 h 7"/>
                <a:gd name="T6" fmla="*/ 0 w 4"/>
                <a:gd name="T7" fmla="*/ 7 h 7"/>
              </a:gdLst>
              <a:ahLst/>
              <a:cxnLst>
                <a:cxn ang="0">
                  <a:pos x="T0" y="T1"/>
                </a:cxn>
                <a:cxn ang="0">
                  <a:pos x="T2" y="T3"/>
                </a:cxn>
                <a:cxn ang="0">
                  <a:pos x="T4" y="T5"/>
                </a:cxn>
                <a:cxn ang="0">
                  <a:pos x="T6" y="T7"/>
                </a:cxn>
              </a:cxnLst>
              <a:rect l="0" t="0" r="r" b="b"/>
              <a:pathLst>
                <a:path w="4" h="7">
                  <a:moveTo>
                    <a:pt x="0" y="7"/>
                  </a:moveTo>
                  <a:lnTo>
                    <a:pt x="4" y="0"/>
                  </a:lnTo>
                  <a:lnTo>
                    <a:pt x="0" y="7"/>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51">
              <a:extLst>
                <a:ext uri="{FF2B5EF4-FFF2-40B4-BE49-F238E27FC236}">
                  <a16:creationId xmlns:a16="http://schemas.microsoft.com/office/drawing/2014/main" id="{3FA12B4E-53CA-4F6B-9E4A-FBA5EBE3EA40}"/>
                </a:ext>
              </a:extLst>
            </p:cNvPr>
            <p:cNvSpPr>
              <a:spLocks/>
            </p:cNvSpPr>
            <p:nvPr/>
          </p:nvSpPr>
          <p:spPr bwMode="gray">
            <a:xfrm>
              <a:off x="5469044" y="3662179"/>
              <a:ext cx="4785" cy="3190"/>
            </a:xfrm>
            <a:custGeom>
              <a:avLst/>
              <a:gdLst>
                <a:gd name="T0" fmla="*/ 10 w 10"/>
                <a:gd name="T1" fmla="*/ 5 h 5"/>
                <a:gd name="T2" fmla="*/ 0 w 10"/>
                <a:gd name="T3" fmla="*/ 0 h 5"/>
                <a:gd name="T4" fmla="*/ 10 w 10"/>
                <a:gd name="T5" fmla="*/ 5 h 5"/>
              </a:gdLst>
              <a:ahLst/>
              <a:cxnLst>
                <a:cxn ang="0">
                  <a:pos x="T0" y="T1"/>
                </a:cxn>
                <a:cxn ang="0">
                  <a:pos x="T2" y="T3"/>
                </a:cxn>
                <a:cxn ang="0">
                  <a:pos x="T4" y="T5"/>
                </a:cxn>
              </a:cxnLst>
              <a:rect l="0" t="0" r="r" b="b"/>
              <a:pathLst>
                <a:path w="10" h="5">
                  <a:moveTo>
                    <a:pt x="10" y="5"/>
                  </a:moveTo>
                  <a:cubicBezTo>
                    <a:pt x="6" y="5"/>
                    <a:pt x="3" y="1"/>
                    <a:pt x="0" y="0"/>
                  </a:cubicBezTo>
                  <a:cubicBezTo>
                    <a:pt x="2" y="2"/>
                    <a:pt x="5" y="4"/>
                    <a:pt x="10"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52">
              <a:extLst>
                <a:ext uri="{FF2B5EF4-FFF2-40B4-BE49-F238E27FC236}">
                  <a16:creationId xmlns:a16="http://schemas.microsoft.com/office/drawing/2014/main" id="{14B8DE0A-06ED-4EE8-ABBE-22DEA1D08F22}"/>
                </a:ext>
              </a:extLst>
            </p:cNvPr>
            <p:cNvSpPr>
              <a:spLocks/>
            </p:cNvSpPr>
            <p:nvPr/>
          </p:nvSpPr>
          <p:spPr bwMode="gray">
            <a:xfrm>
              <a:off x="6534376" y="5223497"/>
              <a:ext cx="1595"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53">
              <a:extLst>
                <a:ext uri="{FF2B5EF4-FFF2-40B4-BE49-F238E27FC236}">
                  <a16:creationId xmlns:a16="http://schemas.microsoft.com/office/drawing/2014/main" id="{1D6FBD13-D7E3-4619-995D-873693C8B963}"/>
                </a:ext>
              </a:extLst>
            </p:cNvPr>
            <p:cNvSpPr>
              <a:spLocks/>
            </p:cNvSpPr>
            <p:nvPr/>
          </p:nvSpPr>
          <p:spPr bwMode="gray">
            <a:xfrm>
              <a:off x="6296749" y="5107076"/>
              <a:ext cx="0" cy="159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54">
              <a:extLst>
                <a:ext uri="{FF2B5EF4-FFF2-40B4-BE49-F238E27FC236}">
                  <a16:creationId xmlns:a16="http://schemas.microsoft.com/office/drawing/2014/main" id="{8AD9CD57-0C98-4323-931F-C9562CF3E909}"/>
                </a:ext>
              </a:extLst>
            </p:cNvPr>
            <p:cNvSpPr>
              <a:spLocks/>
            </p:cNvSpPr>
            <p:nvPr/>
          </p:nvSpPr>
          <p:spPr bwMode="gray">
            <a:xfrm>
              <a:off x="6296749" y="51070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55">
              <a:extLst>
                <a:ext uri="{FF2B5EF4-FFF2-40B4-BE49-F238E27FC236}">
                  <a16:creationId xmlns:a16="http://schemas.microsoft.com/office/drawing/2014/main" id="{07DA2525-EBA2-447D-9055-7849E7B63698}"/>
                </a:ext>
              </a:extLst>
            </p:cNvPr>
            <p:cNvSpPr>
              <a:spLocks/>
            </p:cNvSpPr>
            <p:nvPr/>
          </p:nvSpPr>
          <p:spPr bwMode="gray">
            <a:xfrm>
              <a:off x="6296749" y="510867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56">
              <a:extLst>
                <a:ext uri="{FF2B5EF4-FFF2-40B4-BE49-F238E27FC236}">
                  <a16:creationId xmlns:a16="http://schemas.microsoft.com/office/drawing/2014/main" id="{9441B971-A485-4696-B74A-F311AE727897}"/>
                </a:ext>
              </a:extLst>
            </p:cNvPr>
            <p:cNvSpPr>
              <a:spLocks/>
            </p:cNvSpPr>
            <p:nvPr/>
          </p:nvSpPr>
          <p:spPr bwMode="gray">
            <a:xfrm>
              <a:off x="6293559" y="5110266"/>
              <a:ext cx="1595" cy="159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57">
              <a:extLst>
                <a:ext uri="{FF2B5EF4-FFF2-40B4-BE49-F238E27FC236}">
                  <a16:creationId xmlns:a16="http://schemas.microsoft.com/office/drawing/2014/main" id="{4F471CBF-CD24-4571-99A8-0F29EDC0DD42}"/>
                </a:ext>
              </a:extLst>
            </p:cNvPr>
            <p:cNvSpPr>
              <a:spLocks/>
            </p:cNvSpPr>
            <p:nvPr/>
          </p:nvSpPr>
          <p:spPr bwMode="gray">
            <a:xfrm>
              <a:off x="6295155" y="5110266"/>
              <a:ext cx="1595" cy="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1"/>
                    <a:pt x="1" y="1"/>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58">
              <a:extLst>
                <a:ext uri="{FF2B5EF4-FFF2-40B4-BE49-F238E27FC236}">
                  <a16:creationId xmlns:a16="http://schemas.microsoft.com/office/drawing/2014/main" id="{B265EDA8-49C0-4B02-ADF4-F1FCCD2D525C}"/>
                </a:ext>
              </a:extLst>
            </p:cNvPr>
            <p:cNvSpPr>
              <a:spLocks/>
            </p:cNvSpPr>
            <p:nvPr/>
          </p:nvSpPr>
          <p:spPr bwMode="gray">
            <a:xfrm>
              <a:off x="6293559" y="5102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59">
              <a:extLst>
                <a:ext uri="{FF2B5EF4-FFF2-40B4-BE49-F238E27FC236}">
                  <a16:creationId xmlns:a16="http://schemas.microsoft.com/office/drawing/2014/main" id="{00F83346-7CB1-4D23-9DFC-823BD8982762}"/>
                </a:ext>
              </a:extLst>
            </p:cNvPr>
            <p:cNvSpPr>
              <a:spLocks/>
            </p:cNvSpPr>
            <p:nvPr/>
          </p:nvSpPr>
          <p:spPr bwMode="gray">
            <a:xfrm>
              <a:off x="6288776" y="5097507"/>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60">
              <a:extLst>
                <a:ext uri="{FF2B5EF4-FFF2-40B4-BE49-F238E27FC236}">
                  <a16:creationId xmlns:a16="http://schemas.microsoft.com/office/drawing/2014/main" id="{B7A379E9-6AB9-4E8C-8060-2A304F14F9B3}"/>
                </a:ext>
              </a:extLst>
            </p:cNvPr>
            <p:cNvSpPr>
              <a:spLocks/>
            </p:cNvSpPr>
            <p:nvPr/>
          </p:nvSpPr>
          <p:spPr bwMode="gray">
            <a:xfrm>
              <a:off x="6288776" y="5095912"/>
              <a:ext cx="0" cy="159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61">
              <a:extLst>
                <a:ext uri="{FF2B5EF4-FFF2-40B4-BE49-F238E27FC236}">
                  <a16:creationId xmlns:a16="http://schemas.microsoft.com/office/drawing/2014/main" id="{8CD9D328-09C9-4E3B-8247-D9DCB2AE87D3}"/>
                </a:ext>
              </a:extLst>
            </p:cNvPr>
            <p:cNvSpPr>
              <a:spLocks/>
            </p:cNvSpPr>
            <p:nvPr/>
          </p:nvSpPr>
          <p:spPr bwMode="gray">
            <a:xfrm>
              <a:off x="6290370" y="5099102"/>
              <a:ext cx="0" cy="0"/>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1" y="0"/>
                    <a:pt x="1" y="1"/>
                  </a:cubicBezTo>
                  <a:cubicBezTo>
                    <a:pt x="1" y="1"/>
                    <a:pt x="1" y="1"/>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62">
              <a:extLst>
                <a:ext uri="{FF2B5EF4-FFF2-40B4-BE49-F238E27FC236}">
                  <a16:creationId xmlns:a16="http://schemas.microsoft.com/office/drawing/2014/main" id="{375F0220-1766-4B02-8AB6-B47431602C53}"/>
                </a:ext>
              </a:extLst>
            </p:cNvPr>
            <p:cNvSpPr>
              <a:spLocks/>
            </p:cNvSpPr>
            <p:nvPr/>
          </p:nvSpPr>
          <p:spPr bwMode="gray">
            <a:xfrm>
              <a:off x="6291965" y="5100697"/>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63">
              <a:extLst>
                <a:ext uri="{FF2B5EF4-FFF2-40B4-BE49-F238E27FC236}">
                  <a16:creationId xmlns:a16="http://schemas.microsoft.com/office/drawing/2014/main" id="{73CF3170-AF5C-4C2E-A4C8-FFDC67ADE3FC}"/>
                </a:ext>
              </a:extLst>
            </p:cNvPr>
            <p:cNvSpPr>
              <a:spLocks/>
            </p:cNvSpPr>
            <p:nvPr/>
          </p:nvSpPr>
          <p:spPr bwMode="gray">
            <a:xfrm>
              <a:off x="6293559"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64">
              <a:extLst>
                <a:ext uri="{FF2B5EF4-FFF2-40B4-BE49-F238E27FC236}">
                  <a16:creationId xmlns:a16="http://schemas.microsoft.com/office/drawing/2014/main" id="{0D694FC5-2BFA-48F3-A17B-9C9A4E257E32}"/>
                </a:ext>
              </a:extLst>
            </p:cNvPr>
            <p:cNvSpPr>
              <a:spLocks/>
            </p:cNvSpPr>
            <p:nvPr/>
          </p:nvSpPr>
          <p:spPr bwMode="gray">
            <a:xfrm>
              <a:off x="6287180" y="5095912"/>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65">
              <a:extLst>
                <a:ext uri="{FF2B5EF4-FFF2-40B4-BE49-F238E27FC236}">
                  <a16:creationId xmlns:a16="http://schemas.microsoft.com/office/drawing/2014/main" id="{56AF4CA6-99F5-4489-9532-BA84F7C41279}"/>
                </a:ext>
              </a:extLst>
            </p:cNvPr>
            <p:cNvSpPr>
              <a:spLocks/>
            </p:cNvSpPr>
            <p:nvPr/>
          </p:nvSpPr>
          <p:spPr bwMode="gray">
            <a:xfrm>
              <a:off x="6291965" y="5111860"/>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66">
              <a:extLst>
                <a:ext uri="{FF2B5EF4-FFF2-40B4-BE49-F238E27FC236}">
                  <a16:creationId xmlns:a16="http://schemas.microsoft.com/office/drawing/2014/main" id="{96BFB754-84FA-4743-AAC9-B8DAF8014D2E}"/>
                </a:ext>
              </a:extLst>
            </p:cNvPr>
            <p:cNvSpPr>
              <a:spLocks/>
            </p:cNvSpPr>
            <p:nvPr/>
          </p:nvSpPr>
          <p:spPr bwMode="gray">
            <a:xfrm>
              <a:off x="6277611" y="5107076"/>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67">
              <a:extLst>
                <a:ext uri="{FF2B5EF4-FFF2-40B4-BE49-F238E27FC236}">
                  <a16:creationId xmlns:a16="http://schemas.microsoft.com/office/drawing/2014/main" id="{950019E8-8310-4F7E-A060-772B0A7176E1}"/>
                </a:ext>
              </a:extLst>
            </p:cNvPr>
            <p:cNvSpPr>
              <a:spLocks/>
            </p:cNvSpPr>
            <p:nvPr/>
          </p:nvSpPr>
          <p:spPr bwMode="gray">
            <a:xfrm>
              <a:off x="6276017" y="5107076"/>
              <a:ext cx="1595"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68">
              <a:extLst>
                <a:ext uri="{FF2B5EF4-FFF2-40B4-BE49-F238E27FC236}">
                  <a16:creationId xmlns:a16="http://schemas.microsoft.com/office/drawing/2014/main" id="{ADA43122-BEF4-41DD-B1F8-C3EBA51E40E2}"/>
                </a:ext>
              </a:extLst>
            </p:cNvPr>
            <p:cNvSpPr>
              <a:spLocks/>
            </p:cNvSpPr>
            <p:nvPr/>
          </p:nvSpPr>
          <p:spPr bwMode="gray">
            <a:xfrm>
              <a:off x="5220254" y="4775356"/>
              <a:ext cx="14354" cy="7975"/>
            </a:xfrm>
            <a:custGeom>
              <a:avLst/>
              <a:gdLst>
                <a:gd name="T0" fmla="*/ 0 w 25"/>
                <a:gd name="T1" fmla="*/ 16 h 16"/>
                <a:gd name="T2" fmla="*/ 25 w 25"/>
                <a:gd name="T3" fmla="*/ 0 h 16"/>
                <a:gd name="T4" fmla="*/ 0 w 25"/>
                <a:gd name="T5" fmla="*/ 16 h 16"/>
              </a:gdLst>
              <a:ahLst/>
              <a:cxnLst>
                <a:cxn ang="0">
                  <a:pos x="T0" y="T1"/>
                </a:cxn>
                <a:cxn ang="0">
                  <a:pos x="T2" y="T3"/>
                </a:cxn>
                <a:cxn ang="0">
                  <a:pos x="T4" y="T5"/>
                </a:cxn>
              </a:cxnLst>
              <a:rect l="0" t="0" r="r" b="b"/>
              <a:pathLst>
                <a:path w="25" h="16">
                  <a:moveTo>
                    <a:pt x="0" y="16"/>
                  </a:moveTo>
                  <a:cubicBezTo>
                    <a:pt x="7" y="6"/>
                    <a:pt x="16" y="3"/>
                    <a:pt x="25" y="0"/>
                  </a:cubicBezTo>
                  <a:cubicBezTo>
                    <a:pt x="16" y="3"/>
                    <a:pt x="6" y="5"/>
                    <a:pt x="0"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69">
              <a:extLst>
                <a:ext uri="{FF2B5EF4-FFF2-40B4-BE49-F238E27FC236}">
                  <a16:creationId xmlns:a16="http://schemas.microsoft.com/office/drawing/2014/main" id="{668EDD77-E498-4C0F-8531-0F4C66DB6D45}"/>
                </a:ext>
              </a:extLst>
            </p:cNvPr>
            <p:cNvSpPr>
              <a:spLocks/>
            </p:cNvSpPr>
            <p:nvPr/>
          </p:nvSpPr>
          <p:spPr bwMode="gray">
            <a:xfrm>
              <a:off x="5237796" y="4767381"/>
              <a:ext cx="6379" cy="6379"/>
            </a:xfrm>
            <a:custGeom>
              <a:avLst/>
              <a:gdLst>
                <a:gd name="T0" fmla="*/ 0 w 10"/>
                <a:gd name="T1" fmla="*/ 14 h 14"/>
                <a:gd name="T2" fmla="*/ 10 w 10"/>
                <a:gd name="T3" fmla="*/ 7 h 14"/>
                <a:gd name="T4" fmla="*/ 10 w 10"/>
                <a:gd name="T5" fmla="*/ 0 h 14"/>
                <a:gd name="T6" fmla="*/ 0 w 10"/>
                <a:gd name="T7" fmla="*/ 14 h 14"/>
              </a:gdLst>
              <a:ahLst/>
              <a:cxnLst>
                <a:cxn ang="0">
                  <a:pos x="T0" y="T1"/>
                </a:cxn>
                <a:cxn ang="0">
                  <a:pos x="T2" y="T3"/>
                </a:cxn>
                <a:cxn ang="0">
                  <a:pos x="T4" y="T5"/>
                </a:cxn>
                <a:cxn ang="0">
                  <a:pos x="T6" y="T7"/>
                </a:cxn>
              </a:cxnLst>
              <a:rect l="0" t="0" r="r" b="b"/>
              <a:pathLst>
                <a:path w="10" h="14">
                  <a:moveTo>
                    <a:pt x="0" y="14"/>
                  </a:moveTo>
                  <a:cubicBezTo>
                    <a:pt x="4" y="12"/>
                    <a:pt x="7" y="10"/>
                    <a:pt x="10" y="7"/>
                  </a:cubicBezTo>
                  <a:cubicBezTo>
                    <a:pt x="10" y="0"/>
                    <a:pt x="10" y="0"/>
                    <a:pt x="10" y="0"/>
                  </a:cubicBezTo>
                  <a:cubicBezTo>
                    <a:pt x="10" y="8"/>
                    <a:pt x="6" y="11"/>
                    <a:pt x="0" y="1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70">
              <a:extLst>
                <a:ext uri="{FF2B5EF4-FFF2-40B4-BE49-F238E27FC236}">
                  <a16:creationId xmlns:a16="http://schemas.microsoft.com/office/drawing/2014/main" id="{27A83BB7-BB5B-4BDF-9AFC-8287A8A6D8FB}"/>
                </a:ext>
              </a:extLst>
            </p:cNvPr>
            <p:cNvSpPr>
              <a:spLocks/>
            </p:cNvSpPr>
            <p:nvPr/>
          </p:nvSpPr>
          <p:spPr bwMode="gray">
            <a:xfrm>
              <a:off x="6185113" y="1949355"/>
              <a:ext cx="4785" cy="11164"/>
            </a:xfrm>
            <a:custGeom>
              <a:avLst/>
              <a:gdLst>
                <a:gd name="T0" fmla="*/ 0 w 3"/>
                <a:gd name="T1" fmla="*/ 7 h 7"/>
                <a:gd name="T2" fmla="*/ 3 w 3"/>
                <a:gd name="T3" fmla="*/ 0 h 7"/>
                <a:gd name="T4" fmla="*/ 0 w 3"/>
                <a:gd name="T5" fmla="*/ 4 h 7"/>
                <a:gd name="T6" fmla="*/ 0 w 3"/>
                <a:gd name="T7" fmla="*/ 7 h 7"/>
              </a:gdLst>
              <a:ahLst/>
              <a:cxnLst>
                <a:cxn ang="0">
                  <a:pos x="T0" y="T1"/>
                </a:cxn>
                <a:cxn ang="0">
                  <a:pos x="T2" y="T3"/>
                </a:cxn>
                <a:cxn ang="0">
                  <a:pos x="T4" y="T5"/>
                </a:cxn>
                <a:cxn ang="0">
                  <a:pos x="T6" y="T7"/>
                </a:cxn>
              </a:cxnLst>
              <a:rect l="0" t="0" r="r" b="b"/>
              <a:pathLst>
                <a:path w="3" h="7">
                  <a:moveTo>
                    <a:pt x="0" y="7"/>
                  </a:moveTo>
                  <a:lnTo>
                    <a:pt x="3" y="0"/>
                  </a:lnTo>
                  <a:lnTo>
                    <a:pt x="0" y="4"/>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71">
              <a:extLst>
                <a:ext uri="{FF2B5EF4-FFF2-40B4-BE49-F238E27FC236}">
                  <a16:creationId xmlns:a16="http://schemas.microsoft.com/office/drawing/2014/main" id="{DA44965D-274F-4FEE-8C14-2EB5C710888A}"/>
                </a:ext>
              </a:extLst>
            </p:cNvPr>
            <p:cNvSpPr>
              <a:spLocks/>
            </p:cNvSpPr>
            <p:nvPr/>
          </p:nvSpPr>
          <p:spPr bwMode="gray">
            <a:xfrm>
              <a:off x="6288776" y="5111860"/>
              <a:ext cx="1595"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72">
              <a:extLst>
                <a:ext uri="{FF2B5EF4-FFF2-40B4-BE49-F238E27FC236}">
                  <a16:creationId xmlns:a16="http://schemas.microsoft.com/office/drawing/2014/main" id="{BB0881A3-416B-4380-B023-D1F397FF39FF}"/>
                </a:ext>
              </a:extLst>
            </p:cNvPr>
            <p:cNvSpPr>
              <a:spLocks/>
            </p:cNvSpPr>
            <p:nvPr/>
          </p:nvSpPr>
          <p:spPr bwMode="gray">
            <a:xfrm>
              <a:off x="6290370"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73">
              <a:extLst>
                <a:ext uri="{FF2B5EF4-FFF2-40B4-BE49-F238E27FC236}">
                  <a16:creationId xmlns:a16="http://schemas.microsoft.com/office/drawing/2014/main" id="{58E81838-E492-441B-9D12-1E5837993E8E}"/>
                </a:ext>
              </a:extLst>
            </p:cNvPr>
            <p:cNvSpPr>
              <a:spLocks/>
            </p:cNvSpPr>
            <p:nvPr/>
          </p:nvSpPr>
          <p:spPr bwMode="gray">
            <a:xfrm>
              <a:off x="6279207" y="5107076"/>
              <a:ext cx="6379" cy="3190"/>
            </a:xfrm>
            <a:custGeom>
              <a:avLst/>
              <a:gdLst>
                <a:gd name="T0" fmla="*/ 13 w 13"/>
                <a:gd name="T1" fmla="*/ 6 h 6"/>
                <a:gd name="T2" fmla="*/ 0 w 13"/>
                <a:gd name="T3" fmla="*/ 0 h 6"/>
                <a:gd name="T4" fmla="*/ 13 w 13"/>
                <a:gd name="T5" fmla="*/ 6 h 6"/>
              </a:gdLst>
              <a:ahLst/>
              <a:cxnLst>
                <a:cxn ang="0">
                  <a:pos x="T0" y="T1"/>
                </a:cxn>
                <a:cxn ang="0">
                  <a:pos x="T2" y="T3"/>
                </a:cxn>
                <a:cxn ang="0">
                  <a:pos x="T4" y="T5"/>
                </a:cxn>
              </a:cxnLst>
              <a:rect l="0" t="0" r="r" b="b"/>
              <a:pathLst>
                <a:path w="13" h="6">
                  <a:moveTo>
                    <a:pt x="13" y="6"/>
                  </a:moveTo>
                  <a:cubicBezTo>
                    <a:pt x="8" y="5"/>
                    <a:pt x="4" y="2"/>
                    <a:pt x="0" y="0"/>
                  </a:cubicBezTo>
                  <a:cubicBezTo>
                    <a:pt x="4" y="2"/>
                    <a:pt x="8" y="5"/>
                    <a:pt x="13"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74">
              <a:extLst>
                <a:ext uri="{FF2B5EF4-FFF2-40B4-BE49-F238E27FC236}">
                  <a16:creationId xmlns:a16="http://schemas.microsoft.com/office/drawing/2014/main" id="{C0908566-7E68-458B-B2F7-48D3FDCD41CF}"/>
                </a:ext>
              </a:extLst>
            </p:cNvPr>
            <p:cNvSpPr>
              <a:spLocks/>
            </p:cNvSpPr>
            <p:nvPr/>
          </p:nvSpPr>
          <p:spPr bwMode="gray">
            <a:xfrm>
              <a:off x="7821386" y="4300103"/>
              <a:ext cx="7975" cy="23923"/>
            </a:xfrm>
            <a:custGeom>
              <a:avLst/>
              <a:gdLst>
                <a:gd name="T0" fmla="*/ 0 w 16"/>
                <a:gd name="T1" fmla="*/ 0 h 43"/>
                <a:gd name="T2" fmla="*/ 16 w 16"/>
                <a:gd name="T3" fmla="*/ 43 h 43"/>
                <a:gd name="T4" fmla="*/ 0 w 16"/>
                <a:gd name="T5" fmla="*/ 0 h 43"/>
              </a:gdLst>
              <a:ahLst/>
              <a:cxnLst>
                <a:cxn ang="0">
                  <a:pos x="T0" y="T1"/>
                </a:cxn>
                <a:cxn ang="0">
                  <a:pos x="T2" y="T3"/>
                </a:cxn>
                <a:cxn ang="0">
                  <a:pos x="T4" y="T5"/>
                </a:cxn>
              </a:cxnLst>
              <a:rect l="0" t="0" r="r" b="b"/>
              <a:pathLst>
                <a:path w="16" h="43">
                  <a:moveTo>
                    <a:pt x="0" y="0"/>
                  </a:moveTo>
                  <a:cubicBezTo>
                    <a:pt x="9" y="17"/>
                    <a:pt x="14" y="31"/>
                    <a:pt x="16" y="43"/>
                  </a:cubicBezTo>
                  <a:cubicBezTo>
                    <a:pt x="16" y="32"/>
                    <a:pt x="9" y="18"/>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75">
              <a:extLst>
                <a:ext uri="{FF2B5EF4-FFF2-40B4-BE49-F238E27FC236}">
                  <a16:creationId xmlns:a16="http://schemas.microsoft.com/office/drawing/2014/main" id="{3AF81DC3-965B-4666-BB51-5F9C1E054B34}"/>
                </a:ext>
              </a:extLst>
            </p:cNvPr>
            <p:cNvSpPr>
              <a:spLocks/>
            </p:cNvSpPr>
            <p:nvPr/>
          </p:nvSpPr>
          <p:spPr bwMode="gray">
            <a:xfrm>
              <a:off x="6285586" y="5110266"/>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76">
              <a:extLst>
                <a:ext uri="{FF2B5EF4-FFF2-40B4-BE49-F238E27FC236}">
                  <a16:creationId xmlns:a16="http://schemas.microsoft.com/office/drawing/2014/main" id="{C8933A76-44A9-4297-B287-0B5C9712E0F4}"/>
                </a:ext>
              </a:extLst>
            </p:cNvPr>
            <p:cNvSpPr>
              <a:spLocks/>
            </p:cNvSpPr>
            <p:nvPr/>
          </p:nvSpPr>
          <p:spPr bwMode="gray">
            <a:xfrm>
              <a:off x="6239336" y="5197980"/>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77">
              <a:extLst>
                <a:ext uri="{FF2B5EF4-FFF2-40B4-BE49-F238E27FC236}">
                  <a16:creationId xmlns:a16="http://schemas.microsoft.com/office/drawing/2014/main" id="{7CAD4549-1499-42E1-A569-18BA83237D1C}"/>
                </a:ext>
              </a:extLst>
            </p:cNvPr>
            <p:cNvSpPr>
              <a:spLocks/>
            </p:cNvSpPr>
            <p:nvPr/>
          </p:nvSpPr>
          <p:spPr bwMode="gray">
            <a:xfrm>
              <a:off x="6392438" y="5196385"/>
              <a:ext cx="159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78">
              <a:extLst>
                <a:ext uri="{FF2B5EF4-FFF2-40B4-BE49-F238E27FC236}">
                  <a16:creationId xmlns:a16="http://schemas.microsoft.com/office/drawing/2014/main" id="{996761AA-6B52-4D94-BF4C-E2F8494A3FED}"/>
                </a:ext>
              </a:extLst>
            </p:cNvPr>
            <p:cNvSpPr>
              <a:spLocks/>
            </p:cNvSpPr>
            <p:nvPr/>
          </p:nvSpPr>
          <p:spPr bwMode="gray">
            <a:xfrm>
              <a:off x="6394033" y="5196385"/>
              <a:ext cx="3190" cy="3190"/>
            </a:xfrm>
            <a:custGeom>
              <a:avLst/>
              <a:gdLst>
                <a:gd name="T0" fmla="*/ 7 w 7"/>
                <a:gd name="T1" fmla="*/ 6 h 6"/>
                <a:gd name="T2" fmla="*/ 0 w 7"/>
                <a:gd name="T3" fmla="*/ 0 h 6"/>
                <a:gd name="T4" fmla="*/ 7 w 7"/>
                <a:gd name="T5" fmla="*/ 6 h 6"/>
              </a:gdLst>
              <a:ahLst/>
              <a:cxnLst>
                <a:cxn ang="0">
                  <a:pos x="T0" y="T1"/>
                </a:cxn>
                <a:cxn ang="0">
                  <a:pos x="T2" y="T3"/>
                </a:cxn>
                <a:cxn ang="0">
                  <a:pos x="T4" y="T5"/>
                </a:cxn>
              </a:cxnLst>
              <a:rect l="0" t="0" r="r" b="b"/>
              <a:pathLst>
                <a:path w="7" h="6">
                  <a:moveTo>
                    <a:pt x="7" y="6"/>
                  </a:moveTo>
                  <a:cubicBezTo>
                    <a:pt x="4" y="3"/>
                    <a:pt x="1" y="1"/>
                    <a:pt x="0" y="0"/>
                  </a:cubicBezTo>
                  <a:cubicBezTo>
                    <a:pt x="1" y="1"/>
                    <a:pt x="4" y="3"/>
                    <a:pt x="7"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79">
              <a:extLst>
                <a:ext uri="{FF2B5EF4-FFF2-40B4-BE49-F238E27FC236}">
                  <a16:creationId xmlns:a16="http://schemas.microsoft.com/office/drawing/2014/main" id="{00113C44-906A-4F02-896C-5FADAF0E31EF}"/>
                </a:ext>
              </a:extLst>
            </p:cNvPr>
            <p:cNvSpPr>
              <a:spLocks/>
            </p:cNvSpPr>
            <p:nvPr/>
          </p:nvSpPr>
          <p:spPr bwMode="gray">
            <a:xfrm>
              <a:off x="6322266" y="5183627"/>
              <a:ext cx="36681" cy="65388"/>
            </a:xfrm>
            <a:custGeom>
              <a:avLst/>
              <a:gdLst>
                <a:gd name="T0" fmla="*/ 0 w 23"/>
                <a:gd name="T1" fmla="*/ 41 h 41"/>
                <a:gd name="T2" fmla="*/ 23 w 23"/>
                <a:gd name="T3" fmla="*/ 0 h 41"/>
                <a:gd name="T4" fmla="*/ 14 w 23"/>
                <a:gd name="T5" fmla="*/ 15 h 41"/>
                <a:gd name="T6" fmla="*/ 0 w 23"/>
                <a:gd name="T7" fmla="*/ 41 h 41"/>
              </a:gdLst>
              <a:ahLst/>
              <a:cxnLst>
                <a:cxn ang="0">
                  <a:pos x="T0" y="T1"/>
                </a:cxn>
                <a:cxn ang="0">
                  <a:pos x="T2" y="T3"/>
                </a:cxn>
                <a:cxn ang="0">
                  <a:pos x="T4" y="T5"/>
                </a:cxn>
                <a:cxn ang="0">
                  <a:pos x="T6" y="T7"/>
                </a:cxn>
              </a:cxnLst>
              <a:rect l="0" t="0" r="r" b="b"/>
              <a:pathLst>
                <a:path w="23" h="41">
                  <a:moveTo>
                    <a:pt x="0" y="41"/>
                  </a:moveTo>
                  <a:lnTo>
                    <a:pt x="23" y="0"/>
                  </a:lnTo>
                  <a:lnTo>
                    <a:pt x="14" y="15"/>
                  </a:lnTo>
                  <a:lnTo>
                    <a:pt x="0" y="4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80">
              <a:extLst>
                <a:ext uri="{FF2B5EF4-FFF2-40B4-BE49-F238E27FC236}">
                  <a16:creationId xmlns:a16="http://schemas.microsoft.com/office/drawing/2014/main" id="{46BF99D6-AB76-4E96-A212-BF9D897CE5A0}"/>
                </a:ext>
              </a:extLst>
            </p:cNvPr>
            <p:cNvSpPr>
              <a:spLocks/>
            </p:cNvSpPr>
            <p:nvPr/>
          </p:nvSpPr>
          <p:spPr bwMode="gray">
            <a:xfrm>
              <a:off x="6398817" y="5199575"/>
              <a:ext cx="0" cy="159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81">
              <a:extLst>
                <a:ext uri="{FF2B5EF4-FFF2-40B4-BE49-F238E27FC236}">
                  <a16:creationId xmlns:a16="http://schemas.microsoft.com/office/drawing/2014/main" id="{8B135E59-9221-496E-B1C9-300E851C53AA}"/>
                </a:ext>
              </a:extLst>
            </p:cNvPr>
            <p:cNvSpPr>
              <a:spLocks/>
            </p:cNvSpPr>
            <p:nvPr/>
          </p:nvSpPr>
          <p:spPr bwMode="gray">
            <a:xfrm>
              <a:off x="6317482" y="507837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82">
              <a:extLst>
                <a:ext uri="{FF2B5EF4-FFF2-40B4-BE49-F238E27FC236}">
                  <a16:creationId xmlns:a16="http://schemas.microsoft.com/office/drawing/2014/main" id="{2A7FCBE0-580A-4C5F-93DA-B58301CFCD1A}"/>
                </a:ext>
              </a:extLst>
            </p:cNvPr>
            <p:cNvSpPr>
              <a:spLocks/>
            </p:cNvSpPr>
            <p:nvPr/>
          </p:nvSpPr>
          <p:spPr bwMode="gray">
            <a:xfrm>
              <a:off x="6848553" y="4437256"/>
              <a:ext cx="20733" cy="35086"/>
            </a:xfrm>
            <a:custGeom>
              <a:avLst/>
              <a:gdLst>
                <a:gd name="T0" fmla="*/ 41 w 41"/>
                <a:gd name="T1" fmla="*/ 0 h 68"/>
                <a:gd name="T2" fmla="*/ 0 w 41"/>
                <a:gd name="T3" fmla="*/ 68 h 68"/>
                <a:gd name="T4" fmla="*/ 41 w 41"/>
                <a:gd name="T5" fmla="*/ 0 h 68"/>
              </a:gdLst>
              <a:ahLst/>
              <a:cxnLst>
                <a:cxn ang="0">
                  <a:pos x="T0" y="T1"/>
                </a:cxn>
                <a:cxn ang="0">
                  <a:pos x="T2" y="T3"/>
                </a:cxn>
                <a:cxn ang="0">
                  <a:pos x="T4" y="T5"/>
                </a:cxn>
              </a:cxnLst>
              <a:rect l="0" t="0" r="r" b="b"/>
              <a:pathLst>
                <a:path w="41" h="68">
                  <a:moveTo>
                    <a:pt x="41" y="0"/>
                  </a:moveTo>
                  <a:cubicBezTo>
                    <a:pt x="9" y="21"/>
                    <a:pt x="0" y="68"/>
                    <a:pt x="0" y="68"/>
                  </a:cubicBezTo>
                  <a:cubicBezTo>
                    <a:pt x="0" y="68"/>
                    <a:pt x="10" y="21"/>
                    <a:pt x="4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83">
              <a:extLst>
                <a:ext uri="{FF2B5EF4-FFF2-40B4-BE49-F238E27FC236}">
                  <a16:creationId xmlns:a16="http://schemas.microsoft.com/office/drawing/2014/main" id="{41CDA687-C4F0-46EE-AD3B-2533ED8CCC9C}"/>
                </a:ext>
              </a:extLst>
            </p:cNvPr>
            <p:cNvSpPr>
              <a:spLocks/>
            </p:cNvSpPr>
            <p:nvPr/>
          </p:nvSpPr>
          <p:spPr bwMode="gray">
            <a:xfrm>
              <a:off x="7167514" y="3872694"/>
              <a:ext cx="20733" cy="19138"/>
            </a:xfrm>
            <a:custGeom>
              <a:avLst/>
              <a:gdLst>
                <a:gd name="T0" fmla="*/ 5 w 13"/>
                <a:gd name="T1" fmla="*/ 4 h 12"/>
                <a:gd name="T2" fmla="*/ 0 w 13"/>
                <a:gd name="T3" fmla="*/ 0 h 12"/>
                <a:gd name="T4" fmla="*/ 13 w 13"/>
                <a:gd name="T5" fmla="*/ 12 h 12"/>
                <a:gd name="T6" fmla="*/ 5 w 13"/>
                <a:gd name="T7" fmla="*/ 4 h 12"/>
              </a:gdLst>
              <a:ahLst/>
              <a:cxnLst>
                <a:cxn ang="0">
                  <a:pos x="T0" y="T1"/>
                </a:cxn>
                <a:cxn ang="0">
                  <a:pos x="T2" y="T3"/>
                </a:cxn>
                <a:cxn ang="0">
                  <a:pos x="T4" y="T5"/>
                </a:cxn>
                <a:cxn ang="0">
                  <a:pos x="T6" y="T7"/>
                </a:cxn>
              </a:cxnLst>
              <a:rect l="0" t="0" r="r" b="b"/>
              <a:pathLst>
                <a:path w="13" h="12">
                  <a:moveTo>
                    <a:pt x="5" y="4"/>
                  </a:moveTo>
                  <a:lnTo>
                    <a:pt x="0" y="0"/>
                  </a:lnTo>
                  <a:lnTo>
                    <a:pt x="13" y="12"/>
                  </a:lnTo>
                  <a:lnTo>
                    <a:pt x="5"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84">
              <a:extLst>
                <a:ext uri="{FF2B5EF4-FFF2-40B4-BE49-F238E27FC236}">
                  <a16:creationId xmlns:a16="http://schemas.microsoft.com/office/drawing/2014/main" id="{B6D61F3B-E869-4026-ABFF-A403151C307C}"/>
                </a:ext>
              </a:extLst>
            </p:cNvPr>
            <p:cNvSpPr>
              <a:spLocks/>
            </p:cNvSpPr>
            <p:nvPr/>
          </p:nvSpPr>
          <p:spPr bwMode="gray">
            <a:xfrm>
              <a:off x="6397223" y="5199575"/>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1" y="1"/>
                    <a:pt x="1" y="1"/>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85">
              <a:extLst>
                <a:ext uri="{FF2B5EF4-FFF2-40B4-BE49-F238E27FC236}">
                  <a16:creationId xmlns:a16="http://schemas.microsoft.com/office/drawing/2014/main" id="{51451D98-17CE-4D11-A0AB-F00DF93D1AAB}"/>
                </a:ext>
              </a:extLst>
            </p:cNvPr>
            <p:cNvSpPr>
              <a:spLocks/>
            </p:cNvSpPr>
            <p:nvPr/>
          </p:nvSpPr>
          <p:spPr bwMode="gray">
            <a:xfrm>
              <a:off x="7210575" y="3842392"/>
              <a:ext cx="39871" cy="4785"/>
            </a:xfrm>
            <a:custGeom>
              <a:avLst/>
              <a:gdLst>
                <a:gd name="T0" fmla="*/ 75 w 75"/>
                <a:gd name="T1" fmla="*/ 4 h 7"/>
                <a:gd name="T2" fmla="*/ 63 w 75"/>
                <a:gd name="T3" fmla="*/ 3 h 7"/>
                <a:gd name="T4" fmla="*/ 0 w 75"/>
                <a:gd name="T5" fmla="*/ 0 h 7"/>
                <a:gd name="T6" fmla="*/ 75 w 75"/>
                <a:gd name="T7" fmla="*/ 4 h 7"/>
              </a:gdLst>
              <a:ahLst/>
              <a:cxnLst>
                <a:cxn ang="0">
                  <a:pos x="T0" y="T1"/>
                </a:cxn>
                <a:cxn ang="0">
                  <a:pos x="T2" y="T3"/>
                </a:cxn>
                <a:cxn ang="0">
                  <a:pos x="T4" y="T5"/>
                </a:cxn>
                <a:cxn ang="0">
                  <a:pos x="T6" y="T7"/>
                </a:cxn>
              </a:cxnLst>
              <a:rect l="0" t="0" r="r" b="b"/>
              <a:pathLst>
                <a:path w="75" h="7">
                  <a:moveTo>
                    <a:pt x="75" y="4"/>
                  </a:moveTo>
                  <a:cubicBezTo>
                    <a:pt x="63" y="3"/>
                    <a:pt x="63" y="3"/>
                    <a:pt x="63" y="3"/>
                  </a:cubicBezTo>
                  <a:cubicBezTo>
                    <a:pt x="0" y="0"/>
                    <a:pt x="0" y="0"/>
                    <a:pt x="0" y="0"/>
                  </a:cubicBezTo>
                  <a:cubicBezTo>
                    <a:pt x="0" y="0"/>
                    <a:pt x="60" y="7"/>
                    <a:pt x="75"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86">
              <a:extLst>
                <a:ext uri="{FF2B5EF4-FFF2-40B4-BE49-F238E27FC236}">
                  <a16:creationId xmlns:a16="http://schemas.microsoft.com/office/drawing/2014/main" id="{ECF37383-A5F1-4F58-BE61-6552AC790FE4}"/>
                </a:ext>
              </a:extLst>
            </p:cNvPr>
            <p:cNvSpPr>
              <a:spLocks/>
            </p:cNvSpPr>
            <p:nvPr/>
          </p:nvSpPr>
          <p:spPr bwMode="gray">
            <a:xfrm>
              <a:off x="6315887" y="507837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87">
              <a:extLst>
                <a:ext uri="{FF2B5EF4-FFF2-40B4-BE49-F238E27FC236}">
                  <a16:creationId xmlns:a16="http://schemas.microsoft.com/office/drawing/2014/main" id="{4EDA7A54-CE62-4074-8132-9348C7AEB376}"/>
                </a:ext>
              </a:extLst>
            </p:cNvPr>
            <p:cNvSpPr>
              <a:spLocks/>
            </p:cNvSpPr>
            <p:nvPr/>
          </p:nvSpPr>
          <p:spPr bwMode="gray">
            <a:xfrm>
              <a:off x="6591789" y="40879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88">
              <a:extLst>
                <a:ext uri="{FF2B5EF4-FFF2-40B4-BE49-F238E27FC236}">
                  <a16:creationId xmlns:a16="http://schemas.microsoft.com/office/drawing/2014/main" id="{9C6BD2BF-F023-484D-857F-4230BEDE2753}"/>
                </a:ext>
              </a:extLst>
            </p:cNvPr>
            <p:cNvSpPr>
              <a:spLocks/>
            </p:cNvSpPr>
            <p:nvPr/>
          </p:nvSpPr>
          <p:spPr bwMode="gray">
            <a:xfrm>
              <a:off x="6280801" y="5087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89">
              <a:extLst>
                <a:ext uri="{FF2B5EF4-FFF2-40B4-BE49-F238E27FC236}">
                  <a16:creationId xmlns:a16="http://schemas.microsoft.com/office/drawing/2014/main" id="{62378B66-ED94-4919-BA4B-4FC7B5F862FE}"/>
                </a:ext>
              </a:extLst>
            </p:cNvPr>
            <p:cNvSpPr>
              <a:spLocks/>
            </p:cNvSpPr>
            <p:nvPr/>
          </p:nvSpPr>
          <p:spPr bwMode="gray">
            <a:xfrm>
              <a:off x="6280801" y="5089533"/>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90">
              <a:extLst>
                <a:ext uri="{FF2B5EF4-FFF2-40B4-BE49-F238E27FC236}">
                  <a16:creationId xmlns:a16="http://schemas.microsoft.com/office/drawing/2014/main" id="{A9795042-644B-464B-8FDA-014F3B8CA6DC}"/>
                </a:ext>
              </a:extLst>
            </p:cNvPr>
            <p:cNvSpPr>
              <a:spLocks/>
            </p:cNvSpPr>
            <p:nvPr/>
          </p:nvSpPr>
          <p:spPr bwMode="gray">
            <a:xfrm>
              <a:off x="6282396" y="508953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91">
              <a:extLst>
                <a:ext uri="{FF2B5EF4-FFF2-40B4-BE49-F238E27FC236}">
                  <a16:creationId xmlns:a16="http://schemas.microsoft.com/office/drawing/2014/main" id="{573D7E09-A40E-4C5A-B833-78FBB170A968}"/>
                </a:ext>
              </a:extLst>
            </p:cNvPr>
            <p:cNvSpPr>
              <a:spLocks/>
            </p:cNvSpPr>
            <p:nvPr/>
          </p:nvSpPr>
          <p:spPr bwMode="gray">
            <a:xfrm>
              <a:off x="6285586" y="5092722"/>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92">
              <a:extLst>
                <a:ext uri="{FF2B5EF4-FFF2-40B4-BE49-F238E27FC236}">
                  <a16:creationId xmlns:a16="http://schemas.microsoft.com/office/drawing/2014/main" id="{F97F01B3-6F67-4B06-8C1E-B75A82E5EEE3}"/>
                </a:ext>
              </a:extLst>
            </p:cNvPr>
            <p:cNvSpPr>
              <a:spLocks/>
            </p:cNvSpPr>
            <p:nvPr/>
          </p:nvSpPr>
          <p:spPr bwMode="gray">
            <a:xfrm>
              <a:off x="6282396" y="509112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93">
              <a:extLst>
                <a:ext uri="{FF2B5EF4-FFF2-40B4-BE49-F238E27FC236}">
                  <a16:creationId xmlns:a16="http://schemas.microsoft.com/office/drawing/2014/main" id="{AE9F5091-1385-4988-9E41-16FD0D01C089}"/>
                </a:ext>
              </a:extLst>
            </p:cNvPr>
            <p:cNvSpPr>
              <a:spLocks/>
            </p:cNvSpPr>
            <p:nvPr/>
          </p:nvSpPr>
          <p:spPr bwMode="gray">
            <a:xfrm>
              <a:off x="6287180" y="5094318"/>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94">
              <a:extLst>
                <a:ext uri="{FF2B5EF4-FFF2-40B4-BE49-F238E27FC236}">
                  <a16:creationId xmlns:a16="http://schemas.microsoft.com/office/drawing/2014/main" id="{99F78A84-6D68-46A5-B878-108BDF5CE194}"/>
                </a:ext>
              </a:extLst>
            </p:cNvPr>
            <p:cNvSpPr>
              <a:spLocks/>
            </p:cNvSpPr>
            <p:nvPr/>
          </p:nvSpPr>
          <p:spPr bwMode="gray">
            <a:xfrm>
              <a:off x="6279207" y="5086343"/>
              <a:ext cx="0" cy="159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95">
              <a:extLst>
                <a:ext uri="{FF2B5EF4-FFF2-40B4-BE49-F238E27FC236}">
                  <a16:creationId xmlns:a16="http://schemas.microsoft.com/office/drawing/2014/main" id="{1A11078F-22FB-4D96-B1C4-359249FC5615}"/>
                </a:ext>
              </a:extLst>
            </p:cNvPr>
            <p:cNvSpPr>
              <a:spLocks/>
            </p:cNvSpPr>
            <p:nvPr/>
          </p:nvSpPr>
          <p:spPr bwMode="gray">
            <a:xfrm>
              <a:off x="6311103" y="5076774"/>
              <a:ext cx="159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96">
              <a:extLst>
                <a:ext uri="{FF2B5EF4-FFF2-40B4-BE49-F238E27FC236}">
                  <a16:creationId xmlns:a16="http://schemas.microsoft.com/office/drawing/2014/main" id="{22D81764-AEC9-4E1E-BCF0-FB7D38628596}"/>
                </a:ext>
              </a:extLst>
            </p:cNvPr>
            <p:cNvSpPr>
              <a:spLocks/>
            </p:cNvSpPr>
            <p:nvPr/>
          </p:nvSpPr>
          <p:spPr bwMode="gray">
            <a:xfrm>
              <a:off x="6280801" y="5087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97">
              <a:extLst>
                <a:ext uri="{FF2B5EF4-FFF2-40B4-BE49-F238E27FC236}">
                  <a16:creationId xmlns:a16="http://schemas.microsoft.com/office/drawing/2014/main" id="{E0FACB88-6C34-4DEE-82A8-91753339D5B8}"/>
                </a:ext>
              </a:extLst>
            </p:cNvPr>
            <p:cNvSpPr>
              <a:spLocks/>
            </p:cNvSpPr>
            <p:nvPr/>
          </p:nvSpPr>
          <p:spPr bwMode="gray">
            <a:xfrm>
              <a:off x="6291965" y="5083153"/>
              <a:ext cx="12758" cy="1595"/>
            </a:xfrm>
            <a:custGeom>
              <a:avLst/>
              <a:gdLst>
                <a:gd name="T0" fmla="*/ 3 w 8"/>
                <a:gd name="T1" fmla="*/ 0 h 1"/>
                <a:gd name="T2" fmla="*/ 8 w 8"/>
                <a:gd name="T3" fmla="*/ 1 h 1"/>
                <a:gd name="T4" fmla="*/ 0 w 8"/>
                <a:gd name="T5" fmla="*/ 0 h 1"/>
                <a:gd name="T6" fmla="*/ 3 w 8"/>
                <a:gd name="T7" fmla="*/ 0 h 1"/>
              </a:gdLst>
              <a:ahLst/>
              <a:cxnLst>
                <a:cxn ang="0">
                  <a:pos x="T0" y="T1"/>
                </a:cxn>
                <a:cxn ang="0">
                  <a:pos x="T2" y="T3"/>
                </a:cxn>
                <a:cxn ang="0">
                  <a:pos x="T4" y="T5"/>
                </a:cxn>
                <a:cxn ang="0">
                  <a:pos x="T6" y="T7"/>
                </a:cxn>
              </a:cxnLst>
              <a:rect l="0" t="0" r="r" b="b"/>
              <a:pathLst>
                <a:path w="8" h="1">
                  <a:moveTo>
                    <a:pt x="3" y="0"/>
                  </a:moveTo>
                  <a:lnTo>
                    <a:pt x="8" y="1"/>
                  </a:lnTo>
                  <a:lnTo>
                    <a:pt x="0" y="0"/>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98">
              <a:extLst>
                <a:ext uri="{FF2B5EF4-FFF2-40B4-BE49-F238E27FC236}">
                  <a16:creationId xmlns:a16="http://schemas.microsoft.com/office/drawing/2014/main" id="{35E148CF-6004-4AE6-880A-0C38D5512CD1}"/>
                </a:ext>
              </a:extLst>
            </p:cNvPr>
            <p:cNvSpPr>
              <a:spLocks/>
            </p:cNvSpPr>
            <p:nvPr/>
          </p:nvSpPr>
          <p:spPr bwMode="gray">
            <a:xfrm>
              <a:off x="6279207" y="5087938"/>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99">
              <a:extLst>
                <a:ext uri="{FF2B5EF4-FFF2-40B4-BE49-F238E27FC236}">
                  <a16:creationId xmlns:a16="http://schemas.microsoft.com/office/drawing/2014/main" id="{2F2D61C1-0A8D-4750-8392-D12EC5441080}"/>
                </a:ext>
              </a:extLst>
            </p:cNvPr>
            <p:cNvSpPr>
              <a:spLocks/>
            </p:cNvSpPr>
            <p:nvPr/>
          </p:nvSpPr>
          <p:spPr bwMode="gray">
            <a:xfrm>
              <a:off x="6279207" y="50879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100">
              <a:extLst>
                <a:ext uri="{FF2B5EF4-FFF2-40B4-BE49-F238E27FC236}">
                  <a16:creationId xmlns:a16="http://schemas.microsoft.com/office/drawing/2014/main" id="{E630D54C-27BB-4D38-87F4-36AF8553C6E5}"/>
                </a:ext>
              </a:extLst>
            </p:cNvPr>
            <p:cNvSpPr>
              <a:spLocks/>
            </p:cNvSpPr>
            <p:nvPr/>
          </p:nvSpPr>
          <p:spPr bwMode="gray">
            <a:xfrm>
              <a:off x="6287180" y="5110266"/>
              <a:ext cx="1595" cy="1595"/>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101">
              <a:extLst>
                <a:ext uri="{FF2B5EF4-FFF2-40B4-BE49-F238E27FC236}">
                  <a16:creationId xmlns:a16="http://schemas.microsoft.com/office/drawing/2014/main" id="{5A456F9E-8CC7-4201-B80A-D1FE8A781DC4}"/>
                </a:ext>
              </a:extLst>
            </p:cNvPr>
            <p:cNvSpPr>
              <a:spLocks/>
            </p:cNvSpPr>
            <p:nvPr/>
          </p:nvSpPr>
          <p:spPr bwMode="gray">
            <a:xfrm>
              <a:off x="5536026" y="4665314"/>
              <a:ext cx="9569" cy="38275"/>
            </a:xfrm>
            <a:custGeom>
              <a:avLst/>
              <a:gdLst>
                <a:gd name="T0" fmla="*/ 0 w 6"/>
                <a:gd name="T1" fmla="*/ 24 h 24"/>
                <a:gd name="T2" fmla="*/ 4 w 6"/>
                <a:gd name="T3" fmla="*/ 8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4" y="8"/>
                  </a:lnTo>
                  <a:lnTo>
                    <a:pt x="6" y="0"/>
                  </a:lnTo>
                  <a:lnTo>
                    <a:pt x="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102">
              <a:extLst>
                <a:ext uri="{FF2B5EF4-FFF2-40B4-BE49-F238E27FC236}">
                  <a16:creationId xmlns:a16="http://schemas.microsoft.com/office/drawing/2014/main" id="{2632D8C1-5667-45EA-92F5-B1022CAB943D}"/>
                </a:ext>
              </a:extLst>
            </p:cNvPr>
            <p:cNvSpPr>
              <a:spLocks/>
            </p:cNvSpPr>
            <p:nvPr/>
          </p:nvSpPr>
          <p:spPr bwMode="gray">
            <a:xfrm>
              <a:off x="6081450" y="4453205"/>
              <a:ext cx="4785" cy="6379"/>
            </a:xfrm>
            <a:custGeom>
              <a:avLst/>
              <a:gdLst>
                <a:gd name="T0" fmla="*/ 3 w 3"/>
                <a:gd name="T1" fmla="*/ 4 h 4"/>
                <a:gd name="T2" fmla="*/ 3 w 3"/>
                <a:gd name="T3" fmla="*/ 2 h 4"/>
                <a:gd name="T4" fmla="*/ 0 w 3"/>
                <a:gd name="T5" fmla="*/ 0 h 4"/>
                <a:gd name="T6" fmla="*/ 3 w 3"/>
                <a:gd name="T7" fmla="*/ 4 h 4"/>
              </a:gdLst>
              <a:ahLst/>
              <a:cxnLst>
                <a:cxn ang="0">
                  <a:pos x="T0" y="T1"/>
                </a:cxn>
                <a:cxn ang="0">
                  <a:pos x="T2" y="T3"/>
                </a:cxn>
                <a:cxn ang="0">
                  <a:pos x="T4" y="T5"/>
                </a:cxn>
                <a:cxn ang="0">
                  <a:pos x="T6" y="T7"/>
                </a:cxn>
              </a:cxnLst>
              <a:rect l="0" t="0" r="r" b="b"/>
              <a:pathLst>
                <a:path w="3" h="4">
                  <a:moveTo>
                    <a:pt x="3" y="4"/>
                  </a:moveTo>
                  <a:lnTo>
                    <a:pt x="3" y="2"/>
                  </a:lnTo>
                  <a:lnTo>
                    <a:pt x="0" y="0"/>
                  </a:lnTo>
                  <a:lnTo>
                    <a:pt x="3"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103">
              <a:extLst>
                <a:ext uri="{FF2B5EF4-FFF2-40B4-BE49-F238E27FC236}">
                  <a16:creationId xmlns:a16="http://schemas.microsoft.com/office/drawing/2014/main" id="{4EB61EC5-3660-486D-ADE3-08912AD69D7D}"/>
                </a:ext>
              </a:extLst>
            </p:cNvPr>
            <p:cNvSpPr>
              <a:spLocks/>
            </p:cNvSpPr>
            <p:nvPr/>
          </p:nvSpPr>
          <p:spPr bwMode="gray">
            <a:xfrm>
              <a:off x="5025687" y="4070450"/>
              <a:ext cx="159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104">
              <a:extLst>
                <a:ext uri="{FF2B5EF4-FFF2-40B4-BE49-F238E27FC236}">
                  <a16:creationId xmlns:a16="http://schemas.microsoft.com/office/drawing/2014/main" id="{A955D72C-FC34-4C88-8E78-484160E2EB6C}"/>
                </a:ext>
              </a:extLst>
            </p:cNvPr>
            <p:cNvSpPr>
              <a:spLocks/>
            </p:cNvSpPr>
            <p:nvPr/>
          </p:nvSpPr>
          <p:spPr bwMode="gray">
            <a:xfrm>
              <a:off x="6102182" y="4537729"/>
              <a:ext cx="0" cy="3190"/>
            </a:xfrm>
            <a:custGeom>
              <a:avLst/>
              <a:gdLst>
                <a:gd name="T0" fmla="*/ 4 h 4"/>
                <a:gd name="T1" fmla="*/ 0 h 4"/>
                <a:gd name="T2" fmla="*/ 4 h 4"/>
              </a:gdLst>
              <a:ahLst/>
              <a:cxnLst>
                <a:cxn ang="0">
                  <a:pos x="0" y="T0"/>
                </a:cxn>
                <a:cxn ang="0">
                  <a:pos x="0" y="T1"/>
                </a:cxn>
                <a:cxn ang="0">
                  <a:pos x="0" y="T2"/>
                </a:cxn>
              </a:cxnLst>
              <a:rect l="0" t="0" r="r" b="b"/>
              <a:pathLst>
                <a:path h="4">
                  <a:moveTo>
                    <a:pt x="0" y="4"/>
                  </a:moveTo>
                  <a:cubicBezTo>
                    <a:pt x="0" y="3"/>
                    <a:pt x="0" y="1"/>
                    <a:pt x="0" y="0"/>
                  </a:cubicBezTo>
                  <a:cubicBezTo>
                    <a:pt x="0" y="1"/>
                    <a:pt x="0" y="3"/>
                    <a:pt x="0"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105">
              <a:extLst>
                <a:ext uri="{FF2B5EF4-FFF2-40B4-BE49-F238E27FC236}">
                  <a16:creationId xmlns:a16="http://schemas.microsoft.com/office/drawing/2014/main" id="{B2682456-4619-4103-8304-98DBDA4A6BC6}"/>
                </a:ext>
              </a:extLst>
            </p:cNvPr>
            <p:cNvSpPr>
              <a:spLocks/>
            </p:cNvSpPr>
            <p:nvPr/>
          </p:nvSpPr>
          <p:spPr bwMode="gray">
            <a:xfrm>
              <a:off x="5829471" y="4451609"/>
              <a:ext cx="0" cy="1595"/>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106">
              <a:extLst>
                <a:ext uri="{FF2B5EF4-FFF2-40B4-BE49-F238E27FC236}">
                  <a16:creationId xmlns:a16="http://schemas.microsoft.com/office/drawing/2014/main" id="{7BD93F16-8182-4FC7-A2F2-767A7BC2ECE0}"/>
                </a:ext>
              </a:extLst>
            </p:cNvPr>
            <p:cNvSpPr>
              <a:spLocks/>
            </p:cNvSpPr>
            <p:nvPr/>
          </p:nvSpPr>
          <p:spPr bwMode="gray">
            <a:xfrm>
              <a:off x="5907616" y="4177302"/>
              <a:ext cx="1595" cy="3190"/>
            </a:xfrm>
            <a:custGeom>
              <a:avLst/>
              <a:gdLst>
                <a:gd name="T0" fmla="*/ 3 w 3"/>
                <a:gd name="T1" fmla="*/ 0 h 7"/>
                <a:gd name="T2" fmla="*/ 0 w 3"/>
                <a:gd name="T3" fmla="*/ 7 h 7"/>
                <a:gd name="T4" fmla="*/ 3 w 3"/>
                <a:gd name="T5" fmla="*/ 0 h 7"/>
              </a:gdLst>
              <a:ahLst/>
              <a:cxnLst>
                <a:cxn ang="0">
                  <a:pos x="T0" y="T1"/>
                </a:cxn>
                <a:cxn ang="0">
                  <a:pos x="T2" y="T3"/>
                </a:cxn>
                <a:cxn ang="0">
                  <a:pos x="T4" y="T5"/>
                </a:cxn>
              </a:cxnLst>
              <a:rect l="0" t="0" r="r" b="b"/>
              <a:pathLst>
                <a:path w="3" h="7">
                  <a:moveTo>
                    <a:pt x="3" y="0"/>
                  </a:moveTo>
                  <a:cubicBezTo>
                    <a:pt x="2" y="1"/>
                    <a:pt x="1" y="4"/>
                    <a:pt x="0" y="7"/>
                  </a:cubicBezTo>
                  <a:cubicBezTo>
                    <a:pt x="3" y="4"/>
                    <a:pt x="3" y="4"/>
                    <a:pt x="3"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107">
              <a:extLst>
                <a:ext uri="{FF2B5EF4-FFF2-40B4-BE49-F238E27FC236}">
                  <a16:creationId xmlns:a16="http://schemas.microsoft.com/office/drawing/2014/main" id="{22879CC1-257A-4E00-8B69-C89476E3D589}"/>
                </a:ext>
              </a:extLst>
            </p:cNvPr>
            <p:cNvSpPr>
              <a:spLocks/>
            </p:cNvSpPr>
            <p:nvPr/>
          </p:nvSpPr>
          <p:spPr bwMode="gray">
            <a:xfrm>
              <a:off x="5483397" y="4587169"/>
              <a:ext cx="1595" cy="1595"/>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1"/>
                    <a:pt x="2" y="1"/>
                    <a:pt x="4" y="1"/>
                  </a:cubicBezTo>
                  <a:cubicBezTo>
                    <a:pt x="3"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108">
              <a:extLst>
                <a:ext uri="{FF2B5EF4-FFF2-40B4-BE49-F238E27FC236}">
                  <a16:creationId xmlns:a16="http://schemas.microsoft.com/office/drawing/2014/main" id="{6EFFBDF4-A2A7-4D6C-8E91-99A77E29788D}"/>
                </a:ext>
              </a:extLst>
            </p:cNvPr>
            <p:cNvSpPr>
              <a:spLocks/>
            </p:cNvSpPr>
            <p:nvPr/>
          </p:nvSpPr>
          <p:spPr bwMode="gray">
            <a:xfrm>
              <a:off x="5312753" y="4563246"/>
              <a:ext cx="1595" cy="4785"/>
            </a:xfrm>
            <a:custGeom>
              <a:avLst/>
              <a:gdLst>
                <a:gd name="T0" fmla="*/ 3 w 3"/>
                <a:gd name="T1" fmla="*/ 7 h 7"/>
                <a:gd name="T2" fmla="*/ 0 w 3"/>
                <a:gd name="T3" fmla="*/ 0 h 7"/>
                <a:gd name="T4" fmla="*/ 3 w 3"/>
                <a:gd name="T5" fmla="*/ 7 h 7"/>
              </a:gdLst>
              <a:ahLst/>
              <a:cxnLst>
                <a:cxn ang="0">
                  <a:pos x="T0" y="T1"/>
                </a:cxn>
                <a:cxn ang="0">
                  <a:pos x="T2" y="T3"/>
                </a:cxn>
                <a:cxn ang="0">
                  <a:pos x="T4" y="T5"/>
                </a:cxn>
              </a:cxnLst>
              <a:rect l="0" t="0" r="r" b="b"/>
              <a:pathLst>
                <a:path w="3" h="7">
                  <a:moveTo>
                    <a:pt x="3" y="7"/>
                  </a:moveTo>
                  <a:cubicBezTo>
                    <a:pt x="2" y="5"/>
                    <a:pt x="1" y="3"/>
                    <a:pt x="0" y="0"/>
                  </a:cubicBezTo>
                  <a:cubicBezTo>
                    <a:pt x="0" y="3"/>
                    <a:pt x="0" y="4"/>
                    <a:pt x="3"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109">
              <a:extLst>
                <a:ext uri="{FF2B5EF4-FFF2-40B4-BE49-F238E27FC236}">
                  <a16:creationId xmlns:a16="http://schemas.microsoft.com/office/drawing/2014/main" id="{AE4CC250-4B71-4923-87C9-A531924F4C70}"/>
                </a:ext>
              </a:extLst>
            </p:cNvPr>
            <p:cNvSpPr>
              <a:spLocks/>
            </p:cNvSpPr>
            <p:nvPr/>
          </p:nvSpPr>
          <p:spPr bwMode="gray">
            <a:xfrm>
              <a:off x="5307968" y="4521781"/>
              <a:ext cx="9569" cy="39871"/>
            </a:xfrm>
            <a:custGeom>
              <a:avLst/>
              <a:gdLst>
                <a:gd name="T0" fmla="*/ 20 w 20"/>
                <a:gd name="T1" fmla="*/ 0 h 76"/>
                <a:gd name="T2" fmla="*/ 8 w 20"/>
                <a:gd name="T3" fmla="*/ 76 h 76"/>
                <a:gd name="T4" fmla="*/ 20 w 20"/>
                <a:gd name="T5" fmla="*/ 0 h 76"/>
              </a:gdLst>
              <a:ahLst/>
              <a:cxnLst>
                <a:cxn ang="0">
                  <a:pos x="T0" y="T1"/>
                </a:cxn>
                <a:cxn ang="0">
                  <a:pos x="T2" y="T3"/>
                </a:cxn>
                <a:cxn ang="0">
                  <a:pos x="T4" y="T5"/>
                </a:cxn>
              </a:cxnLst>
              <a:rect l="0" t="0" r="r" b="b"/>
              <a:pathLst>
                <a:path w="20" h="76">
                  <a:moveTo>
                    <a:pt x="20" y="0"/>
                  </a:moveTo>
                  <a:cubicBezTo>
                    <a:pt x="8" y="21"/>
                    <a:pt x="0" y="53"/>
                    <a:pt x="8" y="76"/>
                  </a:cubicBezTo>
                  <a:cubicBezTo>
                    <a:pt x="1" y="53"/>
                    <a:pt x="9" y="22"/>
                    <a:pt x="2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110">
              <a:extLst>
                <a:ext uri="{FF2B5EF4-FFF2-40B4-BE49-F238E27FC236}">
                  <a16:creationId xmlns:a16="http://schemas.microsoft.com/office/drawing/2014/main" id="{26621B83-5EB6-4382-90DB-DABB4FAA6D5F}"/>
                </a:ext>
              </a:extLst>
            </p:cNvPr>
            <p:cNvSpPr>
              <a:spLocks/>
            </p:cNvSpPr>
            <p:nvPr/>
          </p:nvSpPr>
          <p:spPr bwMode="gray">
            <a:xfrm>
              <a:off x="5231417" y="4169329"/>
              <a:ext cx="12758" cy="11164"/>
            </a:xfrm>
            <a:custGeom>
              <a:avLst/>
              <a:gdLst>
                <a:gd name="T0" fmla="*/ 0 w 24"/>
                <a:gd name="T1" fmla="*/ 0 h 21"/>
                <a:gd name="T2" fmla="*/ 24 w 24"/>
                <a:gd name="T3" fmla="*/ 21 h 21"/>
                <a:gd name="T4" fmla="*/ 0 w 24"/>
                <a:gd name="T5" fmla="*/ 0 h 21"/>
              </a:gdLst>
              <a:ahLst/>
              <a:cxnLst>
                <a:cxn ang="0">
                  <a:pos x="T0" y="T1"/>
                </a:cxn>
                <a:cxn ang="0">
                  <a:pos x="T2" y="T3"/>
                </a:cxn>
                <a:cxn ang="0">
                  <a:pos x="T4" y="T5"/>
                </a:cxn>
              </a:cxnLst>
              <a:rect l="0" t="0" r="r" b="b"/>
              <a:pathLst>
                <a:path w="24" h="21">
                  <a:moveTo>
                    <a:pt x="0" y="0"/>
                  </a:moveTo>
                  <a:cubicBezTo>
                    <a:pt x="7" y="10"/>
                    <a:pt x="15" y="18"/>
                    <a:pt x="24" y="21"/>
                  </a:cubicBezTo>
                  <a:cubicBezTo>
                    <a:pt x="17" y="18"/>
                    <a:pt x="8" y="1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111">
              <a:extLst>
                <a:ext uri="{FF2B5EF4-FFF2-40B4-BE49-F238E27FC236}">
                  <a16:creationId xmlns:a16="http://schemas.microsoft.com/office/drawing/2014/main" id="{0B40D490-13DF-47A5-B2BB-94C25D4AFC8B}"/>
                </a:ext>
              </a:extLst>
            </p:cNvPr>
            <p:cNvSpPr>
              <a:spLocks/>
            </p:cNvSpPr>
            <p:nvPr/>
          </p:nvSpPr>
          <p:spPr bwMode="gray">
            <a:xfrm>
              <a:off x="5228228" y="4226742"/>
              <a:ext cx="6379" cy="19138"/>
            </a:xfrm>
            <a:custGeom>
              <a:avLst/>
              <a:gdLst>
                <a:gd name="T0" fmla="*/ 12 w 12"/>
                <a:gd name="T1" fmla="*/ 0 h 36"/>
                <a:gd name="T2" fmla="*/ 1 w 12"/>
                <a:gd name="T3" fmla="*/ 25 h 36"/>
                <a:gd name="T4" fmla="*/ 0 w 12"/>
                <a:gd name="T5" fmla="*/ 36 h 36"/>
                <a:gd name="T6" fmla="*/ 12 w 12"/>
                <a:gd name="T7" fmla="*/ 0 h 36"/>
              </a:gdLst>
              <a:ahLst/>
              <a:cxnLst>
                <a:cxn ang="0">
                  <a:pos x="T0" y="T1"/>
                </a:cxn>
                <a:cxn ang="0">
                  <a:pos x="T2" y="T3"/>
                </a:cxn>
                <a:cxn ang="0">
                  <a:pos x="T4" y="T5"/>
                </a:cxn>
                <a:cxn ang="0">
                  <a:pos x="T6" y="T7"/>
                </a:cxn>
              </a:cxnLst>
              <a:rect l="0" t="0" r="r" b="b"/>
              <a:pathLst>
                <a:path w="12" h="36">
                  <a:moveTo>
                    <a:pt x="12" y="0"/>
                  </a:moveTo>
                  <a:cubicBezTo>
                    <a:pt x="5" y="7"/>
                    <a:pt x="5" y="14"/>
                    <a:pt x="1" y="25"/>
                  </a:cubicBezTo>
                  <a:cubicBezTo>
                    <a:pt x="0" y="36"/>
                    <a:pt x="0" y="36"/>
                    <a:pt x="0" y="36"/>
                  </a:cubicBezTo>
                  <a:cubicBezTo>
                    <a:pt x="1" y="26"/>
                    <a:pt x="5" y="8"/>
                    <a:pt x="1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112">
              <a:extLst>
                <a:ext uri="{FF2B5EF4-FFF2-40B4-BE49-F238E27FC236}">
                  <a16:creationId xmlns:a16="http://schemas.microsoft.com/office/drawing/2014/main" id="{8BBFD651-ABE4-4A92-B091-378095315DF3}"/>
                </a:ext>
              </a:extLst>
            </p:cNvPr>
            <p:cNvSpPr>
              <a:spLocks/>
            </p:cNvSpPr>
            <p:nvPr/>
          </p:nvSpPr>
          <p:spPr bwMode="gray">
            <a:xfrm>
              <a:off x="6421144" y="5151731"/>
              <a:ext cx="1595" cy="4785"/>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0" y="3"/>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113">
              <a:extLst>
                <a:ext uri="{FF2B5EF4-FFF2-40B4-BE49-F238E27FC236}">
                  <a16:creationId xmlns:a16="http://schemas.microsoft.com/office/drawing/2014/main" id="{FC275C8B-37BC-46D4-9478-AFCB8224FC59}"/>
                </a:ext>
              </a:extLst>
            </p:cNvPr>
            <p:cNvSpPr>
              <a:spLocks/>
            </p:cNvSpPr>
            <p:nvPr/>
          </p:nvSpPr>
          <p:spPr bwMode="gray">
            <a:xfrm>
              <a:off x="5242581" y="4324025"/>
              <a:ext cx="9569" cy="6379"/>
            </a:xfrm>
            <a:custGeom>
              <a:avLst/>
              <a:gdLst>
                <a:gd name="T0" fmla="*/ 0 w 17"/>
                <a:gd name="T1" fmla="*/ 0 h 10"/>
                <a:gd name="T2" fmla="*/ 17 w 17"/>
                <a:gd name="T3" fmla="*/ 10 h 10"/>
                <a:gd name="T4" fmla="*/ 0 w 17"/>
                <a:gd name="T5" fmla="*/ 0 h 10"/>
              </a:gdLst>
              <a:ahLst/>
              <a:cxnLst>
                <a:cxn ang="0">
                  <a:pos x="T0" y="T1"/>
                </a:cxn>
                <a:cxn ang="0">
                  <a:pos x="T2" y="T3"/>
                </a:cxn>
                <a:cxn ang="0">
                  <a:pos x="T4" y="T5"/>
                </a:cxn>
              </a:cxnLst>
              <a:rect l="0" t="0" r="r" b="b"/>
              <a:pathLst>
                <a:path w="17" h="10">
                  <a:moveTo>
                    <a:pt x="0" y="0"/>
                  </a:moveTo>
                  <a:cubicBezTo>
                    <a:pt x="6" y="2"/>
                    <a:pt x="12" y="4"/>
                    <a:pt x="17" y="10"/>
                  </a:cubicBezTo>
                  <a:cubicBezTo>
                    <a:pt x="11" y="3"/>
                    <a:pt x="5"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114">
              <a:extLst>
                <a:ext uri="{FF2B5EF4-FFF2-40B4-BE49-F238E27FC236}">
                  <a16:creationId xmlns:a16="http://schemas.microsoft.com/office/drawing/2014/main" id="{6668E655-6ADE-4CFF-8113-99A185C54665}"/>
                </a:ext>
              </a:extLst>
            </p:cNvPr>
            <p:cNvSpPr>
              <a:spLocks/>
            </p:cNvSpPr>
            <p:nvPr/>
          </p:nvSpPr>
          <p:spPr bwMode="gray">
            <a:xfrm>
              <a:off x="8435388" y="6100641"/>
              <a:ext cx="242411" cy="66982"/>
            </a:xfrm>
            <a:custGeom>
              <a:avLst/>
              <a:gdLst>
                <a:gd name="T0" fmla="*/ 148 w 458"/>
                <a:gd name="T1" fmla="*/ 21 h 128"/>
                <a:gd name="T2" fmla="*/ 14 w 458"/>
                <a:gd name="T3" fmla="*/ 118 h 128"/>
                <a:gd name="T4" fmla="*/ 0 w 458"/>
                <a:gd name="T5" fmla="*/ 128 h 128"/>
                <a:gd name="T6" fmla="*/ 458 w 458"/>
                <a:gd name="T7" fmla="*/ 128 h 128"/>
                <a:gd name="T8" fmla="*/ 458 w 458"/>
                <a:gd name="T9" fmla="*/ 25 h 128"/>
                <a:gd name="T10" fmla="*/ 375 w 458"/>
                <a:gd name="T11" fmla="*/ 0 h 128"/>
                <a:gd name="T12" fmla="*/ 148 w 458"/>
                <a:gd name="T13" fmla="*/ 21 h 128"/>
              </a:gdLst>
              <a:ahLst/>
              <a:cxnLst>
                <a:cxn ang="0">
                  <a:pos x="T0" y="T1"/>
                </a:cxn>
                <a:cxn ang="0">
                  <a:pos x="T2" y="T3"/>
                </a:cxn>
                <a:cxn ang="0">
                  <a:pos x="T4" y="T5"/>
                </a:cxn>
                <a:cxn ang="0">
                  <a:pos x="T6" y="T7"/>
                </a:cxn>
                <a:cxn ang="0">
                  <a:pos x="T8" y="T9"/>
                </a:cxn>
                <a:cxn ang="0">
                  <a:pos x="T10" y="T11"/>
                </a:cxn>
                <a:cxn ang="0">
                  <a:pos x="T12" y="T13"/>
                </a:cxn>
              </a:cxnLst>
              <a:rect l="0" t="0" r="r" b="b"/>
              <a:pathLst>
                <a:path w="458" h="128">
                  <a:moveTo>
                    <a:pt x="148" y="21"/>
                  </a:moveTo>
                  <a:cubicBezTo>
                    <a:pt x="148" y="21"/>
                    <a:pt x="71" y="77"/>
                    <a:pt x="14" y="118"/>
                  </a:cubicBezTo>
                  <a:cubicBezTo>
                    <a:pt x="9" y="121"/>
                    <a:pt x="5" y="124"/>
                    <a:pt x="0" y="128"/>
                  </a:cubicBezTo>
                  <a:cubicBezTo>
                    <a:pt x="458" y="128"/>
                    <a:pt x="458" y="128"/>
                    <a:pt x="458" y="128"/>
                  </a:cubicBezTo>
                  <a:cubicBezTo>
                    <a:pt x="458" y="25"/>
                    <a:pt x="458" y="25"/>
                    <a:pt x="458" y="25"/>
                  </a:cubicBezTo>
                  <a:cubicBezTo>
                    <a:pt x="375" y="0"/>
                    <a:pt x="375" y="0"/>
                    <a:pt x="375" y="0"/>
                  </a:cubicBezTo>
                  <a:lnTo>
                    <a:pt x="148"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115">
              <a:extLst>
                <a:ext uri="{FF2B5EF4-FFF2-40B4-BE49-F238E27FC236}">
                  <a16:creationId xmlns:a16="http://schemas.microsoft.com/office/drawing/2014/main" id="{CA98F81F-A9CE-4834-85E2-B3EBAC6E31C1}"/>
                </a:ext>
              </a:extLst>
            </p:cNvPr>
            <p:cNvSpPr>
              <a:spLocks/>
            </p:cNvSpPr>
            <p:nvPr/>
          </p:nvSpPr>
          <p:spPr bwMode="gray">
            <a:xfrm>
              <a:off x="5901237" y="4183681"/>
              <a:ext cx="6379" cy="6379"/>
            </a:xfrm>
            <a:custGeom>
              <a:avLst/>
              <a:gdLst>
                <a:gd name="T0" fmla="*/ 11 w 11"/>
                <a:gd name="T1" fmla="*/ 0 h 13"/>
                <a:gd name="T2" fmla="*/ 0 w 11"/>
                <a:gd name="T3" fmla="*/ 7 h 13"/>
                <a:gd name="T4" fmla="*/ 11 w 11"/>
                <a:gd name="T5" fmla="*/ 0 h 13"/>
              </a:gdLst>
              <a:ahLst/>
              <a:cxnLst>
                <a:cxn ang="0">
                  <a:pos x="T0" y="T1"/>
                </a:cxn>
                <a:cxn ang="0">
                  <a:pos x="T2" y="T3"/>
                </a:cxn>
                <a:cxn ang="0">
                  <a:pos x="T4" y="T5"/>
                </a:cxn>
              </a:cxnLst>
              <a:rect l="0" t="0" r="r" b="b"/>
              <a:pathLst>
                <a:path w="11" h="13">
                  <a:moveTo>
                    <a:pt x="11" y="0"/>
                  </a:moveTo>
                  <a:cubicBezTo>
                    <a:pt x="9" y="6"/>
                    <a:pt x="6" y="11"/>
                    <a:pt x="0" y="7"/>
                  </a:cubicBezTo>
                  <a:cubicBezTo>
                    <a:pt x="6" y="13"/>
                    <a:pt x="10" y="7"/>
                    <a:pt x="1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117">
              <a:extLst>
                <a:ext uri="{FF2B5EF4-FFF2-40B4-BE49-F238E27FC236}">
                  <a16:creationId xmlns:a16="http://schemas.microsoft.com/office/drawing/2014/main" id="{35DA7426-F479-4D6D-8659-489165CD807E}"/>
                </a:ext>
              </a:extLst>
            </p:cNvPr>
            <p:cNvSpPr>
              <a:spLocks/>
            </p:cNvSpPr>
            <p:nvPr/>
          </p:nvSpPr>
          <p:spPr bwMode="gray">
            <a:xfrm>
              <a:off x="6256879" y="4784925"/>
              <a:ext cx="19138" cy="9569"/>
            </a:xfrm>
            <a:custGeom>
              <a:avLst/>
              <a:gdLst>
                <a:gd name="T0" fmla="*/ 0 w 12"/>
                <a:gd name="T1" fmla="*/ 6 h 6"/>
                <a:gd name="T2" fmla="*/ 1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 y="6"/>
                  </a:lnTo>
                  <a:lnTo>
                    <a:pt x="12" y="0"/>
                  </a:lnTo>
                  <a:lnTo>
                    <a:pt x="0"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118">
              <a:extLst>
                <a:ext uri="{FF2B5EF4-FFF2-40B4-BE49-F238E27FC236}">
                  <a16:creationId xmlns:a16="http://schemas.microsoft.com/office/drawing/2014/main" id="{68CABAF6-A8B6-4493-9A28-36AE588AC11C}"/>
                </a:ext>
              </a:extLst>
            </p:cNvPr>
            <p:cNvSpPr>
              <a:spLocks/>
            </p:cNvSpPr>
            <p:nvPr/>
          </p:nvSpPr>
          <p:spPr bwMode="gray">
            <a:xfrm>
              <a:off x="7118076" y="1914269"/>
              <a:ext cx="7975" cy="3190"/>
            </a:xfrm>
            <a:custGeom>
              <a:avLst/>
              <a:gdLst>
                <a:gd name="T0" fmla="*/ 3 w 5"/>
                <a:gd name="T1" fmla="*/ 2 h 2"/>
                <a:gd name="T2" fmla="*/ 5 w 5"/>
                <a:gd name="T3" fmla="*/ 0 h 2"/>
                <a:gd name="T4" fmla="*/ 0 w 5"/>
                <a:gd name="T5" fmla="*/ 0 h 2"/>
                <a:gd name="T6" fmla="*/ 3 w 5"/>
                <a:gd name="T7" fmla="*/ 2 h 2"/>
              </a:gdLst>
              <a:ahLst/>
              <a:cxnLst>
                <a:cxn ang="0">
                  <a:pos x="T0" y="T1"/>
                </a:cxn>
                <a:cxn ang="0">
                  <a:pos x="T2" y="T3"/>
                </a:cxn>
                <a:cxn ang="0">
                  <a:pos x="T4" y="T5"/>
                </a:cxn>
                <a:cxn ang="0">
                  <a:pos x="T6" y="T7"/>
                </a:cxn>
              </a:cxnLst>
              <a:rect l="0" t="0" r="r" b="b"/>
              <a:pathLst>
                <a:path w="5" h="2">
                  <a:moveTo>
                    <a:pt x="3" y="2"/>
                  </a:moveTo>
                  <a:lnTo>
                    <a:pt x="5" y="0"/>
                  </a:lnTo>
                  <a:lnTo>
                    <a:pt x="0" y="0"/>
                  </a:lnTo>
                  <a:lnTo>
                    <a:pt x="3"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119">
              <a:extLst>
                <a:ext uri="{FF2B5EF4-FFF2-40B4-BE49-F238E27FC236}">
                  <a16:creationId xmlns:a16="http://schemas.microsoft.com/office/drawing/2014/main" id="{4B75DE3B-31D0-4B93-9E4A-781FF63032E5}"/>
                </a:ext>
              </a:extLst>
            </p:cNvPr>
            <p:cNvSpPr>
              <a:spLocks/>
            </p:cNvSpPr>
            <p:nvPr/>
          </p:nvSpPr>
          <p:spPr bwMode="gray">
            <a:xfrm>
              <a:off x="5025687" y="3837608"/>
              <a:ext cx="322151" cy="325341"/>
            </a:xfrm>
            <a:custGeom>
              <a:avLst/>
              <a:gdLst>
                <a:gd name="T0" fmla="*/ 3 w 609"/>
                <a:gd name="T1" fmla="*/ 456 h 614"/>
                <a:gd name="T2" fmla="*/ 63 w 609"/>
                <a:gd name="T3" fmla="*/ 459 h 614"/>
                <a:gd name="T4" fmla="*/ 149 w 609"/>
                <a:gd name="T5" fmla="*/ 451 h 614"/>
                <a:gd name="T6" fmla="*/ 180 w 609"/>
                <a:gd name="T7" fmla="*/ 438 h 614"/>
                <a:gd name="T8" fmla="*/ 216 w 609"/>
                <a:gd name="T9" fmla="*/ 451 h 614"/>
                <a:gd name="T10" fmla="*/ 250 w 609"/>
                <a:gd name="T11" fmla="*/ 460 h 614"/>
                <a:gd name="T12" fmla="*/ 312 w 609"/>
                <a:gd name="T13" fmla="*/ 486 h 614"/>
                <a:gd name="T14" fmla="*/ 355 w 609"/>
                <a:gd name="T15" fmla="*/ 526 h 614"/>
                <a:gd name="T16" fmla="*/ 338 w 609"/>
                <a:gd name="T17" fmla="*/ 579 h 614"/>
                <a:gd name="T18" fmla="*/ 351 w 609"/>
                <a:gd name="T19" fmla="*/ 610 h 614"/>
                <a:gd name="T20" fmla="*/ 393 w 609"/>
                <a:gd name="T21" fmla="*/ 589 h 614"/>
                <a:gd name="T22" fmla="*/ 380 w 609"/>
                <a:gd name="T23" fmla="*/ 546 h 614"/>
                <a:gd name="T24" fmla="*/ 425 w 609"/>
                <a:gd name="T25" fmla="*/ 468 h 614"/>
                <a:gd name="T26" fmla="*/ 397 w 609"/>
                <a:gd name="T27" fmla="*/ 356 h 614"/>
                <a:gd name="T28" fmla="*/ 464 w 609"/>
                <a:gd name="T29" fmla="*/ 363 h 614"/>
                <a:gd name="T30" fmla="*/ 503 w 609"/>
                <a:gd name="T31" fmla="*/ 319 h 614"/>
                <a:gd name="T32" fmla="*/ 556 w 609"/>
                <a:gd name="T33" fmla="*/ 222 h 614"/>
                <a:gd name="T34" fmla="*/ 583 w 609"/>
                <a:gd name="T35" fmla="*/ 135 h 614"/>
                <a:gd name="T36" fmla="*/ 609 w 609"/>
                <a:gd name="T37" fmla="*/ 56 h 614"/>
                <a:gd name="T38" fmla="*/ 543 w 609"/>
                <a:gd name="T39" fmla="*/ 11 h 614"/>
                <a:gd name="T40" fmla="*/ 465 w 609"/>
                <a:gd name="T41" fmla="*/ 11 h 614"/>
                <a:gd name="T42" fmla="*/ 348 w 609"/>
                <a:gd name="T43" fmla="*/ 117 h 614"/>
                <a:gd name="T44" fmla="*/ 369 w 609"/>
                <a:gd name="T45" fmla="*/ 152 h 614"/>
                <a:gd name="T46" fmla="*/ 408 w 609"/>
                <a:gd name="T47" fmla="*/ 184 h 614"/>
                <a:gd name="T48" fmla="*/ 329 w 609"/>
                <a:gd name="T49" fmla="*/ 207 h 614"/>
                <a:gd name="T50" fmla="*/ 316 w 609"/>
                <a:gd name="T51" fmla="*/ 237 h 614"/>
                <a:gd name="T52" fmla="*/ 388 w 609"/>
                <a:gd name="T53" fmla="*/ 218 h 614"/>
                <a:gd name="T54" fmla="*/ 345 w 609"/>
                <a:gd name="T55" fmla="*/ 258 h 614"/>
                <a:gd name="T56" fmla="*/ 268 w 609"/>
                <a:gd name="T57" fmla="*/ 220 h 614"/>
                <a:gd name="T58" fmla="*/ 289 w 609"/>
                <a:gd name="T59" fmla="*/ 164 h 614"/>
                <a:gd name="T60" fmla="*/ 289 w 609"/>
                <a:gd name="T61" fmla="*/ 95 h 614"/>
                <a:gd name="T62" fmla="*/ 208 w 609"/>
                <a:gd name="T63" fmla="*/ 221 h 614"/>
                <a:gd name="T64" fmla="*/ 169 w 609"/>
                <a:gd name="T65" fmla="*/ 341 h 614"/>
                <a:gd name="T66" fmla="*/ 125 w 609"/>
                <a:gd name="T67" fmla="*/ 328 h 614"/>
                <a:gd name="T68" fmla="*/ 220 w 609"/>
                <a:gd name="T69" fmla="*/ 374 h 614"/>
                <a:gd name="T70" fmla="*/ 152 w 609"/>
                <a:gd name="T71" fmla="*/ 383 h 614"/>
                <a:gd name="T72" fmla="*/ 122 w 609"/>
                <a:gd name="T73" fmla="*/ 385 h 614"/>
                <a:gd name="T74" fmla="*/ 118 w 609"/>
                <a:gd name="T75" fmla="*/ 396 h 614"/>
                <a:gd name="T76" fmla="*/ 124 w 609"/>
                <a:gd name="T77" fmla="*/ 420 h 614"/>
                <a:gd name="T78" fmla="*/ 55 w 609"/>
                <a:gd name="T79" fmla="*/ 386 h 614"/>
                <a:gd name="T80" fmla="*/ 61 w 609"/>
                <a:gd name="T81" fmla="*/ 413 h 614"/>
                <a:gd name="T82" fmla="*/ 102 w 609"/>
                <a:gd name="T83" fmla="*/ 422 h 614"/>
                <a:gd name="T84" fmla="*/ 108 w 609"/>
                <a:gd name="T85" fmla="*/ 446 h 614"/>
                <a:gd name="T86" fmla="*/ 56 w 609"/>
                <a:gd name="T87" fmla="*/ 435 h 614"/>
                <a:gd name="T88" fmla="*/ 6 w 609"/>
                <a:gd name="T89" fmla="*/ 4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9" h="614">
                  <a:moveTo>
                    <a:pt x="1" y="440"/>
                  </a:moveTo>
                  <a:cubicBezTo>
                    <a:pt x="0" y="440"/>
                    <a:pt x="0" y="440"/>
                    <a:pt x="0" y="440"/>
                  </a:cubicBezTo>
                  <a:cubicBezTo>
                    <a:pt x="0" y="444"/>
                    <a:pt x="3" y="456"/>
                    <a:pt x="3" y="456"/>
                  </a:cubicBezTo>
                  <a:cubicBezTo>
                    <a:pt x="25" y="461"/>
                    <a:pt x="25" y="461"/>
                    <a:pt x="25" y="461"/>
                  </a:cubicBezTo>
                  <a:cubicBezTo>
                    <a:pt x="30" y="446"/>
                    <a:pt x="30" y="446"/>
                    <a:pt x="30" y="446"/>
                  </a:cubicBezTo>
                  <a:cubicBezTo>
                    <a:pt x="63" y="459"/>
                    <a:pt x="63" y="459"/>
                    <a:pt x="63" y="459"/>
                  </a:cubicBezTo>
                  <a:cubicBezTo>
                    <a:pt x="63" y="459"/>
                    <a:pt x="51" y="477"/>
                    <a:pt x="77" y="478"/>
                  </a:cubicBezTo>
                  <a:cubicBezTo>
                    <a:pt x="99" y="483"/>
                    <a:pt x="138" y="447"/>
                    <a:pt x="138" y="447"/>
                  </a:cubicBezTo>
                  <a:cubicBezTo>
                    <a:pt x="149" y="451"/>
                    <a:pt x="149" y="451"/>
                    <a:pt x="149" y="451"/>
                  </a:cubicBezTo>
                  <a:cubicBezTo>
                    <a:pt x="160" y="452"/>
                    <a:pt x="160" y="452"/>
                    <a:pt x="160" y="452"/>
                  </a:cubicBezTo>
                  <a:cubicBezTo>
                    <a:pt x="160" y="452"/>
                    <a:pt x="154" y="432"/>
                    <a:pt x="169" y="429"/>
                  </a:cubicBezTo>
                  <a:cubicBezTo>
                    <a:pt x="180" y="422"/>
                    <a:pt x="180" y="438"/>
                    <a:pt x="180" y="438"/>
                  </a:cubicBezTo>
                  <a:cubicBezTo>
                    <a:pt x="191" y="438"/>
                    <a:pt x="191" y="438"/>
                    <a:pt x="191" y="438"/>
                  </a:cubicBezTo>
                  <a:cubicBezTo>
                    <a:pt x="191" y="438"/>
                    <a:pt x="206" y="427"/>
                    <a:pt x="221" y="428"/>
                  </a:cubicBezTo>
                  <a:cubicBezTo>
                    <a:pt x="232" y="429"/>
                    <a:pt x="216" y="451"/>
                    <a:pt x="216" y="451"/>
                  </a:cubicBezTo>
                  <a:cubicBezTo>
                    <a:pt x="235" y="452"/>
                    <a:pt x="235" y="452"/>
                    <a:pt x="235" y="452"/>
                  </a:cubicBezTo>
                  <a:cubicBezTo>
                    <a:pt x="235" y="452"/>
                    <a:pt x="243" y="433"/>
                    <a:pt x="254" y="437"/>
                  </a:cubicBezTo>
                  <a:cubicBezTo>
                    <a:pt x="262" y="441"/>
                    <a:pt x="250" y="460"/>
                    <a:pt x="250" y="460"/>
                  </a:cubicBezTo>
                  <a:cubicBezTo>
                    <a:pt x="264" y="468"/>
                    <a:pt x="264" y="468"/>
                    <a:pt x="264" y="468"/>
                  </a:cubicBezTo>
                  <a:cubicBezTo>
                    <a:pt x="264" y="468"/>
                    <a:pt x="267" y="488"/>
                    <a:pt x="278" y="488"/>
                  </a:cubicBezTo>
                  <a:cubicBezTo>
                    <a:pt x="289" y="492"/>
                    <a:pt x="301" y="482"/>
                    <a:pt x="312" y="486"/>
                  </a:cubicBezTo>
                  <a:cubicBezTo>
                    <a:pt x="323" y="486"/>
                    <a:pt x="319" y="498"/>
                    <a:pt x="319" y="498"/>
                  </a:cubicBezTo>
                  <a:cubicBezTo>
                    <a:pt x="333" y="514"/>
                    <a:pt x="333" y="514"/>
                    <a:pt x="333" y="514"/>
                  </a:cubicBezTo>
                  <a:cubicBezTo>
                    <a:pt x="333" y="514"/>
                    <a:pt x="344" y="514"/>
                    <a:pt x="355" y="526"/>
                  </a:cubicBezTo>
                  <a:cubicBezTo>
                    <a:pt x="362" y="534"/>
                    <a:pt x="351" y="541"/>
                    <a:pt x="343" y="549"/>
                  </a:cubicBezTo>
                  <a:cubicBezTo>
                    <a:pt x="339" y="552"/>
                    <a:pt x="342" y="560"/>
                    <a:pt x="342" y="560"/>
                  </a:cubicBezTo>
                  <a:cubicBezTo>
                    <a:pt x="338" y="579"/>
                    <a:pt x="338" y="579"/>
                    <a:pt x="338" y="579"/>
                  </a:cubicBezTo>
                  <a:cubicBezTo>
                    <a:pt x="338" y="579"/>
                    <a:pt x="323" y="578"/>
                    <a:pt x="319" y="586"/>
                  </a:cubicBezTo>
                  <a:cubicBezTo>
                    <a:pt x="311" y="597"/>
                    <a:pt x="322" y="601"/>
                    <a:pt x="322" y="601"/>
                  </a:cubicBezTo>
                  <a:cubicBezTo>
                    <a:pt x="322" y="601"/>
                    <a:pt x="336" y="609"/>
                    <a:pt x="351" y="610"/>
                  </a:cubicBezTo>
                  <a:cubicBezTo>
                    <a:pt x="362" y="614"/>
                    <a:pt x="373" y="608"/>
                    <a:pt x="377" y="608"/>
                  </a:cubicBezTo>
                  <a:cubicBezTo>
                    <a:pt x="376" y="605"/>
                    <a:pt x="375" y="602"/>
                    <a:pt x="374" y="600"/>
                  </a:cubicBezTo>
                  <a:cubicBezTo>
                    <a:pt x="382" y="592"/>
                    <a:pt x="386" y="589"/>
                    <a:pt x="393" y="589"/>
                  </a:cubicBezTo>
                  <a:cubicBezTo>
                    <a:pt x="390" y="574"/>
                    <a:pt x="391" y="551"/>
                    <a:pt x="369" y="557"/>
                  </a:cubicBezTo>
                  <a:cubicBezTo>
                    <a:pt x="365" y="550"/>
                    <a:pt x="366" y="538"/>
                    <a:pt x="373" y="535"/>
                  </a:cubicBezTo>
                  <a:cubicBezTo>
                    <a:pt x="377" y="539"/>
                    <a:pt x="377" y="543"/>
                    <a:pt x="380" y="546"/>
                  </a:cubicBezTo>
                  <a:cubicBezTo>
                    <a:pt x="385" y="528"/>
                    <a:pt x="407" y="532"/>
                    <a:pt x="412" y="514"/>
                  </a:cubicBezTo>
                  <a:cubicBezTo>
                    <a:pt x="401" y="517"/>
                    <a:pt x="401" y="517"/>
                    <a:pt x="401" y="517"/>
                  </a:cubicBezTo>
                  <a:cubicBezTo>
                    <a:pt x="394" y="490"/>
                    <a:pt x="424" y="487"/>
                    <a:pt x="425" y="468"/>
                  </a:cubicBezTo>
                  <a:cubicBezTo>
                    <a:pt x="426" y="453"/>
                    <a:pt x="427" y="438"/>
                    <a:pt x="420" y="426"/>
                  </a:cubicBezTo>
                  <a:cubicBezTo>
                    <a:pt x="413" y="414"/>
                    <a:pt x="406" y="399"/>
                    <a:pt x="406" y="387"/>
                  </a:cubicBezTo>
                  <a:cubicBezTo>
                    <a:pt x="406" y="391"/>
                    <a:pt x="397" y="356"/>
                    <a:pt x="397" y="356"/>
                  </a:cubicBezTo>
                  <a:cubicBezTo>
                    <a:pt x="408" y="357"/>
                    <a:pt x="415" y="353"/>
                    <a:pt x="426" y="361"/>
                  </a:cubicBezTo>
                  <a:cubicBezTo>
                    <a:pt x="423" y="357"/>
                    <a:pt x="423" y="350"/>
                    <a:pt x="420" y="346"/>
                  </a:cubicBezTo>
                  <a:cubicBezTo>
                    <a:pt x="434" y="346"/>
                    <a:pt x="453" y="355"/>
                    <a:pt x="464" y="363"/>
                  </a:cubicBezTo>
                  <a:cubicBezTo>
                    <a:pt x="464" y="355"/>
                    <a:pt x="464" y="355"/>
                    <a:pt x="464" y="355"/>
                  </a:cubicBezTo>
                  <a:cubicBezTo>
                    <a:pt x="479" y="360"/>
                    <a:pt x="495" y="338"/>
                    <a:pt x="509" y="350"/>
                  </a:cubicBezTo>
                  <a:cubicBezTo>
                    <a:pt x="516" y="354"/>
                    <a:pt x="533" y="320"/>
                    <a:pt x="503" y="319"/>
                  </a:cubicBezTo>
                  <a:cubicBezTo>
                    <a:pt x="511" y="308"/>
                    <a:pt x="519" y="301"/>
                    <a:pt x="534" y="301"/>
                  </a:cubicBezTo>
                  <a:cubicBezTo>
                    <a:pt x="534" y="301"/>
                    <a:pt x="557" y="280"/>
                    <a:pt x="565" y="276"/>
                  </a:cubicBezTo>
                  <a:cubicBezTo>
                    <a:pt x="551" y="264"/>
                    <a:pt x="574" y="242"/>
                    <a:pt x="556" y="222"/>
                  </a:cubicBezTo>
                  <a:cubicBezTo>
                    <a:pt x="544" y="244"/>
                    <a:pt x="497" y="208"/>
                    <a:pt x="528" y="194"/>
                  </a:cubicBezTo>
                  <a:cubicBezTo>
                    <a:pt x="510" y="163"/>
                    <a:pt x="554" y="188"/>
                    <a:pt x="562" y="184"/>
                  </a:cubicBezTo>
                  <a:cubicBezTo>
                    <a:pt x="581" y="177"/>
                    <a:pt x="571" y="150"/>
                    <a:pt x="583" y="135"/>
                  </a:cubicBezTo>
                  <a:cubicBezTo>
                    <a:pt x="591" y="124"/>
                    <a:pt x="603" y="110"/>
                    <a:pt x="599" y="94"/>
                  </a:cubicBezTo>
                  <a:cubicBezTo>
                    <a:pt x="600" y="84"/>
                    <a:pt x="607" y="67"/>
                    <a:pt x="608" y="58"/>
                  </a:cubicBezTo>
                  <a:cubicBezTo>
                    <a:pt x="609" y="58"/>
                    <a:pt x="609" y="57"/>
                    <a:pt x="609" y="56"/>
                  </a:cubicBezTo>
                  <a:cubicBezTo>
                    <a:pt x="594" y="52"/>
                    <a:pt x="579" y="43"/>
                    <a:pt x="576" y="39"/>
                  </a:cubicBezTo>
                  <a:cubicBezTo>
                    <a:pt x="565" y="31"/>
                    <a:pt x="566" y="12"/>
                    <a:pt x="562" y="4"/>
                  </a:cubicBezTo>
                  <a:cubicBezTo>
                    <a:pt x="559" y="0"/>
                    <a:pt x="543" y="11"/>
                    <a:pt x="543" y="11"/>
                  </a:cubicBezTo>
                  <a:cubicBezTo>
                    <a:pt x="476" y="12"/>
                    <a:pt x="476" y="12"/>
                    <a:pt x="476" y="12"/>
                  </a:cubicBezTo>
                  <a:cubicBezTo>
                    <a:pt x="479" y="20"/>
                    <a:pt x="479" y="20"/>
                    <a:pt x="479" y="20"/>
                  </a:cubicBezTo>
                  <a:cubicBezTo>
                    <a:pt x="479" y="20"/>
                    <a:pt x="468" y="19"/>
                    <a:pt x="465" y="11"/>
                  </a:cubicBezTo>
                  <a:cubicBezTo>
                    <a:pt x="458" y="3"/>
                    <a:pt x="397" y="19"/>
                    <a:pt x="378" y="30"/>
                  </a:cubicBezTo>
                  <a:cubicBezTo>
                    <a:pt x="355" y="37"/>
                    <a:pt x="349" y="82"/>
                    <a:pt x="352" y="101"/>
                  </a:cubicBezTo>
                  <a:cubicBezTo>
                    <a:pt x="351" y="121"/>
                    <a:pt x="348" y="117"/>
                    <a:pt x="348" y="117"/>
                  </a:cubicBezTo>
                  <a:cubicBezTo>
                    <a:pt x="348" y="117"/>
                    <a:pt x="351" y="121"/>
                    <a:pt x="362" y="125"/>
                  </a:cubicBezTo>
                  <a:cubicBezTo>
                    <a:pt x="373" y="133"/>
                    <a:pt x="384" y="141"/>
                    <a:pt x="384" y="141"/>
                  </a:cubicBezTo>
                  <a:cubicBezTo>
                    <a:pt x="384" y="141"/>
                    <a:pt x="369" y="148"/>
                    <a:pt x="369" y="152"/>
                  </a:cubicBezTo>
                  <a:cubicBezTo>
                    <a:pt x="368" y="160"/>
                    <a:pt x="379" y="160"/>
                    <a:pt x="379" y="160"/>
                  </a:cubicBezTo>
                  <a:cubicBezTo>
                    <a:pt x="379" y="160"/>
                    <a:pt x="368" y="171"/>
                    <a:pt x="379" y="175"/>
                  </a:cubicBezTo>
                  <a:cubicBezTo>
                    <a:pt x="393" y="180"/>
                    <a:pt x="408" y="184"/>
                    <a:pt x="408" y="184"/>
                  </a:cubicBezTo>
                  <a:cubicBezTo>
                    <a:pt x="404" y="192"/>
                    <a:pt x="404" y="192"/>
                    <a:pt x="404" y="192"/>
                  </a:cubicBezTo>
                  <a:cubicBezTo>
                    <a:pt x="404" y="192"/>
                    <a:pt x="382" y="183"/>
                    <a:pt x="367" y="183"/>
                  </a:cubicBezTo>
                  <a:cubicBezTo>
                    <a:pt x="356" y="182"/>
                    <a:pt x="340" y="200"/>
                    <a:pt x="329" y="207"/>
                  </a:cubicBezTo>
                  <a:cubicBezTo>
                    <a:pt x="317" y="215"/>
                    <a:pt x="287" y="225"/>
                    <a:pt x="287" y="225"/>
                  </a:cubicBezTo>
                  <a:cubicBezTo>
                    <a:pt x="287" y="225"/>
                    <a:pt x="294" y="236"/>
                    <a:pt x="301" y="237"/>
                  </a:cubicBezTo>
                  <a:cubicBezTo>
                    <a:pt x="316" y="237"/>
                    <a:pt x="316" y="237"/>
                    <a:pt x="316" y="237"/>
                  </a:cubicBezTo>
                  <a:cubicBezTo>
                    <a:pt x="316" y="237"/>
                    <a:pt x="338" y="254"/>
                    <a:pt x="345" y="250"/>
                  </a:cubicBezTo>
                  <a:cubicBezTo>
                    <a:pt x="357" y="243"/>
                    <a:pt x="357" y="236"/>
                    <a:pt x="357" y="236"/>
                  </a:cubicBezTo>
                  <a:cubicBezTo>
                    <a:pt x="357" y="236"/>
                    <a:pt x="384" y="225"/>
                    <a:pt x="388" y="218"/>
                  </a:cubicBezTo>
                  <a:cubicBezTo>
                    <a:pt x="392" y="214"/>
                    <a:pt x="399" y="215"/>
                    <a:pt x="403" y="215"/>
                  </a:cubicBezTo>
                  <a:cubicBezTo>
                    <a:pt x="407" y="219"/>
                    <a:pt x="391" y="237"/>
                    <a:pt x="391" y="237"/>
                  </a:cubicBezTo>
                  <a:cubicBezTo>
                    <a:pt x="345" y="258"/>
                    <a:pt x="345" y="258"/>
                    <a:pt x="345" y="258"/>
                  </a:cubicBezTo>
                  <a:cubicBezTo>
                    <a:pt x="312" y="253"/>
                    <a:pt x="312" y="253"/>
                    <a:pt x="312" y="253"/>
                  </a:cubicBezTo>
                  <a:cubicBezTo>
                    <a:pt x="275" y="228"/>
                    <a:pt x="275" y="228"/>
                    <a:pt x="275" y="228"/>
                  </a:cubicBezTo>
                  <a:cubicBezTo>
                    <a:pt x="268" y="220"/>
                    <a:pt x="268" y="220"/>
                    <a:pt x="268" y="220"/>
                  </a:cubicBezTo>
                  <a:cubicBezTo>
                    <a:pt x="291" y="217"/>
                    <a:pt x="291" y="217"/>
                    <a:pt x="291" y="217"/>
                  </a:cubicBezTo>
                  <a:cubicBezTo>
                    <a:pt x="299" y="206"/>
                    <a:pt x="299" y="206"/>
                    <a:pt x="299" y="206"/>
                  </a:cubicBezTo>
                  <a:cubicBezTo>
                    <a:pt x="299" y="206"/>
                    <a:pt x="289" y="171"/>
                    <a:pt x="289" y="164"/>
                  </a:cubicBezTo>
                  <a:cubicBezTo>
                    <a:pt x="286" y="156"/>
                    <a:pt x="312" y="168"/>
                    <a:pt x="323" y="157"/>
                  </a:cubicBezTo>
                  <a:cubicBezTo>
                    <a:pt x="331" y="150"/>
                    <a:pt x="321" y="138"/>
                    <a:pt x="310" y="134"/>
                  </a:cubicBezTo>
                  <a:cubicBezTo>
                    <a:pt x="295" y="129"/>
                    <a:pt x="304" y="95"/>
                    <a:pt x="289" y="95"/>
                  </a:cubicBezTo>
                  <a:cubicBezTo>
                    <a:pt x="278" y="90"/>
                    <a:pt x="285" y="102"/>
                    <a:pt x="274" y="98"/>
                  </a:cubicBezTo>
                  <a:cubicBezTo>
                    <a:pt x="266" y="94"/>
                    <a:pt x="260" y="82"/>
                    <a:pt x="252" y="89"/>
                  </a:cubicBezTo>
                  <a:cubicBezTo>
                    <a:pt x="244" y="93"/>
                    <a:pt x="221" y="198"/>
                    <a:pt x="208" y="221"/>
                  </a:cubicBezTo>
                  <a:cubicBezTo>
                    <a:pt x="196" y="243"/>
                    <a:pt x="138" y="294"/>
                    <a:pt x="138" y="294"/>
                  </a:cubicBezTo>
                  <a:cubicBezTo>
                    <a:pt x="170" y="330"/>
                    <a:pt x="170" y="330"/>
                    <a:pt x="170" y="330"/>
                  </a:cubicBezTo>
                  <a:cubicBezTo>
                    <a:pt x="169" y="341"/>
                    <a:pt x="169" y="341"/>
                    <a:pt x="169" y="341"/>
                  </a:cubicBezTo>
                  <a:cubicBezTo>
                    <a:pt x="169" y="341"/>
                    <a:pt x="148" y="317"/>
                    <a:pt x="144" y="317"/>
                  </a:cubicBezTo>
                  <a:cubicBezTo>
                    <a:pt x="137" y="313"/>
                    <a:pt x="130" y="305"/>
                    <a:pt x="122" y="305"/>
                  </a:cubicBezTo>
                  <a:cubicBezTo>
                    <a:pt x="118" y="305"/>
                    <a:pt x="125" y="328"/>
                    <a:pt x="125" y="328"/>
                  </a:cubicBezTo>
                  <a:cubicBezTo>
                    <a:pt x="125" y="328"/>
                    <a:pt x="179" y="372"/>
                    <a:pt x="183" y="373"/>
                  </a:cubicBezTo>
                  <a:cubicBezTo>
                    <a:pt x="190" y="373"/>
                    <a:pt x="202" y="366"/>
                    <a:pt x="217" y="363"/>
                  </a:cubicBezTo>
                  <a:cubicBezTo>
                    <a:pt x="232" y="363"/>
                    <a:pt x="227" y="375"/>
                    <a:pt x="220" y="374"/>
                  </a:cubicBezTo>
                  <a:cubicBezTo>
                    <a:pt x="212" y="374"/>
                    <a:pt x="186" y="380"/>
                    <a:pt x="186" y="380"/>
                  </a:cubicBezTo>
                  <a:cubicBezTo>
                    <a:pt x="186" y="380"/>
                    <a:pt x="179" y="376"/>
                    <a:pt x="171" y="376"/>
                  </a:cubicBezTo>
                  <a:cubicBezTo>
                    <a:pt x="160" y="375"/>
                    <a:pt x="152" y="383"/>
                    <a:pt x="152" y="383"/>
                  </a:cubicBezTo>
                  <a:cubicBezTo>
                    <a:pt x="130" y="378"/>
                    <a:pt x="130" y="378"/>
                    <a:pt x="130" y="378"/>
                  </a:cubicBezTo>
                  <a:cubicBezTo>
                    <a:pt x="144" y="394"/>
                    <a:pt x="144" y="394"/>
                    <a:pt x="144" y="394"/>
                  </a:cubicBezTo>
                  <a:cubicBezTo>
                    <a:pt x="144" y="394"/>
                    <a:pt x="126" y="385"/>
                    <a:pt x="122" y="385"/>
                  </a:cubicBezTo>
                  <a:cubicBezTo>
                    <a:pt x="115" y="381"/>
                    <a:pt x="103" y="392"/>
                    <a:pt x="103" y="392"/>
                  </a:cubicBezTo>
                  <a:cubicBezTo>
                    <a:pt x="114" y="392"/>
                    <a:pt x="114" y="392"/>
                    <a:pt x="114" y="392"/>
                  </a:cubicBezTo>
                  <a:cubicBezTo>
                    <a:pt x="118" y="396"/>
                    <a:pt x="118" y="396"/>
                    <a:pt x="118" y="396"/>
                  </a:cubicBezTo>
                  <a:cubicBezTo>
                    <a:pt x="143" y="413"/>
                    <a:pt x="143" y="413"/>
                    <a:pt x="143" y="413"/>
                  </a:cubicBezTo>
                  <a:cubicBezTo>
                    <a:pt x="143" y="420"/>
                    <a:pt x="143" y="420"/>
                    <a:pt x="143" y="420"/>
                  </a:cubicBezTo>
                  <a:cubicBezTo>
                    <a:pt x="124" y="420"/>
                    <a:pt x="124" y="420"/>
                    <a:pt x="124" y="420"/>
                  </a:cubicBezTo>
                  <a:cubicBezTo>
                    <a:pt x="124" y="420"/>
                    <a:pt x="110" y="404"/>
                    <a:pt x="95" y="399"/>
                  </a:cubicBezTo>
                  <a:cubicBezTo>
                    <a:pt x="69" y="398"/>
                    <a:pt x="69" y="398"/>
                    <a:pt x="69" y="398"/>
                  </a:cubicBezTo>
                  <a:cubicBezTo>
                    <a:pt x="69" y="398"/>
                    <a:pt x="62" y="394"/>
                    <a:pt x="55" y="386"/>
                  </a:cubicBezTo>
                  <a:cubicBezTo>
                    <a:pt x="51" y="382"/>
                    <a:pt x="28" y="388"/>
                    <a:pt x="28" y="388"/>
                  </a:cubicBezTo>
                  <a:cubicBezTo>
                    <a:pt x="28" y="388"/>
                    <a:pt x="28" y="400"/>
                    <a:pt x="35" y="408"/>
                  </a:cubicBezTo>
                  <a:cubicBezTo>
                    <a:pt x="46" y="416"/>
                    <a:pt x="61" y="413"/>
                    <a:pt x="61" y="413"/>
                  </a:cubicBezTo>
                  <a:cubicBezTo>
                    <a:pt x="61" y="413"/>
                    <a:pt x="60" y="424"/>
                    <a:pt x="68" y="428"/>
                  </a:cubicBezTo>
                  <a:cubicBezTo>
                    <a:pt x="79" y="433"/>
                    <a:pt x="91" y="422"/>
                    <a:pt x="91" y="422"/>
                  </a:cubicBezTo>
                  <a:cubicBezTo>
                    <a:pt x="102" y="422"/>
                    <a:pt x="102" y="422"/>
                    <a:pt x="102" y="422"/>
                  </a:cubicBezTo>
                  <a:cubicBezTo>
                    <a:pt x="102" y="422"/>
                    <a:pt x="124" y="435"/>
                    <a:pt x="135" y="439"/>
                  </a:cubicBezTo>
                  <a:cubicBezTo>
                    <a:pt x="146" y="440"/>
                    <a:pt x="115" y="450"/>
                    <a:pt x="115" y="450"/>
                  </a:cubicBezTo>
                  <a:cubicBezTo>
                    <a:pt x="108" y="446"/>
                    <a:pt x="108" y="446"/>
                    <a:pt x="108" y="446"/>
                  </a:cubicBezTo>
                  <a:cubicBezTo>
                    <a:pt x="108" y="446"/>
                    <a:pt x="105" y="434"/>
                    <a:pt x="97" y="434"/>
                  </a:cubicBezTo>
                  <a:cubicBezTo>
                    <a:pt x="90" y="429"/>
                    <a:pt x="82" y="441"/>
                    <a:pt x="82" y="441"/>
                  </a:cubicBezTo>
                  <a:cubicBezTo>
                    <a:pt x="82" y="441"/>
                    <a:pt x="67" y="440"/>
                    <a:pt x="56" y="435"/>
                  </a:cubicBezTo>
                  <a:cubicBezTo>
                    <a:pt x="49" y="435"/>
                    <a:pt x="38" y="419"/>
                    <a:pt x="31" y="419"/>
                  </a:cubicBezTo>
                  <a:cubicBezTo>
                    <a:pt x="27" y="419"/>
                    <a:pt x="8" y="425"/>
                    <a:pt x="8" y="425"/>
                  </a:cubicBezTo>
                  <a:cubicBezTo>
                    <a:pt x="8" y="425"/>
                    <a:pt x="7" y="427"/>
                    <a:pt x="6" y="429"/>
                  </a:cubicBezTo>
                  <a:cubicBezTo>
                    <a:pt x="7" y="429"/>
                    <a:pt x="7" y="429"/>
                    <a:pt x="8" y="429"/>
                  </a:cubicBezTo>
                  <a:cubicBezTo>
                    <a:pt x="4" y="433"/>
                    <a:pt x="4" y="436"/>
                    <a:pt x="1" y="440"/>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120">
              <a:extLst>
                <a:ext uri="{FF2B5EF4-FFF2-40B4-BE49-F238E27FC236}">
                  <a16:creationId xmlns:a16="http://schemas.microsoft.com/office/drawing/2014/main" id="{1244BD93-7D42-4C84-AAFC-C8B16D6F1665}"/>
                </a:ext>
              </a:extLst>
            </p:cNvPr>
            <p:cNvSpPr>
              <a:spLocks/>
            </p:cNvSpPr>
            <p:nvPr/>
          </p:nvSpPr>
          <p:spPr bwMode="gray">
            <a:xfrm>
              <a:off x="5161246" y="3855151"/>
              <a:ext cx="23923" cy="25517"/>
            </a:xfrm>
            <a:custGeom>
              <a:avLst/>
              <a:gdLst>
                <a:gd name="T0" fmla="*/ 30 w 46"/>
                <a:gd name="T1" fmla="*/ 35 h 49"/>
                <a:gd name="T2" fmla="*/ 28 w 46"/>
                <a:gd name="T3" fmla="*/ 4 h 49"/>
                <a:gd name="T4" fmla="*/ 17 w 46"/>
                <a:gd name="T5" fmla="*/ 7 h 49"/>
                <a:gd name="T6" fmla="*/ 0 w 46"/>
                <a:gd name="T7" fmla="*/ 33 h 49"/>
                <a:gd name="T8" fmla="*/ 7 w 46"/>
                <a:gd name="T9" fmla="*/ 45 h 49"/>
                <a:gd name="T10" fmla="*/ 30 w 46"/>
                <a:gd name="T11" fmla="*/ 35 h 49"/>
              </a:gdLst>
              <a:ahLst/>
              <a:cxnLst>
                <a:cxn ang="0">
                  <a:pos x="T0" y="T1"/>
                </a:cxn>
                <a:cxn ang="0">
                  <a:pos x="T2" y="T3"/>
                </a:cxn>
                <a:cxn ang="0">
                  <a:pos x="T4" y="T5"/>
                </a:cxn>
                <a:cxn ang="0">
                  <a:pos x="T6" y="T7"/>
                </a:cxn>
                <a:cxn ang="0">
                  <a:pos x="T8" y="T9"/>
                </a:cxn>
                <a:cxn ang="0">
                  <a:pos x="T10" y="T11"/>
                </a:cxn>
              </a:cxnLst>
              <a:rect l="0" t="0" r="r" b="b"/>
              <a:pathLst>
                <a:path w="46" h="49">
                  <a:moveTo>
                    <a:pt x="30" y="35"/>
                  </a:moveTo>
                  <a:cubicBezTo>
                    <a:pt x="46" y="13"/>
                    <a:pt x="32" y="8"/>
                    <a:pt x="28" y="4"/>
                  </a:cubicBezTo>
                  <a:cubicBezTo>
                    <a:pt x="24" y="0"/>
                    <a:pt x="17" y="7"/>
                    <a:pt x="17" y="7"/>
                  </a:cubicBezTo>
                  <a:cubicBezTo>
                    <a:pt x="0" y="33"/>
                    <a:pt x="0" y="33"/>
                    <a:pt x="0" y="33"/>
                  </a:cubicBezTo>
                  <a:cubicBezTo>
                    <a:pt x="7" y="45"/>
                    <a:pt x="7" y="45"/>
                    <a:pt x="7" y="45"/>
                  </a:cubicBezTo>
                  <a:cubicBezTo>
                    <a:pt x="7" y="45"/>
                    <a:pt x="18" y="49"/>
                    <a:pt x="30" y="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121">
              <a:extLst>
                <a:ext uri="{FF2B5EF4-FFF2-40B4-BE49-F238E27FC236}">
                  <a16:creationId xmlns:a16="http://schemas.microsoft.com/office/drawing/2014/main" id="{0BEDB120-8478-4EE9-B45B-E9DA60B37363}"/>
                </a:ext>
              </a:extLst>
            </p:cNvPr>
            <p:cNvSpPr>
              <a:spLocks/>
            </p:cNvSpPr>
            <p:nvPr/>
          </p:nvSpPr>
          <p:spPr bwMode="gray">
            <a:xfrm>
              <a:off x="5057584" y="4035365"/>
              <a:ext cx="20733" cy="11164"/>
            </a:xfrm>
            <a:custGeom>
              <a:avLst/>
              <a:gdLst>
                <a:gd name="T0" fmla="*/ 25 w 40"/>
                <a:gd name="T1" fmla="*/ 16 h 19"/>
                <a:gd name="T2" fmla="*/ 37 w 40"/>
                <a:gd name="T3" fmla="*/ 16 h 19"/>
                <a:gd name="T4" fmla="*/ 30 w 40"/>
                <a:gd name="T5" fmla="*/ 5 h 19"/>
                <a:gd name="T6" fmla="*/ 18 w 40"/>
                <a:gd name="T7" fmla="*/ 8 h 19"/>
                <a:gd name="T8" fmla="*/ 11 w 40"/>
                <a:gd name="T9" fmla="*/ 0 h 19"/>
                <a:gd name="T10" fmla="*/ 7 w 40"/>
                <a:gd name="T11" fmla="*/ 11 h 19"/>
                <a:gd name="T12" fmla="*/ 25 w 40"/>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40" h="19">
                  <a:moveTo>
                    <a:pt x="25" y="16"/>
                  </a:moveTo>
                  <a:cubicBezTo>
                    <a:pt x="37" y="16"/>
                    <a:pt x="37" y="16"/>
                    <a:pt x="37" y="16"/>
                  </a:cubicBezTo>
                  <a:cubicBezTo>
                    <a:pt x="40" y="17"/>
                    <a:pt x="30" y="5"/>
                    <a:pt x="30" y="5"/>
                  </a:cubicBezTo>
                  <a:cubicBezTo>
                    <a:pt x="18" y="8"/>
                    <a:pt x="18" y="8"/>
                    <a:pt x="18" y="8"/>
                  </a:cubicBezTo>
                  <a:cubicBezTo>
                    <a:pt x="11" y="0"/>
                    <a:pt x="11" y="0"/>
                    <a:pt x="11" y="0"/>
                  </a:cubicBezTo>
                  <a:cubicBezTo>
                    <a:pt x="11" y="0"/>
                    <a:pt x="0" y="3"/>
                    <a:pt x="7" y="11"/>
                  </a:cubicBezTo>
                  <a:cubicBezTo>
                    <a:pt x="18" y="19"/>
                    <a:pt x="22" y="16"/>
                    <a:pt x="25"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122">
              <a:extLst>
                <a:ext uri="{FF2B5EF4-FFF2-40B4-BE49-F238E27FC236}">
                  <a16:creationId xmlns:a16="http://schemas.microsoft.com/office/drawing/2014/main" id="{F55B7A42-014C-47ED-87AB-F8BE7A6B41F2}"/>
                </a:ext>
              </a:extLst>
            </p:cNvPr>
            <p:cNvSpPr>
              <a:spLocks/>
            </p:cNvSpPr>
            <p:nvPr/>
          </p:nvSpPr>
          <p:spPr bwMode="gray">
            <a:xfrm>
              <a:off x="5276072" y="3829634"/>
              <a:ext cx="14354" cy="7975"/>
            </a:xfrm>
            <a:custGeom>
              <a:avLst/>
              <a:gdLst>
                <a:gd name="T0" fmla="*/ 8 w 9"/>
                <a:gd name="T1" fmla="*/ 0 h 5"/>
                <a:gd name="T2" fmla="*/ 0 w 9"/>
                <a:gd name="T3" fmla="*/ 1 h 5"/>
                <a:gd name="T4" fmla="*/ 0 w 9"/>
                <a:gd name="T5" fmla="*/ 5 h 5"/>
                <a:gd name="T6" fmla="*/ 9 w 9"/>
                <a:gd name="T7" fmla="*/ 3 h 5"/>
                <a:gd name="T8" fmla="*/ 8 w 9"/>
                <a:gd name="T9" fmla="*/ 0 h 5"/>
              </a:gdLst>
              <a:ahLst/>
              <a:cxnLst>
                <a:cxn ang="0">
                  <a:pos x="T0" y="T1"/>
                </a:cxn>
                <a:cxn ang="0">
                  <a:pos x="T2" y="T3"/>
                </a:cxn>
                <a:cxn ang="0">
                  <a:pos x="T4" y="T5"/>
                </a:cxn>
                <a:cxn ang="0">
                  <a:pos x="T6" y="T7"/>
                </a:cxn>
                <a:cxn ang="0">
                  <a:pos x="T8" y="T9"/>
                </a:cxn>
              </a:cxnLst>
              <a:rect l="0" t="0" r="r" b="b"/>
              <a:pathLst>
                <a:path w="9" h="5">
                  <a:moveTo>
                    <a:pt x="8" y="0"/>
                  </a:moveTo>
                  <a:lnTo>
                    <a:pt x="0" y="1"/>
                  </a:lnTo>
                  <a:lnTo>
                    <a:pt x="0" y="5"/>
                  </a:lnTo>
                  <a:lnTo>
                    <a:pt x="9" y="3"/>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123">
              <a:extLst>
                <a:ext uri="{FF2B5EF4-FFF2-40B4-BE49-F238E27FC236}">
                  <a16:creationId xmlns:a16="http://schemas.microsoft.com/office/drawing/2014/main" id="{92B39E74-52FC-47E5-8E4E-E8D8C016DCB9}"/>
                </a:ext>
              </a:extLst>
            </p:cNvPr>
            <p:cNvSpPr>
              <a:spLocks/>
            </p:cNvSpPr>
            <p:nvPr/>
          </p:nvSpPr>
          <p:spPr bwMode="gray">
            <a:xfrm>
              <a:off x="5239392" y="3832824"/>
              <a:ext cx="30302" cy="4785"/>
            </a:xfrm>
            <a:custGeom>
              <a:avLst/>
              <a:gdLst>
                <a:gd name="T0" fmla="*/ 22 w 60"/>
                <a:gd name="T1" fmla="*/ 8 h 11"/>
                <a:gd name="T2" fmla="*/ 34 w 60"/>
                <a:gd name="T3" fmla="*/ 1 h 11"/>
                <a:gd name="T4" fmla="*/ 0 w 60"/>
                <a:gd name="T5" fmla="*/ 3 h 11"/>
                <a:gd name="T6" fmla="*/ 22 w 60"/>
                <a:gd name="T7" fmla="*/ 8 h 11"/>
              </a:gdLst>
              <a:ahLst/>
              <a:cxnLst>
                <a:cxn ang="0">
                  <a:pos x="T0" y="T1"/>
                </a:cxn>
                <a:cxn ang="0">
                  <a:pos x="T2" y="T3"/>
                </a:cxn>
                <a:cxn ang="0">
                  <a:pos x="T4" y="T5"/>
                </a:cxn>
                <a:cxn ang="0">
                  <a:pos x="T6" y="T7"/>
                </a:cxn>
              </a:cxnLst>
              <a:rect l="0" t="0" r="r" b="b"/>
              <a:pathLst>
                <a:path w="60" h="11">
                  <a:moveTo>
                    <a:pt x="22" y="8"/>
                  </a:moveTo>
                  <a:cubicBezTo>
                    <a:pt x="33" y="8"/>
                    <a:pt x="60" y="2"/>
                    <a:pt x="34" y="1"/>
                  </a:cubicBezTo>
                  <a:cubicBezTo>
                    <a:pt x="11" y="0"/>
                    <a:pt x="0" y="3"/>
                    <a:pt x="0" y="3"/>
                  </a:cubicBezTo>
                  <a:cubicBezTo>
                    <a:pt x="0" y="11"/>
                    <a:pt x="11" y="7"/>
                    <a:pt x="22"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124">
              <a:extLst>
                <a:ext uri="{FF2B5EF4-FFF2-40B4-BE49-F238E27FC236}">
                  <a16:creationId xmlns:a16="http://schemas.microsoft.com/office/drawing/2014/main" id="{9446E3F5-5C28-4845-A5B3-31A621B96257}"/>
                </a:ext>
              </a:extLst>
            </p:cNvPr>
            <p:cNvSpPr>
              <a:spLocks/>
            </p:cNvSpPr>
            <p:nvPr/>
          </p:nvSpPr>
          <p:spPr bwMode="gray">
            <a:xfrm>
              <a:off x="5178789" y="3837608"/>
              <a:ext cx="19138" cy="14354"/>
            </a:xfrm>
            <a:custGeom>
              <a:avLst/>
              <a:gdLst>
                <a:gd name="T0" fmla="*/ 19 w 38"/>
                <a:gd name="T1" fmla="*/ 22 h 25"/>
                <a:gd name="T2" fmla="*/ 16 w 38"/>
                <a:gd name="T3" fmla="*/ 14 h 25"/>
                <a:gd name="T4" fmla="*/ 19 w 38"/>
                <a:gd name="T5" fmla="*/ 22 h 25"/>
              </a:gdLst>
              <a:ahLst/>
              <a:cxnLst>
                <a:cxn ang="0">
                  <a:pos x="T0" y="T1"/>
                </a:cxn>
                <a:cxn ang="0">
                  <a:pos x="T2" y="T3"/>
                </a:cxn>
                <a:cxn ang="0">
                  <a:pos x="T4" y="T5"/>
                </a:cxn>
              </a:cxnLst>
              <a:rect l="0" t="0" r="r" b="b"/>
              <a:pathLst>
                <a:path w="38" h="25">
                  <a:moveTo>
                    <a:pt x="19" y="22"/>
                  </a:moveTo>
                  <a:cubicBezTo>
                    <a:pt x="38" y="11"/>
                    <a:pt x="35" y="0"/>
                    <a:pt x="16" y="14"/>
                  </a:cubicBezTo>
                  <a:cubicBezTo>
                    <a:pt x="0" y="25"/>
                    <a:pt x="19" y="22"/>
                    <a:pt x="19" y="2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 name="Freeform 125">
              <a:extLst>
                <a:ext uri="{FF2B5EF4-FFF2-40B4-BE49-F238E27FC236}">
                  <a16:creationId xmlns:a16="http://schemas.microsoft.com/office/drawing/2014/main" id="{319908C4-D26F-4A1F-AD15-D46D2C75CFE3}"/>
                </a:ext>
              </a:extLst>
            </p:cNvPr>
            <p:cNvSpPr>
              <a:spLocks/>
            </p:cNvSpPr>
            <p:nvPr/>
          </p:nvSpPr>
          <p:spPr bwMode="gray">
            <a:xfrm>
              <a:off x="5199521" y="3831229"/>
              <a:ext cx="33491" cy="11164"/>
            </a:xfrm>
            <a:custGeom>
              <a:avLst/>
              <a:gdLst>
                <a:gd name="T0" fmla="*/ 11 w 64"/>
                <a:gd name="T1" fmla="*/ 21 h 21"/>
                <a:gd name="T2" fmla="*/ 19 w 64"/>
                <a:gd name="T3" fmla="*/ 14 h 21"/>
                <a:gd name="T4" fmla="*/ 41 w 64"/>
                <a:gd name="T5" fmla="*/ 15 h 21"/>
                <a:gd name="T6" fmla="*/ 64 w 64"/>
                <a:gd name="T7" fmla="*/ 1 h 21"/>
                <a:gd name="T8" fmla="*/ 57 w 64"/>
                <a:gd name="T9" fmla="*/ 0 h 21"/>
                <a:gd name="T10" fmla="*/ 38 w 64"/>
                <a:gd name="T11" fmla="*/ 3 h 21"/>
                <a:gd name="T12" fmla="*/ 19 w 64"/>
                <a:gd name="T13" fmla="*/ 2 h 21"/>
                <a:gd name="T14" fmla="*/ 4 w 64"/>
                <a:gd name="T15" fmla="*/ 13 h 21"/>
                <a:gd name="T16" fmla="*/ 11 w 6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1">
                  <a:moveTo>
                    <a:pt x="11" y="21"/>
                  </a:moveTo>
                  <a:cubicBezTo>
                    <a:pt x="19" y="14"/>
                    <a:pt x="19" y="14"/>
                    <a:pt x="19" y="14"/>
                  </a:cubicBezTo>
                  <a:cubicBezTo>
                    <a:pt x="41" y="15"/>
                    <a:pt x="41" y="15"/>
                    <a:pt x="41" y="15"/>
                  </a:cubicBezTo>
                  <a:cubicBezTo>
                    <a:pt x="64" y="1"/>
                    <a:pt x="64" y="1"/>
                    <a:pt x="64" y="1"/>
                  </a:cubicBezTo>
                  <a:cubicBezTo>
                    <a:pt x="57" y="0"/>
                    <a:pt x="57" y="0"/>
                    <a:pt x="57" y="0"/>
                  </a:cubicBezTo>
                  <a:cubicBezTo>
                    <a:pt x="38" y="3"/>
                    <a:pt x="38" y="3"/>
                    <a:pt x="38" y="3"/>
                  </a:cubicBezTo>
                  <a:cubicBezTo>
                    <a:pt x="19" y="2"/>
                    <a:pt x="19" y="2"/>
                    <a:pt x="19" y="2"/>
                  </a:cubicBezTo>
                  <a:cubicBezTo>
                    <a:pt x="19" y="2"/>
                    <a:pt x="8" y="6"/>
                    <a:pt x="4" y="13"/>
                  </a:cubicBezTo>
                  <a:cubicBezTo>
                    <a:pt x="0" y="20"/>
                    <a:pt x="11" y="21"/>
                    <a:pt x="11" y="2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126">
              <a:extLst>
                <a:ext uri="{FF2B5EF4-FFF2-40B4-BE49-F238E27FC236}">
                  <a16:creationId xmlns:a16="http://schemas.microsoft.com/office/drawing/2014/main" id="{C1B2C2B5-AA9B-476D-9692-1D73C2ED6B9B}"/>
                </a:ext>
              </a:extLst>
            </p:cNvPr>
            <p:cNvSpPr>
              <a:spLocks/>
            </p:cNvSpPr>
            <p:nvPr/>
          </p:nvSpPr>
          <p:spPr bwMode="gray">
            <a:xfrm>
              <a:off x="5075126" y="4014632"/>
              <a:ext cx="35086" cy="20733"/>
            </a:xfrm>
            <a:custGeom>
              <a:avLst/>
              <a:gdLst>
                <a:gd name="T0" fmla="*/ 4 w 66"/>
                <a:gd name="T1" fmla="*/ 8 h 41"/>
                <a:gd name="T2" fmla="*/ 22 w 66"/>
                <a:gd name="T3" fmla="*/ 13 h 41"/>
                <a:gd name="T4" fmla="*/ 37 w 66"/>
                <a:gd name="T5" fmla="*/ 28 h 41"/>
                <a:gd name="T6" fmla="*/ 59 w 66"/>
                <a:gd name="T7" fmla="*/ 41 h 41"/>
                <a:gd name="T8" fmla="*/ 66 w 66"/>
                <a:gd name="T9" fmla="*/ 38 h 41"/>
                <a:gd name="T10" fmla="*/ 30 w 66"/>
                <a:gd name="T11" fmla="*/ 1 h 41"/>
                <a:gd name="T12" fmla="*/ 4 w 66"/>
                <a:gd name="T13" fmla="*/ 0 h 41"/>
                <a:gd name="T14" fmla="*/ 4 w 66"/>
                <a:gd name="T15" fmla="*/ 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1">
                  <a:moveTo>
                    <a:pt x="4" y="8"/>
                  </a:moveTo>
                  <a:cubicBezTo>
                    <a:pt x="11" y="12"/>
                    <a:pt x="22" y="13"/>
                    <a:pt x="22" y="13"/>
                  </a:cubicBezTo>
                  <a:cubicBezTo>
                    <a:pt x="22" y="13"/>
                    <a:pt x="22" y="20"/>
                    <a:pt x="37" y="28"/>
                  </a:cubicBezTo>
                  <a:cubicBezTo>
                    <a:pt x="48" y="37"/>
                    <a:pt x="51" y="41"/>
                    <a:pt x="59" y="41"/>
                  </a:cubicBezTo>
                  <a:cubicBezTo>
                    <a:pt x="66" y="41"/>
                    <a:pt x="66" y="38"/>
                    <a:pt x="66" y="38"/>
                  </a:cubicBezTo>
                  <a:cubicBezTo>
                    <a:pt x="30" y="1"/>
                    <a:pt x="30" y="1"/>
                    <a:pt x="30" y="1"/>
                  </a:cubicBezTo>
                  <a:cubicBezTo>
                    <a:pt x="4" y="0"/>
                    <a:pt x="4" y="0"/>
                    <a:pt x="4" y="0"/>
                  </a:cubicBezTo>
                  <a:cubicBezTo>
                    <a:pt x="4" y="0"/>
                    <a:pt x="0" y="8"/>
                    <a:pt x="4"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127">
              <a:extLst>
                <a:ext uri="{FF2B5EF4-FFF2-40B4-BE49-F238E27FC236}">
                  <a16:creationId xmlns:a16="http://schemas.microsoft.com/office/drawing/2014/main" id="{78ACC5B2-11B1-4496-87AE-A83D05C709E2}"/>
                </a:ext>
              </a:extLst>
            </p:cNvPr>
            <p:cNvSpPr>
              <a:spLocks/>
            </p:cNvSpPr>
            <p:nvPr/>
          </p:nvSpPr>
          <p:spPr bwMode="gray">
            <a:xfrm>
              <a:off x="5060773" y="4021011"/>
              <a:ext cx="28707" cy="15948"/>
            </a:xfrm>
            <a:custGeom>
              <a:avLst/>
              <a:gdLst>
                <a:gd name="T0" fmla="*/ 15 w 52"/>
                <a:gd name="T1" fmla="*/ 12 h 29"/>
                <a:gd name="T2" fmla="*/ 29 w 52"/>
                <a:gd name="T3" fmla="*/ 28 h 29"/>
                <a:gd name="T4" fmla="*/ 52 w 52"/>
                <a:gd name="T5" fmla="*/ 29 h 29"/>
                <a:gd name="T6" fmla="*/ 52 w 52"/>
                <a:gd name="T7" fmla="*/ 25 h 29"/>
                <a:gd name="T8" fmla="*/ 45 w 52"/>
                <a:gd name="T9" fmla="*/ 21 h 29"/>
                <a:gd name="T10" fmla="*/ 30 w 52"/>
                <a:gd name="T11" fmla="*/ 5 h 29"/>
                <a:gd name="T12" fmla="*/ 1 w 52"/>
                <a:gd name="T13" fmla="*/ 4 h 29"/>
                <a:gd name="T14" fmla="*/ 15 w 52"/>
                <a:gd name="T15" fmla="*/ 1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29">
                  <a:moveTo>
                    <a:pt x="15" y="12"/>
                  </a:moveTo>
                  <a:cubicBezTo>
                    <a:pt x="22" y="16"/>
                    <a:pt x="29" y="28"/>
                    <a:pt x="29" y="28"/>
                  </a:cubicBezTo>
                  <a:cubicBezTo>
                    <a:pt x="52" y="29"/>
                    <a:pt x="52" y="29"/>
                    <a:pt x="52" y="29"/>
                  </a:cubicBezTo>
                  <a:cubicBezTo>
                    <a:pt x="52" y="25"/>
                    <a:pt x="52" y="25"/>
                    <a:pt x="52" y="25"/>
                  </a:cubicBezTo>
                  <a:cubicBezTo>
                    <a:pt x="45" y="21"/>
                    <a:pt x="45" y="21"/>
                    <a:pt x="45" y="21"/>
                  </a:cubicBezTo>
                  <a:cubicBezTo>
                    <a:pt x="45" y="21"/>
                    <a:pt x="45" y="6"/>
                    <a:pt x="30" y="5"/>
                  </a:cubicBezTo>
                  <a:cubicBezTo>
                    <a:pt x="16" y="1"/>
                    <a:pt x="1" y="0"/>
                    <a:pt x="1" y="4"/>
                  </a:cubicBezTo>
                  <a:cubicBezTo>
                    <a:pt x="0" y="11"/>
                    <a:pt x="15" y="12"/>
                    <a:pt x="15"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128">
              <a:extLst>
                <a:ext uri="{FF2B5EF4-FFF2-40B4-BE49-F238E27FC236}">
                  <a16:creationId xmlns:a16="http://schemas.microsoft.com/office/drawing/2014/main" id="{88082111-978A-4DF9-A754-63BD21DDD012}"/>
                </a:ext>
              </a:extLst>
            </p:cNvPr>
            <p:cNvSpPr>
              <a:spLocks/>
            </p:cNvSpPr>
            <p:nvPr/>
          </p:nvSpPr>
          <p:spPr bwMode="gray">
            <a:xfrm>
              <a:off x="4960300" y="4060882"/>
              <a:ext cx="291850" cy="251980"/>
            </a:xfrm>
            <a:custGeom>
              <a:avLst/>
              <a:gdLst>
                <a:gd name="T0" fmla="*/ 8 w 553"/>
                <a:gd name="T1" fmla="*/ 89 h 478"/>
                <a:gd name="T2" fmla="*/ 0 w 553"/>
                <a:gd name="T3" fmla="*/ 116 h 478"/>
                <a:gd name="T4" fmla="*/ 28 w 553"/>
                <a:gd name="T5" fmla="*/ 144 h 478"/>
                <a:gd name="T6" fmla="*/ 51 w 553"/>
                <a:gd name="T7" fmla="*/ 134 h 478"/>
                <a:gd name="T8" fmla="*/ 87 w 553"/>
                <a:gd name="T9" fmla="*/ 162 h 478"/>
                <a:gd name="T10" fmla="*/ 93 w 553"/>
                <a:gd name="T11" fmla="*/ 212 h 478"/>
                <a:gd name="T12" fmla="*/ 141 w 553"/>
                <a:gd name="T13" fmla="*/ 222 h 478"/>
                <a:gd name="T14" fmla="*/ 166 w 553"/>
                <a:gd name="T15" fmla="*/ 250 h 478"/>
                <a:gd name="T16" fmla="*/ 197 w 553"/>
                <a:gd name="T17" fmla="*/ 305 h 478"/>
                <a:gd name="T18" fmla="*/ 198 w 553"/>
                <a:gd name="T19" fmla="*/ 351 h 478"/>
                <a:gd name="T20" fmla="*/ 246 w 553"/>
                <a:gd name="T21" fmla="*/ 365 h 478"/>
                <a:gd name="T22" fmla="*/ 270 w 553"/>
                <a:gd name="T23" fmla="*/ 350 h 478"/>
                <a:gd name="T24" fmla="*/ 292 w 553"/>
                <a:gd name="T25" fmla="*/ 355 h 478"/>
                <a:gd name="T26" fmla="*/ 290 w 553"/>
                <a:gd name="T27" fmla="*/ 394 h 478"/>
                <a:gd name="T28" fmla="*/ 320 w 553"/>
                <a:gd name="T29" fmla="*/ 403 h 478"/>
                <a:gd name="T30" fmla="*/ 362 w 553"/>
                <a:gd name="T31" fmla="*/ 447 h 478"/>
                <a:gd name="T32" fmla="*/ 433 w 553"/>
                <a:gd name="T33" fmla="*/ 477 h 478"/>
                <a:gd name="T34" fmla="*/ 436 w 553"/>
                <a:gd name="T35" fmla="*/ 477 h 478"/>
                <a:gd name="T36" fmla="*/ 437 w 553"/>
                <a:gd name="T37" fmla="*/ 381 h 478"/>
                <a:gd name="T38" fmla="*/ 476 w 553"/>
                <a:gd name="T39" fmla="*/ 330 h 478"/>
                <a:gd name="T40" fmla="*/ 517 w 553"/>
                <a:gd name="T41" fmla="*/ 314 h 478"/>
                <a:gd name="T42" fmla="*/ 549 w 553"/>
                <a:gd name="T43" fmla="*/ 299 h 478"/>
                <a:gd name="T44" fmla="*/ 522 w 553"/>
                <a:gd name="T45" fmla="*/ 240 h 478"/>
                <a:gd name="T46" fmla="*/ 513 w 553"/>
                <a:gd name="T47" fmla="*/ 205 h 478"/>
                <a:gd name="T48" fmla="*/ 475 w 553"/>
                <a:gd name="T49" fmla="*/ 188 h 478"/>
                <a:gd name="T50" fmla="*/ 443 w 553"/>
                <a:gd name="T51" fmla="*/ 164 h 478"/>
                <a:gd name="T52" fmla="*/ 466 w 553"/>
                <a:gd name="T53" fmla="*/ 138 h 478"/>
                <a:gd name="T54" fmla="*/ 479 w 553"/>
                <a:gd name="T55" fmla="*/ 104 h 478"/>
                <a:gd name="T56" fmla="*/ 443 w 553"/>
                <a:gd name="T57" fmla="*/ 76 h 478"/>
                <a:gd name="T58" fmla="*/ 402 w 553"/>
                <a:gd name="T59" fmla="*/ 66 h 478"/>
                <a:gd name="T60" fmla="*/ 374 w 553"/>
                <a:gd name="T61" fmla="*/ 38 h 478"/>
                <a:gd name="T62" fmla="*/ 359 w 553"/>
                <a:gd name="T63" fmla="*/ 30 h 478"/>
                <a:gd name="T64" fmla="*/ 345 w 553"/>
                <a:gd name="T65" fmla="*/ 6 h 478"/>
                <a:gd name="T66" fmla="*/ 304 w 553"/>
                <a:gd name="T67" fmla="*/ 16 h 478"/>
                <a:gd name="T68" fmla="*/ 284 w 553"/>
                <a:gd name="T69" fmla="*/ 30 h 478"/>
                <a:gd name="T70" fmla="*/ 262 w 553"/>
                <a:gd name="T71" fmla="*/ 25 h 478"/>
                <a:gd name="T72" fmla="*/ 187 w 553"/>
                <a:gd name="T73" fmla="*/ 37 h 478"/>
                <a:gd name="T74" fmla="*/ 149 w 553"/>
                <a:gd name="T75" fmla="*/ 39 h 478"/>
                <a:gd name="T76" fmla="*/ 124 w 553"/>
                <a:gd name="T77" fmla="*/ 18 h 478"/>
                <a:gd name="T78" fmla="*/ 130 w 553"/>
                <a:gd name="T79" fmla="*/ 7 h 478"/>
                <a:gd name="T80" fmla="*/ 41 w 553"/>
                <a:gd name="T81" fmla="*/ 41 h 478"/>
                <a:gd name="T82" fmla="*/ 5 w 553"/>
                <a:gd name="T83"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3" h="478">
                  <a:moveTo>
                    <a:pt x="9" y="74"/>
                  </a:moveTo>
                  <a:cubicBezTo>
                    <a:pt x="8" y="89"/>
                    <a:pt x="8" y="89"/>
                    <a:pt x="8" y="89"/>
                  </a:cubicBezTo>
                  <a:cubicBezTo>
                    <a:pt x="4" y="93"/>
                    <a:pt x="4" y="93"/>
                    <a:pt x="4" y="93"/>
                  </a:cubicBezTo>
                  <a:cubicBezTo>
                    <a:pt x="0" y="116"/>
                    <a:pt x="0" y="116"/>
                    <a:pt x="0" y="116"/>
                  </a:cubicBezTo>
                  <a:cubicBezTo>
                    <a:pt x="0" y="116"/>
                    <a:pt x="4" y="112"/>
                    <a:pt x="11" y="116"/>
                  </a:cubicBezTo>
                  <a:cubicBezTo>
                    <a:pt x="22" y="121"/>
                    <a:pt x="28" y="144"/>
                    <a:pt x="28" y="144"/>
                  </a:cubicBezTo>
                  <a:cubicBezTo>
                    <a:pt x="39" y="148"/>
                    <a:pt x="39" y="148"/>
                    <a:pt x="39" y="148"/>
                  </a:cubicBezTo>
                  <a:cubicBezTo>
                    <a:pt x="39" y="148"/>
                    <a:pt x="44" y="133"/>
                    <a:pt x="51" y="134"/>
                  </a:cubicBezTo>
                  <a:cubicBezTo>
                    <a:pt x="77" y="135"/>
                    <a:pt x="77" y="135"/>
                    <a:pt x="77" y="135"/>
                  </a:cubicBezTo>
                  <a:cubicBezTo>
                    <a:pt x="87" y="162"/>
                    <a:pt x="87" y="162"/>
                    <a:pt x="87" y="162"/>
                  </a:cubicBezTo>
                  <a:cubicBezTo>
                    <a:pt x="86" y="200"/>
                    <a:pt x="86" y="200"/>
                    <a:pt x="86" y="200"/>
                  </a:cubicBezTo>
                  <a:cubicBezTo>
                    <a:pt x="93" y="212"/>
                    <a:pt x="93" y="212"/>
                    <a:pt x="93" y="212"/>
                  </a:cubicBezTo>
                  <a:cubicBezTo>
                    <a:pt x="119" y="202"/>
                    <a:pt x="119" y="202"/>
                    <a:pt x="119" y="202"/>
                  </a:cubicBezTo>
                  <a:cubicBezTo>
                    <a:pt x="141" y="222"/>
                    <a:pt x="141" y="222"/>
                    <a:pt x="141" y="222"/>
                  </a:cubicBezTo>
                  <a:cubicBezTo>
                    <a:pt x="141" y="222"/>
                    <a:pt x="127" y="267"/>
                    <a:pt x="135" y="264"/>
                  </a:cubicBezTo>
                  <a:cubicBezTo>
                    <a:pt x="146" y="264"/>
                    <a:pt x="147" y="245"/>
                    <a:pt x="166" y="250"/>
                  </a:cubicBezTo>
                  <a:cubicBezTo>
                    <a:pt x="180" y="254"/>
                    <a:pt x="206" y="259"/>
                    <a:pt x="206" y="275"/>
                  </a:cubicBezTo>
                  <a:cubicBezTo>
                    <a:pt x="205" y="294"/>
                    <a:pt x="197" y="305"/>
                    <a:pt x="197" y="305"/>
                  </a:cubicBezTo>
                  <a:cubicBezTo>
                    <a:pt x="207" y="321"/>
                    <a:pt x="207" y="321"/>
                    <a:pt x="207" y="321"/>
                  </a:cubicBezTo>
                  <a:cubicBezTo>
                    <a:pt x="207" y="321"/>
                    <a:pt x="176" y="342"/>
                    <a:pt x="198" y="351"/>
                  </a:cubicBezTo>
                  <a:cubicBezTo>
                    <a:pt x="217" y="359"/>
                    <a:pt x="236" y="353"/>
                    <a:pt x="236" y="353"/>
                  </a:cubicBezTo>
                  <a:cubicBezTo>
                    <a:pt x="246" y="365"/>
                    <a:pt x="246" y="365"/>
                    <a:pt x="246" y="365"/>
                  </a:cubicBezTo>
                  <a:cubicBezTo>
                    <a:pt x="258" y="354"/>
                    <a:pt x="258" y="354"/>
                    <a:pt x="258" y="354"/>
                  </a:cubicBezTo>
                  <a:cubicBezTo>
                    <a:pt x="270" y="350"/>
                    <a:pt x="270" y="350"/>
                    <a:pt x="270" y="350"/>
                  </a:cubicBezTo>
                  <a:cubicBezTo>
                    <a:pt x="270" y="350"/>
                    <a:pt x="294" y="302"/>
                    <a:pt x="305" y="314"/>
                  </a:cubicBezTo>
                  <a:cubicBezTo>
                    <a:pt x="316" y="326"/>
                    <a:pt x="292" y="355"/>
                    <a:pt x="292" y="355"/>
                  </a:cubicBezTo>
                  <a:cubicBezTo>
                    <a:pt x="292" y="355"/>
                    <a:pt x="299" y="356"/>
                    <a:pt x="299" y="367"/>
                  </a:cubicBezTo>
                  <a:cubicBezTo>
                    <a:pt x="302" y="375"/>
                    <a:pt x="290" y="394"/>
                    <a:pt x="290" y="394"/>
                  </a:cubicBezTo>
                  <a:cubicBezTo>
                    <a:pt x="297" y="401"/>
                    <a:pt x="297" y="401"/>
                    <a:pt x="297" y="401"/>
                  </a:cubicBezTo>
                  <a:cubicBezTo>
                    <a:pt x="320" y="403"/>
                    <a:pt x="320" y="403"/>
                    <a:pt x="320" y="403"/>
                  </a:cubicBezTo>
                  <a:cubicBezTo>
                    <a:pt x="363" y="439"/>
                    <a:pt x="363" y="439"/>
                    <a:pt x="363" y="439"/>
                  </a:cubicBezTo>
                  <a:cubicBezTo>
                    <a:pt x="362" y="447"/>
                    <a:pt x="362" y="447"/>
                    <a:pt x="362" y="447"/>
                  </a:cubicBezTo>
                  <a:cubicBezTo>
                    <a:pt x="383" y="478"/>
                    <a:pt x="383" y="478"/>
                    <a:pt x="383" y="478"/>
                  </a:cubicBezTo>
                  <a:cubicBezTo>
                    <a:pt x="433" y="477"/>
                    <a:pt x="433" y="477"/>
                    <a:pt x="433" y="477"/>
                  </a:cubicBezTo>
                  <a:cubicBezTo>
                    <a:pt x="432" y="477"/>
                    <a:pt x="432" y="477"/>
                    <a:pt x="432" y="477"/>
                  </a:cubicBezTo>
                  <a:cubicBezTo>
                    <a:pt x="436" y="477"/>
                    <a:pt x="436" y="477"/>
                    <a:pt x="436" y="477"/>
                  </a:cubicBezTo>
                  <a:cubicBezTo>
                    <a:pt x="448" y="451"/>
                    <a:pt x="448" y="451"/>
                    <a:pt x="448" y="451"/>
                  </a:cubicBezTo>
                  <a:cubicBezTo>
                    <a:pt x="437" y="381"/>
                    <a:pt x="437" y="381"/>
                    <a:pt x="437" y="381"/>
                  </a:cubicBezTo>
                  <a:cubicBezTo>
                    <a:pt x="448" y="378"/>
                    <a:pt x="448" y="378"/>
                    <a:pt x="448" y="378"/>
                  </a:cubicBezTo>
                  <a:cubicBezTo>
                    <a:pt x="476" y="330"/>
                    <a:pt x="476" y="330"/>
                    <a:pt x="476" y="330"/>
                  </a:cubicBezTo>
                  <a:cubicBezTo>
                    <a:pt x="506" y="339"/>
                    <a:pt x="506" y="339"/>
                    <a:pt x="506" y="339"/>
                  </a:cubicBezTo>
                  <a:cubicBezTo>
                    <a:pt x="510" y="328"/>
                    <a:pt x="510" y="321"/>
                    <a:pt x="517" y="314"/>
                  </a:cubicBezTo>
                  <a:cubicBezTo>
                    <a:pt x="517" y="314"/>
                    <a:pt x="518" y="313"/>
                    <a:pt x="518" y="313"/>
                  </a:cubicBezTo>
                  <a:cubicBezTo>
                    <a:pt x="526" y="305"/>
                    <a:pt x="545" y="302"/>
                    <a:pt x="549" y="299"/>
                  </a:cubicBezTo>
                  <a:cubicBezTo>
                    <a:pt x="553" y="291"/>
                    <a:pt x="547" y="260"/>
                    <a:pt x="543" y="256"/>
                  </a:cubicBezTo>
                  <a:cubicBezTo>
                    <a:pt x="536" y="248"/>
                    <a:pt x="521" y="259"/>
                    <a:pt x="522" y="240"/>
                  </a:cubicBezTo>
                  <a:cubicBezTo>
                    <a:pt x="522" y="236"/>
                    <a:pt x="533" y="229"/>
                    <a:pt x="537" y="226"/>
                  </a:cubicBezTo>
                  <a:cubicBezTo>
                    <a:pt x="528" y="223"/>
                    <a:pt x="520" y="215"/>
                    <a:pt x="513" y="205"/>
                  </a:cubicBezTo>
                  <a:cubicBezTo>
                    <a:pt x="508" y="199"/>
                    <a:pt x="504" y="192"/>
                    <a:pt x="501" y="186"/>
                  </a:cubicBezTo>
                  <a:cubicBezTo>
                    <a:pt x="497" y="186"/>
                    <a:pt x="486" y="192"/>
                    <a:pt x="475" y="188"/>
                  </a:cubicBezTo>
                  <a:cubicBezTo>
                    <a:pt x="460" y="187"/>
                    <a:pt x="446" y="179"/>
                    <a:pt x="446" y="179"/>
                  </a:cubicBezTo>
                  <a:cubicBezTo>
                    <a:pt x="446" y="179"/>
                    <a:pt x="435" y="175"/>
                    <a:pt x="443" y="164"/>
                  </a:cubicBezTo>
                  <a:cubicBezTo>
                    <a:pt x="447" y="156"/>
                    <a:pt x="462" y="157"/>
                    <a:pt x="462" y="157"/>
                  </a:cubicBezTo>
                  <a:cubicBezTo>
                    <a:pt x="466" y="138"/>
                    <a:pt x="466" y="138"/>
                    <a:pt x="466" y="138"/>
                  </a:cubicBezTo>
                  <a:cubicBezTo>
                    <a:pt x="466" y="138"/>
                    <a:pt x="463" y="130"/>
                    <a:pt x="467" y="127"/>
                  </a:cubicBezTo>
                  <a:cubicBezTo>
                    <a:pt x="475" y="119"/>
                    <a:pt x="486" y="112"/>
                    <a:pt x="479" y="104"/>
                  </a:cubicBezTo>
                  <a:cubicBezTo>
                    <a:pt x="468" y="92"/>
                    <a:pt x="457" y="92"/>
                    <a:pt x="457" y="92"/>
                  </a:cubicBezTo>
                  <a:cubicBezTo>
                    <a:pt x="443" y="76"/>
                    <a:pt x="443" y="76"/>
                    <a:pt x="443" y="76"/>
                  </a:cubicBezTo>
                  <a:cubicBezTo>
                    <a:pt x="443" y="76"/>
                    <a:pt x="447" y="64"/>
                    <a:pt x="436" y="64"/>
                  </a:cubicBezTo>
                  <a:cubicBezTo>
                    <a:pt x="425" y="60"/>
                    <a:pt x="413" y="70"/>
                    <a:pt x="402" y="66"/>
                  </a:cubicBezTo>
                  <a:cubicBezTo>
                    <a:pt x="391" y="66"/>
                    <a:pt x="388" y="46"/>
                    <a:pt x="388" y="46"/>
                  </a:cubicBezTo>
                  <a:cubicBezTo>
                    <a:pt x="374" y="38"/>
                    <a:pt x="374" y="38"/>
                    <a:pt x="374" y="38"/>
                  </a:cubicBezTo>
                  <a:cubicBezTo>
                    <a:pt x="374" y="38"/>
                    <a:pt x="386" y="19"/>
                    <a:pt x="378" y="15"/>
                  </a:cubicBezTo>
                  <a:cubicBezTo>
                    <a:pt x="367" y="11"/>
                    <a:pt x="359" y="30"/>
                    <a:pt x="359" y="30"/>
                  </a:cubicBezTo>
                  <a:cubicBezTo>
                    <a:pt x="340" y="29"/>
                    <a:pt x="340" y="29"/>
                    <a:pt x="340" y="29"/>
                  </a:cubicBezTo>
                  <a:cubicBezTo>
                    <a:pt x="340" y="29"/>
                    <a:pt x="356" y="7"/>
                    <a:pt x="345" y="6"/>
                  </a:cubicBezTo>
                  <a:cubicBezTo>
                    <a:pt x="330" y="5"/>
                    <a:pt x="315" y="16"/>
                    <a:pt x="315" y="16"/>
                  </a:cubicBezTo>
                  <a:cubicBezTo>
                    <a:pt x="304" y="16"/>
                    <a:pt x="304" y="16"/>
                    <a:pt x="304" y="16"/>
                  </a:cubicBezTo>
                  <a:cubicBezTo>
                    <a:pt x="304" y="16"/>
                    <a:pt x="304" y="0"/>
                    <a:pt x="293" y="7"/>
                  </a:cubicBezTo>
                  <a:cubicBezTo>
                    <a:pt x="278" y="10"/>
                    <a:pt x="284" y="30"/>
                    <a:pt x="284" y="30"/>
                  </a:cubicBezTo>
                  <a:cubicBezTo>
                    <a:pt x="273" y="29"/>
                    <a:pt x="273" y="29"/>
                    <a:pt x="273" y="29"/>
                  </a:cubicBezTo>
                  <a:cubicBezTo>
                    <a:pt x="262" y="25"/>
                    <a:pt x="262" y="25"/>
                    <a:pt x="262" y="25"/>
                  </a:cubicBezTo>
                  <a:cubicBezTo>
                    <a:pt x="262" y="25"/>
                    <a:pt x="223" y="61"/>
                    <a:pt x="201" y="56"/>
                  </a:cubicBezTo>
                  <a:cubicBezTo>
                    <a:pt x="175" y="55"/>
                    <a:pt x="187" y="37"/>
                    <a:pt x="187" y="37"/>
                  </a:cubicBezTo>
                  <a:cubicBezTo>
                    <a:pt x="154" y="24"/>
                    <a:pt x="154" y="24"/>
                    <a:pt x="154" y="24"/>
                  </a:cubicBezTo>
                  <a:cubicBezTo>
                    <a:pt x="149" y="39"/>
                    <a:pt x="149" y="39"/>
                    <a:pt x="149" y="39"/>
                  </a:cubicBezTo>
                  <a:cubicBezTo>
                    <a:pt x="127" y="34"/>
                    <a:pt x="127" y="34"/>
                    <a:pt x="127" y="34"/>
                  </a:cubicBezTo>
                  <a:cubicBezTo>
                    <a:pt x="127" y="34"/>
                    <a:pt x="124" y="22"/>
                    <a:pt x="124" y="18"/>
                  </a:cubicBezTo>
                  <a:cubicBezTo>
                    <a:pt x="124" y="18"/>
                    <a:pt x="124" y="18"/>
                    <a:pt x="125" y="18"/>
                  </a:cubicBezTo>
                  <a:cubicBezTo>
                    <a:pt x="127" y="15"/>
                    <a:pt x="129" y="11"/>
                    <a:pt x="130" y="7"/>
                  </a:cubicBezTo>
                  <a:cubicBezTo>
                    <a:pt x="123" y="7"/>
                    <a:pt x="112" y="7"/>
                    <a:pt x="90" y="13"/>
                  </a:cubicBezTo>
                  <a:cubicBezTo>
                    <a:pt x="60" y="27"/>
                    <a:pt x="52" y="34"/>
                    <a:pt x="41" y="41"/>
                  </a:cubicBezTo>
                  <a:cubicBezTo>
                    <a:pt x="29" y="44"/>
                    <a:pt x="6" y="51"/>
                    <a:pt x="6" y="51"/>
                  </a:cubicBezTo>
                  <a:cubicBezTo>
                    <a:pt x="5" y="74"/>
                    <a:pt x="5" y="74"/>
                    <a:pt x="5" y="74"/>
                  </a:cubicBezTo>
                  <a:lnTo>
                    <a:pt x="9" y="7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129">
              <a:extLst>
                <a:ext uri="{FF2B5EF4-FFF2-40B4-BE49-F238E27FC236}">
                  <a16:creationId xmlns:a16="http://schemas.microsoft.com/office/drawing/2014/main" id="{1B9A5636-A3B5-40A4-A3F2-EC10965EF377}"/>
                </a:ext>
              </a:extLst>
            </p:cNvPr>
            <p:cNvSpPr>
              <a:spLocks/>
            </p:cNvSpPr>
            <p:nvPr/>
          </p:nvSpPr>
          <p:spPr bwMode="gray">
            <a:xfrm>
              <a:off x="5027282" y="4064071"/>
              <a:ext cx="3190" cy="6379"/>
            </a:xfrm>
            <a:custGeom>
              <a:avLst/>
              <a:gdLst>
                <a:gd name="T0" fmla="*/ 7 w 7"/>
                <a:gd name="T1" fmla="*/ 0 h 11"/>
                <a:gd name="T2" fmla="*/ 5 w 7"/>
                <a:gd name="T3" fmla="*/ 0 h 11"/>
                <a:gd name="T4" fmla="*/ 0 w 7"/>
                <a:gd name="T5" fmla="*/ 11 h 11"/>
                <a:gd name="T6" fmla="*/ 7 w 7"/>
                <a:gd name="T7" fmla="*/ 0 h 11"/>
              </a:gdLst>
              <a:ahLst/>
              <a:cxnLst>
                <a:cxn ang="0">
                  <a:pos x="T0" y="T1"/>
                </a:cxn>
                <a:cxn ang="0">
                  <a:pos x="T2" y="T3"/>
                </a:cxn>
                <a:cxn ang="0">
                  <a:pos x="T4" y="T5"/>
                </a:cxn>
                <a:cxn ang="0">
                  <a:pos x="T6" y="T7"/>
                </a:cxn>
              </a:cxnLst>
              <a:rect l="0" t="0" r="r" b="b"/>
              <a:pathLst>
                <a:path w="7" h="11">
                  <a:moveTo>
                    <a:pt x="7" y="0"/>
                  </a:moveTo>
                  <a:cubicBezTo>
                    <a:pt x="6" y="0"/>
                    <a:pt x="6" y="0"/>
                    <a:pt x="5" y="0"/>
                  </a:cubicBezTo>
                  <a:cubicBezTo>
                    <a:pt x="4" y="4"/>
                    <a:pt x="2" y="8"/>
                    <a:pt x="0" y="11"/>
                  </a:cubicBezTo>
                  <a:cubicBezTo>
                    <a:pt x="3" y="7"/>
                    <a:pt x="3" y="4"/>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130">
              <a:extLst>
                <a:ext uri="{FF2B5EF4-FFF2-40B4-BE49-F238E27FC236}">
                  <a16:creationId xmlns:a16="http://schemas.microsoft.com/office/drawing/2014/main" id="{90AF57E8-2B88-4B4F-B426-289910C0D815}"/>
                </a:ext>
              </a:extLst>
            </p:cNvPr>
            <p:cNvSpPr>
              <a:spLocks/>
            </p:cNvSpPr>
            <p:nvPr/>
          </p:nvSpPr>
          <p:spPr bwMode="gray">
            <a:xfrm>
              <a:off x="5189952" y="4234715"/>
              <a:ext cx="65388" cy="94094"/>
            </a:xfrm>
            <a:custGeom>
              <a:avLst/>
              <a:gdLst>
                <a:gd name="T0" fmla="*/ 92 w 126"/>
                <a:gd name="T1" fmla="*/ 155 h 178"/>
                <a:gd name="T2" fmla="*/ 97 w 126"/>
                <a:gd name="T3" fmla="*/ 136 h 178"/>
                <a:gd name="T4" fmla="*/ 121 w 126"/>
                <a:gd name="T5" fmla="*/ 110 h 178"/>
                <a:gd name="T6" fmla="*/ 103 w 126"/>
                <a:gd name="T7" fmla="*/ 79 h 178"/>
                <a:gd name="T8" fmla="*/ 72 w 126"/>
                <a:gd name="T9" fmla="*/ 20 h 178"/>
                <a:gd name="T10" fmla="*/ 73 w 126"/>
                <a:gd name="T11" fmla="*/ 9 h 178"/>
                <a:gd name="T12" fmla="*/ 43 w 126"/>
                <a:gd name="T13" fmla="*/ 0 h 178"/>
                <a:gd name="T14" fmla="*/ 15 w 126"/>
                <a:gd name="T15" fmla="*/ 48 h 178"/>
                <a:gd name="T16" fmla="*/ 4 w 126"/>
                <a:gd name="T17" fmla="*/ 51 h 178"/>
                <a:gd name="T18" fmla="*/ 15 w 126"/>
                <a:gd name="T19" fmla="*/ 121 h 178"/>
                <a:gd name="T20" fmla="*/ 3 w 126"/>
                <a:gd name="T21" fmla="*/ 147 h 178"/>
                <a:gd name="T22" fmla="*/ 0 w 126"/>
                <a:gd name="T23" fmla="*/ 147 h 178"/>
                <a:gd name="T24" fmla="*/ 17 w 126"/>
                <a:gd name="T25" fmla="*/ 155 h 178"/>
                <a:gd name="T26" fmla="*/ 35 w 126"/>
                <a:gd name="T27" fmla="*/ 175 h 178"/>
                <a:gd name="T28" fmla="*/ 62 w 126"/>
                <a:gd name="T29" fmla="*/ 161 h 178"/>
                <a:gd name="T30" fmla="*/ 80 w 126"/>
                <a:gd name="T31" fmla="*/ 170 h 178"/>
                <a:gd name="T32" fmla="*/ 95 w 126"/>
                <a:gd name="T33" fmla="*/ 167 h 178"/>
                <a:gd name="T34" fmla="*/ 92 w 126"/>
                <a:gd name="T35" fmla="*/ 1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8">
                  <a:moveTo>
                    <a:pt x="92" y="155"/>
                  </a:moveTo>
                  <a:cubicBezTo>
                    <a:pt x="93" y="147"/>
                    <a:pt x="89" y="140"/>
                    <a:pt x="97" y="136"/>
                  </a:cubicBezTo>
                  <a:cubicBezTo>
                    <a:pt x="101" y="132"/>
                    <a:pt x="117" y="114"/>
                    <a:pt x="121" y="110"/>
                  </a:cubicBezTo>
                  <a:cubicBezTo>
                    <a:pt x="126" y="84"/>
                    <a:pt x="106" y="95"/>
                    <a:pt x="103" y="79"/>
                  </a:cubicBezTo>
                  <a:cubicBezTo>
                    <a:pt x="84" y="82"/>
                    <a:pt x="71" y="43"/>
                    <a:pt x="72" y="20"/>
                  </a:cubicBezTo>
                  <a:cubicBezTo>
                    <a:pt x="73" y="9"/>
                    <a:pt x="73" y="9"/>
                    <a:pt x="73" y="9"/>
                  </a:cubicBezTo>
                  <a:cubicBezTo>
                    <a:pt x="43" y="0"/>
                    <a:pt x="43" y="0"/>
                    <a:pt x="43" y="0"/>
                  </a:cubicBezTo>
                  <a:cubicBezTo>
                    <a:pt x="15" y="48"/>
                    <a:pt x="15" y="48"/>
                    <a:pt x="15" y="48"/>
                  </a:cubicBezTo>
                  <a:cubicBezTo>
                    <a:pt x="4" y="51"/>
                    <a:pt x="4" y="51"/>
                    <a:pt x="4" y="51"/>
                  </a:cubicBezTo>
                  <a:cubicBezTo>
                    <a:pt x="15" y="121"/>
                    <a:pt x="15" y="121"/>
                    <a:pt x="15" y="121"/>
                  </a:cubicBezTo>
                  <a:cubicBezTo>
                    <a:pt x="3" y="147"/>
                    <a:pt x="3" y="147"/>
                    <a:pt x="3" y="147"/>
                  </a:cubicBezTo>
                  <a:cubicBezTo>
                    <a:pt x="0" y="147"/>
                    <a:pt x="0" y="147"/>
                    <a:pt x="0" y="147"/>
                  </a:cubicBezTo>
                  <a:cubicBezTo>
                    <a:pt x="17" y="155"/>
                    <a:pt x="17" y="155"/>
                    <a:pt x="17" y="155"/>
                  </a:cubicBezTo>
                  <a:cubicBezTo>
                    <a:pt x="17" y="155"/>
                    <a:pt x="16" y="178"/>
                    <a:pt x="35" y="175"/>
                  </a:cubicBezTo>
                  <a:cubicBezTo>
                    <a:pt x="58" y="176"/>
                    <a:pt x="51" y="157"/>
                    <a:pt x="62" y="161"/>
                  </a:cubicBezTo>
                  <a:cubicBezTo>
                    <a:pt x="73" y="162"/>
                    <a:pt x="73" y="169"/>
                    <a:pt x="80" y="170"/>
                  </a:cubicBezTo>
                  <a:cubicBezTo>
                    <a:pt x="84" y="170"/>
                    <a:pt x="88" y="170"/>
                    <a:pt x="95" y="167"/>
                  </a:cubicBezTo>
                  <a:cubicBezTo>
                    <a:pt x="92" y="165"/>
                    <a:pt x="91" y="162"/>
                    <a:pt x="92" y="15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131">
              <a:extLst>
                <a:ext uri="{FF2B5EF4-FFF2-40B4-BE49-F238E27FC236}">
                  <a16:creationId xmlns:a16="http://schemas.microsoft.com/office/drawing/2014/main" id="{C366107F-1D3F-4FAC-8F00-ACC841E4D499}"/>
                </a:ext>
              </a:extLst>
            </p:cNvPr>
            <p:cNvSpPr>
              <a:spLocks/>
            </p:cNvSpPr>
            <p:nvPr/>
          </p:nvSpPr>
          <p:spPr bwMode="gray">
            <a:xfrm>
              <a:off x="5693912" y="4159760"/>
              <a:ext cx="543830" cy="315772"/>
            </a:xfrm>
            <a:custGeom>
              <a:avLst/>
              <a:gdLst>
                <a:gd name="T0" fmla="*/ 283 w 1029"/>
                <a:gd name="T1" fmla="*/ 552 h 597"/>
                <a:gd name="T2" fmla="*/ 289 w 1029"/>
                <a:gd name="T3" fmla="*/ 580 h 597"/>
                <a:gd name="T4" fmla="*/ 337 w 1029"/>
                <a:gd name="T5" fmla="*/ 597 h 597"/>
                <a:gd name="T6" fmla="*/ 364 w 1029"/>
                <a:gd name="T7" fmla="*/ 579 h 597"/>
                <a:gd name="T8" fmla="*/ 397 w 1029"/>
                <a:gd name="T9" fmla="*/ 588 h 597"/>
                <a:gd name="T10" fmla="*/ 407 w 1029"/>
                <a:gd name="T11" fmla="*/ 539 h 597"/>
                <a:gd name="T12" fmla="*/ 439 w 1029"/>
                <a:gd name="T13" fmla="*/ 491 h 597"/>
                <a:gd name="T14" fmla="*/ 476 w 1029"/>
                <a:gd name="T15" fmla="*/ 500 h 597"/>
                <a:gd name="T16" fmla="*/ 517 w 1029"/>
                <a:gd name="T17" fmla="*/ 502 h 597"/>
                <a:gd name="T18" fmla="*/ 573 w 1029"/>
                <a:gd name="T19" fmla="*/ 520 h 597"/>
                <a:gd name="T20" fmla="*/ 654 w 1029"/>
                <a:gd name="T21" fmla="*/ 547 h 597"/>
                <a:gd name="T22" fmla="*/ 699 w 1029"/>
                <a:gd name="T23" fmla="*/ 542 h 597"/>
                <a:gd name="T24" fmla="*/ 732 w 1029"/>
                <a:gd name="T25" fmla="*/ 555 h 597"/>
                <a:gd name="T26" fmla="*/ 778 w 1029"/>
                <a:gd name="T27" fmla="*/ 519 h 597"/>
                <a:gd name="T28" fmla="*/ 880 w 1029"/>
                <a:gd name="T29" fmla="*/ 501 h 597"/>
                <a:gd name="T30" fmla="*/ 912 w 1029"/>
                <a:gd name="T31" fmla="*/ 468 h 597"/>
                <a:gd name="T32" fmla="*/ 960 w 1029"/>
                <a:gd name="T33" fmla="*/ 397 h 597"/>
                <a:gd name="T34" fmla="*/ 1003 w 1029"/>
                <a:gd name="T35" fmla="*/ 365 h 597"/>
                <a:gd name="T36" fmla="*/ 1016 w 1029"/>
                <a:gd name="T37" fmla="*/ 316 h 597"/>
                <a:gd name="T38" fmla="*/ 977 w 1029"/>
                <a:gd name="T39" fmla="*/ 268 h 597"/>
                <a:gd name="T40" fmla="*/ 885 w 1029"/>
                <a:gd name="T41" fmla="*/ 237 h 597"/>
                <a:gd name="T42" fmla="*/ 865 w 1029"/>
                <a:gd name="T43" fmla="*/ 259 h 597"/>
                <a:gd name="T44" fmla="*/ 837 w 1029"/>
                <a:gd name="T45" fmla="*/ 212 h 597"/>
                <a:gd name="T46" fmla="*/ 839 w 1029"/>
                <a:gd name="T47" fmla="*/ 177 h 597"/>
                <a:gd name="T48" fmla="*/ 765 w 1029"/>
                <a:gd name="T49" fmla="*/ 166 h 597"/>
                <a:gd name="T50" fmla="*/ 720 w 1029"/>
                <a:gd name="T51" fmla="*/ 172 h 597"/>
                <a:gd name="T52" fmla="*/ 741 w 1029"/>
                <a:gd name="T53" fmla="*/ 203 h 597"/>
                <a:gd name="T54" fmla="*/ 706 w 1029"/>
                <a:gd name="T55" fmla="*/ 217 h 597"/>
                <a:gd name="T56" fmla="*/ 656 w 1029"/>
                <a:gd name="T57" fmla="*/ 176 h 597"/>
                <a:gd name="T58" fmla="*/ 654 w 1029"/>
                <a:gd name="T59" fmla="*/ 123 h 597"/>
                <a:gd name="T60" fmla="*/ 587 w 1029"/>
                <a:gd name="T61" fmla="*/ 123 h 597"/>
                <a:gd name="T62" fmla="*/ 507 w 1029"/>
                <a:gd name="T63" fmla="*/ 70 h 597"/>
                <a:gd name="T64" fmla="*/ 482 w 1029"/>
                <a:gd name="T65" fmla="*/ 57 h 597"/>
                <a:gd name="T66" fmla="*/ 438 w 1029"/>
                <a:gd name="T67" fmla="*/ 21 h 597"/>
                <a:gd name="T68" fmla="*/ 437 w 1029"/>
                <a:gd name="T69" fmla="*/ 43 h 597"/>
                <a:gd name="T70" fmla="*/ 404 w 1029"/>
                <a:gd name="T71" fmla="*/ 42 h 597"/>
                <a:gd name="T72" fmla="*/ 392 w 1029"/>
                <a:gd name="T73" fmla="*/ 53 h 597"/>
                <a:gd name="T74" fmla="*/ 363 w 1029"/>
                <a:gd name="T75" fmla="*/ 32 h 597"/>
                <a:gd name="T76" fmla="*/ 319 w 1029"/>
                <a:gd name="T77" fmla="*/ 15 h 597"/>
                <a:gd name="T78" fmla="*/ 318 w 1029"/>
                <a:gd name="T79" fmla="*/ 42 h 597"/>
                <a:gd name="T80" fmla="*/ 230 w 1029"/>
                <a:gd name="T81" fmla="*/ 76 h 597"/>
                <a:gd name="T82" fmla="*/ 168 w 1029"/>
                <a:gd name="T83" fmla="*/ 122 h 597"/>
                <a:gd name="T84" fmla="*/ 107 w 1029"/>
                <a:gd name="T85" fmla="*/ 146 h 597"/>
                <a:gd name="T86" fmla="*/ 58 w 1029"/>
                <a:gd name="T87" fmla="*/ 163 h 597"/>
                <a:gd name="T88" fmla="*/ 9 w 1029"/>
                <a:gd name="T89" fmla="*/ 168 h 597"/>
                <a:gd name="T90" fmla="*/ 21 w 1029"/>
                <a:gd name="T91" fmla="*/ 223 h 597"/>
                <a:gd name="T92" fmla="*/ 64 w 1029"/>
                <a:gd name="T93" fmla="*/ 263 h 597"/>
                <a:gd name="T94" fmla="*/ 44 w 1029"/>
                <a:gd name="T95" fmla="*/ 300 h 597"/>
                <a:gd name="T96" fmla="*/ 71 w 1029"/>
                <a:gd name="T97" fmla="*/ 355 h 597"/>
                <a:gd name="T98" fmla="*/ 164 w 1029"/>
                <a:gd name="T99" fmla="*/ 455 h 597"/>
                <a:gd name="T100" fmla="*/ 229 w 1029"/>
                <a:gd name="T101" fmla="*/ 500 h 597"/>
                <a:gd name="T102" fmla="*/ 268 w 1029"/>
                <a:gd name="T103" fmla="*/ 54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9" h="597">
                  <a:moveTo>
                    <a:pt x="268" y="544"/>
                  </a:moveTo>
                  <a:cubicBezTo>
                    <a:pt x="268" y="544"/>
                    <a:pt x="275" y="552"/>
                    <a:pt x="283" y="552"/>
                  </a:cubicBezTo>
                  <a:cubicBezTo>
                    <a:pt x="287" y="556"/>
                    <a:pt x="293" y="572"/>
                    <a:pt x="293" y="572"/>
                  </a:cubicBezTo>
                  <a:cubicBezTo>
                    <a:pt x="289" y="580"/>
                    <a:pt x="289" y="580"/>
                    <a:pt x="289" y="580"/>
                  </a:cubicBezTo>
                  <a:cubicBezTo>
                    <a:pt x="300" y="588"/>
                    <a:pt x="300" y="588"/>
                    <a:pt x="300" y="588"/>
                  </a:cubicBezTo>
                  <a:cubicBezTo>
                    <a:pt x="337" y="597"/>
                    <a:pt x="337" y="597"/>
                    <a:pt x="337" y="597"/>
                  </a:cubicBezTo>
                  <a:cubicBezTo>
                    <a:pt x="353" y="575"/>
                    <a:pt x="353" y="575"/>
                    <a:pt x="353" y="575"/>
                  </a:cubicBezTo>
                  <a:cubicBezTo>
                    <a:pt x="364" y="579"/>
                    <a:pt x="364" y="579"/>
                    <a:pt x="364" y="579"/>
                  </a:cubicBezTo>
                  <a:cubicBezTo>
                    <a:pt x="375" y="580"/>
                    <a:pt x="375" y="580"/>
                    <a:pt x="375" y="580"/>
                  </a:cubicBezTo>
                  <a:cubicBezTo>
                    <a:pt x="375" y="580"/>
                    <a:pt x="390" y="588"/>
                    <a:pt x="397" y="588"/>
                  </a:cubicBezTo>
                  <a:cubicBezTo>
                    <a:pt x="401" y="589"/>
                    <a:pt x="391" y="569"/>
                    <a:pt x="391" y="561"/>
                  </a:cubicBezTo>
                  <a:cubicBezTo>
                    <a:pt x="395" y="554"/>
                    <a:pt x="407" y="539"/>
                    <a:pt x="407" y="539"/>
                  </a:cubicBezTo>
                  <a:cubicBezTo>
                    <a:pt x="433" y="552"/>
                    <a:pt x="433" y="552"/>
                    <a:pt x="433" y="552"/>
                  </a:cubicBezTo>
                  <a:cubicBezTo>
                    <a:pt x="439" y="491"/>
                    <a:pt x="439" y="491"/>
                    <a:pt x="439" y="491"/>
                  </a:cubicBezTo>
                  <a:cubicBezTo>
                    <a:pt x="462" y="492"/>
                    <a:pt x="462" y="492"/>
                    <a:pt x="462" y="492"/>
                  </a:cubicBezTo>
                  <a:cubicBezTo>
                    <a:pt x="462" y="492"/>
                    <a:pt x="465" y="500"/>
                    <a:pt x="476" y="500"/>
                  </a:cubicBezTo>
                  <a:cubicBezTo>
                    <a:pt x="484" y="497"/>
                    <a:pt x="488" y="493"/>
                    <a:pt x="488" y="493"/>
                  </a:cubicBezTo>
                  <a:cubicBezTo>
                    <a:pt x="488" y="493"/>
                    <a:pt x="514" y="502"/>
                    <a:pt x="517" y="502"/>
                  </a:cubicBezTo>
                  <a:cubicBezTo>
                    <a:pt x="521" y="503"/>
                    <a:pt x="550" y="523"/>
                    <a:pt x="550" y="523"/>
                  </a:cubicBezTo>
                  <a:cubicBezTo>
                    <a:pt x="550" y="523"/>
                    <a:pt x="558" y="520"/>
                    <a:pt x="573" y="520"/>
                  </a:cubicBezTo>
                  <a:cubicBezTo>
                    <a:pt x="588" y="521"/>
                    <a:pt x="605" y="549"/>
                    <a:pt x="605" y="549"/>
                  </a:cubicBezTo>
                  <a:cubicBezTo>
                    <a:pt x="654" y="547"/>
                    <a:pt x="654" y="547"/>
                    <a:pt x="654" y="547"/>
                  </a:cubicBezTo>
                  <a:cubicBezTo>
                    <a:pt x="662" y="532"/>
                    <a:pt x="662" y="532"/>
                    <a:pt x="662" y="532"/>
                  </a:cubicBezTo>
                  <a:cubicBezTo>
                    <a:pt x="699" y="542"/>
                    <a:pt x="699" y="542"/>
                    <a:pt x="699" y="542"/>
                  </a:cubicBezTo>
                  <a:cubicBezTo>
                    <a:pt x="706" y="553"/>
                    <a:pt x="706" y="553"/>
                    <a:pt x="706" y="553"/>
                  </a:cubicBezTo>
                  <a:cubicBezTo>
                    <a:pt x="732" y="555"/>
                    <a:pt x="732" y="555"/>
                    <a:pt x="732" y="555"/>
                  </a:cubicBezTo>
                  <a:cubicBezTo>
                    <a:pt x="743" y="563"/>
                    <a:pt x="743" y="563"/>
                    <a:pt x="743" y="563"/>
                  </a:cubicBezTo>
                  <a:cubicBezTo>
                    <a:pt x="747" y="552"/>
                    <a:pt x="763" y="526"/>
                    <a:pt x="778" y="519"/>
                  </a:cubicBezTo>
                  <a:cubicBezTo>
                    <a:pt x="794" y="512"/>
                    <a:pt x="834" y="529"/>
                    <a:pt x="834" y="529"/>
                  </a:cubicBezTo>
                  <a:cubicBezTo>
                    <a:pt x="880" y="501"/>
                    <a:pt x="880" y="501"/>
                    <a:pt x="880" y="501"/>
                  </a:cubicBezTo>
                  <a:cubicBezTo>
                    <a:pt x="880" y="501"/>
                    <a:pt x="873" y="489"/>
                    <a:pt x="885" y="478"/>
                  </a:cubicBezTo>
                  <a:cubicBezTo>
                    <a:pt x="897" y="467"/>
                    <a:pt x="904" y="483"/>
                    <a:pt x="912" y="468"/>
                  </a:cubicBezTo>
                  <a:cubicBezTo>
                    <a:pt x="924" y="453"/>
                    <a:pt x="917" y="426"/>
                    <a:pt x="926" y="411"/>
                  </a:cubicBezTo>
                  <a:cubicBezTo>
                    <a:pt x="937" y="400"/>
                    <a:pt x="944" y="408"/>
                    <a:pt x="960" y="397"/>
                  </a:cubicBezTo>
                  <a:cubicBezTo>
                    <a:pt x="975" y="387"/>
                    <a:pt x="980" y="360"/>
                    <a:pt x="980" y="360"/>
                  </a:cubicBezTo>
                  <a:cubicBezTo>
                    <a:pt x="1003" y="365"/>
                    <a:pt x="1003" y="365"/>
                    <a:pt x="1003" y="365"/>
                  </a:cubicBezTo>
                  <a:cubicBezTo>
                    <a:pt x="1029" y="355"/>
                    <a:pt x="1029" y="355"/>
                    <a:pt x="1029" y="355"/>
                  </a:cubicBezTo>
                  <a:cubicBezTo>
                    <a:pt x="1016" y="316"/>
                    <a:pt x="1016" y="316"/>
                    <a:pt x="1016" y="316"/>
                  </a:cubicBezTo>
                  <a:cubicBezTo>
                    <a:pt x="986" y="314"/>
                    <a:pt x="986" y="314"/>
                    <a:pt x="986" y="314"/>
                  </a:cubicBezTo>
                  <a:cubicBezTo>
                    <a:pt x="977" y="268"/>
                    <a:pt x="977" y="268"/>
                    <a:pt x="977" y="268"/>
                  </a:cubicBezTo>
                  <a:cubicBezTo>
                    <a:pt x="940" y="259"/>
                    <a:pt x="940" y="259"/>
                    <a:pt x="940" y="259"/>
                  </a:cubicBezTo>
                  <a:cubicBezTo>
                    <a:pt x="885" y="237"/>
                    <a:pt x="885" y="237"/>
                    <a:pt x="885" y="237"/>
                  </a:cubicBezTo>
                  <a:cubicBezTo>
                    <a:pt x="880" y="252"/>
                    <a:pt x="880" y="252"/>
                    <a:pt x="880" y="252"/>
                  </a:cubicBezTo>
                  <a:cubicBezTo>
                    <a:pt x="865" y="259"/>
                    <a:pt x="865" y="259"/>
                    <a:pt x="865" y="259"/>
                  </a:cubicBezTo>
                  <a:cubicBezTo>
                    <a:pt x="865" y="259"/>
                    <a:pt x="859" y="236"/>
                    <a:pt x="851" y="231"/>
                  </a:cubicBezTo>
                  <a:cubicBezTo>
                    <a:pt x="848" y="227"/>
                    <a:pt x="837" y="212"/>
                    <a:pt x="837" y="212"/>
                  </a:cubicBezTo>
                  <a:cubicBezTo>
                    <a:pt x="853" y="197"/>
                    <a:pt x="853" y="197"/>
                    <a:pt x="853" y="197"/>
                  </a:cubicBezTo>
                  <a:cubicBezTo>
                    <a:pt x="839" y="177"/>
                    <a:pt x="839" y="177"/>
                    <a:pt x="839" y="177"/>
                  </a:cubicBezTo>
                  <a:cubicBezTo>
                    <a:pt x="797" y="194"/>
                    <a:pt x="797" y="194"/>
                    <a:pt x="797" y="194"/>
                  </a:cubicBezTo>
                  <a:cubicBezTo>
                    <a:pt x="797" y="194"/>
                    <a:pt x="783" y="175"/>
                    <a:pt x="765" y="166"/>
                  </a:cubicBezTo>
                  <a:cubicBezTo>
                    <a:pt x="743" y="157"/>
                    <a:pt x="717" y="149"/>
                    <a:pt x="717" y="149"/>
                  </a:cubicBezTo>
                  <a:cubicBezTo>
                    <a:pt x="720" y="172"/>
                    <a:pt x="720" y="172"/>
                    <a:pt x="720" y="172"/>
                  </a:cubicBezTo>
                  <a:cubicBezTo>
                    <a:pt x="720" y="172"/>
                    <a:pt x="734" y="184"/>
                    <a:pt x="741" y="184"/>
                  </a:cubicBezTo>
                  <a:cubicBezTo>
                    <a:pt x="749" y="185"/>
                    <a:pt x="741" y="203"/>
                    <a:pt x="741" y="203"/>
                  </a:cubicBezTo>
                  <a:cubicBezTo>
                    <a:pt x="726" y="199"/>
                    <a:pt x="726" y="199"/>
                    <a:pt x="726" y="199"/>
                  </a:cubicBezTo>
                  <a:cubicBezTo>
                    <a:pt x="726" y="199"/>
                    <a:pt x="707" y="209"/>
                    <a:pt x="706" y="217"/>
                  </a:cubicBezTo>
                  <a:cubicBezTo>
                    <a:pt x="702" y="224"/>
                    <a:pt x="679" y="231"/>
                    <a:pt x="669" y="223"/>
                  </a:cubicBezTo>
                  <a:cubicBezTo>
                    <a:pt x="658" y="215"/>
                    <a:pt x="663" y="188"/>
                    <a:pt x="656" y="176"/>
                  </a:cubicBezTo>
                  <a:cubicBezTo>
                    <a:pt x="653" y="165"/>
                    <a:pt x="622" y="167"/>
                    <a:pt x="615" y="159"/>
                  </a:cubicBezTo>
                  <a:cubicBezTo>
                    <a:pt x="608" y="147"/>
                    <a:pt x="654" y="123"/>
                    <a:pt x="654" y="123"/>
                  </a:cubicBezTo>
                  <a:cubicBezTo>
                    <a:pt x="633" y="102"/>
                    <a:pt x="633" y="102"/>
                    <a:pt x="633" y="102"/>
                  </a:cubicBezTo>
                  <a:cubicBezTo>
                    <a:pt x="587" y="123"/>
                    <a:pt x="587" y="123"/>
                    <a:pt x="587" y="123"/>
                  </a:cubicBezTo>
                  <a:cubicBezTo>
                    <a:pt x="584" y="100"/>
                    <a:pt x="584" y="100"/>
                    <a:pt x="584" y="100"/>
                  </a:cubicBezTo>
                  <a:cubicBezTo>
                    <a:pt x="507" y="70"/>
                    <a:pt x="507" y="70"/>
                    <a:pt x="507" y="70"/>
                  </a:cubicBezTo>
                  <a:cubicBezTo>
                    <a:pt x="506" y="85"/>
                    <a:pt x="506" y="85"/>
                    <a:pt x="506" y="85"/>
                  </a:cubicBezTo>
                  <a:cubicBezTo>
                    <a:pt x="482" y="57"/>
                    <a:pt x="482" y="57"/>
                    <a:pt x="482" y="57"/>
                  </a:cubicBezTo>
                  <a:cubicBezTo>
                    <a:pt x="487" y="30"/>
                    <a:pt x="487" y="30"/>
                    <a:pt x="487" y="30"/>
                  </a:cubicBezTo>
                  <a:cubicBezTo>
                    <a:pt x="438" y="21"/>
                    <a:pt x="438" y="21"/>
                    <a:pt x="438" y="21"/>
                  </a:cubicBezTo>
                  <a:cubicBezTo>
                    <a:pt x="430" y="32"/>
                    <a:pt x="430" y="32"/>
                    <a:pt x="430" y="32"/>
                  </a:cubicBezTo>
                  <a:cubicBezTo>
                    <a:pt x="437" y="43"/>
                    <a:pt x="437" y="43"/>
                    <a:pt x="437" y="43"/>
                  </a:cubicBezTo>
                  <a:cubicBezTo>
                    <a:pt x="429" y="51"/>
                    <a:pt x="429" y="51"/>
                    <a:pt x="429" y="51"/>
                  </a:cubicBezTo>
                  <a:cubicBezTo>
                    <a:pt x="404" y="42"/>
                    <a:pt x="404" y="42"/>
                    <a:pt x="404" y="42"/>
                  </a:cubicBezTo>
                  <a:cubicBezTo>
                    <a:pt x="404" y="44"/>
                    <a:pt x="404" y="45"/>
                    <a:pt x="403" y="46"/>
                  </a:cubicBezTo>
                  <a:cubicBezTo>
                    <a:pt x="402" y="53"/>
                    <a:pt x="398" y="59"/>
                    <a:pt x="392" y="53"/>
                  </a:cubicBezTo>
                  <a:cubicBezTo>
                    <a:pt x="381" y="45"/>
                    <a:pt x="362" y="51"/>
                    <a:pt x="378" y="29"/>
                  </a:cubicBezTo>
                  <a:cubicBezTo>
                    <a:pt x="374" y="33"/>
                    <a:pt x="367" y="32"/>
                    <a:pt x="363" y="32"/>
                  </a:cubicBezTo>
                  <a:cubicBezTo>
                    <a:pt x="383" y="6"/>
                    <a:pt x="338" y="8"/>
                    <a:pt x="327" y="0"/>
                  </a:cubicBezTo>
                  <a:cubicBezTo>
                    <a:pt x="323" y="4"/>
                    <a:pt x="319" y="11"/>
                    <a:pt x="319" y="15"/>
                  </a:cubicBezTo>
                  <a:cubicBezTo>
                    <a:pt x="323" y="15"/>
                    <a:pt x="341" y="24"/>
                    <a:pt x="341" y="27"/>
                  </a:cubicBezTo>
                  <a:cubicBezTo>
                    <a:pt x="340" y="43"/>
                    <a:pt x="329" y="34"/>
                    <a:pt x="318" y="42"/>
                  </a:cubicBezTo>
                  <a:cubicBezTo>
                    <a:pt x="302" y="48"/>
                    <a:pt x="287" y="63"/>
                    <a:pt x="275" y="63"/>
                  </a:cubicBezTo>
                  <a:cubicBezTo>
                    <a:pt x="264" y="62"/>
                    <a:pt x="238" y="72"/>
                    <a:pt x="230" y="76"/>
                  </a:cubicBezTo>
                  <a:cubicBezTo>
                    <a:pt x="215" y="83"/>
                    <a:pt x="206" y="117"/>
                    <a:pt x="191" y="101"/>
                  </a:cubicBezTo>
                  <a:cubicBezTo>
                    <a:pt x="191" y="101"/>
                    <a:pt x="180" y="108"/>
                    <a:pt x="168" y="122"/>
                  </a:cubicBezTo>
                  <a:cubicBezTo>
                    <a:pt x="160" y="130"/>
                    <a:pt x="153" y="133"/>
                    <a:pt x="145" y="129"/>
                  </a:cubicBezTo>
                  <a:cubicBezTo>
                    <a:pt x="140" y="163"/>
                    <a:pt x="119" y="139"/>
                    <a:pt x="107" y="146"/>
                  </a:cubicBezTo>
                  <a:cubicBezTo>
                    <a:pt x="103" y="146"/>
                    <a:pt x="88" y="153"/>
                    <a:pt x="88" y="153"/>
                  </a:cubicBezTo>
                  <a:cubicBezTo>
                    <a:pt x="70" y="141"/>
                    <a:pt x="65" y="160"/>
                    <a:pt x="58" y="163"/>
                  </a:cubicBezTo>
                  <a:cubicBezTo>
                    <a:pt x="50" y="170"/>
                    <a:pt x="37" y="204"/>
                    <a:pt x="33" y="208"/>
                  </a:cubicBezTo>
                  <a:cubicBezTo>
                    <a:pt x="29" y="208"/>
                    <a:pt x="12" y="176"/>
                    <a:pt x="9" y="168"/>
                  </a:cubicBezTo>
                  <a:cubicBezTo>
                    <a:pt x="1" y="168"/>
                    <a:pt x="1" y="168"/>
                    <a:pt x="1" y="168"/>
                  </a:cubicBezTo>
                  <a:cubicBezTo>
                    <a:pt x="0" y="187"/>
                    <a:pt x="14" y="211"/>
                    <a:pt x="21" y="223"/>
                  </a:cubicBezTo>
                  <a:cubicBezTo>
                    <a:pt x="28" y="234"/>
                    <a:pt x="61" y="244"/>
                    <a:pt x="53" y="259"/>
                  </a:cubicBezTo>
                  <a:cubicBezTo>
                    <a:pt x="57" y="259"/>
                    <a:pt x="60" y="263"/>
                    <a:pt x="64" y="263"/>
                  </a:cubicBezTo>
                  <a:cubicBezTo>
                    <a:pt x="64" y="270"/>
                    <a:pt x="59" y="286"/>
                    <a:pt x="56" y="285"/>
                  </a:cubicBezTo>
                  <a:cubicBezTo>
                    <a:pt x="44" y="300"/>
                    <a:pt x="44" y="300"/>
                    <a:pt x="44" y="300"/>
                  </a:cubicBezTo>
                  <a:cubicBezTo>
                    <a:pt x="43" y="315"/>
                    <a:pt x="58" y="316"/>
                    <a:pt x="62" y="320"/>
                  </a:cubicBezTo>
                  <a:cubicBezTo>
                    <a:pt x="69" y="332"/>
                    <a:pt x="68" y="343"/>
                    <a:pt x="71" y="355"/>
                  </a:cubicBezTo>
                  <a:cubicBezTo>
                    <a:pt x="74" y="367"/>
                    <a:pt x="92" y="398"/>
                    <a:pt x="106" y="402"/>
                  </a:cubicBezTo>
                  <a:cubicBezTo>
                    <a:pt x="129" y="407"/>
                    <a:pt x="160" y="455"/>
                    <a:pt x="164" y="455"/>
                  </a:cubicBezTo>
                  <a:cubicBezTo>
                    <a:pt x="175" y="455"/>
                    <a:pt x="194" y="460"/>
                    <a:pt x="193" y="475"/>
                  </a:cubicBezTo>
                  <a:cubicBezTo>
                    <a:pt x="195" y="506"/>
                    <a:pt x="219" y="481"/>
                    <a:pt x="229" y="500"/>
                  </a:cubicBezTo>
                  <a:cubicBezTo>
                    <a:pt x="235" y="514"/>
                    <a:pt x="250" y="528"/>
                    <a:pt x="255" y="547"/>
                  </a:cubicBezTo>
                  <a:lnTo>
                    <a:pt x="268" y="54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132">
              <a:extLst>
                <a:ext uri="{FF2B5EF4-FFF2-40B4-BE49-F238E27FC236}">
                  <a16:creationId xmlns:a16="http://schemas.microsoft.com/office/drawing/2014/main" id="{115430F8-31A5-4FAC-BE5B-DBD24C0CEA5A}"/>
                </a:ext>
              </a:extLst>
            </p:cNvPr>
            <p:cNvSpPr>
              <a:spLocks/>
            </p:cNvSpPr>
            <p:nvPr/>
          </p:nvSpPr>
          <p:spPr bwMode="gray">
            <a:xfrm>
              <a:off x="5480207" y="3418173"/>
              <a:ext cx="30302" cy="28707"/>
            </a:xfrm>
            <a:custGeom>
              <a:avLst/>
              <a:gdLst>
                <a:gd name="T0" fmla="*/ 54 w 57"/>
                <a:gd name="T1" fmla="*/ 0 h 56"/>
                <a:gd name="T2" fmla="*/ 47 w 57"/>
                <a:gd name="T3" fmla="*/ 0 h 56"/>
                <a:gd name="T4" fmla="*/ 39 w 57"/>
                <a:gd name="T5" fmla="*/ 7 h 56"/>
                <a:gd name="T6" fmla="*/ 20 w 57"/>
                <a:gd name="T7" fmla="*/ 14 h 56"/>
                <a:gd name="T8" fmla="*/ 16 w 57"/>
                <a:gd name="T9" fmla="*/ 29 h 56"/>
                <a:gd name="T10" fmla="*/ 8 w 57"/>
                <a:gd name="T11" fmla="*/ 33 h 56"/>
                <a:gd name="T12" fmla="*/ 0 w 57"/>
                <a:gd name="T13" fmla="*/ 44 h 56"/>
                <a:gd name="T14" fmla="*/ 7 w 57"/>
                <a:gd name="T15" fmla="*/ 52 h 56"/>
                <a:gd name="T16" fmla="*/ 14 w 57"/>
                <a:gd name="T17" fmla="*/ 56 h 56"/>
                <a:gd name="T18" fmla="*/ 30 w 57"/>
                <a:gd name="T19" fmla="*/ 49 h 56"/>
                <a:gd name="T20" fmla="*/ 45 w 57"/>
                <a:gd name="T21" fmla="*/ 31 h 56"/>
                <a:gd name="T22" fmla="*/ 42 w 57"/>
                <a:gd name="T23" fmla="*/ 15 h 56"/>
                <a:gd name="T24" fmla="*/ 50 w 57"/>
                <a:gd name="T25" fmla="*/ 16 h 56"/>
                <a:gd name="T26" fmla="*/ 54 w 57"/>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54" y="0"/>
                  </a:moveTo>
                  <a:cubicBezTo>
                    <a:pt x="47" y="0"/>
                    <a:pt x="47" y="0"/>
                    <a:pt x="47" y="0"/>
                  </a:cubicBezTo>
                  <a:cubicBezTo>
                    <a:pt x="39" y="7"/>
                    <a:pt x="39" y="7"/>
                    <a:pt x="39" y="7"/>
                  </a:cubicBezTo>
                  <a:cubicBezTo>
                    <a:pt x="20" y="14"/>
                    <a:pt x="20" y="14"/>
                    <a:pt x="20" y="14"/>
                  </a:cubicBezTo>
                  <a:cubicBezTo>
                    <a:pt x="16" y="29"/>
                    <a:pt x="16" y="29"/>
                    <a:pt x="16" y="29"/>
                  </a:cubicBezTo>
                  <a:cubicBezTo>
                    <a:pt x="8" y="33"/>
                    <a:pt x="8" y="33"/>
                    <a:pt x="8" y="33"/>
                  </a:cubicBezTo>
                  <a:cubicBezTo>
                    <a:pt x="0" y="44"/>
                    <a:pt x="0" y="44"/>
                    <a:pt x="0" y="44"/>
                  </a:cubicBezTo>
                  <a:cubicBezTo>
                    <a:pt x="0" y="44"/>
                    <a:pt x="7" y="48"/>
                    <a:pt x="7" y="52"/>
                  </a:cubicBezTo>
                  <a:cubicBezTo>
                    <a:pt x="11" y="52"/>
                    <a:pt x="14" y="56"/>
                    <a:pt x="14" y="56"/>
                  </a:cubicBezTo>
                  <a:cubicBezTo>
                    <a:pt x="30" y="49"/>
                    <a:pt x="30" y="49"/>
                    <a:pt x="30" y="49"/>
                  </a:cubicBezTo>
                  <a:cubicBezTo>
                    <a:pt x="30" y="49"/>
                    <a:pt x="45" y="34"/>
                    <a:pt x="45" y="31"/>
                  </a:cubicBezTo>
                  <a:cubicBezTo>
                    <a:pt x="45" y="31"/>
                    <a:pt x="39" y="19"/>
                    <a:pt x="42" y="15"/>
                  </a:cubicBezTo>
                  <a:cubicBezTo>
                    <a:pt x="46" y="12"/>
                    <a:pt x="46" y="19"/>
                    <a:pt x="50" y="16"/>
                  </a:cubicBezTo>
                  <a:cubicBezTo>
                    <a:pt x="57" y="16"/>
                    <a:pt x="54" y="0"/>
                    <a:pt x="5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133">
              <a:extLst>
                <a:ext uri="{FF2B5EF4-FFF2-40B4-BE49-F238E27FC236}">
                  <a16:creationId xmlns:a16="http://schemas.microsoft.com/office/drawing/2014/main" id="{DC69619B-DEFC-4C44-AD49-BC71178D0D35}"/>
                </a:ext>
              </a:extLst>
            </p:cNvPr>
            <p:cNvSpPr>
              <a:spLocks/>
            </p:cNvSpPr>
            <p:nvPr/>
          </p:nvSpPr>
          <p:spPr bwMode="gray">
            <a:xfrm>
              <a:off x="5508914" y="3430932"/>
              <a:ext cx="11164" cy="3190"/>
            </a:xfrm>
            <a:custGeom>
              <a:avLst/>
              <a:gdLst>
                <a:gd name="T0" fmla="*/ 2 w 7"/>
                <a:gd name="T1" fmla="*/ 2 h 2"/>
                <a:gd name="T2" fmla="*/ 7 w 7"/>
                <a:gd name="T3" fmla="*/ 0 h 2"/>
                <a:gd name="T4" fmla="*/ 0 w 7"/>
                <a:gd name="T5" fmla="*/ 1 h 2"/>
                <a:gd name="T6" fmla="*/ 2 w 7"/>
                <a:gd name="T7" fmla="*/ 2 h 2"/>
              </a:gdLst>
              <a:ahLst/>
              <a:cxnLst>
                <a:cxn ang="0">
                  <a:pos x="T0" y="T1"/>
                </a:cxn>
                <a:cxn ang="0">
                  <a:pos x="T2" y="T3"/>
                </a:cxn>
                <a:cxn ang="0">
                  <a:pos x="T4" y="T5"/>
                </a:cxn>
                <a:cxn ang="0">
                  <a:pos x="T6" y="T7"/>
                </a:cxn>
              </a:cxnLst>
              <a:rect l="0" t="0" r="r" b="b"/>
              <a:pathLst>
                <a:path w="7" h="2">
                  <a:moveTo>
                    <a:pt x="2" y="2"/>
                  </a:moveTo>
                  <a:lnTo>
                    <a:pt x="7" y="0"/>
                  </a:lnTo>
                  <a:lnTo>
                    <a:pt x="0" y="1"/>
                  </a:lnTo>
                  <a:lnTo>
                    <a:pt x="2"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134">
              <a:extLst>
                <a:ext uri="{FF2B5EF4-FFF2-40B4-BE49-F238E27FC236}">
                  <a16:creationId xmlns:a16="http://schemas.microsoft.com/office/drawing/2014/main" id="{4F3C45BC-A4EF-435C-AD3F-BB76C46B8980}"/>
                </a:ext>
              </a:extLst>
            </p:cNvPr>
            <p:cNvSpPr>
              <a:spLocks/>
            </p:cNvSpPr>
            <p:nvPr/>
          </p:nvSpPr>
          <p:spPr bwMode="gray">
            <a:xfrm>
              <a:off x="5457880" y="3327270"/>
              <a:ext cx="173835" cy="121205"/>
            </a:xfrm>
            <a:custGeom>
              <a:avLst/>
              <a:gdLst>
                <a:gd name="T0" fmla="*/ 11 w 328"/>
                <a:gd name="T1" fmla="*/ 226 h 230"/>
                <a:gd name="T2" fmla="*/ 22 w 328"/>
                <a:gd name="T3" fmla="*/ 230 h 230"/>
                <a:gd name="T4" fmla="*/ 29 w 328"/>
                <a:gd name="T5" fmla="*/ 223 h 230"/>
                <a:gd name="T6" fmla="*/ 37 w 328"/>
                <a:gd name="T7" fmla="*/ 219 h 230"/>
                <a:gd name="T8" fmla="*/ 30 w 328"/>
                <a:gd name="T9" fmla="*/ 208 h 230"/>
                <a:gd name="T10" fmla="*/ 50 w 328"/>
                <a:gd name="T11" fmla="*/ 189 h 230"/>
                <a:gd name="T12" fmla="*/ 62 w 328"/>
                <a:gd name="T13" fmla="*/ 171 h 230"/>
                <a:gd name="T14" fmla="*/ 84 w 328"/>
                <a:gd name="T15" fmla="*/ 164 h 230"/>
                <a:gd name="T16" fmla="*/ 85 w 328"/>
                <a:gd name="T17" fmla="*/ 157 h 230"/>
                <a:gd name="T18" fmla="*/ 88 w 328"/>
                <a:gd name="T19" fmla="*/ 161 h 230"/>
                <a:gd name="T20" fmla="*/ 96 w 328"/>
                <a:gd name="T21" fmla="*/ 161 h 230"/>
                <a:gd name="T22" fmla="*/ 96 w 328"/>
                <a:gd name="T23" fmla="*/ 157 h 230"/>
                <a:gd name="T24" fmla="*/ 122 w 328"/>
                <a:gd name="T25" fmla="*/ 155 h 230"/>
                <a:gd name="T26" fmla="*/ 137 w 328"/>
                <a:gd name="T27" fmla="*/ 163 h 230"/>
                <a:gd name="T28" fmla="*/ 160 w 328"/>
                <a:gd name="T29" fmla="*/ 153 h 230"/>
                <a:gd name="T30" fmla="*/ 186 w 328"/>
                <a:gd name="T31" fmla="*/ 154 h 230"/>
                <a:gd name="T32" fmla="*/ 190 w 328"/>
                <a:gd name="T33" fmla="*/ 143 h 230"/>
                <a:gd name="T34" fmla="*/ 194 w 328"/>
                <a:gd name="T35" fmla="*/ 150 h 230"/>
                <a:gd name="T36" fmla="*/ 205 w 328"/>
                <a:gd name="T37" fmla="*/ 147 h 230"/>
                <a:gd name="T38" fmla="*/ 227 w 328"/>
                <a:gd name="T39" fmla="*/ 148 h 230"/>
                <a:gd name="T40" fmla="*/ 253 w 328"/>
                <a:gd name="T41" fmla="*/ 165 h 230"/>
                <a:gd name="T42" fmla="*/ 271 w 328"/>
                <a:gd name="T43" fmla="*/ 169 h 230"/>
                <a:gd name="T44" fmla="*/ 288 w 328"/>
                <a:gd name="T45" fmla="*/ 140 h 230"/>
                <a:gd name="T46" fmla="*/ 308 w 328"/>
                <a:gd name="T47" fmla="*/ 114 h 230"/>
                <a:gd name="T48" fmla="*/ 304 w 328"/>
                <a:gd name="T49" fmla="*/ 102 h 230"/>
                <a:gd name="T50" fmla="*/ 306 w 328"/>
                <a:gd name="T51" fmla="*/ 68 h 230"/>
                <a:gd name="T52" fmla="*/ 292 w 328"/>
                <a:gd name="T53" fmla="*/ 44 h 230"/>
                <a:gd name="T54" fmla="*/ 312 w 328"/>
                <a:gd name="T55" fmla="*/ 11 h 230"/>
                <a:gd name="T56" fmla="*/ 328 w 328"/>
                <a:gd name="T57" fmla="*/ 4 h 230"/>
                <a:gd name="T58" fmla="*/ 324 w 328"/>
                <a:gd name="T59" fmla="*/ 0 h 230"/>
                <a:gd name="T60" fmla="*/ 309 w 328"/>
                <a:gd name="T61" fmla="*/ 3 h 230"/>
                <a:gd name="T62" fmla="*/ 297 w 328"/>
                <a:gd name="T63" fmla="*/ 14 h 230"/>
                <a:gd name="T64" fmla="*/ 270 w 328"/>
                <a:gd name="T65" fmla="*/ 35 h 230"/>
                <a:gd name="T66" fmla="*/ 232 w 328"/>
                <a:gd name="T67" fmla="*/ 37 h 230"/>
                <a:gd name="T68" fmla="*/ 196 w 328"/>
                <a:gd name="T69" fmla="*/ 93 h 230"/>
                <a:gd name="T70" fmla="*/ 150 w 328"/>
                <a:gd name="T71" fmla="*/ 129 h 230"/>
                <a:gd name="T72" fmla="*/ 109 w 328"/>
                <a:gd name="T73" fmla="*/ 123 h 230"/>
                <a:gd name="T74" fmla="*/ 94 w 328"/>
                <a:gd name="T75" fmla="*/ 130 h 230"/>
                <a:gd name="T76" fmla="*/ 71 w 328"/>
                <a:gd name="T77" fmla="*/ 133 h 230"/>
                <a:gd name="T78" fmla="*/ 56 w 328"/>
                <a:gd name="T79" fmla="*/ 125 h 230"/>
                <a:gd name="T80" fmla="*/ 17 w 328"/>
                <a:gd name="T81" fmla="*/ 173 h 230"/>
                <a:gd name="T82" fmla="*/ 0 w 328"/>
                <a:gd name="T83" fmla="*/ 210 h 230"/>
                <a:gd name="T84" fmla="*/ 8 w 328"/>
                <a:gd name="T85" fmla="*/ 210 h 230"/>
                <a:gd name="T86" fmla="*/ 11 w 328"/>
                <a:gd name="T87" fmla="*/ 22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0">
                  <a:moveTo>
                    <a:pt x="11" y="226"/>
                  </a:moveTo>
                  <a:cubicBezTo>
                    <a:pt x="11" y="226"/>
                    <a:pt x="18" y="230"/>
                    <a:pt x="22" y="230"/>
                  </a:cubicBezTo>
                  <a:cubicBezTo>
                    <a:pt x="25" y="230"/>
                    <a:pt x="29" y="223"/>
                    <a:pt x="29" y="223"/>
                  </a:cubicBezTo>
                  <a:cubicBezTo>
                    <a:pt x="37" y="219"/>
                    <a:pt x="37" y="219"/>
                    <a:pt x="37" y="219"/>
                  </a:cubicBezTo>
                  <a:cubicBezTo>
                    <a:pt x="37" y="219"/>
                    <a:pt x="34" y="212"/>
                    <a:pt x="30" y="208"/>
                  </a:cubicBezTo>
                  <a:cubicBezTo>
                    <a:pt x="30" y="200"/>
                    <a:pt x="46" y="193"/>
                    <a:pt x="50" y="189"/>
                  </a:cubicBezTo>
                  <a:cubicBezTo>
                    <a:pt x="54" y="186"/>
                    <a:pt x="62" y="171"/>
                    <a:pt x="62" y="171"/>
                  </a:cubicBezTo>
                  <a:cubicBezTo>
                    <a:pt x="84" y="164"/>
                    <a:pt x="84" y="164"/>
                    <a:pt x="84" y="164"/>
                  </a:cubicBezTo>
                  <a:cubicBezTo>
                    <a:pt x="85" y="157"/>
                    <a:pt x="85" y="157"/>
                    <a:pt x="85" y="157"/>
                  </a:cubicBezTo>
                  <a:cubicBezTo>
                    <a:pt x="88" y="161"/>
                    <a:pt x="88" y="161"/>
                    <a:pt x="88" y="161"/>
                  </a:cubicBezTo>
                  <a:cubicBezTo>
                    <a:pt x="96" y="161"/>
                    <a:pt x="96" y="161"/>
                    <a:pt x="96" y="161"/>
                  </a:cubicBezTo>
                  <a:cubicBezTo>
                    <a:pt x="96" y="157"/>
                    <a:pt x="96" y="157"/>
                    <a:pt x="96" y="157"/>
                  </a:cubicBezTo>
                  <a:cubicBezTo>
                    <a:pt x="122" y="155"/>
                    <a:pt x="122" y="155"/>
                    <a:pt x="122" y="155"/>
                  </a:cubicBezTo>
                  <a:cubicBezTo>
                    <a:pt x="122" y="155"/>
                    <a:pt x="130" y="159"/>
                    <a:pt x="137" y="163"/>
                  </a:cubicBezTo>
                  <a:cubicBezTo>
                    <a:pt x="141" y="163"/>
                    <a:pt x="160" y="153"/>
                    <a:pt x="160" y="153"/>
                  </a:cubicBezTo>
                  <a:cubicBezTo>
                    <a:pt x="186" y="154"/>
                    <a:pt x="186" y="154"/>
                    <a:pt x="186" y="154"/>
                  </a:cubicBezTo>
                  <a:cubicBezTo>
                    <a:pt x="186" y="154"/>
                    <a:pt x="187" y="142"/>
                    <a:pt x="190" y="143"/>
                  </a:cubicBezTo>
                  <a:cubicBezTo>
                    <a:pt x="198" y="143"/>
                    <a:pt x="194" y="150"/>
                    <a:pt x="194" y="150"/>
                  </a:cubicBezTo>
                  <a:cubicBezTo>
                    <a:pt x="194" y="150"/>
                    <a:pt x="197" y="151"/>
                    <a:pt x="205" y="147"/>
                  </a:cubicBezTo>
                  <a:cubicBezTo>
                    <a:pt x="227" y="148"/>
                    <a:pt x="227" y="148"/>
                    <a:pt x="227" y="148"/>
                  </a:cubicBezTo>
                  <a:cubicBezTo>
                    <a:pt x="235" y="148"/>
                    <a:pt x="249" y="161"/>
                    <a:pt x="253" y="165"/>
                  </a:cubicBezTo>
                  <a:cubicBezTo>
                    <a:pt x="260" y="169"/>
                    <a:pt x="264" y="173"/>
                    <a:pt x="271" y="169"/>
                  </a:cubicBezTo>
                  <a:cubicBezTo>
                    <a:pt x="279" y="170"/>
                    <a:pt x="288" y="140"/>
                    <a:pt x="288" y="140"/>
                  </a:cubicBezTo>
                  <a:cubicBezTo>
                    <a:pt x="308" y="114"/>
                    <a:pt x="308" y="114"/>
                    <a:pt x="308" y="114"/>
                  </a:cubicBezTo>
                  <a:cubicBezTo>
                    <a:pt x="308" y="114"/>
                    <a:pt x="304" y="106"/>
                    <a:pt x="304" y="102"/>
                  </a:cubicBezTo>
                  <a:cubicBezTo>
                    <a:pt x="301" y="98"/>
                    <a:pt x="309" y="83"/>
                    <a:pt x="306" y="68"/>
                  </a:cubicBezTo>
                  <a:cubicBezTo>
                    <a:pt x="307" y="49"/>
                    <a:pt x="295" y="52"/>
                    <a:pt x="292" y="44"/>
                  </a:cubicBezTo>
                  <a:cubicBezTo>
                    <a:pt x="292" y="40"/>
                    <a:pt x="308" y="14"/>
                    <a:pt x="312" y="11"/>
                  </a:cubicBezTo>
                  <a:cubicBezTo>
                    <a:pt x="316" y="7"/>
                    <a:pt x="328" y="4"/>
                    <a:pt x="328" y="4"/>
                  </a:cubicBezTo>
                  <a:cubicBezTo>
                    <a:pt x="324" y="0"/>
                    <a:pt x="324" y="0"/>
                    <a:pt x="324" y="0"/>
                  </a:cubicBezTo>
                  <a:cubicBezTo>
                    <a:pt x="309" y="3"/>
                    <a:pt x="309" y="3"/>
                    <a:pt x="309" y="3"/>
                  </a:cubicBezTo>
                  <a:cubicBezTo>
                    <a:pt x="309" y="3"/>
                    <a:pt x="301" y="10"/>
                    <a:pt x="297" y="14"/>
                  </a:cubicBezTo>
                  <a:cubicBezTo>
                    <a:pt x="289" y="21"/>
                    <a:pt x="270" y="35"/>
                    <a:pt x="270" y="35"/>
                  </a:cubicBezTo>
                  <a:cubicBezTo>
                    <a:pt x="270" y="35"/>
                    <a:pt x="236" y="34"/>
                    <a:pt x="232" y="37"/>
                  </a:cubicBezTo>
                  <a:cubicBezTo>
                    <a:pt x="225" y="37"/>
                    <a:pt x="201" y="82"/>
                    <a:pt x="196" y="93"/>
                  </a:cubicBezTo>
                  <a:cubicBezTo>
                    <a:pt x="192" y="101"/>
                    <a:pt x="169" y="126"/>
                    <a:pt x="150" y="129"/>
                  </a:cubicBezTo>
                  <a:cubicBezTo>
                    <a:pt x="127" y="132"/>
                    <a:pt x="116" y="124"/>
                    <a:pt x="109" y="123"/>
                  </a:cubicBezTo>
                  <a:cubicBezTo>
                    <a:pt x="98" y="123"/>
                    <a:pt x="94" y="130"/>
                    <a:pt x="94" y="130"/>
                  </a:cubicBezTo>
                  <a:cubicBezTo>
                    <a:pt x="94" y="130"/>
                    <a:pt x="75" y="133"/>
                    <a:pt x="71" y="133"/>
                  </a:cubicBezTo>
                  <a:cubicBezTo>
                    <a:pt x="71" y="133"/>
                    <a:pt x="68" y="125"/>
                    <a:pt x="56" y="125"/>
                  </a:cubicBezTo>
                  <a:cubicBezTo>
                    <a:pt x="49" y="128"/>
                    <a:pt x="29" y="158"/>
                    <a:pt x="17" y="173"/>
                  </a:cubicBezTo>
                  <a:cubicBezTo>
                    <a:pt x="5" y="187"/>
                    <a:pt x="0" y="210"/>
                    <a:pt x="0" y="210"/>
                  </a:cubicBezTo>
                  <a:cubicBezTo>
                    <a:pt x="8" y="210"/>
                    <a:pt x="8" y="210"/>
                    <a:pt x="8" y="210"/>
                  </a:cubicBezTo>
                  <a:lnTo>
                    <a:pt x="11" y="2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135">
              <a:extLst>
                <a:ext uri="{FF2B5EF4-FFF2-40B4-BE49-F238E27FC236}">
                  <a16:creationId xmlns:a16="http://schemas.microsoft.com/office/drawing/2014/main" id="{FA8149ED-236B-46E7-9008-1B6AEB80642C}"/>
                </a:ext>
              </a:extLst>
            </p:cNvPr>
            <p:cNvSpPr>
              <a:spLocks/>
            </p:cNvSpPr>
            <p:nvPr/>
          </p:nvSpPr>
          <p:spPr bwMode="gray">
            <a:xfrm>
              <a:off x="5714645" y="3658990"/>
              <a:ext cx="35086" cy="22327"/>
            </a:xfrm>
            <a:custGeom>
              <a:avLst/>
              <a:gdLst>
                <a:gd name="T0" fmla="*/ 49 w 64"/>
                <a:gd name="T1" fmla="*/ 9 h 42"/>
                <a:gd name="T2" fmla="*/ 35 w 64"/>
                <a:gd name="T3" fmla="*/ 5 h 42"/>
                <a:gd name="T4" fmla="*/ 20 w 64"/>
                <a:gd name="T5" fmla="*/ 0 h 42"/>
                <a:gd name="T6" fmla="*/ 16 w 64"/>
                <a:gd name="T7" fmla="*/ 0 h 42"/>
                <a:gd name="T8" fmla="*/ 23 w 64"/>
                <a:gd name="T9" fmla="*/ 8 h 42"/>
                <a:gd name="T10" fmla="*/ 23 w 64"/>
                <a:gd name="T11" fmla="*/ 15 h 42"/>
                <a:gd name="T12" fmla="*/ 8 w 64"/>
                <a:gd name="T13" fmla="*/ 19 h 42"/>
                <a:gd name="T14" fmla="*/ 0 w 64"/>
                <a:gd name="T15" fmla="*/ 22 h 42"/>
                <a:gd name="T16" fmla="*/ 3 w 64"/>
                <a:gd name="T17" fmla="*/ 34 h 42"/>
                <a:gd name="T18" fmla="*/ 10 w 64"/>
                <a:gd name="T19" fmla="*/ 42 h 42"/>
                <a:gd name="T20" fmla="*/ 18 w 64"/>
                <a:gd name="T21" fmla="*/ 31 h 42"/>
                <a:gd name="T22" fmla="*/ 34 w 64"/>
                <a:gd name="T23" fmla="*/ 24 h 42"/>
                <a:gd name="T24" fmla="*/ 56 w 64"/>
                <a:gd name="T25" fmla="*/ 28 h 42"/>
                <a:gd name="T26" fmla="*/ 49 w 64"/>
                <a:gd name="T2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2">
                  <a:moveTo>
                    <a:pt x="49" y="9"/>
                  </a:moveTo>
                  <a:cubicBezTo>
                    <a:pt x="46" y="9"/>
                    <a:pt x="34" y="8"/>
                    <a:pt x="35" y="5"/>
                  </a:cubicBezTo>
                  <a:cubicBezTo>
                    <a:pt x="31" y="4"/>
                    <a:pt x="20" y="0"/>
                    <a:pt x="20" y="0"/>
                  </a:cubicBezTo>
                  <a:cubicBezTo>
                    <a:pt x="16" y="0"/>
                    <a:pt x="16" y="0"/>
                    <a:pt x="16" y="0"/>
                  </a:cubicBezTo>
                  <a:cubicBezTo>
                    <a:pt x="23" y="8"/>
                    <a:pt x="23" y="8"/>
                    <a:pt x="23" y="8"/>
                  </a:cubicBezTo>
                  <a:cubicBezTo>
                    <a:pt x="23" y="8"/>
                    <a:pt x="30" y="16"/>
                    <a:pt x="23" y="15"/>
                  </a:cubicBezTo>
                  <a:cubicBezTo>
                    <a:pt x="19" y="19"/>
                    <a:pt x="8" y="19"/>
                    <a:pt x="8" y="19"/>
                  </a:cubicBezTo>
                  <a:cubicBezTo>
                    <a:pt x="0" y="22"/>
                    <a:pt x="0" y="22"/>
                    <a:pt x="0" y="22"/>
                  </a:cubicBezTo>
                  <a:cubicBezTo>
                    <a:pt x="3" y="34"/>
                    <a:pt x="3" y="34"/>
                    <a:pt x="3" y="34"/>
                  </a:cubicBezTo>
                  <a:cubicBezTo>
                    <a:pt x="7" y="41"/>
                    <a:pt x="10" y="42"/>
                    <a:pt x="10" y="42"/>
                  </a:cubicBezTo>
                  <a:cubicBezTo>
                    <a:pt x="18" y="31"/>
                    <a:pt x="18" y="31"/>
                    <a:pt x="18" y="31"/>
                  </a:cubicBezTo>
                  <a:cubicBezTo>
                    <a:pt x="18" y="31"/>
                    <a:pt x="30" y="23"/>
                    <a:pt x="34" y="24"/>
                  </a:cubicBezTo>
                  <a:cubicBezTo>
                    <a:pt x="37" y="24"/>
                    <a:pt x="45" y="32"/>
                    <a:pt x="56" y="28"/>
                  </a:cubicBezTo>
                  <a:cubicBezTo>
                    <a:pt x="64" y="25"/>
                    <a:pt x="57" y="9"/>
                    <a:pt x="49"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 name="Freeform 136">
              <a:extLst>
                <a:ext uri="{FF2B5EF4-FFF2-40B4-BE49-F238E27FC236}">
                  <a16:creationId xmlns:a16="http://schemas.microsoft.com/office/drawing/2014/main" id="{C380CAD9-64E1-473E-B803-9305BDA5CF3D}"/>
                </a:ext>
              </a:extLst>
            </p:cNvPr>
            <p:cNvSpPr>
              <a:spLocks/>
            </p:cNvSpPr>
            <p:nvPr/>
          </p:nvSpPr>
          <p:spPr bwMode="gray">
            <a:xfrm>
              <a:off x="5647663" y="3550543"/>
              <a:ext cx="12758" cy="9569"/>
            </a:xfrm>
            <a:custGeom>
              <a:avLst/>
              <a:gdLst>
                <a:gd name="T0" fmla="*/ 25 w 25"/>
                <a:gd name="T1" fmla="*/ 20 h 20"/>
                <a:gd name="T2" fmla="*/ 15 w 25"/>
                <a:gd name="T3" fmla="*/ 8 h 20"/>
                <a:gd name="T4" fmla="*/ 0 w 25"/>
                <a:gd name="T5" fmla="*/ 0 h 20"/>
                <a:gd name="T6" fmla="*/ 11 w 25"/>
                <a:gd name="T7" fmla="*/ 12 h 20"/>
                <a:gd name="T8" fmla="*/ 25 w 25"/>
                <a:gd name="T9" fmla="*/ 20 h 20"/>
              </a:gdLst>
              <a:ahLst/>
              <a:cxnLst>
                <a:cxn ang="0">
                  <a:pos x="T0" y="T1"/>
                </a:cxn>
                <a:cxn ang="0">
                  <a:pos x="T2" y="T3"/>
                </a:cxn>
                <a:cxn ang="0">
                  <a:pos x="T4" y="T5"/>
                </a:cxn>
                <a:cxn ang="0">
                  <a:pos x="T6" y="T7"/>
                </a:cxn>
                <a:cxn ang="0">
                  <a:pos x="T8" y="T9"/>
                </a:cxn>
              </a:cxnLst>
              <a:rect l="0" t="0" r="r" b="b"/>
              <a:pathLst>
                <a:path w="25" h="20">
                  <a:moveTo>
                    <a:pt x="25" y="20"/>
                  </a:moveTo>
                  <a:cubicBezTo>
                    <a:pt x="25" y="20"/>
                    <a:pt x="18" y="12"/>
                    <a:pt x="15" y="8"/>
                  </a:cubicBezTo>
                  <a:cubicBezTo>
                    <a:pt x="11" y="4"/>
                    <a:pt x="0" y="0"/>
                    <a:pt x="0" y="0"/>
                  </a:cubicBezTo>
                  <a:cubicBezTo>
                    <a:pt x="0" y="0"/>
                    <a:pt x="3" y="12"/>
                    <a:pt x="11" y="12"/>
                  </a:cubicBezTo>
                  <a:cubicBezTo>
                    <a:pt x="14" y="16"/>
                    <a:pt x="25" y="20"/>
                    <a:pt x="25" y="2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137">
              <a:extLst>
                <a:ext uri="{FF2B5EF4-FFF2-40B4-BE49-F238E27FC236}">
                  <a16:creationId xmlns:a16="http://schemas.microsoft.com/office/drawing/2014/main" id="{3ECCF4E7-C2FA-44C9-B617-CEF78C40FD4D}"/>
                </a:ext>
              </a:extLst>
            </p:cNvPr>
            <p:cNvSpPr>
              <a:spLocks/>
            </p:cNvSpPr>
            <p:nvPr/>
          </p:nvSpPr>
          <p:spPr bwMode="gray">
            <a:xfrm>
              <a:off x="5472234" y="3446880"/>
              <a:ext cx="15948" cy="7975"/>
            </a:xfrm>
            <a:custGeom>
              <a:avLst/>
              <a:gdLst>
                <a:gd name="T0" fmla="*/ 19 w 30"/>
                <a:gd name="T1" fmla="*/ 8 h 16"/>
                <a:gd name="T2" fmla="*/ 15 w 30"/>
                <a:gd name="T3" fmla="*/ 0 h 16"/>
                <a:gd name="T4" fmla="*/ 8 w 30"/>
                <a:gd name="T5" fmla="*/ 0 h 16"/>
                <a:gd name="T6" fmla="*/ 8 w 30"/>
                <a:gd name="T7" fmla="*/ 4 h 16"/>
                <a:gd name="T8" fmla="*/ 0 w 30"/>
                <a:gd name="T9" fmla="*/ 7 h 16"/>
                <a:gd name="T10" fmla="*/ 7 w 30"/>
                <a:gd name="T11" fmla="*/ 15 h 16"/>
                <a:gd name="T12" fmla="*/ 26 w 30"/>
                <a:gd name="T13" fmla="*/ 12 h 16"/>
                <a:gd name="T14" fmla="*/ 19 w 3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19" y="8"/>
                  </a:moveTo>
                  <a:cubicBezTo>
                    <a:pt x="15" y="0"/>
                    <a:pt x="15" y="0"/>
                    <a:pt x="15" y="0"/>
                  </a:cubicBezTo>
                  <a:cubicBezTo>
                    <a:pt x="8" y="0"/>
                    <a:pt x="8" y="0"/>
                    <a:pt x="8" y="0"/>
                  </a:cubicBezTo>
                  <a:cubicBezTo>
                    <a:pt x="8" y="4"/>
                    <a:pt x="8" y="4"/>
                    <a:pt x="8" y="4"/>
                  </a:cubicBezTo>
                  <a:cubicBezTo>
                    <a:pt x="0" y="7"/>
                    <a:pt x="0" y="7"/>
                    <a:pt x="0" y="7"/>
                  </a:cubicBezTo>
                  <a:cubicBezTo>
                    <a:pt x="0" y="7"/>
                    <a:pt x="4" y="11"/>
                    <a:pt x="7" y="15"/>
                  </a:cubicBezTo>
                  <a:cubicBezTo>
                    <a:pt x="11" y="15"/>
                    <a:pt x="22" y="16"/>
                    <a:pt x="26" y="12"/>
                  </a:cubicBezTo>
                  <a:cubicBezTo>
                    <a:pt x="30" y="9"/>
                    <a:pt x="19" y="8"/>
                    <a:pt x="19"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138">
              <a:extLst>
                <a:ext uri="{FF2B5EF4-FFF2-40B4-BE49-F238E27FC236}">
                  <a16:creationId xmlns:a16="http://schemas.microsoft.com/office/drawing/2014/main" id="{3F3658DF-9A29-46AB-A7AA-1611C78EE802}"/>
                </a:ext>
              </a:extLst>
            </p:cNvPr>
            <p:cNvSpPr>
              <a:spLocks/>
            </p:cNvSpPr>
            <p:nvPr/>
          </p:nvSpPr>
          <p:spPr bwMode="gray">
            <a:xfrm>
              <a:off x="5633309" y="3529810"/>
              <a:ext cx="124395" cy="140343"/>
            </a:xfrm>
            <a:custGeom>
              <a:avLst/>
              <a:gdLst>
                <a:gd name="T0" fmla="*/ 88 w 238"/>
                <a:gd name="T1" fmla="*/ 41 h 265"/>
                <a:gd name="T2" fmla="*/ 56 w 238"/>
                <a:gd name="T3" fmla="*/ 78 h 265"/>
                <a:gd name="T4" fmla="*/ 26 w 238"/>
                <a:gd name="T5" fmla="*/ 80 h 265"/>
                <a:gd name="T6" fmla="*/ 0 w 238"/>
                <a:gd name="T7" fmla="*/ 75 h 265"/>
                <a:gd name="T8" fmla="*/ 11 w 238"/>
                <a:gd name="T9" fmla="*/ 87 h 265"/>
                <a:gd name="T10" fmla="*/ 7 w 238"/>
                <a:gd name="T11" fmla="*/ 91 h 265"/>
                <a:gd name="T12" fmla="*/ 14 w 238"/>
                <a:gd name="T13" fmla="*/ 99 h 265"/>
                <a:gd name="T14" fmla="*/ 32 w 238"/>
                <a:gd name="T15" fmla="*/ 122 h 265"/>
                <a:gd name="T16" fmla="*/ 27 w 238"/>
                <a:gd name="T17" fmla="*/ 134 h 265"/>
                <a:gd name="T18" fmla="*/ 37 w 238"/>
                <a:gd name="T19" fmla="*/ 161 h 265"/>
                <a:gd name="T20" fmla="*/ 50 w 238"/>
                <a:gd name="T21" fmla="*/ 204 h 265"/>
                <a:gd name="T22" fmla="*/ 88 w 238"/>
                <a:gd name="T23" fmla="*/ 209 h 265"/>
                <a:gd name="T24" fmla="*/ 106 w 238"/>
                <a:gd name="T25" fmla="*/ 218 h 265"/>
                <a:gd name="T26" fmla="*/ 106 w 238"/>
                <a:gd name="T27" fmla="*/ 225 h 265"/>
                <a:gd name="T28" fmla="*/ 113 w 238"/>
                <a:gd name="T29" fmla="*/ 233 h 265"/>
                <a:gd name="T30" fmla="*/ 94 w 238"/>
                <a:gd name="T31" fmla="*/ 232 h 265"/>
                <a:gd name="T32" fmla="*/ 123 w 238"/>
                <a:gd name="T33" fmla="*/ 257 h 265"/>
                <a:gd name="T34" fmla="*/ 145 w 238"/>
                <a:gd name="T35" fmla="*/ 265 h 265"/>
                <a:gd name="T36" fmla="*/ 161 w 238"/>
                <a:gd name="T37" fmla="*/ 247 h 265"/>
                <a:gd name="T38" fmla="*/ 143 w 238"/>
                <a:gd name="T39" fmla="*/ 223 h 265"/>
                <a:gd name="T40" fmla="*/ 204 w 238"/>
                <a:gd name="T41" fmla="*/ 192 h 265"/>
                <a:gd name="T42" fmla="*/ 169 w 238"/>
                <a:gd name="T43" fmla="*/ 152 h 265"/>
                <a:gd name="T44" fmla="*/ 185 w 238"/>
                <a:gd name="T45" fmla="*/ 118 h 265"/>
                <a:gd name="T46" fmla="*/ 212 w 238"/>
                <a:gd name="T47" fmla="*/ 108 h 265"/>
                <a:gd name="T48" fmla="*/ 222 w 238"/>
                <a:gd name="T49" fmla="*/ 135 h 265"/>
                <a:gd name="T50" fmla="*/ 228 w 238"/>
                <a:gd name="T51" fmla="*/ 93 h 265"/>
                <a:gd name="T52" fmla="*/ 219 w 238"/>
                <a:gd name="T53" fmla="*/ 43 h 265"/>
                <a:gd name="T54" fmla="*/ 228 w 238"/>
                <a:gd name="T55" fmla="*/ 13 h 265"/>
                <a:gd name="T56" fmla="*/ 156 w 238"/>
                <a:gd name="T57" fmla="*/ 17 h 265"/>
                <a:gd name="T58" fmla="*/ 133 w 238"/>
                <a:gd name="T59" fmla="*/ 32 h 265"/>
                <a:gd name="T60" fmla="*/ 154 w 238"/>
                <a:gd name="T61" fmla="*/ 56 h 265"/>
                <a:gd name="T62" fmla="*/ 156 w 238"/>
                <a:gd name="T63" fmla="*/ 94 h 265"/>
                <a:gd name="T64" fmla="*/ 149 w 238"/>
                <a:gd name="T65" fmla="*/ 97 h 265"/>
                <a:gd name="T66" fmla="*/ 142 w 238"/>
                <a:gd name="T67" fmla="*/ 86 h 265"/>
                <a:gd name="T68" fmla="*/ 150 w 238"/>
                <a:gd name="T69" fmla="*/ 67 h 265"/>
                <a:gd name="T70" fmla="*/ 140 w 238"/>
                <a:gd name="T71" fmla="*/ 40 h 265"/>
                <a:gd name="T72" fmla="*/ 131 w 238"/>
                <a:gd name="T73" fmla="*/ 70 h 265"/>
                <a:gd name="T74" fmla="*/ 119 w 238"/>
                <a:gd name="T75" fmla="*/ 104 h 265"/>
                <a:gd name="T76" fmla="*/ 104 w 238"/>
                <a:gd name="T77" fmla="*/ 88 h 265"/>
                <a:gd name="T78" fmla="*/ 109 w 238"/>
                <a:gd name="T79" fmla="*/ 69 h 265"/>
                <a:gd name="T80" fmla="*/ 113 w 238"/>
                <a:gd name="T81" fmla="*/ 54 h 265"/>
                <a:gd name="T82" fmla="*/ 126 w 238"/>
                <a:gd name="T83" fmla="*/ 31 h 265"/>
                <a:gd name="T84" fmla="*/ 85 w 238"/>
                <a:gd name="T85" fmla="*/ 29 h 265"/>
                <a:gd name="T86" fmla="*/ 59 w 238"/>
                <a:gd name="T87" fmla="*/ 2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265">
                  <a:moveTo>
                    <a:pt x="59" y="24"/>
                  </a:moveTo>
                  <a:cubicBezTo>
                    <a:pt x="59" y="24"/>
                    <a:pt x="81" y="33"/>
                    <a:pt x="88" y="41"/>
                  </a:cubicBezTo>
                  <a:cubicBezTo>
                    <a:pt x="91" y="49"/>
                    <a:pt x="65" y="55"/>
                    <a:pt x="65" y="55"/>
                  </a:cubicBezTo>
                  <a:cubicBezTo>
                    <a:pt x="65" y="55"/>
                    <a:pt x="64" y="74"/>
                    <a:pt x="56" y="78"/>
                  </a:cubicBezTo>
                  <a:cubicBezTo>
                    <a:pt x="49" y="81"/>
                    <a:pt x="34" y="73"/>
                    <a:pt x="34" y="73"/>
                  </a:cubicBezTo>
                  <a:cubicBezTo>
                    <a:pt x="26" y="80"/>
                    <a:pt x="26" y="80"/>
                    <a:pt x="26" y="80"/>
                  </a:cubicBezTo>
                  <a:cubicBezTo>
                    <a:pt x="15" y="76"/>
                    <a:pt x="15" y="76"/>
                    <a:pt x="15" y="76"/>
                  </a:cubicBezTo>
                  <a:cubicBezTo>
                    <a:pt x="0" y="75"/>
                    <a:pt x="0" y="75"/>
                    <a:pt x="0" y="75"/>
                  </a:cubicBezTo>
                  <a:cubicBezTo>
                    <a:pt x="0" y="83"/>
                    <a:pt x="0" y="83"/>
                    <a:pt x="0" y="83"/>
                  </a:cubicBezTo>
                  <a:cubicBezTo>
                    <a:pt x="11" y="87"/>
                    <a:pt x="11" y="87"/>
                    <a:pt x="11" y="87"/>
                  </a:cubicBezTo>
                  <a:cubicBezTo>
                    <a:pt x="18" y="91"/>
                    <a:pt x="18" y="91"/>
                    <a:pt x="18" y="91"/>
                  </a:cubicBezTo>
                  <a:cubicBezTo>
                    <a:pt x="7" y="91"/>
                    <a:pt x="7" y="91"/>
                    <a:pt x="7" y="91"/>
                  </a:cubicBezTo>
                  <a:cubicBezTo>
                    <a:pt x="7" y="98"/>
                    <a:pt x="7" y="98"/>
                    <a:pt x="7" y="98"/>
                  </a:cubicBezTo>
                  <a:cubicBezTo>
                    <a:pt x="14" y="99"/>
                    <a:pt x="14" y="99"/>
                    <a:pt x="14" y="99"/>
                  </a:cubicBezTo>
                  <a:cubicBezTo>
                    <a:pt x="32" y="111"/>
                    <a:pt x="32" y="111"/>
                    <a:pt x="32" y="111"/>
                  </a:cubicBezTo>
                  <a:cubicBezTo>
                    <a:pt x="32" y="122"/>
                    <a:pt x="32" y="122"/>
                    <a:pt x="32" y="122"/>
                  </a:cubicBezTo>
                  <a:cubicBezTo>
                    <a:pt x="24" y="126"/>
                    <a:pt x="24" y="126"/>
                    <a:pt x="24" y="126"/>
                  </a:cubicBezTo>
                  <a:cubicBezTo>
                    <a:pt x="27" y="134"/>
                    <a:pt x="27" y="134"/>
                    <a:pt x="27" y="134"/>
                  </a:cubicBezTo>
                  <a:cubicBezTo>
                    <a:pt x="38" y="138"/>
                    <a:pt x="38" y="138"/>
                    <a:pt x="38" y="138"/>
                  </a:cubicBezTo>
                  <a:cubicBezTo>
                    <a:pt x="37" y="161"/>
                    <a:pt x="37" y="161"/>
                    <a:pt x="37" y="161"/>
                  </a:cubicBezTo>
                  <a:cubicBezTo>
                    <a:pt x="22" y="172"/>
                    <a:pt x="22" y="172"/>
                    <a:pt x="22" y="172"/>
                  </a:cubicBezTo>
                  <a:cubicBezTo>
                    <a:pt x="50" y="204"/>
                    <a:pt x="50" y="204"/>
                    <a:pt x="50" y="204"/>
                  </a:cubicBezTo>
                  <a:cubicBezTo>
                    <a:pt x="50" y="204"/>
                    <a:pt x="65" y="200"/>
                    <a:pt x="73" y="201"/>
                  </a:cubicBezTo>
                  <a:cubicBezTo>
                    <a:pt x="77" y="201"/>
                    <a:pt x="80" y="213"/>
                    <a:pt x="88" y="209"/>
                  </a:cubicBezTo>
                  <a:cubicBezTo>
                    <a:pt x="95" y="210"/>
                    <a:pt x="99" y="198"/>
                    <a:pt x="107" y="202"/>
                  </a:cubicBezTo>
                  <a:cubicBezTo>
                    <a:pt x="110" y="210"/>
                    <a:pt x="106" y="218"/>
                    <a:pt x="106" y="218"/>
                  </a:cubicBezTo>
                  <a:cubicBezTo>
                    <a:pt x="113" y="218"/>
                    <a:pt x="113" y="218"/>
                    <a:pt x="113" y="218"/>
                  </a:cubicBezTo>
                  <a:cubicBezTo>
                    <a:pt x="106" y="225"/>
                    <a:pt x="106" y="225"/>
                    <a:pt x="106" y="225"/>
                  </a:cubicBezTo>
                  <a:cubicBezTo>
                    <a:pt x="109" y="233"/>
                    <a:pt x="109" y="233"/>
                    <a:pt x="109" y="233"/>
                  </a:cubicBezTo>
                  <a:cubicBezTo>
                    <a:pt x="113" y="233"/>
                    <a:pt x="113" y="233"/>
                    <a:pt x="113" y="233"/>
                  </a:cubicBezTo>
                  <a:cubicBezTo>
                    <a:pt x="112" y="241"/>
                    <a:pt x="112" y="241"/>
                    <a:pt x="112" y="241"/>
                  </a:cubicBezTo>
                  <a:cubicBezTo>
                    <a:pt x="94" y="232"/>
                    <a:pt x="94" y="232"/>
                    <a:pt x="94" y="232"/>
                  </a:cubicBezTo>
                  <a:cubicBezTo>
                    <a:pt x="94" y="236"/>
                    <a:pt x="94" y="236"/>
                    <a:pt x="94" y="236"/>
                  </a:cubicBezTo>
                  <a:cubicBezTo>
                    <a:pt x="123" y="257"/>
                    <a:pt x="123" y="257"/>
                    <a:pt x="123" y="257"/>
                  </a:cubicBezTo>
                  <a:cubicBezTo>
                    <a:pt x="138" y="254"/>
                    <a:pt x="138" y="254"/>
                    <a:pt x="138" y="254"/>
                  </a:cubicBezTo>
                  <a:cubicBezTo>
                    <a:pt x="145" y="265"/>
                    <a:pt x="145" y="265"/>
                    <a:pt x="145" y="265"/>
                  </a:cubicBezTo>
                  <a:cubicBezTo>
                    <a:pt x="164" y="259"/>
                    <a:pt x="164" y="259"/>
                    <a:pt x="164" y="259"/>
                  </a:cubicBezTo>
                  <a:cubicBezTo>
                    <a:pt x="164" y="259"/>
                    <a:pt x="153" y="251"/>
                    <a:pt x="161" y="247"/>
                  </a:cubicBezTo>
                  <a:cubicBezTo>
                    <a:pt x="165" y="243"/>
                    <a:pt x="172" y="236"/>
                    <a:pt x="165" y="232"/>
                  </a:cubicBezTo>
                  <a:cubicBezTo>
                    <a:pt x="154" y="231"/>
                    <a:pt x="143" y="231"/>
                    <a:pt x="143" y="223"/>
                  </a:cubicBezTo>
                  <a:cubicBezTo>
                    <a:pt x="147" y="220"/>
                    <a:pt x="170" y="202"/>
                    <a:pt x="181" y="202"/>
                  </a:cubicBezTo>
                  <a:cubicBezTo>
                    <a:pt x="189" y="203"/>
                    <a:pt x="200" y="203"/>
                    <a:pt x="204" y="192"/>
                  </a:cubicBezTo>
                  <a:cubicBezTo>
                    <a:pt x="205" y="180"/>
                    <a:pt x="194" y="165"/>
                    <a:pt x="187" y="164"/>
                  </a:cubicBezTo>
                  <a:cubicBezTo>
                    <a:pt x="180" y="160"/>
                    <a:pt x="165" y="156"/>
                    <a:pt x="169" y="152"/>
                  </a:cubicBezTo>
                  <a:cubicBezTo>
                    <a:pt x="173" y="148"/>
                    <a:pt x="173" y="133"/>
                    <a:pt x="173" y="133"/>
                  </a:cubicBezTo>
                  <a:cubicBezTo>
                    <a:pt x="173" y="133"/>
                    <a:pt x="182" y="118"/>
                    <a:pt x="185" y="118"/>
                  </a:cubicBezTo>
                  <a:cubicBezTo>
                    <a:pt x="189" y="115"/>
                    <a:pt x="204" y="115"/>
                    <a:pt x="204" y="115"/>
                  </a:cubicBezTo>
                  <a:cubicBezTo>
                    <a:pt x="204" y="115"/>
                    <a:pt x="208" y="104"/>
                    <a:pt x="212" y="108"/>
                  </a:cubicBezTo>
                  <a:cubicBezTo>
                    <a:pt x="219" y="108"/>
                    <a:pt x="212" y="108"/>
                    <a:pt x="212" y="116"/>
                  </a:cubicBezTo>
                  <a:cubicBezTo>
                    <a:pt x="211" y="119"/>
                    <a:pt x="214" y="139"/>
                    <a:pt x="222" y="135"/>
                  </a:cubicBezTo>
                  <a:cubicBezTo>
                    <a:pt x="230" y="132"/>
                    <a:pt x="238" y="121"/>
                    <a:pt x="238" y="121"/>
                  </a:cubicBezTo>
                  <a:cubicBezTo>
                    <a:pt x="238" y="121"/>
                    <a:pt x="231" y="94"/>
                    <a:pt x="228" y="93"/>
                  </a:cubicBezTo>
                  <a:cubicBezTo>
                    <a:pt x="228" y="90"/>
                    <a:pt x="225" y="78"/>
                    <a:pt x="225" y="74"/>
                  </a:cubicBezTo>
                  <a:cubicBezTo>
                    <a:pt x="219" y="43"/>
                    <a:pt x="219" y="43"/>
                    <a:pt x="219" y="43"/>
                  </a:cubicBezTo>
                  <a:cubicBezTo>
                    <a:pt x="219" y="43"/>
                    <a:pt x="219" y="28"/>
                    <a:pt x="223" y="24"/>
                  </a:cubicBezTo>
                  <a:cubicBezTo>
                    <a:pt x="231" y="25"/>
                    <a:pt x="235" y="17"/>
                    <a:pt x="228" y="13"/>
                  </a:cubicBezTo>
                  <a:cubicBezTo>
                    <a:pt x="220" y="9"/>
                    <a:pt x="187" y="0"/>
                    <a:pt x="187" y="0"/>
                  </a:cubicBezTo>
                  <a:cubicBezTo>
                    <a:pt x="187" y="0"/>
                    <a:pt x="168" y="10"/>
                    <a:pt x="156" y="17"/>
                  </a:cubicBezTo>
                  <a:cubicBezTo>
                    <a:pt x="145" y="21"/>
                    <a:pt x="133" y="24"/>
                    <a:pt x="133" y="24"/>
                  </a:cubicBezTo>
                  <a:cubicBezTo>
                    <a:pt x="133" y="32"/>
                    <a:pt x="133" y="32"/>
                    <a:pt x="133" y="32"/>
                  </a:cubicBezTo>
                  <a:cubicBezTo>
                    <a:pt x="133" y="32"/>
                    <a:pt x="148" y="29"/>
                    <a:pt x="152" y="32"/>
                  </a:cubicBezTo>
                  <a:cubicBezTo>
                    <a:pt x="155" y="40"/>
                    <a:pt x="154" y="56"/>
                    <a:pt x="154" y="56"/>
                  </a:cubicBezTo>
                  <a:cubicBezTo>
                    <a:pt x="161" y="75"/>
                    <a:pt x="161" y="75"/>
                    <a:pt x="161" y="75"/>
                  </a:cubicBezTo>
                  <a:cubicBezTo>
                    <a:pt x="156" y="94"/>
                    <a:pt x="156" y="94"/>
                    <a:pt x="156" y="94"/>
                  </a:cubicBezTo>
                  <a:cubicBezTo>
                    <a:pt x="160" y="102"/>
                    <a:pt x="160" y="102"/>
                    <a:pt x="160" y="102"/>
                  </a:cubicBezTo>
                  <a:cubicBezTo>
                    <a:pt x="149" y="97"/>
                    <a:pt x="149" y="97"/>
                    <a:pt x="149" y="97"/>
                  </a:cubicBezTo>
                  <a:cubicBezTo>
                    <a:pt x="134" y="100"/>
                    <a:pt x="134" y="100"/>
                    <a:pt x="134" y="100"/>
                  </a:cubicBezTo>
                  <a:cubicBezTo>
                    <a:pt x="142" y="86"/>
                    <a:pt x="142" y="86"/>
                    <a:pt x="142" y="86"/>
                  </a:cubicBezTo>
                  <a:cubicBezTo>
                    <a:pt x="153" y="86"/>
                    <a:pt x="153" y="86"/>
                    <a:pt x="153" y="86"/>
                  </a:cubicBezTo>
                  <a:cubicBezTo>
                    <a:pt x="153" y="82"/>
                    <a:pt x="154" y="71"/>
                    <a:pt x="150" y="67"/>
                  </a:cubicBezTo>
                  <a:cubicBezTo>
                    <a:pt x="151" y="44"/>
                    <a:pt x="151" y="44"/>
                    <a:pt x="151" y="44"/>
                  </a:cubicBezTo>
                  <a:cubicBezTo>
                    <a:pt x="151" y="44"/>
                    <a:pt x="144" y="36"/>
                    <a:pt x="140" y="40"/>
                  </a:cubicBezTo>
                  <a:cubicBezTo>
                    <a:pt x="133" y="43"/>
                    <a:pt x="139" y="59"/>
                    <a:pt x="139" y="59"/>
                  </a:cubicBezTo>
                  <a:cubicBezTo>
                    <a:pt x="139" y="59"/>
                    <a:pt x="132" y="62"/>
                    <a:pt x="131" y="70"/>
                  </a:cubicBezTo>
                  <a:cubicBezTo>
                    <a:pt x="131" y="89"/>
                    <a:pt x="131" y="89"/>
                    <a:pt x="131" y="89"/>
                  </a:cubicBezTo>
                  <a:cubicBezTo>
                    <a:pt x="119" y="104"/>
                    <a:pt x="119" y="104"/>
                    <a:pt x="119" y="104"/>
                  </a:cubicBezTo>
                  <a:cubicBezTo>
                    <a:pt x="123" y="88"/>
                    <a:pt x="123" y="88"/>
                    <a:pt x="123" y="88"/>
                  </a:cubicBezTo>
                  <a:cubicBezTo>
                    <a:pt x="104" y="88"/>
                    <a:pt x="104" y="88"/>
                    <a:pt x="104" y="88"/>
                  </a:cubicBezTo>
                  <a:cubicBezTo>
                    <a:pt x="116" y="80"/>
                    <a:pt x="116" y="80"/>
                    <a:pt x="116" y="80"/>
                  </a:cubicBezTo>
                  <a:cubicBezTo>
                    <a:pt x="109" y="69"/>
                    <a:pt x="109" y="69"/>
                    <a:pt x="109" y="69"/>
                  </a:cubicBezTo>
                  <a:cubicBezTo>
                    <a:pt x="98" y="68"/>
                    <a:pt x="98" y="68"/>
                    <a:pt x="98" y="68"/>
                  </a:cubicBezTo>
                  <a:cubicBezTo>
                    <a:pt x="98" y="68"/>
                    <a:pt x="113" y="57"/>
                    <a:pt x="113" y="54"/>
                  </a:cubicBezTo>
                  <a:cubicBezTo>
                    <a:pt x="114" y="46"/>
                    <a:pt x="114" y="42"/>
                    <a:pt x="118" y="39"/>
                  </a:cubicBezTo>
                  <a:cubicBezTo>
                    <a:pt x="122" y="39"/>
                    <a:pt x="126" y="31"/>
                    <a:pt x="126" y="31"/>
                  </a:cubicBezTo>
                  <a:cubicBezTo>
                    <a:pt x="122" y="27"/>
                    <a:pt x="122" y="27"/>
                    <a:pt x="122" y="27"/>
                  </a:cubicBezTo>
                  <a:cubicBezTo>
                    <a:pt x="122" y="27"/>
                    <a:pt x="92" y="33"/>
                    <a:pt x="85" y="29"/>
                  </a:cubicBezTo>
                  <a:cubicBezTo>
                    <a:pt x="74" y="25"/>
                    <a:pt x="55" y="13"/>
                    <a:pt x="55" y="13"/>
                  </a:cubicBezTo>
                  <a:lnTo>
                    <a:pt x="59"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139">
              <a:extLst>
                <a:ext uri="{FF2B5EF4-FFF2-40B4-BE49-F238E27FC236}">
                  <a16:creationId xmlns:a16="http://schemas.microsoft.com/office/drawing/2014/main" id="{ADD80467-7050-42D0-A158-D7554D047F1B}"/>
                </a:ext>
              </a:extLst>
            </p:cNvPr>
            <p:cNvSpPr>
              <a:spLocks/>
            </p:cNvSpPr>
            <p:nvPr/>
          </p:nvSpPr>
          <p:spPr bwMode="gray">
            <a:xfrm>
              <a:off x="5681153" y="3453259"/>
              <a:ext cx="14354" cy="7975"/>
            </a:xfrm>
            <a:custGeom>
              <a:avLst/>
              <a:gdLst>
                <a:gd name="T0" fmla="*/ 7 w 27"/>
                <a:gd name="T1" fmla="*/ 15 h 15"/>
                <a:gd name="T2" fmla="*/ 27 w 27"/>
                <a:gd name="T3" fmla="*/ 1 h 15"/>
                <a:gd name="T4" fmla="*/ 1 w 27"/>
                <a:gd name="T5" fmla="*/ 0 h 15"/>
                <a:gd name="T6" fmla="*/ 7 w 27"/>
                <a:gd name="T7" fmla="*/ 15 h 15"/>
              </a:gdLst>
              <a:ahLst/>
              <a:cxnLst>
                <a:cxn ang="0">
                  <a:pos x="T0" y="T1"/>
                </a:cxn>
                <a:cxn ang="0">
                  <a:pos x="T2" y="T3"/>
                </a:cxn>
                <a:cxn ang="0">
                  <a:pos x="T4" y="T5"/>
                </a:cxn>
                <a:cxn ang="0">
                  <a:pos x="T6" y="T7"/>
                </a:cxn>
              </a:cxnLst>
              <a:rect l="0" t="0" r="r" b="b"/>
              <a:pathLst>
                <a:path w="27" h="15">
                  <a:moveTo>
                    <a:pt x="7" y="15"/>
                  </a:moveTo>
                  <a:cubicBezTo>
                    <a:pt x="19" y="12"/>
                    <a:pt x="27" y="1"/>
                    <a:pt x="27" y="1"/>
                  </a:cubicBezTo>
                  <a:cubicBezTo>
                    <a:pt x="1" y="0"/>
                    <a:pt x="1" y="0"/>
                    <a:pt x="1" y="0"/>
                  </a:cubicBezTo>
                  <a:cubicBezTo>
                    <a:pt x="1" y="0"/>
                    <a:pt x="0" y="15"/>
                    <a:pt x="7"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140">
              <a:extLst>
                <a:ext uri="{FF2B5EF4-FFF2-40B4-BE49-F238E27FC236}">
                  <a16:creationId xmlns:a16="http://schemas.microsoft.com/office/drawing/2014/main" id="{07901B16-7E89-4693-B6CF-98B65FA827B1}"/>
                </a:ext>
              </a:extLst>
            </p:cNvPr>
            <p:cNvSpPr>
              <a:spLocks/>
            </p:cNvSpPr>
            <p:nvPr/>
          </p:nvSpPr>
          <p:spPr bwMode="gray">
            <a:xfrm>
              <a:off x="5641283" y="3376708"/>
              <a:ext cx="20733" cy="17543"/>
            </a:xfrm>
            <a:custGeom>
              <a:avLst/>
              <a:gdLst>
                <a:gd name="T0" fmla="*/ 22 w 41"/>
                <a:gd name="T1" fmla="*/ 30 h 34"/>
                <a:gd name="T2" fmla="*/ 26 w 41"/>
                <a:gd name="T3" fmla="*/ 19 h 34"/>
                <a:gd name="T4" fmla="*/ 41 w 41"/>
                <a:gd name="T5" fmla="*/ 16 h 34"/>
                <a:gd name="T6" fmla="*/ 38 w 41"/>
                <a:gd name="T7" fmla="*/ 0 h 34"/>
                <a:gd name="T8" fmla="*/ 8 w 41"/>
                <a:gd name="T9" fmla="*/ 10 h 34"/>
                <a:gd name="T10" fmla="*/ 0 w 41"/>
                <a:gd name="T11" fmla="*/ 22 h 34"/>
                <a:gd name="T12" fmla="*/ 11 w 41"/>
                <a:gd name="T13" fmla="*/ 26 h 34"/>
                <a:gd name="T14" fmla="*/ 22 w 41"/>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22" y="30"/>
                  </a:moveTo>
                  <a:cubicBezTo>
                    <a:pt x="26" y="30"/>
                    <a:pt x="22" y="26"/>
                    <a:pt x="26" y="19"/>
                  </a:cubicBezTo>
                  <a:cubicBezTo>
                    <a:pt x="34" y="15"/>
                    <a:pt x="41" y="16"/>
                    <a:pt x="41" y="16"/>
                  </a:cubicBezTo>
                  <a:cubicBezTo>
                    <a:pt x="38" y="0"/>
                    <a:pt x="38" y="0"/>
                    <a:pt x="38" y="0"/>
                  </a:cubicBezTo>
                  <a:cubicBezTo>
                    <a:pt x="38" y="0"/>
                    <a:pt x="16" y="3"/>
                    <a:pt x="8" y="10"/>
                  </a:cubicBezTo>
                  <a:cubicBezTo>
                    <a:pt x="4" y="14"/>
                    <a:pt x="0" y="22"/>
                    <a:pt x="0" y="22"/>
                  </a:cubicBezTo>
                  <a:cubicBezTo>
                    <a:pt x="11" y="26"/>
                    <a:pt x="11" y="26"/>
                    <a:pt x="11" y="26"/>
                  </a:cubicBezTo>
                  <a:cubicBezTo>
                    <a:pt x="11" y="26"/>
                    <a:pt x="14" y="34"/>
                    <a:pt x="22"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141">
              <a:extLst>
                <a:ext uri="{FF2B5EF4-FFF2-40B4-BE49-F238E27FC236}">
                  <a16:creationId xmlns:a16="http://schemas.microsoft.com/office/drawing/2014/main" id="{AAF0A739-5FFE-4858-8BCF-ECD07368F362}"/>
                </a:ext>
              </a:extLst>
            </p:cNvPr>
            <p:cNvSpPr>
              <a:spLocks/>
            </p:cNvSpPr>
            <p:nvPr/>
          </p:nvSpPr>
          <p:spPr bwMode="gray">
            <a:xfrm>
              <a:off x="5760894" y="3582439"/>
              <a:ext cx="4785" cy="11164"/>
            </a:xfrm>
            <a:custGeom>
              <a:avLst/>
              <a:gdLst>
                <a:gd name="T0" fmla="*/ 7 w 10"/>
                <a:gd name="T1" fmla="*/ 12 h 23"/>
                <a:gd name="T2" fmla="*/ 0 w 10"/>
                <a:gd name="T3" fmla="*/ 11 h 23"/>
                <a:gd name="T4" fmla="*/ 7 w 10"/>
                <a:gd name="T5" fmla="*/ 12 h 23"/>
              </a:gdLst>
              <a:ahLst/>
              <a:cxnLst>
                <a:cxn ang="0">
                  <a:pos x="T0" y="T1"/>
                </a:cxn>
                <a:cxn ang="0">
                  <a:pos x="T2" y="T3"/>
                </a:cxn>
                <a:cxn ang="0">
                  <a:pos x="T4" y="T5"/>
                </a:cxn>
              </a:cxnLst>
              <a:rect l="0" t="0" r="r" b="b"/>
              <a:pathLst>
                <a:path w="10" h="23">
                  <a:moveTo>
                    <a:pt x="7" y="12"/>
                  </a:moveTo>
                  <a:cubicBezTo>
                    <a:pt x="8" y="0"/>
                    <a:pt x="0" y="11"/>
                    <a:pt x="0" y="11"/>
                  </a:cubicBezTo>
                  <a:cubicBezTo>
                    <a:pt x="3" y="23"/>
                    <a:pt x="10" y="23"/>
                    <a:pt x="7"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142">
              <a:extLst>
                <a:ext uri="{FF2B5EF4-FFF2-40B4-BE49-F238E27FC236}">
                  <a16:creationId xmlns:a16="http://schemas.microsoft.com/office/drawing/2014/main" id="{94F07D14-74BC-4CCD-8057-F21DE37473A3}"/>
                </a:ext>
              </a:extLst>
            </p:cNvPr>
            <p:cNvSpPr>
              <a:spLocks/>
            </p:cNvSpPr>
            <p:nvPr/>
          </p:nvSpPr>
          <p:spPr bwMode="gray">
            <a:xfrm>
              <a:off x="5542405" y="3647826"/>
              <a:ext cx="25517" cy="30302"/>
            </a:xfrm>
            <a:custGeom>
              <a:avLst/>
              <a:gdLst>
                <a:gd name="T0" fmla="*/ 12 w 51"/>
                <a:gd name="T1" fmla="*/ 0 h 55"/>
                <a:gd name="T2" fmla="*/ 0 w 51"/>
                <a:gd name="T3" fmla="*/ 11 h 55"/>
                <a:gd name="T4" fmla="*/ 22 w 51"/>
                <a:gd name="T5" fmla="*/ 27 h 55"/>
                <a:gd name="T6" fmla="*/ 22 w 51"/>
                <a:gd name="T7" fmla="*/ 35 h 55"/>
                <a:gd name="T8" fmla="*/ 18 w 51"/>
                <a:gd name="T9" fmla="*/ 31 h 55"/>
                <a:gd name="T10" fmla="*/ 14 w 51"/>
                <a:gd name="T11" fmla="*/ 31 h 55"/>
                <a:gd name="T12" fmla="*/ 17 w 51"/>
                <a:gd name="T13" fmla="*/ 42 h 55"/>
                <a:gd name="T14" fmla="*/ 25 w 51"/>
                <a:gd name="T15" fmla="*/ 43 h 55"/>
                <a:gd name="T16" fmla="*/ 36 w 51"/>
                <a:gd name="T17" fmla="*/ 55 h 55"/>
                <a:gd name="T18" fmla="*/ 51 w 51"/>
                <a:gd name="T19" fmla="*/ 52 h 55"/>
                <a:gd name="T20" fmla="*/ 34 w 51"/>
                <a:gd name="T21" fmla="*/ 16 h 55"/>
                <a:gd name="T22" fmla="*/ 12 w 51"/>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5">
                  <a:moveTo>
                    <a:pt x="12" y="0"/>
                  </a:moveTo>
                  <a:cubicBezTo>
                    <a:pt x="8" y="0"/>
                    <a:pt x="1" y="3"/>
                    <a:pt x="0" y="11"/>
                  </a:cubicBezTo>
                  <a:cubicBezTo>
                    <a:pt x="0" y="15"/>
                    <a:pt x="18" y="23"/>
                    <a:pt x="22" y="27"/>
                  </a:cubicBezTo>
                  <a:cubicBezTo>
                    <a:pt x="29" y="32"/>
                    <a:pt x="22" y="35"/>
                    <a:pt x="22" y="35"/>
                  </a:cubicBezTo>
                  <a:cubicBezTo>
                    <a:pt x="18" y="31"/>
                    <a:pt x="18" y="31"/>
                    <a:pt x="18" y="31"/>
                  </a:cubicBezTo>
                  <a:cubicBezTo>
                    <a:pt x="14" y="31"/>
                    <a:pt x="14" y="31"/>
                    <a:pt x="14" y="31"/>
                  </a:cubicBezTo>
                  <a:cubicBezTo>
                    <a:pt x="17" y="42"/>
                    <a:pt x="17" y="42"/>
                    <a:pt x="17" y="42"/>
                  </a:cubicBezTo>
                  <a:cubicBezTo>
                    <a:pt x="25" y="43"/>
                    <a:pt x="25" y="43"/>
                    <a:pt x="25" y="43"/>
                  </a:cubicBezTo>
                  <a:cubicBezTo>
                    <a:pt x="36" y="55"/>
                    <a:pt x="36" y="55"/>
                    <a:pt x="36" y="55"/>
                  </a:cubicBezTo>
                  <a:cubicBezTo>
                    <a:pt x="51" y="52"/>
                    <a:pt x="51" y="52"/>
                    <a:pt x="51" y="52"/>
                  </a:cubicBezTo>
                  <a:cubicBezTo>
                    <a:pt x="51" y="52"/>
                    <a:pt x="44" y="32"/>
                    <a:pt x="34" y="16"/>
                  </a:cubicBezTo>
                  <a:cubicBezTo>
                    <a:pt x="34" y="16"/>
                    <a:pt x="19" y="1"/>
                    <a:pt x="1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143">
              <a:extLst>
                <a:ext uri="{FF2B5EF4-FFF2-40B4-BE49-F238E27FC236}">
                  <a16:creationId xmlns:a16="http://schemas.microsoft.com/office/drawing/2014/main" id="{0016A071-9877-4C3B-8CB9-140FEAB93D45}"/>
                </a:ext>
              </a:extLst>
            </p:cNvPr>
            <p:cNvSpPr>
              <a:spLocks/>
            </p:cNvSpPr>
            <p:nvPr/>
          </p:nvSpPr>
          <p:spPr bwMode="gray">
            <a:xfrm>
              <a:off x="5896453" y="3635067"/>
              <a:ext cx="35086" cy="36681"/>
            </a:xfrm>
            <a:custGeom>
              <a:avLst/>
              <a:gdLst>
                <a:gd name="T0" fmla="*/ 0 w 67"/>
                <a:gd name="T1" fmla="*/ 45 h 70"/>
                <a:gd name="T2" fmla="*/ 51 w 67"/>
                <a:gd name="T3" fmla="*/ 70 h 70"/>
                <a:gd name="T4" fmla="*/ 55 w 67"/>
                <a:gd name="T5" fmla="*/ 67 h 70"/>
                <a:gd name="T6" fmla="*/ 55 w 67"/>
                <a:gd name="T7" fmla="*/ 55 h 70"/>
                <a:gd name="T8" fmla="*/ 67 w 67"/>
                <a:gd name="T9" fmla="*/ 52 h 70"/>
                <a:gd name="T10" fmla="*/ 63 w 67"/>
                <a:gd name="T11" fmla="*/ 40 h 70"/>
                <a:gd name="T12" fmla="*/ 42 w 67"/>
                <a:gd name="T13" fmla="*/ 24 h 70"/>
                <a:gd name="T14" fmla="*/ 27 w 67"/>
                <a:gd name="T15" fmla="*/ 20 h 70"/>
                <a:gd name="T16" fmla="*/ 13 w 67"/>
                <a:gd name="T17" fmla="*/ 0 h 70"/>
                <a:gd name="T18" fmla="*/ 1 w 67"/>
                <a:gd name="T19" fmla="*/ 18 h 70"/>
                <a:gd name="T20" fmla="*/ 4 w 67"/>
                <a:gd name="T21" fmla="*/ 30 h 70"/>
                <a:gd name="T22" fmla="*/ 0 w 67"/>
                <a:gd name="T23"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0">
                  <a:moveTo>
                    <a:pt x="0" y="45"/>
                  </a:moveTo>
                  <a:cubicBezTo>
                    <a:pt x="51" y="70"/>
                    <a:pt x="51" y="70"/>
                    <a:pt x="51" y="70"/>
                  </a:cubicBezTo>
                  <a:cubicBezTo>
                    <a:pt x="55" y="67"/>
                    <a:pt x="55" y="67"/>
                    <a:pt x="55" y="67"/>
                  </a:cubicBezTo>
                  <a:cubicBezTo>
                    <a:pt x="55" y="55"/>
                    <a:pt x="55" y="55"/>
                    <a:pt x="55" y="55"/>
                  </a:cubicBezTo>
                  <a:cubicBezTo>
                    <a:pt x="67" y="52"/>
                    <a:pt x="67" y="52"/>
                    <a:pt x="67" y="52"/>
                  </a:cubicBezTo>
                  <a:cubicBezTo>
                    <a:pt x="63" y="40"/>
                    <a:pt x="63" y="40"/>
                    <a:pt x="63" y="40"/>
                  </a:cubicBezTo>
                  <a:cubicBezTo>
                    <a:pt x="42" y="24"/>
                    <a:pt x="42" y="24"/>
                    <a:pt x="42" y="24"/>
                  </a:cubicBezTo>
                  <a:cubicBezTo>
                    <a:pt x="27" y="20"/>
                    <a:pt x="27" y="20"/>
                    <a:pt x="27" y="20"/>
                  </a:cubicBezTo>
                  <a:cubicBezTo>
                    <a:pt x="13" y="0"/>
                    <a:pt x="13" y="0"/>
                    <a:pt x="13" y="0"/>
                  </a:cubicBezTo>
                  <a:cubicBezTo>
                    <a:pt x="1" y="18"/>
                    <a:pt x="1" y="18"/>
                    <a:pt x="1" y="18"/>
                  </a:cubicBezTo>
                  <a:cubicBezTo>
                    <a:pt x="1" y="18"/>
                    <a:pt x="8" y="22"/>
                    <a:pt x="4" y="30"/>
                  </a:cubicBezTo>
                  <a:cubicBezTo>
                    <a:pt x="4" y="38"/>
                    <a:pt x="0" y="45"/>
                    <a:pt x="0" y="4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144">
              <a:extLst>
                <a:ext uri="{FF2B5EF4-FFF2-40B4-BE49-F238E27FC236}">
                  <a16:creationId xmlns:a16="http://schemas.microsoft.com/office/drawing/2014/main" id="{9653FFAA-35E8-47CB-B432-993230FC79A6}"/>
                </a:ext>
              </a:extLst>
            </p:cNvPr>
            <p:cNvSpPr>
              <a:spLocks/>
            </p:cNvSpPr>
            <p:nvPr/>
          </p:nvSpPr>
          <p:spPr bwMode="gray">
            <a:xfrm>
              <a:off x="5588654" y="3665369"/>
              <a:ext cx="7975" cy="1595"/>
            </a:xfrm>
            <a:custGeom>
              <a:avLst/>
              <a:gdLst>
                <a:gd name="T0" fmla="*/ 11 w 15"/>
                <a:gd name="T1" fmla="*/ 4 h 4"/>
                <a:gd name="T2" fmla="*/ 15 w 15"/>
                <a:gd name="T3" fmla="*/ 0 h 4"/>
                <a:gd name="T4" fmla="*/ 0 w 15"/>
                <a:gd name="T5" fmla="*/ 0 h 4"/>
                <a:gd name="T6" fmla="*/ 11 w 15"/>
                <a:gd name="T7" fmla="*/ 4 h 4"/>
              </a:gdLst>
              <a:ahLst/>
              <a:cxnLst>
                <a:cxn ang="0">
                  <a:pos x="T0" y="T1"/>
                </a:cxn>
                <a:cxn ang="0">
                  <a:pos x="T2" y="T3"/>
                </a:cxn>
                <a:cxn ang="0">
                  <a:pos x="T4" y="T5"/>
                </a:cxn>
                <a:cxn ang="0">
                  <a:pos x="T6" y="T7"/>
                </a:cxn>
              </a:cxnLst>
              <a:rect l="0" t="0" r="r" b="b"/>
              <a:pathLst>
                <a:path w="15" h="4">
                  <a:moveTo>
                    <a:pt x="11" y="4"/>
                  </a:moveTo>
                  <a:cubicBezTo>
                    <a:pt x="15" y="4"/>
                    <a:pt x="15" y="0"/>
                    <a:pt x="15" y="0"/>
                  </a:cubicBezTo>
                  <a:cubicBezTo>
                    <a:pt x="0" y="0"/>
                    <a:pt x="0" y="0"/>
                    <a:pt x="0" y="0"/>
                  </a:cubicBezTo>
                  <a:lnTo>
                    <a:pt x="11"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145">
              <a:extLst>
                <a:ext uri="{FF2B5EF4-FFF2-40B4-BE49-F238E27FC236}">
                  <a16:creationId xmlns:a16="http://schemas.microsoft.com/office/drawing/2014/main" id="{4967D2F8-4F27-4388-B710-2FE259A80C93}"/>
                </a:ext>
              </a:extLst>
            </p:cNvPr>
            <p:cNvSpPr>
              <a:spLocks/>
            </p:cNvSpPr>
            <p:nvPr/>
          </p:nvSpPr>
          <p:spPr bwMode="gray">
            <a:xfrm>
              <a:off x="5550379" y="3585629"/>
              <a:ext cx="74956" cy="73361"/>
            </a:xfrm>
            <a:custGeom>
              <a:avLst/>
              <a:gdLst>
                <a:gd name="T0" fmla="*/ 59 w 143"/>
                <a:gd name="T1" fmla="*/ 123 h 140"/>
                <a:gd name="T2" fmla="*/ 81 w 143"/>
                <a:gd name="T3" fmla="*/ 136 h 140"/>
                <a:gd name="T4" fmla="*/ 104 w 143"/>
                <a:gd name="T5" fmla="*/ 125 h 140"/>
                <a:gd name="T6" fmla="*/ 126 w 143"/>
                <a:gd name="T7" fmla="*/ 130 h 140"/>
                <a:gd name="T8" fmla="*/ 143 w 143"/>
                <a:gd name="T9" fmla="*/ 97 h 140"/>
                <a:gd name="T10" fmla="*/ 136 w 143"/>
                <a:gd name="T11" fmla="*/ 81 h 140"/>
                <a:gd name="T12" fmla="*/ 140 w 143"/>
                <a:gd name="T13" fmla="*/ 77 h 140"/>
                <a:gd name="T14" fmla="*/ 130 w 143"/>
                <a:gd name="T15" fmla="*/ 46 h 140"/>
                <a:gd name="T16" fmla="*/ 108 w 143"/>
                <a:gd name="T17" fmla="*/ 45 h 140"/>
                <a:gd name="T18" fmla="*/ 127 w 143"/>
                <a:gd name="T19" fmla="*/ 38 h 140"/>
                <a:gd name="T20" fmla="*/ 131 w 143"/>
                <a:gd name="T21" fmla="*/ 23 h 140"/>
                <a:gd name="T22" fmla="*/ 117 w 143"/>
                <a:gd name="T23" fmla="*/ 0 h 140"/>
                <a:gd name="T24" fmla="*/ 114 w 143"/>
                <a:gd name="T25" fmla="*/ 3 h 140"/>
                <a:gd name="T26" fmla="*/ 117 w 143"/>
                <a:gd name="T27" fmla="*/ 19 h 140"/>
                <a:gd name="T28" fmla="*/ 113 w 143"/>
                <a:gd name="T29" fmla="*/ 22 h 140"/>
                <a:gd name="T30" fmla="*/ 116 w 143"/>
                <a:gd name="T31" fmla="*/ 30 h 140"/>
                <a:gd name="T32" fmla="*/ 97 w 143"/>
                <a:gd name="T33" fmla="*/ 45 h 140"/>
                <a:gd name="T34" fmla="*/ 93 w 143"/>
                <a:gd name="T35" fmla="*/ 37 h 140"/>
                <a:gd name="T36" fmla="*/ 105 w 143"/>
                <a:gd name="T37" fmla="*/ 26 h 140"/>
                <a:gd name="T38" fmla="*/ 80 w 143"/>
                <a:gd name="T39" fmla="*/ 2 h 140"/>
                <a:gd name="T40" fmla="*/ 76 w 143"/>
                <a:gd name="T41" fmla="*/ 9 h 140"/>
                <a:gd name="T42" fmla="*/ 69 w 143"/>
                <a:gd name="T43" fmla="*/ 1 h 140"/>
                <a:gd name="T44" fmla="*/ 19 w 143"/>
                <a:gd name="T45" fmla="*/ 22 h 140"/>
                <a:gd name="T46" fmla="*/ 12 w 143"/>
                <a:gd name="T47" fmla="*/ 14 h 140"/>
                <a:gd name="T48" fmla="*/ 0 w 143"/>
                <a:gd name="T49" fmla="*/ 25 h 140"/>
                <a:gd name="T50" fmla="*/ 7 w 143"/>
                <a:gd name="T51" fmla="*/ 33 h 140"/>
                <a:gd name="T52" fmla="*/ 0 w 143"/>
                <a:gd name="T53" fmla="*/ 32 h 140"/>
                <a:gd name="T54" fmla="*/ 3 w 143"/>
                <a:gd name="T55" fmla="*/ 44 h 140"/>
                <a:gd name="T56" fmla="*/ 11 w 143"/>
                <a:gd name="T57" fmla="*/ 44 h 140"/>
                <a:gd name="T58" fmla="*/ 6 w 143"/>
                <a:gd name="T59" fmla="*/ 56 h 140"/>
                <a:gd name="T60" fmla="*/ 17 w 143"/>
                <a:gd name="T61" fmla="*/ 60 h 140"/>
                <a:gd name="T62" fmla="*/ 20 w 143"/>
                <a:gd name="T63" fmla="*/ 87 h 140"/>
                <a:gd name="T64" fmla="*/ 30 w 143"/>
                <a:gd name="T65" fmla="*/ 114 h 140"/>
                <a:gd name="T66" fmla="*/ 34 w 143"/>
                <a:gd name="T67" fmla="*/ 114 h 140"/>
                <a:gd name="T68" fmla="*/ 34 w 143"/>
                <a:gd name="T69" fmla="*/ 99 h 140"/>
                <a:gd name="T70" fmla="*/ 46 w 143"/>
                <a:gd name="T71" fmla="*/ 100 h 140"/>
                <a:gd name="T72" fmla="*/ 52 w 143"/>
                <a:gd name="T73" fmla="*/ 111 h 140"/>
                <a:gd name="T74" fmla="*/ 41 w 143"/>
                <a:gd name="T75" fmla="*/ 118 h 140"/>
                <a:gd name="T76" fmla="*/ 55 w 143"/>
                <a:gd name="T77" fmla="*/ 127 h 140"/>
                <a:gd name="T78" fmla="*/ 59 w 143"/>
                <a:gd name="T79"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40">
                  <a:moveTo>
                    <a:pt x="59" y="123"/>
                  </a:moveTo>
                  <a:cubicBezTo>
                    <a:pt x="59" y="123"/>
                    <a:pt x="63" y="131"/>
                    <a:pt x="81" y="136"/>
                  </a:cubicBezTo>
                  <a:cubicBezTo>
                    <a:pt x="100" y="140"/>
                    <a:pt x="104" y="125"/>
                    <a:pt x="104" y="125"/>
                  </a:cubicBezTo>
                  <a:cubicBezTo>
                    <a:pt x="104" y="125"/>
                    <a:pt x="122" y="138"/>
                    <a:pt x="126" y="130"/>
                  </a:cubicBezTo>
                  <a:cubicBezTo>
                    <a:pt x="134" y="119"/>
                    <a:pt x="143" y="97"/>
                    <a:pt x="143" y="97"/>
                  </a:cubicBezTo>
                  <a:cubicBezTo>
                    <a:pt x="143" y="97"/>
                    <a:pt x="132" y="88"/>
                    <a:pt x="136" y="81"/>
                  </a:cubicBezTo>
                  <a:cubicBezTo>
                    <a:pt x="136" y="77"/>
                    <a:pt x="140" y="77"/>
                    <a:pt x="140" y="77"/>
                  </a:cubicBezTo>
                  <a:cubicBezTo>
                    <a:pt x="130" y="46"/>
                    <a:pt x="130" y="46"/>
                    <a:pt x="130" y="46"/>
                  </a:cubicBezTo>
                  <a:cubicBezTo>
                    <a:pt x="108" y="45"/>
                    <a:pt x="108" y="45"/>
                    <a:pt x="108" y="45"/>
                  </a:cubicBezTo>
                  <a:cubicBezTo>
                    <a:pt x="115" y="42"/>
                    <a:pt x="123" y="42"/>
                    <a:pt x="127" y="38"/>
                  </a:cubicBezTo>
                  <a:cubicBezTo>
                    <a:pt x="131" y="31"/>
                    <a:pt x="135" y="31"/>
                    <a:pt x="131" y="23"/>
                  </a:cubicBezTo>
                  <a:cubicBezTo>
                    <a:pt x="124" y="15"/>
                    <a:pt x="117" y="0"/>
                    <a:pt x="117" y="0"/>
                  </a:cubicBezTo>
                  <a:cubicBezTo>
                    <a:pt x="114" y="3"/>
                    <a:pt x="114" y="3"/>
                    <a:pt x="114" y="3"/>
                  </a:cubicBezTo>
                  <a:cubicBezTo>
                    <a:pt x="117" y="19"/>
                    <a:pt x="117" y="19"/>
                    <a:pt x="117" y="19"/>
                  </a:cubicBezTo>
                  <a:cubicBezTo>
                    <a:pt x="113" y="22"/>
                    <a:pt x="113" y="22"/>
                    <a:pt x="113" y="22"/>
                  </a:cubicBezTo>
                  <a:cubicBezTo>
                    <a:pt x="116" y="30"/>
                    <a:pt x="116" y="30"/>
                    <a:pt x="116" y="30"/>
                  </a:cubicBezTo>
                  <a:cubicBezTo>
                    <a:pt x="97" y="45"/>
                    <a:pt x="97" y="45"/>
                    <a:pt x="97" y="45"/>
                  </a:cubicBezTo>
                  <a:cubicBezTo>
                    <a:pt x="93" y="37"/>
                    <a:pt x="93" y="37"/>
                    <a:pt x="93" y="37"/>
                  </a:cubicBezTo>
                  <a:cubicBezTo>
                    <a:pt x="105" y="26"/>
                    <a:pt x="105" y="26"/>
                    <a:pt x="105" y="26"/>
                  </a:cubicBezTo>
                  <a:cubicBezTo>
                    <a:pt x="80" y="2"/>
                    <a:pt x="80" y="2"/>
                    <a:pt x="80" y="2"/>
                  </a:cubicBezTo>
                  <a:cubicBezTo>
                    <a:pt x="76" y="9"/>
                    <a:pt x="76" y="9"/>
                    <a:pt x="76" y="9"/>
                  </a:cubicBezTo>
                  <a:cubicBezTo>
                    <a:pt x="69" y="1"/>
                    <a:pt x="69" y="1"/>
                    <a:pt x="69" y="1"/>
                  </a:cubicBezTo>
                  <a:cubicBezTo>
                    <a:pt x="19" y="22"/>
                    <a:pt x="19" y="22"/>
                    <a:pt x="19" y="22"/>
                  </a:cubicBezTo>
                  <a:cubicBezTo>
                    <a:pt x="12" y="14"/>
                    <a:pt x="12" y="14"/>
                    <a:pt x="12" y="14"/>
                  </a:cubicBezTo>
                  <a:cubicBezTo>
                    <a:pt x="0" y="25"/>
                    <a:pt x="0" y="25"/>
                    <a:pt x="0" y="25"/>
                  </a:cubicBezTo>
                  <a:cubicBezTo>
                    <a:pt x="7" y="33"/>
                    <a:pt x="7" y="33"/>
                    <a:pt x="7" y="33"/>
                  </a:cubicBezTo>
                  <a:cubicBezTo>
                    <a:pt x="0" y="32"/>
                    <a:pt x="0" y="32"/>
                    <a:pt x="0" y="32"/>
                  </a:cubicBezTo>
                  <a:cubicBezTo>
                    <a:pt x="3" y="44"/>
                    <a:pt x="3" y="44"/>
                    <a:pt x="3" y="44"/>
                  </a:cubicBezTo>
                  <a:cubicBezTo>
                    <a:pt x="11" y="44"/>
                    <a:pt x="11" y="44"/>
                    <a:pt x="11" y="44"/>
                  </a:cubicBezTo>
                  <a:cubicBezTo>
                    <a:pt x="6" y="56"/>
                    <a:pt x="6" y="56"/>
                    <a:pt x="6" y="56"/>
                  </a:cubicBezTo>
                  <a:cubicBezTo>
                    <a:pt x="17" y="60"/>
                    <a:pt x="17" y="60"/>
                    <a:pt x="17" y="60"/>
                  </a:cubicBezTo>
                  <a:cubicBezTo>
                    <a:pt x="17" y="60"/>
                    <a:pt x="13" y="83"/>
                    <a:pt x="20" y="87"/>
                  </a:cubicBezTo>
                  <a:cubicBezTo>
                    <a:pt x="27" y="91"/>
                    <a:pt x="30" y="114"/>
                    <a:pt x="30" y="114"/>
                  </a:cubicBezTo>
                  <a:cubicBezTo>
                    <a:pt x="34" y="114"/>
                    <a:pt x="34" y="114"/>
                    <a:pt x="34" y="114"/>
                  </a:cubicBezTo>
                  <a:cubicBezTo>
                    <a:pt x="34" y="99"/>
                    <a:pt x="34" y="99"/>
                    <a:pt x="34" y="99"/>
                  </a:cubicBezTo>
                  <a:cubicBezTo>
                    <a:pt x="46" y="100"/>
                    <a:pt x="46" y="100"/>
                    <a:pt x="46" y="100"/>
                  </a:cubicBezTo>
                  <a:cubicBezTo>
                    <a:pt x="52" y="111"/>
                    <a:pt x="52" y="111"/>
                    <a:pt x="52" y="111"/>
                  </a:cubicBezTo>
                  <a:cubicBezTo>
                    <a:pt x="41" y="118"/>
                    <a:pt x="41" y="118"/>
                    <a:pt x="41" y="118"/>
                  </a:cubicBezTo>
                  <a:cubicBezTo>
                    <a:pt x="55" y="127"/>
                    <a:pt x="55" y="127"/>
                    <a:pt x="55" y="127"/>
                  </a:cubicBezTo>
                  <a:lnTo>
                    <a:pt x="59" y="12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146">
              <a:extLst>
                <a:ext uri="{FF2B5EF4-FFF2-40B4-BE49-F238E27FC236}">
                  <a16:creationId xmlns:a16="http://schemas.microsoft.com/office/drawing/2014/main" id="{B6AB1FF0-87E2-4E28-9488-2B7FB3520276}"/>
                </a:ext>
              </a:extLst>
            </p:cNvPr>
            <p:cNvSpPr>
              <a:spLocks/>
            </p:cNvSpPr>
            <p:nvPr/>
          </p:nvSpPr>
          <p:spPr bwMode="gray">
            <a:xfrm>
              <a:off x="5453096" y="3595198"/>
              <a:ext cx="6379" cy="15948"/>
            </a:xfrm>
            <a:custGeom>
              <a:avLst/>
              <a:gdLst>
                <a:gd name="T0" fmla="*/ 6 w 11"/>
                <a:gd name="T1" fmla="*/ 31 h 31"/>
                <a:gd name="T2" fmla="*/ 10 w 11"/>
                <a:gd name="T3" fmla="*/ 19 h 31"/>
                <a:gd name="T4" fmla="*/ 7 w 11"/>
                <a:gd name="T5" fmla="*/ 8 h 31"/>
                <a:gd name="T6" fmla="*/ 0 w 11"/>
                <a:gd name="T7" fmla="*/ 0 h 31"/>
                <a:gd name="T8" fmla="*/ 0 w 11"/>
                <a:gd name="T9" fmla="*/ 11 h 31"/>
                <a:gd name="T10" fmla="*/ 3 w 11"/>
                <a:gd name="T11" fmla="*/ 19 h 31"/>
                <a:gd name="T12" fmla="*/ 6 w 1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1" h="31">
                  <a:moveTo>
                    <a:pt x="6" y="31"/>
                  </a:moveTo>
                  <a:cubicBezTo>
                    <a:pt x="10" y="19"/>
                    <a:pt x="10" y="19"/>
                    <a:pt x="10" y="19"/>
                  </a:cubicBezTo>
                  <a:cubicBezTo>
                    <a:pt x="11" y="8"/>
                    <a:pt x="7" y="8"/>
                    <a:pt x="7" y="8"/>
                  </a:cubicBezTo>
                  <a:cubicBezTo>
                    <a:pt x="0" y="0"/>
                    <a:pt x="0" y="0"/>
                    <a:pt x="0" y="0"/>
                  </a:cubicBezTo>
                  <a:cubicBezTo>
                    <a:pt x="0" y="11"/>
                    <a:pt x="0" y="11"/>
                    <a:pt x="0" y="11"/>
                  </a:cubicBezTo>
                  <a:cubicBezTo>
                    <a:pt x="3" y="19"/>
                    <a:pt x="3" y="19"/>
                    <a:pt x="3" y="19"/>
                  </a:cubicBezTo>
                  <a:lnTo>
                    <a:pt x="6" y="3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 name="Freeform 147">
              <a:extLst>
                <a:ext uri="{FF2B5EF4-FFF2-40B4-BE49-F238E27FC236}">
                  <a16:creationId xmlns:a16="http://schemas.microsoft.com/office/drawing/2014/main" id="{6146A43B-BBC4-488F-9076-ACC46E93A69E}"/>
                </a:ext>
              </a:extLst>
            </p:cNvPr>
            <p:cNvSpPr>
              <a:spLocks/>
            </p:cNvSpPr>
            <p:nvPr/>
          </p:nvSpPr>
          <p:spPr bwMode="gray">
            <a:xfrm>
              <a:off x="5457880" y="3628688"/>
              <a:ext cx="9569" cy="15948"/>
            </a:xfrm>
            <a:custGeom>
              <a:avLst/>
              <a:gdLst>
                <a:gd name="T0" fmla="*/ 10 w 19"/>
                <a:gd name="T1" fmla="*/ 30 h 31"/>
                <a:gd name="T2" fmla="*/ 11 w 19"/>
                <a:gd name="T3" fmla="*/ 15 h 31"/>
                <a:gd name="T4" fmla="*/ 8 w 19"/>
                <a:gd name="T5" fmla="*/ 0 h 31"/>
                <a:gd name="T6" fmla="*/ 0 w 19"/>
                <a:gd name="T7" fmla="*/ 15 h 31"/>
                <a:gd name="T8" fmla="*/ 10 w 19"/>
                <a:gd name="T9" fmla="*/ 30 h 31"/>
              </a:gdLst>
              <a:ahLst/>
              <a:cxnLst>
                <a:cxn ang="0">
                  <a:pos x="T0" y="T1"/>
                </a:cxn>
                <a:cxn ang="0">
                  <a:pos x="T2" y="T3"/>
                </a:cxn>
                <a:cxn ang="0">
                  <a:pos x="T4" y="T5"/>
                </a:cxn>
                <a:cxn ang="0">
                  <a:pos x="T6" y="T7"/>
                </a:cxn>
                <a:cxn ang="0">
                  <a:pos x="T8" y="T9"/>
                </a:cxn>
              </a:cxnLst>
              <a:rect l="0" t="0" r="r" b="b"/>
              <a:pathLst>
                <a:path w="19" h="31">
                  <a:moveTo>
                    <a:pt x="10" y="30"/>
                  </a:moveTo>
                  <a:cubicBezTo>
                    <a:pt x="14" y="31"/>
                    <a:pt x="11" y="15"/>
                    <a:pt x="11" y="15"/>
                  </a:cubicBezTo>
                  <a:cubicBezTo>
                    <a:pt x="11" y="15"/>
                    <a:pt x="19" y="0"/>
                    <a:pt x="8" y="0"/>
                  </a:cubicBezTo>
                  <a:cubicBezTo>
                    <a:pt x="8" y="0"/>
                    <a:pt x="0" y="3"/>
                    <a:pt x="0" y="15"/>
                  </a:cubicBezTo>
                  <a:cubicBezTo>
                    <a:pt x="0" y="22"/>
                    <a:pt x="7" y="30"/>
                    <a:pt x="10"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148">
              <a:extLst>
                <a:ext uri="{FF2B5EF4-FFF2-40B4-BE49-F238E27FC236}">
                  <a16:creationId xmlns:a16="http://schemas.microsoft.com/office/drawing/2014/main" id="{A1848319-09B6-40D8-96E9-4FF34EF7E13A}"/>
                </a:ext>
              </a:extLst>
            </p:cNvPr>
            <p:cNvSpPr>
              <a:spLocks/>
            </p:cNvSpPr>
            <p:nvPr/>
          </p:nvSpPr>
          <p:spPr bwMode="gray">
            <a:xfrm>
              <a:off x="5662015" y="3668559"/>
              <a:ext cx="9569" cy="6379"/>
            </a:xfrm>
            <a:custGeom>
              <a:avLst/>
              <a:gdLst>
                <a:gd name="T0" fmla="*/ 11 w 19"/>
                <a:gd name="T1" fmla="*/ 8 h 12"/>
                <a:gd name="T2" fmla="*/ 8 w 19"/>
                <a:gd name="T3" fmla="*/ 1 h 12"/>
                <a:gd name="T4" fmla="*/ 0 w 19"/>
                <a:gd name="T5" fmla="*/ 4 h 12"/>
                <a:gd name="T6" fmla="*/ 11 w 19"/>
                <a:gd name="T7" fmla="*/ 8 h 12"/>
              </a:gdLst>
              <a:ahLst/>
              <a:cxnLst>
                <a:cxn ang="0">
                  <a:pos x="T0" y="T1"/>
                </a:cxn>
                <a:cxn ang="0">
                  <a:pos x="T2" y="T3"/>
                </a:cxn>
                <a:cxn ang="0">
                  <a:pos x="T4" y="T5"/>
                </a:cxn>
                <a:cxn ang="0">
                  <a:pos x="T6" y="T7"/>
                </a:cxn>
              </a:cxnLst>
              <a:rect l="0" t="0" r="r" b="b"/>
              <a:pathLst>
                <a:path w="19" h="12">
                  <a:moveTo>
                    <a:pt x="11" y="8"/>
                  </a:moveTo>
                  <a:cubicBezTo>
                    <a:pt x="19" y="5"/>
                    <a:pt x="19" y="1"/>
                    <a:pt x="8" y="1"/>
                  </a:cubicBezTo>
                  <a:cubicBezTo>
                    <a:pt x="8" y="1"/>
                    <a:pt x="0" y="0"/>
                    <a:pt x="0" y="4"/>
                  </a:cubicBezTo>
                  <a:cubicBezTo>
                    <a:pt x="0" y="8"/>
                    <a:pt x="3" y="12"/>
                    <a:pt x="11"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 name="Freeform 149">
              <a:extLst>
                <a:ext uri="{FF2B5EF4-FFF2-40B4-BE49-F238E27FC236}">
                  <a16:creationId xmlns:a16="http://schemas.microsoft.com/office/drawing/2014/main" id="{17B81C5D-DF22-427D-9D94-7ECE85478698}"/>
                </a:ext>
              </a:extLst>
            </p:cNvPr>
            <p:cNvSpPr>
              <a:spLocks/>
            </p:cNvSpPr>
            <p:nvPr/>
          </p:nvSpPr>
          <p:spPr bwMode="gray">
            <a:xfrm>
              <a:off x="5687532" y="3666963"/>
              <a:ext cx="30302" cy="51034"/>
            </a:xfrm>
            <a:custGeom>
              <a:avLst/>
              <a:gdLst>
                <a:gd name="T0" fmla="*/ 22 w 58"/>
                <a:gd name="T1" fmla="*/ 12 h 97"/>
                <a:gd name="T2" fmla="*/ 18 w 58"/>
                <a:gd name="T3" fmla="*/ 4 h 97"/>
                <a:gd name="T4" fmla="*/ 0 w 58"/>
                <a:gd name="T5" fmla="*/ 4 h 97"/>
                <a:gd name="T6" fmla="*/ 10 w 58"/>
                <a:gd name="T7" fmla="*/ 31 h 97"/>
                <a:gd name="T8" fmla="*/ 20 w 58"/>
                <a:gd name="T9" fmla="*/ 50 h 97"/>
                <a:gd name="T10" fmla="*/ 18 w 58"/>
                <a:gd name="T11" fmla="*/ 96 h 97"/>
                <a:gd name="T12" fmla="*/ 29 w 58"/>
                <a:gd name="T13" fmla="*/ 97 h 97"/>
                <a:gd name="T14" fmla="*/ 34 w 58"/>
                <a:gd name="T15" fmla="*/ 70 h 97"/>
                <a:gd name="T16" fmla="*/ 58 w 58"/>
                <a:gd name="T17" fmla="*/ 29 h 97"/>
                <a:gd name="T18" fmla="*/ 33 w 58"/>
                <a:gd name="T19" fmla="*/ 9 h 97"/>
                <a:gd name="T20" fmla="*/ 22 w 58"/>
                <a:gd name="T21" fmla="*/ 1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7">
                  <a:moveTo>
                    <a:pt x="22" y="12"/>
                  </a:moveTo>
                  <a:cubicBezTo>
                    <a:pt x="18" y="4"/>
                    <a:pt x="18" y="4"/>
                    <a:pt x="18" y="4"/>
                  </a:cubicBezTo>
                  <a:cubicBezTo>
                    <a:pt x="18" y="4"/>
                    <a:pt x="4" y="0"/>
                    <a:pt x="0" y="4"/>
                  </a:cubicBezTo>
                  <a:cubicBezTo>
                    <a:pt x="0" y="4"/>
                    <a:pt x="3" y="23"/>
                    <a:pt x="10" y="31"/>
                  </a:cubicBezTo>
                  <a:cubicBezTo>
                    <a:pt x="17" y="43"/>
                    <a:pt x="20" y="50"/>
                    <a:pt x="20" y="50"/>
                  </a:cubicBezTo>
                  <a:cubicBezTo>
                    <a:pt x="18" y="96"/>
                    <a:pt x="18" y="96"/>
                    <a:pt x="18" y="96"/>
                  </a:cubicBezTo>
                  <a:cubicBezTo>
                    <a:pt x="29" y="97"/>
                    <a:pt x="29" y="97"/>
                    <a:pt x="29" y="97"/>
                  </a:cubicBezTo>
                  <a:cubicBezTo>
                    <a:pt x="34" y="70"/>
                    <a:pt x="34" y="70"/>
                    <a:pt x="34" y="70"/>
                  </a:cubicBezTo>
                  <a:cubicBezTo>
                    <a:pt x="58" y="29"/>
                    <a:pt x="58" y="29"/>
                    <a:pt x="58" y="29"/>
                  </a:cubicBezTo>
                  <a:cubicBezTo>
                    <a:pt x="33" y="9"/>
                    <a:pt x="33" y="9"/>
                    <a:pt x="33" y="9"/>
                  </a:cubicBezTo>
                  <a:lnTo>
                    <a:pt x="22"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 name="Freeform 150">
              <a:extLst>
                <a:ext uri="{FF2B5EF4-FFF2-40B4-BE49-F238E27FC236}">
                  <a16:creationId xmlns:a16="http://schemas.microsoft.com/office/drawing/2014/main" id="{0E0E30EA-0B63-4414-9345-EF5D18A42393}"/>
                </a:ext>
              </a:extLst>
            </p:cNvPr>
            <p:cNvSpPr>
              <a:spLocks/>
            </p:cNvSpPr>
            <p:nvPr/>
          </p:nvSpPr>
          <p:spPr bwMode="gray">
            <a:xfrm>
              <a:off x="5671584" y="3662179"/>
              <a:ext cx="4785" cy="7975"/>
            </a:xfrm>
            <a:custGeom>
              <a:avLst/>
              <a:gdLst>
                <a:gd name="T0" fmla="*/ 8 w 8"/>
                <a:gd name="T1" fmla="*/ 8 h 15"/>
                <a:gd name="T2" fmla="*/ 0 w 8"/>
                <a:gd name="T3" fmla="*/ 7 h 15"/>
                <a:gd name="T4" fmla="*/ 8 w 8"/>
                <a:gd name="T5" fmla="*/ 8 h 15"/>
              </a:gdLst>
              <a:ahLst/>
              <a:cxnLst>
                <a:cxn ang="0">
                  <a:pos x="T0" y="T1"/>
                </a:cxn>
                <a:cxn ang="0">
                  <a:pos x="T2" y="T3"/>
                </a:cxn>
                <a:cxn ang="0">
                  <a:pos x="T4" y="T5"/>
                </a:cxn>
              </a:cxnLst>
              <a:rect l="0" t="0" r="r" b="b"/>
              <a:pathLst>
                <a:path w="8" h="15">
                  <a:moveTo>
                    <a:pt x="8" y="8"/>
                  </a:moveTo>
                  <a:cubicBezTo>
                    <a:pt x="8" y="0"/>
                    <a:pt x="0" y="3"/>
                    <a:pt x="0" y="7"/>
                  </a:cubicBezTo>
                  <a:cubicBezTo>
                    <a:pt x="3" y="15"/>
                    <a:pt x="8" y="8"/>
                    <a:pt x="8"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 name="Freeform 151">
              <a:extLst>
                <a:ext uri="{FF2B5EF4-FFF2-40B4-BE49-F238E27FC236}">
                  <a16:creationId xmlns:a16="http://schemas.microsoft.com/office/drawing/2014/main" id="{E61F1C14-EB3A-4C51-9B47-1F4466934497}"/>
                </a:ext>
              </a:extLst>
            </p:cNvPr>
            <p:cNvSpPr>
              <a:spLocks/>
            </p:cNvSpPr>
            <p:nvPr/>
          </p:nvSpPr>
          <p:spPr bwMode="gray">
            <a:xfrm>
              <a:off x="5631715" y="3666963"/>
              <a:ext cx="62198" cy="47844"/>
            </a:xfrm>
            <a:custGeom>
              <a:avLst/>
              <a:gdLst>
                <a:gd name="T0" fmla="*/ 116 w 120"/>
                <a:gd name="T1" fmla="*/ 43 h 90"/>
                <a:gd name="T2" fmla="*/ 99 w 120"/>
                <a:gd name="T3" fmla="*/ 16 h 90"/>
                <a:gd name="T4" fmla="*/ 91 w 120"/>
                <a:gd name="T5" fmla="*/ 15 h 90"/>
                <a:gd name="T6" fmla="*/ 91 w 120"/>
                <a:gd name="T7" fmla="*/ 27 h 90"/>
                <a:gd name="T8" fmla="*/ 72 w 120"/>
                <a:gd name="T9" fmla="*/ 33 h 90"/>
                <a:gd name="T10" fmla="*/ 72 w 120"/>
                <a:gd name="T11" fmla="*/ 26 h 90"/>
                <a:gd name="T12" fmla="*/ 65 w 120"/>
                <a:gd name="T13" fmla="*/ 22 h 90"/>
                <a:gd name="T14" fmla="*/ 39 w 120"/>
                <a:gd name="T15" fmla="*/ 5 h 90"/>
                <a:gd name="T16" fmla="*/ 9 w 120"/>
                <a:gd name="T17" fmla="*/ 15 h 90"/>
                <a:gd name="T18" fmla="*/ 23 w 120"/>
                <a:gd name="T19" fmla="*/ 31 h 90"/>
                <a:gd name="T20" fmla="*/ 12 w 120"/>
                <a:gd name="T21" fmla="*/ 38 h 90"/>
                <a:gd name="T22" fmla="*/ 4 w 120"/>
                <a:gd name="T23" fmla="*/ 34 h 90"/>
                <a:gd name="T24" fmla="*/ 5 w 120"/>
                <a:gd name="T25" fmla="*/ 26 h 90"/>
                <a:gd name="T26" fmla="*/ 1 w 120"/>
                <a:gd name="T27" fmla="*/ 30 h 90"/>
                <a:gd name="T28" fmla="*/ 0 w 120"/>
                <a:gd name="T29" fmla="*/ 45 h 90"/>
                <a:gd name="T30" fmla="*/ 48 w 120"/>
                <a:gd name="T31" fmla="*/ 63 h 90"/>
                <a:gd name="T32" fmla="*/ 55 w 120"/>
                <a:gd name="T33" fmla="*/ 75 h 90"/>
                <a:gd name="T34" fmla="*/ 65 w 120"/>
                <a:gd name="T35" fmla="*/ 90 h 90"/>
                <a:gd name="T36" fmla="*/ 73 w 120"/>
                <a:gd name="T37" fmla="*/ 87 h 90"/>
                <a:gd name="T38" fmla="*/ 73 w 120"/>
                <a:gd name="T39" fmla="*/ 79 h 90"/>
                <a:gd name="T40" fmla="*/ 85 w 120"/>
                <a:gd name="T41" fmla="*/ 76 h 90"/>
                <a:gd name="T42" fmla="*/ 115 w 120"/>
                <a:gd name="T43" fmla="*/ 74 h 90"/>
                <a:gd name="T44" fmla="*/ 119 w 120"/>
                <a:gd name="T45" fmla="*/ 66 h 90"/>
                <a:gd name="T46" fmla="*/ 116 w 120"/>
                <a:gd name="T47" fmla="*/ 58 h 90"/>
                <a:gd name="T48" fmla="*/ 116 w 120"/>
                <a:gd name="T49"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90">
                  <a:moveTo>
                    <a:pt x="116" y="43"/>
                  </a:moveTo>
                  <a:cubicBezTo>
                    <a:pt x="113" y="35"/>
                    <a:pt x="99" y="16"/>
                    <a:pt x="99" y="16"/>
                  </a:cubicBezTo>
                  <a:cubicBezTo>
                    <a:pt x="91" y="15"/>
                    <a:pt x="91" y="15"/>
                    <a:pt x="91" y="15"/>
                  </a:cubicBezTo>
                  <a:cubicBezTo>
                    <a:pt x="91" y="27"/>
                    <a:pt x="91" y="27"/>
                    <a:pt x="91" y="27"/>
                  </a:cubicBezTo>
                  <a:cubicBezTo>
                    <a:pt x="72" y="33"/>
                    <a:pt x="72" y="33"/>
                    <a:pt x="72" y="33"/>
                  </a:cubicBezTo>
                  <a:cubicBezTo>
                    <a:pt x="72" y="26"/>
                    <a:pt x="72" y="26"/>
                    <a:pt x="72" y="26"/>
                  </a:cubicBezTo>
                  <a:cubicBezTo>
                    <a:pt x="65" y="22"/>
                    <a:pt x="65" y="22"/>
                    <a:pt x="65" y="22"/>
                  </a:cubicBezTo>
                  <a:cubicBezTo>
                    <a:pt x="65" y="22"/>
                    <a:pt x="62" y="6"/>
                    <a:pt x="39" y="5"/>
                  </a:cubicBezTo>
                  <a:cubicBezTo>
                    <a:pt x="17" y="0"/>
                    <a:pt x="9" y="15"/>
                    <a:pt x="9" y="15"/>
                  </a:cubicBezTo>
                  <a:cubicBezTo>
                    <a:pt x="23" y="31"/>
                    <a:pt x="23" y="31"/>
                    <a:pt x="23" y="31"/>
                  </a:cubicBezTo>
                  <a:cubicBezTo>
                    <a:pt x="12" y="38"/>
                    <a:pt x="12" y="38"/>
                    <a:pt x="12" y="38"/>
                  </a:cubicBezTo>
                  <a:cubicBezTo>
                    <a:pt x="4" y="34"/>
                    <a:pt x="4" y="34"/>
                    <a:pt x="4" y="34"/>
                  </a:cubicBezTo>
                  <a:cubicBezTo>
                    <a:pt x="5" y="26"/>
                    <a:pt x="5" y="26"/>
                    <a:pt x="5" y="26"/>
                  </a:cubicBezTo>
                  <a:cubicBezTo>
                    <a:pt x="1" y="30"/>
                    <a:pt x="1" y="30"/>
                    <a:pt x="1" y="30"/>
                  </a:cubicBezTo>
                  <a:cubicBezTo>
                    <a:pt x="0" y="45"/>
                    <a:pt x="0" y="45"/>
                    <a:pt x="0" y="45"/>
                  </a:cubicBezTo>
                  <a:cubicBezTo>
                    <a:pt x="48" y="63"/>
                    <a:pt x="48" y="63"/>
                    <a:pt x="48" y="63"/>
                  </a:cubicBezTo>
                  <a:cubicBezTo>
                    <a:pt x="48" y="63"/>
                    <a:pt x="51" y="71"/>
                    <a:pt x="55" y="75"/>
                  </a:cubicBezTo>
                  <a:cubicBezTo>
                    <a:pt x="55" y="82"/>
                    <a:pt x="65" y="90"/>
                    <a:pt x="65" y="90"/>
                  </a:cubicBezTo>
                  <a:cubicBezTo>
                    <a:pt x="73" y="87"/>
                    <a:pt x="73" y="87"/>
                    <a:pt x="73" y="87"/>
                  </a:cubicBezTo>
                  <a:cubicBezTo>
                    <a:pt x="73" y="79"/>
                    <a:pt x="73" y="79"/>
                    <a:pt x="73" y="79"/>
                  </a:cubicBezTo>
                  <a:cubicBezTo>
                    <a:pt x="73" y="79"/>
                    <a:pt x="77" y="76"/>
                    <a:pt x="85" y="76"/>
                  </a:cubicBezTo>
                  <a:cubicBezTo>
                    <a:pt x="92" y="76"/>
                    <a:pt x="115" y="74"/>
                    <a:pt x="115" y="74"/>
                  </a:cubicBezTo>
                  <a:cubicBezTo>
                    <a:pt x="119" y="66"/>
                    <a:pt x="119" y="66"/>
                    <a:pt x="119" y="66"/>
                  </a:cubicBezTo>
                  <a:cubicBezTo>
                    <a:pt x="116" y="58"/>
                    <a:pt x="116" y="58"/>
                    <a:pt x="116" y="58"/>
                  </a:cubicBezTo>
                  <a:cubicBezTo>
                    <a:pt x="116" y="58"/>
                    <a:pt x="120" y="51"/>
                    <a:pt x="116" y="4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 name="Freeform 152">
              <a:extLst>
                <a:ext uri="{FF2B5EF4-FFF2-40B4-BE49-F238E27FC236}">
                  <a16:creationId xmlns:a16="http://schemas.microsoft.com/office/drawing/2014/main" id="{B7EBD7F5-B78A-4F4A-89EC-6C500757FB91}"/>
                </a:ext>
              </a:extLst>
            </p:cNvPr>
            <p:cNvSpPr>
              <a:spLocks/>
            </p:cNvSpPr>
            <p:nvPr/>
          </p:nvSpPr>
          <p:spPr bwMode="gray">
            <a:xfrm>
              <a:off x="5606198" y="3644636"/>
              <a:ext cx="27112" cy="52629"/>
            </a:xfrm>
            <a:custGeom>
              <a:avLst/>
              <a:gdLst>
                <a:gd name="T0" fmla="*/ 48 w 52"/>
                <a:gd name="T1" fmla="*/ 0 h 102"/>
                <a:gd name="T2" fmla="*/ 36 w 52"/>
                <a:gd name="T3" fmla="*/ 27 h 102"/>
                <a:gd name="T4" fmla="*/ 8 w 52"/>
                <a:gd name="T5" fmla="*/ 56 h 102"/>
                <a:gd name="T6" fmla="*/ 16 w 52"/>
                <a:gd name="T7" fmla="*/ 60 h 102"/>
                <a:gd name="T8" fmla="*/ 0 w 52"/>
                <a:gd name="T9" fmla="*/ 71 h 102"/>
                <a:gd name="T10" fmla="*/ 14 w 52"/>
                <a:gd name="T11" fmla="*/ 102 h 102"/>
                <a:gd name="T12" fmla="*/ 47 w 52"/>
                <a:gd name="T13" fmla="*/ 27 h 102"/>
                <a:gd name="T14" fmla="*/ 52 w 52"/>
                <a:gd name="T15" fmla="*/ 1 h 102"/>
                <a:gd name="T16" fmla="*/ 48 w 52"/>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02">
                  <a:moveTo>
                    <a:pt x="48" y="0"/>
                  </a:moveTo>
                  <a:cubicBezTo>
                    <a:pt x="36" y="27"/>
                    <a:pt x="36" y="27"/>
                    <a:pt x="36" y="27"/>
                  </a:cubicBezTo>
                  <a:cubicBezTo>
                    <a:pt x="8" y="56"/>
                    <a:pt x="8" y="56"/>
                    <a:pt x="8" y="56"/>
                  </a:cubicBezTo>
                  <a:cubicBezTo>
                    <a:pt x="16" y="60"/>
                    <a:pt x="16" y="60"/>
                    <a:pt x="16" y="60"/>
                  </a:cubicBezTo>
                  <a:cubicBezTo>
                    <a:pt x="0" y="71"/>
                    <a:pt x="0" y="71"/>
                    <a:pt x="0" y="71"/>
                  </a:cubicBezTo>
                  <a:cubicBezTo>
                    <a:pt x="14" y="102"/>
                    <a:pt x="14" y="102"/>
                    <a:pt x="14" y="102"/>
                  </a:cubicBezTo>
                  <a:cubicBezTo>
                    <a:pt x="47" y="27"/>
                    <a:pt x="47" y="27"/>
                    <a:pt x="47" y="27"/>
                  </a:cubicBezTo>
                  <a:cubicBezTo>
                    <a:pt x="51" y="23"/>
                    <a:pt x="52" y="1"/>
                    <a:pt x="52" y="1"/>
                  </a:cubicBezTo>
                  <a:lnTo>
                    <a:pt x="4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 name="Freeform 153">
              <a:extLst>
                <a:ext uri="{FF2B5EF4-FFF2-40B4-BE49-F238E27FC236}">
                  <a16:creationId xmlns:a16="http://schemas.microsoft.com/office/drawing/2014/main" id="{0B675E8D-DB48-422D-B20A-5DF022531CC6}"/>
                </a:ext>
              </a:extLst>
            </p:cNvPr>
            <p:cNvSpPr>
              <a:spLocks/>
            </p:cNvSpPr>
            <p:nvPr/>
          </p:nvSpPr>
          <p:spPr bwMode="gray">
            <a:xfrm>
              <a:off x="5601413" y="3657395"/>
              <a:ext cx="12758" cy="11164"/>
            </a:xfrm>
            <a:custGeom>
              <a:avLst/>
              <a:gdLst>
                <a:gd name="T0" fmla="*/ 22 w 26"/>
                <a:gd name="T1" fmla="*/ 8 h 22"/>
                <a:gd name="T2" fmla="*/ 15 w 26"/>
                <a:gd name="T3" fmla="*/ 8 h 22"/>
                <a:gd name="T4" fmla="*/ 22 w 26"/>
                <a:gd name="T5" fmla="*/ 4 h 22"/>
                <a:gd name="T6" fmla="*/ 15 w 26"/>
                <a:gd name="T7" fmla="*/ 0 h 22"/>
                <a:gd name="T8" fmla="*/ 0 w 26"/>
                <a:gd name="T9" fmla="*/ 7 h 22"/>
                <a:gd name="T10" fmla="*/ 3 w 26"/>
                <a:gd name="T11" fmla="*/ 22 h 22"/>
                <a:gd name="T12" fmla="*/ 22 w 26"/>
                <a:gd name="T13" fmla="*/ 20 h 22"/>
                <a:gd name="T14" fmla="*/ 22 w 26"/>
                <a:gd name="T15" fmla="*/ 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2">
                  <a:moveTo>
                    <a:pt x="22" y="8"/>
                  </a:moveTo>
                  <a:cubicBezTo>
                    <a:pt x="15" y="8"/>
                    <a:pt x="15" y="8"/>
                    <a:pt x="15" y="8"/>
                  </a:cubicBezTo>
                  <a:cubicBezTo>
                    <a:pt x="22" y="4"/>
                    <a:pt x="22" y="4"/>
                    <a:pt x="22" y="4"/>
                  </a:cubicBezTo>
                  <a:cubicBezTo>
                    <a:pt x="22" y="4"/>
                    <a:pt x="19" y="0"/>
                    <a:pt x="15" y="0"/>
                  </a:cubicBezTo>
                  <a:cubicBezTo>
                    <a:pt x="0" y="7"/>
                    <a:pt x="0" y="7"/>
                    <a:pt x="0" y="7"/>
                  </a:cubicBezTo>
                  <a:cubicBezTo>
                    <a:pt x="3" y="22"/>
                    <a:pt x="3" y="22"/>
                    <a:pt x="3" y="22"/>
                  </a:cubicBezTo>
                  <a:cubicBezTo>
                    <a:pt x="3" y="22"/>
                    <a:pt x="18" y="19"/>
                    <a:pt x="22" y="20"/>
                  </a:cubicBezTo>
                  <a:cubicBezTo>
                    <a:pt x="26" y="16"/>
                    <a:pt x="22" y="8"/>
                    <a:pt x="22"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 name="Freeform 154">
              <a:extLst>
                <a:ext uri="{FF2B5EF4-FFF2-40B4-BE49-F238E27FC236}">
                  <a16:creationId xmlns:a16="http://schemas.microsoft.com/office/drawing/2014/main" id="{EE3CE1A6-E046-40D8-BCE0-551E804EA833}"/>
                </a:ext>
              </a:extLst>
            </p:cNvPr>
            <p:cNvSpPr>
              <a:spLocks/>
            </p:cNvSpPr>
            <p:nvPr/>
          </p:nvSpPr>
          <p:spPr bwMode="gray">
            <a:xfrm>
              <a:off x="5579085" y="3663774"/>
              <a:ext cx="20733" cy="19138"/>
            </a:xfrm>
            <a:custGeom>
              <a:avLst/>
              <a:gdLst>
                <a:gd name="T0" fmla="*/ 18 w 40"/>
                <a:gd name="T1" fmla="*/ 20 h 35"/>
                <a:gd name="T2" fmla="*/ 11 w 40"/>
                <a:gd name="T3" fmla="*/ 8 h 35"/>
                <a:gd name="T4" fmla="*/ 0 w 40"/>
                <a:gd name="T5" fmla="*/ 0 h 35"/>
                <a:gd name="T6" fmla="*/ 7 w 40"/>
                <a:gd name="T7" fmla="*/ 23 h 35"/>
                <a:gd name="T8" fmla="*/ 18 w 40"/>
                <a:gd name="T9" fmla="*/ 35 h 35"/>
                <a:gd name="T10" fmla="*/ 40 w 40"/>
                <a:gd name="T11" fmla="*/ 32 h 35"/>
                <a:gd name="T12" fmla="*/ 26 w 40"/>
                <a:gd name="T13" fmla="*/ 20 h 35"/>
                <a:gd name="T14" fmla="*/ 18 w 40"/>
                <a:gd name="T15" fmla="*/ 2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5">
                  <a:moveTo>
                    <a:pt x="18" y="20"/>
                  </a:moveTo>
                  <a:cubicBezTo>
                    <a:pt x="18" y="20"/>
                    <a:pt x="18" y="16"/>
                    <a:pt x="11" y="8"/>
                  </a:cubicBezTo>
                  <a:cubicBezTo>
                    <a:pt x="8" y="4"/>
                    <a:pt x="0" y="0"/>
                    <a:pt x="0" y="0"/>
                  </a:cubicBezTo>
                  <a:cubicBezTo>
                    <a:pt x="0" y="0"/>
                    <a:pt x="3" y="19"/>
                    <a:pt x="7" y="23"/>
                  </a:cubicBezTo>
                  <a:cubicBezTo>
                    <a:pt x="14" y="27"/>
                    <a:pt x="18" y="35"/>
                    <a:pt x="18" y="35"/>
                  </a:cubicBezTo>
                  <a:cubicBezTo>
                    <a:pt x="40" y="32"/>
                    <a:pt x="40" y="32"/>
                    <a:pt x="40" y="32"/>
                  </a:cubicBezTo>
                  <a:cubicBezTo>
                    <a:pt x="26" y="20"/>
                    <a:pt x="26" y="20"/>
                    <a:pt x="26" y="20"/>
                  </a:cubicBezTo>
                  <a:lnTo>
                    <a:pt x="18" y="2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 name="Freeform 155">
              <a:extLst>
                <a:ext uri="{FF2B5EF4-FFF2-40B4-BE49-F238E27FC236}">
                  <a16:creationId xmlns:a16="http://schemas.microsoft.com/office/drawing/2014/main" id="{DE510377-CCC8-4323-A83E-CB3961A3036B}"/>
                </a:ext>
              </a:extLst>
            </p:cNvPr>
            <p:cNvSpPr>
              <a:spLocks/>
            </p:cNvSpPr>
            <p:nvPr/>
          </p:nvSpPr>
          <p:spPr bwMode="gray">
            <a:xfrm>
              <a:off x="5607792" y="3539379"/>
              <a:ext cx="14354" cy="31896"/>
            </a:xfrm>
            <a:custGeom>
              <a:avLst/>
              <a:gdLst>
                <a:gd name="T0" fmla="*/ 0 w 27"/>
                <a:gd name="T1" fmla="*/ 35 h 58"/>
                <a:gd name="T2" fmla="*/ 4 w 27"/>
                <a:gd name="T3" fmla="*/ 50 h 58"/>
                <a:gd name="T4" fmla="*/ 14 w 27"/>
                <a:gd name="T5" fmla="*/ 58 h 58"/>
                <a:gd name="T6" fmla="*/ 26 w 27"/>
                <a:gd name="T7" fmla="*/ 40 h 58"/>
                <a:gd name="T8" fmla="*/ 20 w 27"/>
                <a:gd name="T9" fmla="*/ 20 h 58"/>
                <a:gd name="T10" fmla="*/ 13 w 27"/>
                <a:gd name="T11" fmla="*/ 16 h 58"/>
                <a:gd name="T12" fmla="*/ 10 w 27"/>
                <a:gd name="T13" fmla="*/ 1 h 58"/>
                <a:gd name="T14" fmla="*/ 2 w 27"/>
                <a:gd name="T15" fmla="*/ 0 h 58"/>
                <a:gd name="T16" fmla="*/ 9 w 27"/>
                <a:gd name="T17" fmla="*/ 23 h 58"/>
                <a:gd name="T18" fmla="*/ 0 w 27"/>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8">
                  <a:moveTo>
                    <a:pt x="0" y="35"/>
                  </a:moveTo>
                  <a:cubicBezTo>
                    <a:pt x="0" y="42"/>
                    <a:pt x="4" y="50"/>
                    <a:pt x="4" y="50"/>
                  </a:cubicBezTo>
                  <a:cubicBezTo>
                    <a:pt x="14" y="58"/>
                    <a:pt x="14" y="58"/>
                    <a:pt x="14" y="58"/>
                  </a:cubicBezTo>
                  <a:cubicBezTo>
                    <a:pt x="22" y="51"/>
                    <a:pt x="26" y="47"/>
                    <a:pt x="26" y="40"/>
                  </a:cubicBezTo>
                  <a:cubicBezTo>
                    <a:pt x="27" y="36"/>
                    <a:pt x="20" y="20"/>
                    <a:pt x="20" y="20"/>
                  </a:cubicBezTo>
                  <a:cubicBezTo>
                    <a:pt x="20" y="20"/>
                    <a:pt x="16" y="24"/>
                    <a:pt x="13" y="16"/>
                  </a:cubicBezTo>
                  <a:cubicBezTo>
                    <a:pt x="13" y="8"/>
                    <a:pt x="10" y="1"/>
                    <a:pt x="10" y="1"/>
                  </a:cubicBezTo>
                  <a:cubicBezTo>
                    <a:pt x="2" y="0"/>
                    <a:pt x="2" y="0"/>
                    <a:pt x="2" y="0"/>
                  </a:cubicBezTo>
                  <a:cubicBezTo>
                    <a:pt x="9" y="23"/>
                    <a:pt x="9" y="23"/>
                    <a:pt x="9" y="23"/>
                  </a:cubicBezTo>
                  <a:cubicBezTo>
                    <a:pt x="9" y="23"/>
                    <a:pt x="1" y="27"/>
                    <a:pt x="0" y="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 name="Freeform 156">
              <a:extLst>
                <a:ext uri="{FF2B5EF4-FFF2-40B4-BE49-F238E27FC236}">
                  <a16:creationId xmlns:a16="http://schemas.microsoft.com/office/drawing/2014/main" id="{D03CA2DD-D263-48D3-8790-A37A601E9B33}"/>
                </a:ext>
              </a:extLst>
            </p:cNvPr>
            <p:cNvSpPr>
              <a:spLocks/>
            </p:cNvSpPr>
            <p:nvPr/>
          </p:nvSpPr>
          <p:spPr bwMode="gray">
            <a:xfrm>
              <a:off x="5437148" y="3408604"/>
              <a:ext cx="204135" cy="272713"/>
            </a:xfrm>
            <a:custGeom>
              <a:avLst/>
              <a:gdLst>
                <a:gd name="T0" fmla="*/ 148 w 386"/>
                <a:gd name="T1" fmla="*/ 510 h 513"/>
                <a:gd name="T2" fmla="*/ 168 w 386"/>
                <a:gd name="T3" fmla="*/ 500 h 513"/>
                <a:gd name="T4" fmla="*/ 194 w 386"/>
                <a:gd name="T5" fmla="*/ 501 h 513"/>
                <a:gd name="T6" fmla="*/ 209 w 386"/>
                <a:gd name="T7" fmla="*/ 494 h 513"/>
                <a:gd name="T8" fmla="*/ 169 w 386"/>
                <a:gd name="T9" fmla="*/ 462 h 513"/>
                <a:gd name="T10" fmla="*/ 178 w 386"/>
                <a:gd name="T11" fmla="*/ 443 h 513"/>
                <a:gd name="T12" fmla="*/ 206 w 386"/>
                <a:gd name="T13" fmla="*/ 406 h 513"/>
                <a:gd name="T14" fmla="*/ 199 w 386"/>
                <a:gd name="T15" fmla="*/ 387 h 513"/>
                <a:gd name="T16" fmla="*/ 185 w 386"/>
                <a:gd name="T17" fmla="*/ 355 h 513"/>
                <a:gd name="T18" fmla="*/ 220 w 386"/>
                <a:gd name="T19" fmla="*/ 326 h 513"/>
                <a:gd name="T20" fmla="*/ 210 w 386"/>
                <a:gd name="T21" fmla="*/ 307 h 513"/>
                <a:gd name="T22" fmla="*/ 260 w 386"/>
                <a:gd name="T23" fmla="*/ 286 h 513"/>
                <a:gd name="T24" fmla="*/ 260 w 386"/>
                <a:gd name="T25" fmla="*/ 271 h 513"/>
                <a:gd name="T26" fmla="*/ 282 w 386"/>
                <a:gd name="T27" fmla="*/ 280 h 513"/>
                <a:gd name="T28" fmla="*/ 296 w 386"/>
                <a:gd name="T29" fmla="*/ 234 h 513"/>
                <a:gd name="T30" fmla="*/ 324 w 386"/>
                <a:gd name="T31" fmla="*/ 190 h 513"/>
                <a:gd name="T32" fmla="*/ 327 w 386"/>
                <a:gd name="T33" fmla="*/ 209 h 513"/>
                <a:gd name="T34" fmla="*/ 334 w 386"/>
                <a:gd name="T35" fmla="*/ 209 h 513"/>
                <a:gd name="T36" fmla="*/ 345 w 386"/>
                <a:gd name="T37" fmla="*/ 218 h 513"/>
                <a:gd name="T38" fmla="*/ 369 w 386"/>
                <a:gd name="T39" fmla="*/ 192 h 513"/>
                <a:gd name="T40" fmla="*/ 382 w 386"/>
                <a:gd name="T41" fmla="*/ 154 h 513"/>
                <a:gd name="T42" fmla="*/ 372 w 386"/>
                <a:gd name="T43" fmla="*/ 123 h 513"/>
                <a:gd name="T44" fmla="*/ 309 w 386"/>
                <a:gd name="T45" fmla="*/ 109 h 513"/>
                <a:gd name="T46" fmla="*/ 294 w 386"/>
                <a:gd name="T47" fmla="*/ 112 h 513"/>
                <a:gd name="T48" fmla="*/ 317 w 386"/>
                <a:gd name="T49" fmla="*/ 90 h 513"/>
                <a:gd name="T50" fmla="*/ 311 w 386"/>
                <a:gd name="T51" fmla="*/ 67 h 513"/>
                <a:gd name="T52" fmla="*/ 298 w 386"/>
                <a:gd name="T53" fmla="*/ 20 h 513"/>
                <a:gd name="T54" fmla="*/ 239 w 386"/>
                <a:gd name="T55" fmla="*/ 2 h 513"/>
                <a:gd name="T56" fmla="*/ 216 w 386"/>
                <a:gd name="T57" fmla="*/ 9 h 513"/>
                <a:gd name="T58" fmla="*/ 169 w 386"/>
                <a:gd name="T59" fmla="*/ 60 h 513"/>
                <a:gd name="T60" fmla="*/ 168 w 386"/>
                <a:gd name="T61" fmla="*/ 79 h 513"/>
                <a:gd name="T62" fmla="*/ 189 w 386"/>
                <a:gd name="T63" fmla="*/ 107 h 513"/>
                <a:gd name="T64" fmla="*/ 175 w 386"/>
                <a:gd name="T65" fmla="*/ 95 h 513"/>
                <a:gd name="T66" fmla="*/ 152 w 386"/>
                <a:gd name="T67" fmla="*/ 105 h 513"/>
                <a:gd name="T68" fmla="*/ 161 w 386"/>
                <a:gd name="T69" fmla="*/ 75 h 513"/>
                <a:gd name="T70" fmla="*/ 124 w 386"/>
                <a:gd name="T71" fmla="*/ 69 h 513"/>
                <a:gd name="T72" fmla="*/ 96 w 386"/>
                <a:gd name="T73" fmla="*/ 99 h 513"/>
                <a:gd name="T74" fmla="*/ 81 w 386"/>
                <a:gd name="T75" fmla="*/ 102 h 513"/>
                <a:gd name="T76" fmla="*/ 42 w 386"/>
                <a:gd name="T77" fmla="*/ 65 h 513"/>
                <a:gd name="T78" fmla="*/ 20 w 386"/>
                <a:gd name="T79" fmla="*/ 133 h 513"/>
                <a:gd name="T80" fmla="*/ 34 w 386"/>
                <a:gd name="T81" fmla="*/ 157 h 513"/>
                <a:gd name="T82" fmla="*/ 18 w 386"/>
                <a:gd name="T83" fmla="*/ 171 h 513"/>
                <a:gd name="T84" fmla="*/ 25 w 386"/>
                <a:gd name="T85" fmla="*/ 187 h 513"/>
                <a:gd name="T86" fmla="*/ 8 w 386"/>
                <a:gd name="T87" fmla="*/ 221 h 513"/>
                <a:gd name="T88" fmla="*/ 35 w 386"/>
                <a:gd name="T89" fmla="*/ 210 h 513"/>
                <a:gd name="T90" fmla="*/ 25 w 386"/>
                <a:gd name="T91" fmla="*/ 260 h 513"/>
                <a:gd name="T92" fmla="*/ 17 w 386"/>
                <a:gd name="T93" fmla="*/ 271 h 513"/>
                <a:gd name="T94" fmla="*/ 0 w 386"/>
                <a:gd name="T95" fmla="*/ 327 h 513"/>
                <a:gd name="T96" fmla="*/ 19 w 386"/>
                <a:gd name="T97" fmla="*/ 321 h 513"/>
                <a:gd name="T98" fmla="*/ 51 w 386"/>
                <a:gd name="T99" fmla="*/ 357 h 513"/>
                <a:gd name="T100" fmla="*/ 67 w 386"/>
                <a:gd name="T101" fmla="*/ 399 h 513"/>
                <a:gd name="T102" fmla="*/ 64 w 386"/>
                <a:gd name="T103" fmla="*/ 472 h 513"/>
                <a:gd name="T104" fmla="*/ 71 w 386"/>
                <a:gd name="T105" fmla="*/ 48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6" h="513">
                  <a:moveTo>
                    <a:pt x="71" y="484"/>
                  </a:moveTo>
                  <a:cubicBezTo>
                    <a:pt x="94" y="481"/>
                    <a:pt x="108" y="489"/>
                    <a:pt x="130" y="494"/>
                  </a:cubicBezTo>
                  <a:cubicBezTo>
                    <a:pt x="138" y="495"/>
                    <a:pt x="133" y="513"/>
                    <a:pt x="148" y="510"/>
                  </a:cubicBezTo>
                  <a:cubicBezTo>
                    <a:pt x="156" y="503"/>
                    <a:pt x="160" y="492"/>
                    <a:pt x="163" y="511"/>
                  </a:cubicBezTo>
                  <a:cubicBezTo>
                    <a:pt x="163" y="511"/>
                    <a:pt x="163" y="507"/>
                    <a:pt x="167" y="507"/>
                  </a:cubicBezTo>
                  <a:cubicBezTo>
                    <a:pt x="168" y="500"/>
                    <a:pt x="168" y="500"/>
                    <a:pt x="168" y="500"/>
                  </a:cubicBezTo>
                  <a:cubicBezTo>
                    <a:pt x="183" y="493"/>
                    <a:pt x="183" y="493"/>
                    <a:pt x="183" y="493"/>
                  </a:cubicBezTo>
                  <a:cubicBezTo>
                    <a:pt x="183" y="493"/>
                    <a:pt x="191" y="486"/>
                    <a:pt x="194" y="486"/>
                  </a:cubicBezTo>
                  <a:cubicBezTo>
                    <a:pt x="198" y="486"/>
                    <a:pt x="194" y="497"/>
                    <a:pt x="194" y="501"/>
                  </a:cubicBezTo>
                  <a:cubicBezTo>
                    <a:pt x="194" y="505"/>
                    <a:pt x="201" y="509"/>
                    <a:pt x="208" y="509"/>
                  </a:cubicBezTo>
                  <a:cubicBezTo>
                    <a:pt x="212" y="506"/>
                    <a:pt x="205" y="502"/>
                    <a:pt x="201" y="498"/>
                  </a:cubicBezTo>
                  <a:cubicBezTo>
                    <a:pt x="202" y="494"/>
                    <a:pt x="209" y="494"/>
                    <a:pt x="209" y="494"/>
                  </a:cubicBezTo>
                  <a:cubicBezTo>
                    <a:pt x="202" y="475"/>
                    <a:pt x="202" y="475"/>
                    <a:pt x="202" y="475"/>
                  </a:cubicBezTo>
                  <a:cubicBezTo>
                    <a:pt x="181" y="458"/>
                    <a:pt x="181" y="458"/>
                    <a:pt x="181" y="458"/>
                  </a:cubicBezTo>
                  <a:cubicBezTo>
                    <a:pt x="169" y="462"/>
                    <a:pt x="169" y="462"/>
                    <a:pt x="169" y="462"/>
                  </a:cubicBezTo>
                  <a:cubicBezTo>
                    <a:pt x="169" y="462"/>
                    <a:pt x="177" y="454"/>
                    <a:pt x="181" y="455"/>
                  </a:cubicBezTo>
                  <a:cubicBezTo>
                    <a:pt x="185" y="451"/>
                    <a:pt x="181" y="443"/>
                    <a:pt x="181" y="443"/>
                  </a:cubicBezTo>
                  <a:cubicBezTo>
                    <a:pt x="178" y="443"/>
                    <a:pt x="178" y="443"/>
                    <a:pt x="178" y="443"/>
                  </a:cubicBezTo>
                  <a:cubicBezTo>
                    <a:pt x="193" y="428"/>
                    <a:pt x="193" y="428"/>
                    <a:pt x="193" y="428"/>
                  </a:cubicBezTo>
                  <a:cubicBezTo>
                    <a:pt x="193" y="428"/>
                    <a:pt x="201" y="429"/>
                    <a:pt x="205" y="425"/>
                  </a:cubicBezTo>
                  <a:cubicBezTo>
                    <a:pt x="209" y="421"/>
                    <a:pt x="206" y="406"/>
                    <a:pt x="206" y="406"/>
                  </a:cubicBezTo>
                  <a:cubicBezTo>
                    <a:pt x="198" y="409"/>
                    <a:pt x="198" y="409"/>
                    <a:pt x="198" y="409"/>
                  </a:cubicBezTo>
                  <a:cubicBezTo>
                    <a:pt x="206" y="406"/>
                    <a:pt x="206" y="406"/>
                    <a:pt x="206" y="406"/>
                  </a:cubicBezTo>
                  <a:cubicBezTo>
                    <a:pt x="206" y="406"/>
                    <a:pt x="199" y="390"/>
                    <a:pt x="199" y="387"/>
                  </a:cubicBezTo>
                  <a:cubicBezTo>
                    <a:pt x="199" y="379"/>
                    <a:pt x="207" y="368"/>
                    <a:pt x="207" y="368"/>
                  </a:cubicBezTo>
                  <a:cubicBezTo>
                    <a:pt x="204" y="356"/>
                    <a:pt x="204" y="356"/>
                    <a:pt x="204" y="356"/>
                  </a:cubicBezTo>
                  <a:cubicBezTo>
                    <a:pt x="204" y="356"/>
                    <a:pt x="185" y="359"/>
                    <a:pt x="185" y="355"/>
                  </a:cubicBezTo>
                  <a:cubicBezTo>
                    <a:pt x="189" y="352"/>
                    <a:pt x="208" y="349"/>
                    <a:pt x="208" y="349"/>
                  </a:cubicBezTo>
                  <a:cubicBezTo>
                    <a:pt x="235" y="327"/>
                    <a:pt x="235" y="327"/>
                    <a:pt x="235" y="327"/>
                  </a:cubicBezTo>
                  <a:cubicBezTo>
                    <a:pt x="220" y="326"/>
                    <a:pt x="220" y="326"/>
                    <a:pt x="220" y="326"/>
                  </a:cubicBezTo>
                  <a:cubicBezTo>
                    <a:pt x="220" y="326"/>
                    <a:pt x="213" y="315"/>
                    <a:pt x="210" y="314"/>
                  </a:cubicBezTo>
                  <a:cubicBezTo>
                    <a:pt x="199" y="310"/>
                    <a:pt x="199" y="310"/>
                    <a:pt x="199" y="310"/>
                  </a:cubicBezTo>
                  <a:cubicBezTo>
                    <a:pt x="199" y="310"/>
                    <a:pt x="203" y="306"/>
                    <a:pt x="210" y="307"/>
                  </a:cubicBezTo>
                  <a:cubicBezTo>
                    <a:pt x="214" y="307"/>
                    <a:pt x="228" y="319"/>
                    <a:pt x="240" y="316"/>
                  </a:cubicBezTo>
                  <a:cubicBezTo>
                    <a:pt x="251" y="313"/>
                    <a:pt x="259" y="298"/>
                    <a:pt x="259" y="298"/>
                  </a:cubicBezTo>
                  <a:cubicBezTo>
                    <a:pt x="260" y="286"/>
                    <a:pt x="260" y="286"/>
                    <a:pt x="260" y="286"/>
                  </a:cubicBezTo>
                  <a:cubicBezTo>
                    <a:pt x="260" y="282"/>
                    <a:pt x="238" y="274"/>
                    <a:pt x="238" y="274"/>
                  </a:cubicBezTo>
                  <a:cubicBezTo>
                    <a:pt x="238" y="270"/>
                    <a:pt x="249" y="274"/>
                    <a:pt x="249" y="274"/>
                  </a:cubicBezTo>
                  <a:cubicBezTo>
                    <a:pt x="260" y="271"/>
                    <a:pt x="260" y="271"/>
                    <a:pt x="260" y="271"/>
                  </a:cubicBezTo>
                  <a:cubicBezTo>
                    <a:pt x="275" y="272"/>
                    <a:pt x="275" y="272"/>
                    <a:pt x="275" y="272"/>
                  </a:cubicBezTo>
                  <a:cubicBezTo>
                    <a:pt x="279" y="279"/>
                    <a:pt x="279" y="279"/>
                    <a:pt x="279" y="279"/>
                  </a:cubicBezTo>
                  <a:cubicBezTo>
                    <a:pt x="282" y="280"/>
                    <a:pt x="282" y="280"/>
                    <a:pt x="282" y="280"/>
                  </a:cubicBezTo>
                  <a:cubicBezTo>
                    <a:pt x="282" y="280"/>
                    <a:pt x="287" y="268"/>
                    <a:pt x="287" y="265"/>
                  </a:cubicBezTo>
                  <a:cubicBezTo>
                    <a:pt x="291" y="261"/>
                    <a:pt x="295" y="257"/>
                    <a:pt x="295" y="257"/>
                  </a:cubicBezTo>
                  <a:cubicBezTo>
                    <a:pt x="296" y="234"/>
                    <a:pt x="296" y="234"/>
                    <a:pt x="296" y="234"/>
                  </a:cubicBezTo>
                  <a:cubicBezTo>
                    <a:pt x="296" y="231"/>
                    <a:pt x="289" y="215"/>
                    <a:pt x="289" y="211"/>
                  </a:cubicBezTo>
                  <a:cubicBezTo>
                    <a:pt x="289" y="207"/>
                    <a:pt x="313" y="182"/>
                    <a:pt x="321" y="182"/>
                  </a:cubicBezTo>
                  <a:cubicBezTo>
                    <a:pt x="324" y="182"/>
                    <a:pt x="324" y="190"/>
                    <a:pt x="324" y="190"/>
                  </a:cubicBezTo>
                  <a:cubicBezTo>
                    <a:pt x="312" y="205"/>
                    <a:pt x="312" y="205"/>
                    <a:pt x="312" y="205"/>
                  </a:cubicBezTo>
                  <a:cubicBezTo>
                    <a:pt x="312" y="212"/>
                    <a:pt x="312" y="212"/>
                    <a:pt x="312" y="212"/>
                  </a:cubicBezTo>
                  <a:cubicBezTo>
                    <a:pt x="312" y="212"/>
                    <a:pt x="323" y="209"/>
                    <a:pt x="327" y="209"/>
                  </a:cubicBezTo>
                  <a:cubicBezTo>
                    <a:pt x="330" y="213"/>
                    <a:pt x="326" y="217"/>
                    <a:pt x="323" y="220"/>
                  </a:cubicBezTo>
                  <a:cubicBezTo>
                    <a:pt x="319" y="220"/>
                    <a:pt x="330" y="225"/>
                    <a:pt x="334" y="225"/>
                  </a:cubicBezTo>
                  <a:cubicBezTo>
                    <a:pt x="337" y="221"/>
                    <a:pt x="334" y="209"/>
                    <a:pt x="334" y="209"/>
                  </a:cubicBezTo>
                  <a:cubicBezTo>
                    <a:pt x="334" y="209"/>
                    <a:pt x="339" y="198"/>
                    <a:pt x="342" y="198"/>
                  </a:cubicBezTo>
                  <a:cubicBezTo>
                    <a:pt x="346" y="199"/>
                    <a:pt x="349" y="206"/>
                    <a:pt x="346" y="206"/>
                  </a:cubicBezTo>
                  <a:cubicBezTo>
                    <a:pt x="342" y="210"/>
                    <a:pt x="342" y="214"/>
                    <a:pt x="345" y="218"/>
                  </a:cubicBezTo>
                  <a:cubicBezTo>
                    <a:pt x="349" y="218"/>
                    <a:pt x="357" y="214"/>
                    <a:pt x="357" y="214"/>
                  </a:cubicBezTo>
                  <a:cubicBezTo>
                    <a:pt x="357" y="203"/>
                    <a:pt x="357" y="203"/>
                    <a:pt x="357" y="203"/>
                  </a:cubicBezTo>
                  <a:cubicBezTo>
                    <a:pt x="369" y="192"/>
                    <a:pt x="369" y="192"/>
                    <a:pt x="369" y="192"/>
                  </a:cubicBezTo>
                  <a:cubicBezTo>
                    <a:pt x="369" y="188"/>
                    <a:pt x="369" y="188"/>
                    <a:pt x="369" y="188"/>
                  </a:cubicBezTo>
                  <a:cubicBezTo>
                    <a:pt x="385" y="174"/>
                    <a:pt x="385" y="174"/>
                    <a:pt x="385" y="174"/>
                  </a:cubicBezTo>
                  <a:cubicBezTo>
                    <a:pt x="382" y="154"/>
                    <a:pt x="382" y="154"/>
                    <a:pt x="382" y="154"/>
                  </a:cubicBezTo>
                  <a:cubicBezTo>
                    <a:pt x="386" y="151"/>
                    <a:pt x="386" y="151"/>
                    <a:pt x="386" y="151"/>
                  </a:cubicBezTo>
                  <a:cubicBezTo>
                    <a:pt x="386" y="139"/>
                    <a:pt x="386" y="139"/>
                    <a:pt x="386" y="139"/>
                  </a:cubicBezTo>
                  <a:cubicBezTo>
                    <a:pt x="386" y="132"/>
                    <a:pt x="372" y="123"/>
                    <a:pt x="372" y="123"/>
                  </a:cubicBezTo>
                  <a:cubicBezTo>
                    <a:pt x="330" y="129"/>
                    <a:pt x="330" y="129"/>
                    <a:pt x="330" y="129"/>
                  </a:cubicBezTo>
                  <a:cubicBezTo>
                    <a:pt x="316" y="121"/>
                    <a:pt x="316" y="121"/>
                    <a:pt x="316" y="121"/>
                  </a:cubicBezTo>
                  <a:cubicBezTo>
                    <a:pt x="316" y="121"/>
                    <a:pt x="313" y="109"/>
                    <a:pt x="309" y="109"/>
                  </a:cubicBezTo>
                  <a:cubicBezTo>
                    <a:pt x="305" y="105"/>
                    <a:pt x="298" y="112"/>
                    <a:pt x="298" y="112"/>
                  </a:cubicBezTo>
                  <a:cubicBezTo>
                    <a:pt x="297" y="120"/>
                    <a:pt x="297" y="120"/>
                    <a:pt x="297" y="120"/>
                  </a:cubicBezTo>
                  <a:cubicBezTo>
                    <a:pt x="294" y="112"/>
                    <a:pt x="294" y="112"/>
                    <a:pt x="294" y="112"/>
                  </a:cubicBezTo>
                  <a:cubicBezTo>
                    <a:pt x="306" y="101"/>
                    <a:pt x="306" y="101"/>
                    <a:pt x="306" y="101"/>
                  </a:cubicBezTo>
                  <a:cubicBezTo>
                    <a:pt x="309" y="101"/>
                    <a:pt x="309" y="101"/>
                    <a:pt x="309" y="101"/>
                  </a:cubicBezTo>
                  <a:cubicBezTo>
                    <a:pt x="317" y="90"/>
                    <a:pt x="317" y="90"/>
                    <a:pt x="317" y="90"/>
                  </a:cubicBezTo>
                  <a:cubicBezTo>
                    <a:pt x="310" y="86"/>
                    <a:pt x="310" y="86"/>
                    <a:pt x="310" y="86"/>
                  </a:cubicBezTo>
                  <a:cubicBezTo>
                    <a:pt x="314" y="75"/>
                    <a:pt x="314" y="75"/>
                    <a:pt x="314" y="75"/>
                  </a:cubicBezTo>
                  <a:cubicBezTo>
                    <a:pt x="311" y="67"/>
                    <a:pt x="311" y="67"/>
                    <a:pt x="311" y="67"/>
                  </a:cubicBezTo>
                  <a:cubicBezTo>
                    <a:pt x="309" y="36"/>
                    <a:pt x="309" y="36"/>
                    <a:pt x="309" y="36"/>
                  </a:cubicBezTo>
                  <a:cubicBezTo>
                    <a:pt x="313" y="25"/>
                    <a:pt x="313" y="25"/>
                    <a:pt x="313" y="25"/>
                  </a:cubicBezTo>
                  <a:cubicBezTo>
                    <a:pt x="313" y="21"/>
                    <a:pt x="298" y="20"/>
                    <a:pt x="298" y="20"/>
                  </a:cubicBezTo>
                  <a:cubicBezTo>
                    <a:pt x="277" y="0"/>
                    <a:pt x="277" y="0"/>
                    <a:pt x="277" y="0"/>
                  </a:cubicBezTo>
                  <a:cubicBezTo>
                    <a:pt x="269" y="0"/>
                    <a:pt x="269" y="0"/>
                    <a:pt x="269" y="0"/>
                  </a:cubicBezTo>
                  <a:cubicBezTo>
                    <a:pt x="239" y="2"/>
                    <a:pt x="239" y="2"/>
                    <a:pt x="239" y="2"/>
                  </a:cubicBezTo>
                  <a:cubicBezTo>
                    <a:pt x="239" y="2"/>
                    <a:pt x="227" y="9"/>
                    <a:pt x="227" y="13"/>
                  </a:cubicBezTo>
                  <a:cubicBezTo>
                    <a:pt x="223" y="17"/>
                    <a:pt x="216" y="24"/>
                    <a:pt x="212" y="20"/>
                  </a:cubicBezTo>
                  <a:cubicBezTo>
                    <a:pt x="212" y="16"/>
                    <a:pt x="220" y="13"/>
                    <a:pt x="216" y="9"/>
                  </a:cubicBezTo>
                  <a:cubicBezTo>
                    <a:pt x="217" y="1"/>
                    <a:pt x="186" y="7"/>
                    <a:pt x="186" y="7"/>
                  </a:cubicBezTo>
                  <a:cubicBezTo>
                    <a:pt x="167" y="29"/>
                    <a:pt x="167" y="29"/>
                    <a:pt x="167" y="29"/>
                  </a:cubicBezTo>
                  <a:cubicBezTo>
                    <a:pt x="167" y="29"/>
                    <a:pt x="169" y="56"/>
                    <a:pt x="169" y="60"/>
                  </a:cubicBezTo>
                  <a:cubicBezTo>
                    <a:pt x="165" y="60"/>
                    <a:pt x="173" y="64"/>
                    <a:pt x="173" y="64"/>
                  </a:cubicBezTo>
                  <a:cubicBezTo>
                    <a:pt x="173" y="64"/>
                    <a:pt x="172" y="68"/>
                    <a:pt x="169" y="68"/>
                  </a:cubicBezTo>
                  <a:cubicBezTo>
                    <a:pt x="165" y="71"/>
                    <a:pt x="168" y="79"/>
                    <a:pt x="168" y="79"/>
                  </a:cubicBezTo>
                  <a:cubicBezTo>
                    <a:pt x="172" y="79"/>
                    <a:pt x="179" y="83"/>
                    <a:pt x="179" y="83"/>
                  </a:cubicBezTo>
                  <a:cubicBezTo>
                    <a:pt x="178" y="106"/>
                    <a:pt x="178" y="106"/>
                    <a:pt x="178" y="106"/>
                  </a:cubicBezTo>
                  <a:cubicBezTo>
                    <a:pt x="189" y="107"/>
                    <a:pt x="189" y="107"/>
                    <a:pt x="189" y="107"/>
                  </a:cubicBezTo>
                  <a:cubicBezTo>
                    <a:pt x="189" y="107"/>
                    <a:pt x="185" y="114"/>
                    <a:pt x="178" y="114"/>
                  </a:cubicBezTo>
                  <a:cubicBezTo>
                    <a:pt x="170" y="117"/>
                    <a:pt x="171" y="106"/>
                    <a:pt x="171" y="106"/>
                  </a:cubicBezTo>
                  <a:cubicBezTo>
                    <a:pt x="175" y="95"/>
                    <a:pt x="175" y="95"/>
                    <a:pt x="175" y="95"/>
                  </a:cubicBezTo>
                  <a:cubicBezTo>
                    <a:pt x="164" y="87"/>
                    <a:pt x="164" y="87"/>
                    <a:pt x="164" y="87"/>
                  </a:cubicBezTo>
                  <a:cubicBezTo>
                    <a:pt x="164" y="87"/>
                    <a:pt x="156" y="94"/>
                    <a:pt x="153" y="94"/>
                  </a:cubicBezTo>
                  <a:cubicBezTo>
                    <a:pt x="152" y="105"/>
                    <a:pt x="152" y="105"/>
                    <a:pt x="152" y="105"/>
                  </a:cubicBezTo>
                  <a:cubicBezTo>
                    <a:pt x="148" y="105"/>
                    <a:pt x="148" y="105"/>
                    <a:pt x="148" y="105"/>
                  </a:cubicBezTo>
                  <a:cubicBezTo>
                    <a:pt x="145" y="97"/>
                    <a:pt x="145" y="97"/>
                    <a:pt x="145" y="97"/>
                  </a:cubicBezTo>
                  <a:cubicBezTo>
                    <a:pt x="161" y="75"/>
                    <a:pt x="161" y="75"/>
                    <a:pt x="161" y="75"/>
                  </a:cubicBezTo>
                  <a:cubicBezTo>
                    <a:pt x="154" y="56"/>
                    <a:pt x="154" y="56"/>
                    <a:pt x="154" y="56"/>
                  </a:cubicBezTo>
                  <a:cubicBezTo>
                    <a:pt x="136" y="55"/>
                    <a:pt x="136" y="55"/>
                    <a:pt x="136" y="55"/>
                  </a:cubicBezTo>
                  <a:cubicBezTo>
                    <a:pt x="128" y="54"/>
                    <a:pt x="124" y="62"/>
                    <a:pt x="124" y="69"/>
                  </a:cubicBezTo>
                  <a:cubicBezTo>
                    <a:pt x="120" y="73"/>
                    <a:pt x="127" y="73"/>
                    <a:pt x="127" y="73"/>
                  </a:cubicBezTo>
                  <a:cubicBezTo>
                    <a:pt x="116" y="77"/>
                    <a:pt x="116" y="77"/>
                    <a:pt x="116" y="77"/>
                  </a:cubicBezTo>
                  <a:cubicBezTo>
                    <a:pt x="96" y="99"/>
                    <a:pt x="96" y="99"/>
                    <a:pt x="96" y="99"/>
                  </a:cubicBezTo>
                  <a:cubicBezTo>
                    <a:pt x="96" y="99"/>
                    <a:pt x="107" y="107"/>
                    <a:pt x="107" y="114"/>
                  </a:cubicBezTo>
                  <a:cubicBezTo>
                    <a:pt x="106" y="126"/>
                    <a:pt x="88" y="121"/>
                    <a:pt x="88" y="121"/>
                  </a:cubicBezTo>
                  <a:cubicBezTo>
                    <a:pt x="81" y="102"/>
                    <a:pt x="81" y="102"/>
                    <a:pt x="81" y="102"/>
                  </a:cubicBezTo>
                  <a:cubicBezTo>
                    <a:pt x="81" y="102"/>
                    <a:pt x="55" y="97"/>
                    <a:pt x="44" y="92"/>
                  </a:cubicBezTo>
                  <a:cubicBezTo>
                    <a:pt x="33" y="88"/>
                    <a:pt x="37" y="81"/>
                    <a:pt x="37" y="73"/>
                  </a:cubicBezTo>
                  <a:cubicBezTo>
                    <a:pt x="38" y="69"/>
                    <a:pt x="42" y="65"/>
                    <a:pt x="42" y="65"/>
                  </a:cubicBezTo>
                  <a:cubicBezTo>
                    <a:pt x="38" y="58"/>
                    <a:pt x="38" y="58"/>
                    <a:pt x="38" y="58"/>
                  </a:cubicBezTo>
                  <a:cubicBezTo>
                    <a:pt x="30" y="80"/>
                    <a:pt x="30" y="80"/>
                    <a:pt x="30" y="80"/>
                  </a:cubicBezTo>
                  <a:cubicBezTo>
                    <a:pt x="25" y="91"/>
                    <a:pt x="20" y="133"/>
                    <a:pt x="20" y="133"/>
                  </a:cubicBezTo>
                  <a:cubicBezTo>
                    <a:pt x="24" y="130"/>
                    <a:pt x="24" y="130"/>
                    <a:pt x="24" y="130"/>
                  </a:cubicBezTo>
                  <a:cubicBezTo>
                    <a:pt x="41" y="157"/>
                    <a:pt x="41" y="157"/>
                    <a:pt x="41" y="157"/>
                  </a:cubicBezTo>
                  <a:cubicBezTo>
                    <a:pt x="34" y="157"/>
                    <a:pt x="34" y="157"/>
                    <a:pt x="34" y="157"/>
                  </a:cubicBezTo>
                  <a:cubicBezTo>
                    <a:pt x="30" y="149"/>
                    <a:pt x="30" y="149"/>
                    <a:pt x="30" y="149"/>
                  </a:cubicBezTo>
                  <a:cubicBezTo>
                    <a:pt x="23" y="145"/>
                    <a:pt x="23" y="145"/>
                    <a:pt x="23" y="145"/>
                  </a:cubicBezTo>
                  <a:cubicBezTo>
                    <a:pt x="18" y="171"/>
                    <a:pt x="18" y="171"/>
                    <a:pt x="18" y="171"/>
                  </a:cubicBezTo>
                  <a:cubicBezTo>
                    <a:pt x="26" y="168"/>
                    <a:pt x="26" y="168"/>
                    <a:pt x="26" y="168"/>
                  </a:cubicBezTo>
                  <a:cubicBezTo>
                    <a:pt x="32" y="184"/>
                    <a:pt x="32" y="184"/>
                    <a:pt x="32" y="184"/>
                  </a:cubicBezTo>
                  <a:cubicBezTo>
                    <a:pt x="25" y="187"/>
                    <a:pt x="25" y="187"/>
                    <a:pt x="25" y="187"/>
                  </a:cubicBezTo>
                  <a:cubicBezTo>
                    <a:pt x="21" y="179"/>
                    <a:pt x="21" y="179"/>
                    <a:pt x="21" y="179"/>
                  </a:cubicBezTo>
                  <a:cubicBezTo>
                    <a:pt x="14" y="183"/>
                    <a:pt x="14" y="183"/>
                    <a:pt x="14" y="183"/>
                  </a:cubicBezTo>
                  <a:cubicBezTo>
                    <a:pt x="8" y="221"/>
                    <a:pt x="8" y="221"/>
                    <a:pt x="8" y="221"/>
                  </a:cubicBezTo>
                  <a:cubicBezTo>
                    <a:pt x="12" y="217"/>
                    <a:pt x="12" y="217"/>
                    <a:pt x="12" y="217"/>
                  </a:cubicBezTo>
                  <a:cubicBezTo>
                    <a:pt x="20" y="202"/>
                    <a:pt x="20" y="202"/>
                    <a:pt x="20" y="202"/>
                  </a:cubicBezTo>
                  <a:cubicBezTo>
                    <a:pt x="35" y="210"/>
                    <a:pt x="35" y="210"/>
                    <a:pt x="35" y="210"/>
                  </a:cubicBezTo>
                  <a:cubicBezTo>
                    <a:pt x="34" y="233"/>
                    <a:pt x="34" y="233"/>
                    <a:pt x="34" y="233"/>
                  </a:cubicBezTo>
                  <a:cubicBezTo>
                    <a:pt x="34" y="233"/>
                    <a:pt x="48" y="242"/>
                    <a:pt x="44" y="249"/>
                  </a:cubicBezTo>
                  <a:cubicBezTo>
                    <a:pt x="40" y="257"/>
                    <a:pt x="32" y="264"/>
                    <a:pt x="25" y="260"/>
                  </a:cubicBezTo>
                  <a:cubicBezTo>
                    <a:pt x="14" y="255"/>
                    <a:pt x="19" y="229"/>
                    <a:pt x="19" y="229"/>
                  </a:cubicBezTo>
                  <a:cubicBezTo>
                    <a:pt x="15" y="229"/>
                    <a:pt x="15" y="229"/>
                    <a:pt x="15" y="229"/>
                  </a:cubicBezTo>
                  <a:cubicBezTo>
                    <a:pt x="15" y="229"/>
                    <a:pt x="18" y="263"/>
                    <a:pt x="17" y="271"/>
                  </a:cubicBezTo>
                  <a:cubicBezTo>
                    <a:pt x="17" y="282"/>
                    <a:pt x="5" y="297"/>
                    <a:pt x="5" y="297"/>
                  </a:cubicBezTo>
                  <a:cubicBezTo>
                    <a:pt x="8" y="301"/>
                    <a:pt x="8" y="301"/>
                    <a:pt x="8" y="301"/>
                  </a:cubicBezTo>
                  <a:cubicBezTo>
                    <a:pt x="0" y="327"/>
                    <a:pt x="0" y="327"/>
                    <a:pt x="0" y="327"/>
                  </a:cubicBezTo>
                  <a:cubicBezTo>
                    <a:pt x="7" y="332"/>
                    <a:pt x="7" y="332"/>
                    <a:pt x="7" y="332"/>
                  </a:cubicBezTo>
                  <a:cubicBezTo>
                    <a:pt x="25" y="348"/>
                    <a:pt x="25" y="348"/>
                    <a:pt x="25" y="348"/>
                  </a:cubicBezTo>
                  <a:cubicBezTo>
                    <a:pt x="19" y="321"/>
                    <a:pt x="19" y="321"/>
                    <a:pt x="19" y="321"/>
                  </a:cubicBezTo>
                  <a:cubicBezTo>
                    <a:pt x="26" y="321"/>
                    <a:pt x="26" y="321"/>
                    <a:pt x="26" y="321"/>
                  </a:cubicBezTo>
                  <a:cubicBezTo>
                    <a:pt x="32" y="348"/>
                    <a:pt x="32" y="348"/>
                    <a:pt x="32" y="348"/>
                  </a:cubicBezTo>
                  <a:cubicBezTo>
                    <a:pt x="51" y="357"/>
                    <a:pt x="51" y="357"/>
                    <a:pt x="51" y="357"/>
                  </a:cubicBezTo>
                  <a:cubicBezTo>
                    <a:pt x="58" y="357"/>
                    <a:pt x="58" y="357"/>
                    <a:pt x="58" y="357"/>
                  </a:cubicBezTo>
                  <a:cubicBezTo>
                    <a:pt x="72" y="388"/>
                    <a:pt x="72" y="388"/>
                    <a:pt x="72" y="388"/>
                  </a:cubicBezTo>
                  <a:cubicBezTo>
                    <a:pt x="67" y="399"/>
                    <a:pt x="67" y="399"/>
                    <a:pt x="67" y="399"/>
                  </a:cubicBezTo>
                  <a:cubicBezTo>
                    <a:pt x="67" y="399"/>
                    <a:pt x="70" y="415"/>
                    <a:pt x="70" y="426"/>
                  </a:cubicBezTo>
                  <a:cubicBezTo>
                    <a:pt x="70" y="434"/>
                    <a:pt x="58" y="449"/>
                    <a:pt x="57" y="456"/>
                  </a:cubicBezTo>
                  <a:cubicBezTo>
                    <a:pt x="57" y="464"/>
                    <a:pt x="64" y="468"/>
                    <a:pt x="64" y="472"/>
                  </a:cubicBezTo>
                  <a:cubicBezTo>
                    <a:pt x="60" y="472"/>
                    <a:pt x="60" y="475"/>
                    <a:pt x="60" y="479"/>
                  </a:cubicBezTo>
                  <a:cubicBezTo>
                    <a:pt x="60" y="479"/>
                    <a:pt x="60" y="479"/>
                    <a:pt x="61" y="479"/>
                  </a:cubicBezTo>
                  <a:cubicBezTo>
                    <a:pt x="64" y="480"/>
                    <a:pt x="67" y="484"/>
                    <a:pt x="71" y="48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 name="Freeform 157">
              <a:extLst>
                <a:ext uri="{FF2B5EF4-FFF2-40B4-BE49-F238E27FC236}">
                  <a16:creationId xmlns:a16="http://schemas.microsoft.com/office/drawing/2014/main" id="{C4206BEA-3D4F-41AE-8C67-81D44080C3E5}"/>
                </a:ext>
              </a:extLst>
            </p:cNvPr>
            <p:cNvSpPr>
              <a:spLocks/>
            </p:cNvSpPr>
            <p:nvPr/>
          </p:nvSpPr>
          <p:spPr bwMode="gray">
            <a:xfrm>
              <a:off x="5773652" y="3732351"/>
              <a:ext cx="6379" cy="3190"/>
            </a:xfrm>
            <a:custGeom>
              <a:avLst/>
              <a:gdLst>
                <a:gd name="T0" fmla="*/ 11 w 11"/>
                <a:gd name="T1" fmla="*/ 0 h 7"/>
                <a:gd name="T2" fmla="*/ 0 w 11"/>
                <a:gd name="T3" fmla="*/ 3 h 7"/>
                <a:gd name="T4" fmla="*/ 11 w 11"/>
                <a:gd name="T5" fmla="*/ 0 h 7"/>
              </a:gdLst>
              <a:ahLst/>
              <a:cxnLst>
                <a:cxn ang="0">
                  <a:pos x="T0" y="T1"/>
                </a:cxn>
                <a:cxn ang="0">
                  <a:pos x="T2" y="T3"/>
                </a:cxn>
                <a:cxn ang="0">
                  <a:pos x="T4" y="T5"/>
                </a:cxn>
              </a:cxnLst>
              <a:rect l="0" t="0" r="r" b="b"/>
              <a:pathLst>
                <a:path w="11" h="7">
                  <a:moveTo>
                    <a:pt x="11" y="0"/>
                  </a:moveTo>
                  <a:cubicBezTo>
                    <a:pt x="0" y="3"/>
                    <a:pt x="0" y="3"/>
                    <a:pt x="0" y="3"/>
                  </a:cubicBezTo>
                  <a:cubicBezTo>
                    <a:pt x="0" y="3"/>
                    <a:pt x="7" y="7"/>
                    <a:pt x="1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 name="Freeform 158">
              <a:extLst>
                <a:ext uri="{FF2B5EF4-FFF2-40B4-BE49-F238E27FC236}">
                  <a16:creationId xmlns:a16="http://schemas.microsoft.com/office/drawing/2014/main" id="{A37802D1-4912-488D-8C09-E5A3C6997B23}"/>
                </a:ext>
              </a:extLst>
            </p:cNvPr>
            <p:cNvSpPr>
              <a:spLocks/>
            </p:cNvSpPr>
            <p:nvPr/>
          </p:nvSpPr>
          <p:spPr bwMode="gray">
            <a:xfrm>
              <a:off x="5776842" y="3708428"/>
              <a:ext cx="4785" cy="22327"/>
            </a:xfrm>
            <a:custGeom>
              <a:avLst/>
              <a:gdLst>
                <a:gd name="T0" fmla="*/ 1 w 10"/>
                <a:gd name="T1" fmla="*/ 42 h 42"/>
                <a:gd name="T2" fmla="*/ 10 w 10"/>
                <a:gd name="T3" fmla="*/ 8 h 42"/>
                <a:gd name="T4" fmla="*/ 1 w 10"/>
                <a:gd name="T5" fmla="*/ 42 h 42"/>
              </a:gdLst>
              <a:ahLst/>
              <a:cxnLst>
                <a:cxn ang="0">
                  <a:pos x="T0" y="T1"/>
                </a:cxn>
                <a:cxn ang="0">
                  <a:pos x="T2" y="T3"/>
                </a:cxn>
                <a:cxn ang="0">
                  <a:pos x="T4" y="T5"/>
                </a:cxn>
              </a:cxnLst>
              <a:rect l="0" t="0" r="r" b="b"/>
              <a:pathLst>
                <a:path w="10" h="42">
                  <a:moveTo>
                    <a:pt x="1" y="42"/>
                  </a:moveTo>
                  <a:cubicBezTo>
                    <a:pt x="5" y="34"/>
                    <a:pt x="10" y="8"/>
                    <a:pt x="10" y="8"/>
                  </a:cubicBezTo>
                  <a:cubicBezTo>
                    <a:pt x="0" y="0"/>
                    <a:pt x="2" y="38"/>
                    <a:pt x="1" y="4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 name="Freeform 159">
              <a:extLst>
                <a:ext uri="{FF2B5EF4-FFF2-40B4-BE49-F238E27FC236}">
                  <a16:creationId xmlns:a16="http://schemas.microsoft.com/office/drawing/2014/main" id="{0B4DA6B7-A136-4C49-B06A-C5DAB763D5B6}"/>
                </a:ext>
              </a:extLst>
            </p:cNvPr>
            <p:cNvSpPr>
              <a:spLocks/>
            </p:cNvSpPr>
            <p:nvPr/>
          </p:nvSpPr>
          <p:spPr bwMode="gray">
            <a:xfrm>
              <a:off x="5331891" y="3800927"/>
              <a:ext cx="15948" cy="4785"/>
            </a:xfrm>
            <a:custGeom>
              <a:avLst/>
              <a:gdLst>
                <a:gd name="T0" fmla="*/ 30 w 30"/>
                <a:gd name="T1" fmla="*/ 8 h 11"/>
                <a:gd name="T2" fmla="*/ 0 w 30"/>
                <a:gd name="T3" fmla="*/ 10 h 11"/>
                <a:gd name="T4" fmla="*/ 11 w 30"/>
                <a:gd name="T5" fmla="*/ 11 h 11"/>
                <a:gd name="T6" fmla="*/ 30 w 30"/>
                <a:gd name="T7" fmla="*/ 8 h 11"/>
              </a:gdLst>
              <a:ahLst/>
              <a:cxnLst>
                <a:cxn ang="0">
                  <a:pos x="T0" y="T1"/>
                </a:cxn>
                <a:cxn ang="0">
                  <a:pos x="T2" y="T3"/>
                </a:cxn>
                <a:cxn ang="0">
                  <a:pos x="T4" y="T5"/>
                </a:cxn>
                <a:cxn ang="0">
                  <a:pos x="T6" y="T7"/>
                </a:cxn>
              </a:cxnLst>
              <a:rect l="0" t="0" r="r" b="b"/>
              <a:pathLst>
                <a:path w="30" h="11">
                  <a:moveTo>
                    <a:pt x="30" y="8"/>
                  </a:moveTo>
                  <a:cubicBezTo>
                    <a:pt x="26" y="0"/>
                    <a:pt x="7" y="10"/>
                    <a:pt x="0" y="10"/>
                  </a:cubicBezTo>
                  <a:cubicBezTo>
                    <a:pt x="11" y="11"/>
                    <a:pt x="11" y="11"/>
                    <a:pt x="11" y="11"/>
                  </a:cubicBezTo>
                  <a:cubicBezTo>
                    <a:pt x="15" y="11"/>
                    <a:pt x="22" y="11"/>
                    <a:pt x="30"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 name="Freeform 160">
              <a:extLst>
                <a:ext uri="{FF2B5EF4-FFF2-40B4-BE49-F238E27FC236}">
                  <a16:creationId xmlns:a16="http://schemas.microsoft.com/office/drawing/2014/main" id="{D48FA232-E51A-4207-9479-DA1781EE07D8}"/>
                </a:ext>
              </a:extLst>
            </p:cNvPr>
            <p:cNvSpPr>
              <a:spLocks/>
            </p:cNvSpPr>
            <p:nvPr/>
          </p:nvSpPr>
          <p:spPr bwMode="gray">
            <a:xfrm>
              <a:off x="5781627" y="3724377"/>
              <a:ext cx="7975" cy="7975"/>
            </a:xfrm>
            <a:custGeom>
              <a:avLst/>
              <a:gdLst>
                <a:gd name="T0" fmla="*/ 15 w 15"/>
                <a:gd name="T1" fmla="*/ 8 h 15"/>
                <a:gd name="T2" fmla="*/ 0 w 15"/>
                <a:gd name="T3" fmla="*/ 15 h 15"/>
                <a:gd name="T4" fmla="*/ 15 w 15"/>
                <a:gd name="T5" fmla="*/ 8 h 15"/>
              </a:gdLst>
              <a:ahLst/>
              <a:cxnLst>
                <a:cxn ang="0">
                  <a:pos x="T0" y="T1"/>
                </a:cxn>
                <a:cxn ang="0">
                  <a:pos x="T2" y="T3"/>
                </a:cxn>
                <a:cxn ang="0">
                  <a:pos x="T4" y="T5"/>
                </a:cxn>
              </a:cxnLst>
              <a:rect l="0" t="0" r="r" b="b"/>
              <a:pathLst>
                <a:path w="15" h="15">
                  <a:moveTo>
                    <a:pt x="15" y="8"/>
                  </a:moveTo>
                  <a:cubicBezTo>
                    <a:pt x="8" y="0"/>
                    <a:pt x="7" y="11"/>
                    <a:pt x="0" y="15"/>
                  </a:cubicBezTo>
                  <a:cubicBezTo>
                    <a:pt x="3" y="15"/>
                    <a:pt x="11" y="12"/>
                    <a:pt x="15"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 name="Freeform 161">
              <a:extLst>
                <a:ext uri="{FF2B5EF4-FFF2-40B4-BE49-F238E27FC236}">
                  <a16:creationId xmlns:a16="http://schemas.microsoft.com/office/drawing/2014/main" id="{4B002DBC-FF32-487C-8645-6A9D924406B8}"/>
                </a:ext>
              </a:extLst>
            </p:cNvPr>
            <p:cNvSpPr>
              <a:spLocks/>
            </p:cNvSpPr>
            <p:nvPr/>
          </p:nvSpPr>
          <p:spPr bwMode="gray">
            <a:xfrm>
              <a:off x="5537620" y="3837608"/>
              <a:ext cx="1595"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2" y="0"/>
                    <a:pt x="3"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 name="Freeform 162">
              <a:extLst>
                <a:ext uri="{FF2B5EF4-FFF2-40B4-BE49-F238E27FC236}">
                  <a16:creationId xmlns:a16="http://schemas.microsoft.com/office/drawing/2014/main" id="{D780D8E5-E1D1-4B8B-8A50-C70E0CBF25E1}"/>
                </a:ext>
              </a:extLst>
            </p:cNvPr>
            <p:cNvSpPr>
              <a:spLocks/>
            </p:cNvSpPr>
            <p:nvPr/>
          </p:nvSpPr>
          <p:spPr bwMode="gray">
            <a:xfrm>
              <a:off x="5829471" y="3769031"/>
              <a:ext cx="35086" cy="39871"/>
            </a:xfrm>
            <a:custGeom>
              <a:avLst/>
              <a:gdLst>
                <a:gd name="T0" fmla="*/ 7 w 69"/>
                <a:gd name="T1" fmla="*/ 31 h 76"/>
                <a:gd name="T2" fmla="*/ 14 w 69"/>
                <a:gd name="T3" fmla="*/ 39 h 76"/>
                <a:gd name="T4" fmla="*/ 36 w 69"/>
                <a:gd name="T5" fmla="*/ 55 h 76"/>
                <a:gd name="T6" fmla="*/ 25 w 69"/>
                <a:gd name="T7" fmla="*/ 55 h 76"/>
                <a:gd name="T8" fmla="*/ 25 w 69"/>
                <a:gd name="T9" fmla="*/ 43 h 76"/>
                <a:gd name="T10" fmla="*/ 9 w 69"/>
                <a:gd name="T11" fmla="*/ 73 h 76"/>
                <a:gd name="T12" fmla="*/ 24 w 69"/>
                <a:gd name="T13" fmla="*/ 74 h 76"/>
                <a:gd name="T14" fmla="*/ 69 w 69"/>
                <a:gd name="T15" fmla="*/ 76 h 76"/>
                <a:gd name="T16" fmla="*/ 44 w 69"/>
                <a:gd name="T17" fmla="*/ 37 h 76"/>
                <a:gd name="T18" fmla="*/ 1 w 69"/>
                <a:gd name="T19" fmla="*/ 0 h 76"/>
                <a:gd name="T20" fmla="*/ 0 w 69"/>
                <a:gd name="T21" fmla="*/ 34 h 76"/>
                <a:gd name="T22" fmla="*/ 7 w 69"/>
                <a:gd name="T2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6">
                  <a:moveTo>
                    <a:pt x="7" y="31"/>
                  </a:moveTo>
                  <a:cubicBezTo>
                    <a:pt x="11" y="35"/>
                    <a:pt x="14" y="35"/>
                    <a:pt x="14" y="39"/>
                  </a:cubicBezTo>
                  <a:cubicBezTo>
                    <a:pt x="18" y="28"/>
                    <a:pt x="41" y="33"/>
                    <a:pt x="36" y="55"/>
                  </a:cubicBezTo>
                  <a:cubicBezTo>
                    <a:pt x="29" y="51"/>
                    <a:pt x="32" y="55"/>
                    <a:pt x="25" y="55"/>
                  </a:cubicBezTo>
                  <a:cubicBezTo>
                    <a:pt x="25" y="43"/>
                    <a:pt x="25" y="43"/>
                    <a:pt x="25" y="43"/>
                  </a:cubicBezTo>
                  <a:cubicBezTo>
                    <a:pt x="17" y="55"/>
                    <a:pt x="28" y="67"/>
                    <a:pt x="9" y="73"/>
                  </a:cubicBezTo>
                  <a:cubicBezTo>
                    <a:pt x="24" y="74"/>
                    <a:pt x="24" y="74"/>
                    <a:pt x="24" y="74"/>
                  </a:cubicBezTo>
                  <a:cubicBezTo>
                    <a:pt x="28" y="74"/>
                    <a:pt x="65" y="64"/>
                    <a:pt x="69" y="76"/>
                  </a:cubicBezTo>
                  <a:cubicBezTo>
                    <a:pt x="65" y="64"/>
                    <a:pt x="59" y="45"/>
                    <a:pt x="44" y="37"/>
                  </a:cubicBezTo>
                  <a:cubicBezTo>
                    <a:pt x="29" y="32"/>
                    <a:pt x="16" y="5"/>
                    <a:pt x="1" y="0"/>
                  </a:cubicBezTo>
                  <a:cubicBezTo>
                    <a:pt x="1" y="0"/>
                    <a:pt x="3" y="27"/>
                    <a:pt x="0" y="34"/>
                  </a:cubicBezTo>
                  <a:cubicBezTo>
                    <a:pt x="2" y="33"/>
                    <a:pt x="7" y="37"/>
                    <a:pt x="7" y="3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 name="Freeform 163">
              <a:extLst>
                <a:ext uri="{FF2B5EF4-FFF2-40B4-BE49-F238E27FC236}">
                  <a16:creationId xmlns:a16="http://schemas.microsoft.com/office/drawing/2014/main" id="{18D3B67A-41C7-4DD5-97B0-C0CE527A2246}"/>
                </a:ext>
              </a:extLst>
            </p:cNvPr>
            <p:cNvSpPr>
              <a:spLocks/>
            </p:cNvSpPr>
            <p:nvPr/>
          </p:nvSpPr>
          <p:spPr bwMode="gray">
            <a:xfrm>
              <a:off x="5780031" y="3702049"/>
              <a:ext cx="52629" cy="59008"/>
            </a:xfrm>
            <a:custGeom>
              <a:avLst/>
              <a:gdLst>
                <a:gd name="T0" fmla="*/ 24 w 97"/>
                <a:gd name="T1" fmla="*/ 49 h 111"/>
                <a:gd name="T2" fmla="*/ 9 w 97"/>
                <a:gd name="T3" fmla="*/ 60 h 111"/>
                <a:gd name="T4" fmla="*/ 20 w 97"/>
                <a:gd name="T5" fmla="*/ 64 h 111"/>
                <a:gd name="T6" fmla="*/ 12 w 97"/>
                <a:gd name="T7" fmla="*/ 76 h 111"/>
                <a:gd name="T8" fmla="*/ 4 w 97"/>
                <a:gd name="T9" fmla="*/ 90 h 111"/>
                <a:gd name="T10" fmla="*/ 29 w 97"/>
                <a:gd name="T11" fmla="*/ 103 h 111"/>
                <a:gd name="T12" fmla="*/ 29 w 97"/>
                <a:gd name="T13" fmla="*/ 107 h 111"/>
                <a:gd name="T14" fmla="*/ 44 w 97"/>
                <a:gd name="T15" fmla="*/ 108 h 111"/>
                <a:gd name="T16" fmla="*/ 37 w 97"/>
                <a:gd name="T17" fmla="*/ 100 h 111"/>
                <a:gd name="T18" fmla="*/ 45 w 97"/>
                <a:gd name="T19" fmla="*/ 85 h 111"/>
                <a:gd name="T20" fmla="*/ 75 w 97"/>
                <a:gd name="T21" fmla="*/ 82 h 111"/>
                <a:gd name="T22" fmla="*/ 67 w 97"/>
                <a:gd name="T23" fmla="*/ 90 h 111"/>
                <a:gd name="T24" fmla="*/ 79 w 97"/>
                <a:gd name="T25" fmla="*/ 86 h 111"/>
                <a:gd name="T26" fmla="*/ 71 w 97"/>
                <a:gd name="T27" fmla="*/ 94 h 111"/>
                <a:gd name="T28" fmla="*/ 82 w 97"/>
                <a:gd name="T29" fmla="*/ 98 h 111"/>
                <a:gd name="T30" fmla="*/ 90 w 97"/>
                <a:gd name="T31" fmla="*/ 83 h 111"/>
                <a:gd name="T32" fmla="*/ 65 w 97"/>
                <a:gd name="T33" fmla="*/ 59 h 111"/>
                <a:gd name="T34" fmla="*/ 55 w 97"/>
                <a:gd name="T35" fmla="*/ 28 h 111"/>
                <a:gd name="T36" fmla="*/ 41 w 97"/>
                <a:gd name="T37" fmla="*/ 12 h 111"/>
                <a:gd name="T38" fmla="*/ 42 w 97"/>
                <a:gd name="T39" fmla="*/ 0 h 111"/>
                <a:gd name="T40" fmla="*/ 10 w 97"/>
                <a:gd name="T41" fmla="*/ 30 h 111"/>
                <a:gd name="T42" fmla="*/ 22 w 97"/>
                <a:gd name="T43" fmla="*/ 15 h 111"/>
                <a:gd name="T44" fmla="*/ 22 w 97"/>
                <a:gd name="T45" fmla="*/ 30 h 111"/>
                <a:gd name="T46" fmla="*/ 37 w 97"/>
                <a:gd name="T47" fmla="*/ 19 h 111"/>
                <a:gd name="T48" fmla="*/ 55 w 97"/>
                <a:gd name="T49" fmla="*/ 35 h 111"/>
                <a:gd name="T50" fmla="*/ 40 w 97"/>
                <a:gd name="T51" fmla="*/ 31 h 111"/>
                <a:gd name="T52" fmla="*/ 36 w 97"/>
                <a:gd name="T53" fmla="*/ 38 h 111"/>
                <a:gd name="T54" fmla="*/ 37 w 97"/>
                <a:gd name="T55" fmla="*/ 27 h 111"/>
                <a:gd name="T56" fmla="*/ 32 w 97"/>
                <a:gd name="T57" fmla="*/ 42 h 111"/>
                <a:gd name="T58" fmla="*/ 6 w 97"/>
                <a:gd name="T59" fmla="*/ 37 h 111"/>
                <a:gd name="T60" fmla="*/ 24 w 97"/>
                <a:gd name="T61"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111">
                  <a:moveTo>
                    <a:pt x="24" y="49"/>
                  </a:moveTo>
                  <a:cubicBezTo>
                    <a:pt x="24" y="53"/>
                    <a:pt x="5" y="56"/>
                    <a:pt x="9" y="60"/>
                  </a:cubicBezTo>
                  <a:cubicBezTo>
                    <a:pt x="9" y="64"/>
                    <a:pt x="20" y="57"/>
                    <a:pt x="20" y="64"/>
                  </a:cubicBezTo>
                  <a:cubicBezTo>
                    <a:pt x="20" y="72"/>
                    <a:pt x="23" y="76"/>
                    <a:pt x="12" y="76"/>
                  </a:cubicBezTo>
                  <a:cubicBezTo>
                    <a:pt x="1" y="75"/>
                    <a:pt x="0" y="86"/>
                    <a:pt x="4" y="90"/>
                  </a:cubicBezTo>
                  <a:cubicBezTo>
                    <a:pt x="7" y="94"/>
                    <a:pt x="26" y="103"/>
                    <a:pt x="29" y="103"/>
                  </a:cubicBezTo>
                  <a:cubicBezTo>
                    <a:pt x="33" y="107"/>
                    <a:pt x="29" y="107"/>
                    <a:pt x="29" y="107"/>
                  </a:cubicBezTo>
                  <a:cubicBezTo>
                    <a:pt x="33" y="111"/>
                    <a:pt x="44" y="111"/>
                    <a:pt x="44" y="108"/>
                  </a:cubicBezTo>
                  <a:cubicBezTo>
                    <a:pt x="45" y="100"/>
                    <a:pt x="37" y="107"/>
                    <a:pt x="37" y="100"/>
                  </a:cubicBezTo>
                  <a:cubicBezTo>
                    <a:pt x="37" y="92"/>
                    <a:pt x="52" y="93"/>
                    <a:pt x="45" y="85"/>
                  </a:cubicBezTo>
                  <a:cubicBezTo>
                    <a:pt x="49" y="85"/>
                    <a:pt x="75" y="79"/>
                    <a:pt x="75" y="82"/>
                  </a:cubicBezTo>
                  <a:cubicBezTo>
                    <a:pt x="75" y="82"/>
                    <a:pt x="68" y="86"/>
                    <a:pt x="67" y="90"/>
                  </a:cubicBezTo>
                  <a:cubicBezTo>
                    <a:pt x="71" y="86"/>
                    <a:pt x="75" y="86"/>
                    <a:pt x="79" y="86"/>
                  </a:cubicBezTo>
                  <a:cubicBezTo>
                    <a:pt x="71" y="94"/>
                    <a:pt x="71" y="94"/>
                    <a:pt x="71" y="94"/>
                  </a:cubicBezTo>
                  <a:cubicBezTo>
                    <a:pt x="75" y="94"/>
                    <a:pt x="82" y="98"/>
                    <a:pt x="82" y="98"/>
                  </a:cubicBezTo>
                  <a:cubicBezTo>
                    <a:pt x="82" y="94"/>
                    <a:pt x="90" y="83"/>
                    <a:pt x="90" y="83"/>
                  </a:cubicBezTo>
                  <a:cubicBezTo>
                    <a:pt x="91" y="75"/>
                    <a:pt x="65" y="67"/>
                    <a:pt x="65" y="59"/>
                  </a:cubicBezTo>
                  <a:cubicBezTo>
                    <a:pt x="62" y="43"/>
                    <a:pt x="97" y="18"/>
                    <a:pt x="55" y="28"/>
                  </a:cubicBezTo>
                  <a:cubicBezTo>
                    <a:pt x="52" y="28"/>
                    <a:pt x="41" y="20"/>
                    <a:pt x="41" y="12"/>
                  </a:cubicBezTo>
                  <a:cubicBezTo>
                    <a:pt x="41" y="8"/>
                    <a:pt x="57" y="1"/>
                    <a:pt x="42" y="0"/>
                  </a:cubicBezTo>
                  <a:cubicBezTo>
                    <a:pt x="34" y="0"/>
                    <a:pt x="0" y="21"/>
                    <a:pt x="10" y="30"/>
                  </a:cubicBezTo>
                  <a:cubicBezTo>
                    <a:pt x="14" y="34"/>
                    <a:pt x="22" y="15"/>
                    <a:pt x="22" y="15"/>
                  </a:cubicBezTo>
                  <a:cubicBezTo>
                    <a:pt x="30" y="11"/>
                    <a:pt x="22" y="30"/>
                    <a:pt x="22" y="30"/>
                  </a:cubicBezTo>
                  <a:cubicBezTo>
                    <a:pt x="29" y="30"/>
                    <a:pt x="33" y="19"/>
                    <a:pt x="37" y="19"/>
                  </a:cubicBezTo>
                  <a:cubicBezTo>
                    <a:pt x="37" y="19"/>
                    <a:pt x="55" y="39"/>
                    <a:pt x="55" y="35"/>
                  </a:cubicBezTo>
                  <a:cubicBezTo>
                    <a:pt x="53" y="70"/>
                    <a:pt x="44" y="31"/>
                    <a:pt x="40" y="31"/>
                  </a:cubicBezTo>
                  <a:cubicBezTo>
                    <a:pt x="36" y="35"/>
                    <a:pt x="40" y="39"/>
                    <a:pt x="36" y="38"/>
                  </a:cubicBezTo>
                  <a:cubicBezTo>
                    <a:pt x="36" y="38"/>
                    <a:pt x="40" y="27"/>
                    <a:pt x="37" y="27"/>
                  </a:cubicBezTo>
                  <a:cubicBezTo>
                    <a:pt x="29" y="23"/>
                    <a:pt x="29" y="38"/>
                    <a:pt x="32" y="42"/>
                  </a:cubicBezTo>
                  <a:cubicBezTo>
                    <a:pt x="29" y="38"/>
                    <a:pt x="7" y="26"/>
                    <a:pt x="6" y="37"/>
                  </a:cubicBezTo>
                  <a:cubicBezTo>
                    <a:pt x="6" y="45"/>
                    <a:pt x="21" y="42"/>
                    <a:pt x="24"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9" name="Freeform 164">
              <a:extLst>
                <a:ext uri="{FF2B5EF4-FFF2-40B4-BE49-F238E27FC236}">
                  <a16:creationId xmlns:a16="http://schemas.microsoft.com/office/drawing/2014/main" id="{E9AAB20F-640C-4435-A262-A82AFC9E0AE1}"/>
                </a:ext>
              </a:extLst>
            </p:cNvPr>
            <p:cNvSpPr>
              <a:spLocks/>
            </p:cNvSpPr>
            <p:nvPr/>
          </p:nvSpPr>
          <p:spPr bwMode="gray">
            <a:xfrm>
              <a:off x="5837444" y="3757868"/>
              <a:ext cx="4785" cy="4785"/>
            </a:xfrm>
            <a:custGeom>
              <a:avLst/>
              <a:gdLst>
                <a:gd name="T0" fmla="*/ 7 w 7"/>
                <a:gd name="T1" fmla="*/ 4 h 11"/>
                <a:gd name="T2" fmla="*/ 0 w 7"/>
                <a:gd name="T3" fmla="*/ 4 h 11"/>
                <a:gd name="T4" fmla="*/ 7 w 7"/>
                <a:gd name="T5" fmla="*/ 4 h 11"/>
              </a:gdLst>
              <a:ahLst/>
              <a:cxnLst>
                <a:cxn ang="0">
                  <a:pos x="T0" y="T1"/>
                </a:cxn>
                <a:cxn ang="0">
                  <a:pos x="T2" y="T3"/>
                </a:cxn>
                <a:cxn ang="0">
                  <a:pos x="T4" y="T5"/>
                </a:cxn>
              </a:cxnLst>
              <a:rect l="0" t="0" r="r" b="b"/>
              <a:pathLst>
                <a:path w="7" h="11">
                  <a:moveTo>
                    <a:pt x="7" y="4"/>
                  </a:moveTo>
                  <a:cubicBezTo>
                    <a:pt x="4" y="0"/>
                    <a:pt x="4" y="0"/>
                    <a:pt x="0" y="4"/>
                  </a:cubicBezTo>
                  <a:cubicBezTo>
                    <a:pt x="0" y="11"/>
                    <a:pt x="4" y="4"/>
                    <a:pt x="7"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0" name="Freeform 165">
              <a:extLst>
                <a:ext uri="{FF2B5EF4-FFF2-40B4-BE49-F238E27FC236}">
                  <a16:creationId xmlns:a16="http://schemas.microsoft.com/office/drawing/2014/main" id="{3F7DBE9C-D533-4B00-8B23-159FEC626D2F}"/>
                </a:ext>
              </a:extLst>
            </p:cNvPr>
            <p:cNvSpPr>
              <a:spLocks/>
            </p:cNvSpPr>
            <p:nvPr/>
          </p:nvSpPr>
          <p:spPr bwMode="gray">
            <a:xfrm>
              <a:off x="5218659" y="3662179"/>
              <a:ext cx="706501" cy="960075"/>
            </a:xfrm>
            <a:custGeom>
              <a:avLst/>
              <a:gdLst>
                <a:gd name="T0" fmla="*/ 191 w 1336"/>
                <a:gd name="T1" fmla="*/ 553 h 1815"/>
                <a:gd name="T2" fmla="*/ 99 w 1336"/>
                <a:gd name="T3" fmla="*/ 686 h 1815"/>
                <a:gd name="T4" fmla="*/ 41 w 1336"/>
                <a:gd name="T5" fmla="*/ 718 h 1815"/>
                <a:gd name="T6" fmla="*/ 15 w 1336"/>
                <a:gd name="T7" fmla="*/ 877 h 1815"/>
                <a:gd name="T8" fmla="*/ 13 w 1336"/>
                <a:gd name="T9" fmla="*/ 939 h 1815"/>
                <a:gd name="T10" fmla="*/ 60 w 1336"/>
                <a:gd name="T11" fmla="*/ 1052 h 1815"/>
                <a:gd name="T12" fmla="*/ 65 w 1336"/>
                <a:gd name="T13" fmla="*/ 1193 h 1815"/>
                <a:gd name="T14" fmla="*/ 61 w 1336"/>
                <a:gd name="T15" fmla="*/ 1262 h 1815"/>
                <a:gd name="T16" fmla="*/ 126 w 1336"/>
                <a:gd name="T17" fmla="*/ 1330 h 1815"/>
                <a:gd name="T18" fmla="*/ 196 w 1336"/>
                <a:gd name="T19" fmla="*/ 1341 h 1815"/>
                <a:gd name="T20" fmla="*/ 255 w 1336"/>
                <a:gd name="T21" fmla="*/ 1451 h 1815"/>
                <a:gd name="T22" fmla="*/ 175 w 1336"/>
                <a:gd name="T23" fmla="*/ 1700 h 1815"/>
                <a:gd name="T24" fmla="*/ 186 w 1336"/>
                <a:gd name="T25" fmla="*/ 1719 h 1815"/>
                <a:gd name="T26" fmla="*/ 322 w 1336"/>
                <a:gd name="T27" fmla="*/ 1707 h 1815"/>
                <a:gd name="T28" fmla="*/ 371 w 1336"/>
                <a:gd name="T29" fmla="*/ 1690 h 1815"/>
                <a:gd name="T30" fmla="*/ 499 w 1336"/>
                <a:gd name="T31" fmla="*/ 1749 h 1815"/>
                <a:gd name="T32" fmla="*/ 584 w 1336"/>
                <a:gd name="T33" fmla="*/ 1788 h 1815"/>
                <a:gd name="T34" fmla="*/ 630 w 1336"/>
                <a:gd name="T35" fmla="*/ 1745 h 1815"/>
                <a:gd name="T36" fmla="*/ 745 w 1336"/>
                <a:gd name="T37" fmla="*/ 1784 h 1815"/>
                <a:gd name="T38" fmla="*/ 847 w 1336"/>
                <a:gd name="T39" fmla="*/ 1747 h 1815"/>
                <a:gd name="T40" fmla="*/ 994 w 1336"/>
                <a:gd name="T41" fmla="*/ 1735 h 1815"/>
                <a:gd name="T42" fmla="*/ 1019 w 1336"/>
                <a:gd name="T43" fmla="*/ 1679 h 1815"/>
                <a:gd name="T44" fmla="*/ 1093 w 1336"/>
                <a:gd name="T45" fmla="*/ 1529 h 1815"/>
                <a:gd name="T46" fmla="*/ 1127 w 1336"/>
                <a:gd name="T47" fmla="*/ 1439 h 1815"/>
                <a:gd name="T48" fmla="*/ 960 w 1336"/>
                <a:gd name="T49" fmla="*/ 1259 h 1815"/>
                <a:gd name="T50" fmla="*/ 919 w 1336"/>
                <a:gd name="T51" fmla="*/ 1162 h 1815"/>
                <a:gd name="T52" fmla="*/ 986 w 1336"/>
                <a:gd name="T53" fmla="*/ 1092 h 1815"/>
                <a:gd name="T54" fmla="*/ 1128 w 1336"/>
                <a:gd name="T55" fmla="*/ 1015 h 1815"/>
                <a:gd name="T56" fmla="*/ 1225 w 1336"/>
                <a:gd name="T57" fmla="*/ 939 h 1815"/>
                <a:gd name="T58" fmla="*/ 1302 w 1336"/>
                <a:gd name="T59" fmla="*/ 981 h 1815"/>
                <a:gd name="T60" fmla="*/ 1286 w 1336"/>
                <a:gd name="T61" fmla="*/ 827 h 1815"/>
                <a:gd name="T62" fmla="*/ 1258 w 1336"/>
                <a:gd name="T63" fmla="*/ 627 h 1815"/>
                <a:gd name="T64" fmla="*/ 1235 w 1336"/>
                <a:gd name="T65" fmla="*/ 392 h 1815"/>
                <a:gd name="T66" fmla="*/ 1158 w 1336"/>
                <a:gd name="T67" fmla="*/ 270 h 1815"/>
                <a:gd name="T68" fmla="*/ 1098 w 1336"/>
                <a:gd name="T69" fmla="*/ 202 h 1815"/>
                <a:gd name="T70" fmla="*/ 991 w 1336"/>
                <a:gd name="T71" fmla="*/ 159 h 1815"/>
                <a:gd name="T72" fmla="*/ 1041 w 1336"/>
                <a:gd name="T73" fmla="*/ 138 h 1815"/>
                <a:gd name="T74" fmla="*/ 888 w 1336"/>
                <a:gd name="T75" fmla="*/ 208 h 1815"/>
                <a:gd name="T76" fmla="*/ 838 w 1336"/>
                <a:gd name="T77" fmla="*/ 247 h 1815"/>
                <a:gd name="T78" fmla="*/ 770 w 1336"/>
                <a:gd name="T79" fmla="*/ 256 h 1815"/>
                <a:gd name="T80" fmla="*/ 785 w 1336"/>
                <a:gd name="T81" fmla="*/ 172 h 1815"/>
                <a:gd name="T82" fmla="*/ 690 w 1336"/>
                <a:gd name="T83" fmla="*/ 129 h 1815"/>
                <a:gd name="T84" fmla="*/ 645 w 1336"/>
                <a:gd name="T85" fmla="*/ 51 h 1815"/>
                <a:gd name="T86" fmla="*/ 541 w 1336"/>
                <a:gd name="T87" fmla="*/ 15 h 1815"/>
                <a:gd name="T88" fmla="*/ 463 w 1336"/>
                <a:gd name="T89" fmla="*/ 8 h 1815"/>
                <a:gd name="T90" fmla="*/ 504 w 1336"/>
                <a:gd name="T91" fmla="*/ 101 h 1815"/>
                <a:gd name="T92" fmla="*/ 481 w 1336"/>
                <a:gd name="T93" fmla="*/ 181 h 1815"/>
                <a:gd name="T94" fmla="*/ 556 w 1336"/>
                <a:gd name="T95" fmla="*/ 276 h 1815"/>
                <a:gd name="T96" fmla="*/ 478 w 1336"/>
                <a:gd name="T97" fmla="*/ 257 h 1815"/>
                <a:gd name="T98" fmla="*/ 412 w 1336"/>
                <a:gd name="T99" fmla="*/ 315 h 1815"/>
                <a:gd name="T100" fmla="*/ 374 w 1336"/>
                <a:gd name="T101" fmla="*/ 325 h 1815"/>
                <a:gd name="T102" fmla="*/ 232 w 1336"/>
                <a:gd name="T103" fmla="*/ 314 h 1815"/>
                <a:gd name="T104" fmla="*/ 234 w 1336"/>
                <a:gd name="T105" fmla="*/ 42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6" h="1815">
                  <a:moveTo>
                    <a:pt x="234" y="425"/>
                  </a:moveTo>
                  <a:cubicBezTo>
                    <a:pt x="238" y="441"/>
                    <a:pt x="226" y="455"/>
                    <a:pt x="218" y="466"/>
                  </a:cubicBezTo>
                  <a:cubicBezTo>
                    <a:pt x="206" y="481"/>
                    <a:pt x="216" y="508"/>
                    <a:pt x="197" y="515"/>
                  </a:cubicBezTo>
                  <a:cubicBezTo>
                    <a:pt x="189" y="519"/>
                    <a:pt x="145" y="494"/>
                    <a:pt x="163" y="525"/>
                  </a:cubicBezTo>
                  <a:cubicBezTo>
                    <a:pt x="132" y="539"/>
                    <a:pt x="179" y="575"/>
                    <a:pt x="191" y="553"/>
                  </a:cubicBezTo>
                  <a:cubicBezTo>
                    <a:pt x="209" y="573"/>
                    <a:pt x="186" y="595"/>
                    <a:pt x="200" y="607"/>
                  </a:cubicBezTo>
                  <a:cubicBezTo>
                    <a:pt x="192" y="611"/>
                    <a:pt x="169" y="632"/>
                    <a:pt x="169" y="632"/>
                  </a:cubicBezTo>
                  <a:cubicBezTo>
                    <a:pt x="154" y="632"/>
                    <a:pt x="146" y="639"/>
                    <a:pt x="138" y="650"/>
                  </a:cubicBezTo>
                  <a:cubicBezTo>
                    <a:pt x="168" y="651"/>
                    <a:pt x="151" y="685"/>
                    <a:pt x="144" y="681"/>
                  </a:cubicBezTo>
                  <a:cubicBezTo>
                    <a:pt x="130" y="669"/>
                    <a:pt x="114" y="691"/>
                    <a:pt x="99" y="686"/>
                  </a:cubicBezTo>
                  <a:cubicBezTo>
                    <a:pt x="99" y="694"/>
                    <a:pt x="99" y="694"/>
                    <a:pt x="99" y="694"/>
                  </a:cubicBezTo>
                  <a:cubicBezTo>
                    <a:pt x="88" y="686"/>
                    <a:pt x="69" y="677"/>
                    <a:pt x="55" y="677"/>
                  </a:cubicBezTo>
                  <a:cubicBezTo>
                    <a:pt x="58" y="681"/>
                    <a:pt x="58" y="688"/>
                    <a:pt x="61" y="692"/>
                  </a:cubicBezTo>
                  <a:cubicBezTo>
                    <a:pt x="50" y="684"/>
                    <a:pt x="43" y="688"/>
                    <a:pt x="32" y="687"/>
                  </a:cubicBezTo>
                  <a:cubicBezTo>
                    <a:pt x="32" y="687"/>
                    <a:pt x="41" y="722"/>
                    <a:pt x="41" y="718"/>
                  </a:cubicBezTo>
                  <a:cubicBezTo>
                    <a:pt x="41" y="730"/>
                    <a:pt x="48" y="745"/>
                    <a:pt x="55" y="757"/>
                  </a:cubicBezTo>
                  <a:cubicBezTo>
                    <a:pt x="62" y="769"/>
                    <a:pt x="61" y="784"/>
                    <a:pt x="60" y="799"/>
                  </a:cubicBezTo>
                  <a:cubicBezTo>
                    <a:pt x="59" y="818"/>
                    <a:pt x="29" y="821"/>
                    <a:pt x="36" y="848"/>
                  </a:cubicBezTo>
                  <a:cubicBezTo>
                    <a:pt x="47" y="845"/>
                    <a:pt x="47" y="845"/>
                    <a:pt x="47" y="845"/>
                  </a:cubicBezTo>
                  <a:cubicBezTo>
                    <a:pt x="42" y="863"/>
                    <a:pt x="20" y="859"/>
                    <a:pt x="15" y="877"/>
                  </a:cubicBezTo>
                  <a:cubicBezTo>
                    <a:pt x="12" y="874"/>
                    <a:pt x="12" y="870"/>
                    <a:pt x="8" y="866"/>
                  </a:cubicBezTo>
                  <a:cubicBezTo>
                    <a:pt x="1" y="869"/>
                    <a:pt x="0" y="881"/>
                    <a:pt x="4" y="888"/>
                  </a:cubicBezTo>
                  <a:cubicBezTo>
                    <a:pt x="26" y="882"/>
                    <a:pt x="25" y="905"/>
                    <a:pt x="28" y="920"/>
                  </a:cubicBezTo>
                  <a:cubicBezTo>
                    <a:pt x="21" y="920"/>
                    <a:pt x="17" y="923"/>
                    <a:pt x="9" y="931"/>
                  </a:cubicBezTo>
                  <a:cubicBezTo>
                    <a:pt x="9" y="931"/>
                    <a:pt x="13" y="935"/>
                    <a:pt x="13" y="939"/>
                  </a:cubicBezTo>
                  <a:cubicBezTo>
                    <a:pt x="15" y="945"/>
                    <a:pt x="19" y="952"/>
                    <a:pt x="24" y="958"/>
                  </a:cubicBezTo>
                  <a:cubicBezTo>
                    <a:pt x="32" y="968"/>
                    <a:pt x="41" y="976"/>
                    <a:pt x="48" y="979"/>
                  </a:cubicBezTo>
                  <a:cubicBezTo>
                    <a:pt x="44" y="982"/>
                    <a:pt x="33" y="989"/>
                    <a:pt x="33" y="993"/>
                  </a:cubicBezTo>
                  <a:cubicBezTo>
                    <a:pt x="32" y="1012"/>
                    <a:pt x="47" y="1001"/>
                    <a:pt x="54" y="1009"/>
                  </a:cubicBezTo>
                  <a:cubicBezTo>
                    <a:pt x="58" y="1013"/>
                    <a:pt x="64" y="1044"/>
                    <a:pt x="60" y="1052"/>
                  </a:cubicBezTo>
                  <a:cubicBezTo>
                    <a:pt x="56" y="1055"/>
                    <a:pt x="37" y="1058"/>
                    <a:pt x="29" y="1066"/>
                  </a:cubicBezTo>
                  <a:cubicBezTo>
                    <a:pt x="29" y="1066"/>
                    <a:pt x="28" y="1067"/>
                    <a:pt x="28" y="1067"/>
                  </a:cubicBezTo>
                  <a:cubicBezTo>
                    <a:pt x="21" y="1075"/>
                    <a:pt x="17" y="1093"/>
                    <a:pt x="16" y="1103"/>
                  </a:cubicBezTo>
                  <a:cubicBezTo>
                    <a:pt x="15" y="1126"/>
                    <a:pt x="28" y="1165"/>
                    <a:pt x="47" y="1162"/>
                  </a:cubicBezTo>
                  <a:cubicBezTo>
                    <a:pt x="50" y="1178"/>
                    <a:pt x="70" y="1167"/>
                    <a:pt x="65" y="1193"/>
                  </a:cubicBezTo>
                  <a:cubicBezTo>
                    <a:pt x="61" y="1197"/>
                    <a:pt x="45" y="1215"/>
                    <a:pt x="41" y="1219"/>
                  </a:cubicBezTo>
                  <a:cubicBezTo>
                    <a:pt x="33" y="1223"/>
                    <a:pt x="37" y="1230"/>
                    <a:pt x="36" y="1238"/>
                  </a:cubicBezTo>
                  <a:cubicBezTo>
                    <a:pt x="36" y="1246"/>
                    <a:pt x="36" y="1249"/>
                    <a:pt x="40" y="1250"/>
                  </a:cubicBezTo>
                  <a:cubicBezTo>
                    <a:pt x="41" y="1251"/>
                    <a:pt x="43" y="1251"/>
                    <a:pt x="44" y="1252"/>
                  </a:cubicBezTo>
                  <a:cubicBezTo>
                    <a:pt x="49" y="1253"/>
                    <a:pt x="55" y="1255"/>
                    <a:pt x="61" y="1262"/>
                  </a:cubicBezTo>
                  <a:cubicBezTo>
                    <a:pt x="65" y="1266"/>
                    <a:pt x="64" y="1278"/>
                    <a:pt x="57" y="1281"/>
                  </a:cubicBezTo>
                  <a:cubicBezTo>
                    <a:pt x="61" y="1277"/>
                    <a:pt x="81" y="1317"/>
                    <a:pt x="82" y="1313"/>
                  </a:cubicBezTo>
                  <a:cubicBezTo>
                    <a:pt x="85" y="1321"/>
                    <a:pt x="77" y="1324"/>
                    <a:pt x="88" y="1328"/>
                  </a:cubicBezTo>
                  <a:cubicBezTo>
                    <a:pt x="100" y="1329"/>
                    <a:pt x="103" y="1329"/>
                    <a:pt x="100" y="1318"/>
                  </a:cubicBezTo>
                  <a:cubicBezTo>
                    <a:pt x="108" y="1318"/>
                    <a:pt x="126" y="1323"/>
                    <a:pt x="126" y="1330"/>
                  </a:cubicBezTo>
                  <a:cubicBezTo>
                    <a:pt x="128" y="1353"/>
                    <a:pt x="133" y="1334"/>
                    <a:pt x="140" y="1335"/>
                  </a:cubicBezTo>
                  <a:cubicBezTo>
                    <a:pt x="140" y="1335"/>
                    <a:pt x="159" y="1347"/>
                    <a:pt x="166" y="1347"/>
                  </a:cubicBezTo>
                  <a:cubicBezTo>
                    <a:pt x="170" y="1348"/>
                    <a:pt x="170" y="1344"/>
                    <a:pt x="181" y="1341"/>
                  </a:cubicBezTo>
                  <a:cubicBezTo>
                    <a:pt x="181" y="1341"/>
                    <a:pt x="174" y="1336"/>
                    <a:pt x="185" y="1337"/>
                  </a:cubicBezTo>
                  <a:cubicBezTo>
                    <a:pt x="189" y="1337"/>
                    <a:pt x="193" y="1341"/>
                    <a:pt x="196" y="1341"/>
                  </a:cubicBezTo>
                  <a:cubicBezTo>
                    <a:pt x="189" y="1341"/>
                    <a:pt x="203" y="1357"/>
                    <a:pt x="207" y="1357"/>
                  </a:cubicBezTo>
                  <a:cubicBezTo>
                    <a:pt x="214" y="1361"/>
                    <a:pt x="247" y="1382"/>
                    <a:pt x="251" y="1374"/>
                  </a:cubicBezTo>
                  <a:cubicBezTo>
                    <a:pt x="263" y="1364"/>
                    <a:pt x="291" y="1392"/>
                    <a:pt x="302" y="1396"/>
                  </a:cubicBezTo>
                  <a:cubicBezTo>
                    <a:pt x="287" y="1403"/>
                    <a:pt x="290" y="1422"/>
                    <a:pt x="282" y="1433"/>
                  </a:cubicBezTo>
                  <a:cubicBezTo>
                    <a:pt x="274" y="1441"/>
                    <a:pt x="259" y="1436"/>
                    <a:pt x="255" y="1451"/>
                  </a:cubicBezTo>
                  <a:cubicBezTo>
                    <a:pt x="235" y="1473"/>
                    <a:pt x="235" y="1473"/>
                    <a:pt x="235" y="1473"/>
                  </a:cubicBezTo>
                  <a:cubicBezTo>
                    <a:pt x="214" y="1526"/>
                    <a:pt x="214" y="1526"/>
                    <a:pt x="214" y="1526"/>
                  </a:cubicBezTo>
                  <a:cubicBezTo>
                    <a:pt x="217" y="1537"/>
                    <a:pt x="209" y="1552"/>
                    <a:pt x="201" y="1563"/>
                  </a:cubicBezTo>
                  <a:cubicBezTo>
                    <a:pt x="193" y="1574"/>
                    <a:pt x="191" y="1616"/>
                    <a:pt x="187" y="1624"/>
                  </a:cubicBezTo>
                  <a:cubicBezTo>
                    <a:pt x="176" y="1646"/>
                    <a:pt x="168" y="1677"/>
                    <a:pt x="175" y="1700"/>
                  </a:cubicBezTo>
                  <a:cubicBezTo>
                    <a:pt x="175" y="1701"/>
                    <a:pt x="175" y="1703"/>
                    <a:pt x="176" y="1704"/>
                  </a:cubicBezTo>
                  <a:cubicBezTo>
                    <a:pt x="176" y="1704"/>
                    <a:pt x="176" y="1704"/>
                    <a:pt x="176" y="1704"/>
                  </a:cubicBezTo>
                  <a:cubicBezTo>
                    <a:pt x="177" y="1707"/>
                    <a:pt x="178" y="1709"/>
                    <a:pt x="179" y="1711"/>
                  </a:cubicBezTo>
                  <a:cubicBezTo>
                    <a:pt x="183" y="1712"/>
                    <a:pt x="190" y="1716"/>
                    <a:pt x="194" y="1716"/>
                  </a:cubicBezTo>
                  <a:cubicBezTo>
                    <a:pt x="190" y="1716"/>
                    <a:pt x="187" y="1716"/>
                    <a:pt x="186" y="1719"/>
                  </a:cubicBezTo>
                  <a:cubicBezTo>
                    <a:pt x="197" y="1731"/>
                    <a:pt x="213" y="1709"/>
                    <a:pt x="250" y="1726"/>
                  </a:cubicBezTo>
                  <a:cubicBezTo>
                    <a:pt x="261" y="1734"/>
                    <a:pt x="269" y="1712"/>
                    <a:pt x="288" y="1717"/>
                  </a:cubicBezTo>
                  <a:cubicBezTo>
                    <a:pt x="299" y="1717"/>
                    <a:pt x="302" y="1733"/>
                    <a:pt x="321" y="1726"/>
                  </a:cubicBezTo>
                  <a:cubicBezTo>
                    <a:pt x="321" y="1714"/>
                    <a:pt x="329" y="1711"/>
                    <a:pt x="332" y="1723"/>
                  </a:cubicBezTo>
                  <a:cubicBezTo>
                    <a:pt x="359" y="1705"/>
                    <a:pt x="325" y="1711"/>
                    <a:pt x="322" y="1707"/>
                  </a:cubicBezTo>
                  <a:cubicBezTo>
                    <a:pt x="314" y="1703"/>
                    <a:pt x="310" y="1710"/>
                    <a:pt x="311" y="1699"/>
                  </a:cubicBezTo>
                  <a:cubicBezTo>
                    <a:pt x="308" y="1687"/>
                    <a:pt x="327" y="1680"/>
                    <a:pt x="334" y="1677"/>
                  </a:cubicBezTo>
                  <a:cubicBezTo>
                    <a:pt x="334" y="1677"/>
                    <a:pt x="342" y="1673"/>
                    <a:pt x="345" y="1681"/>
                  </a:cubicBezTo>
                  <a:cubicBezTo>
                    <a:pt x="357" y="1674"/>
                    <a:pt x="360" y="1693"/>
                    <a:pt x="367" y="1705"/>
                  </a:cubicBezTo>
                  <a:cubicBezTo>
                    <a:pt x="371" y="1701"/>
                    <a:pt x="371" y="1694"/>
                    <a:pt x="371" y="1690"/>
                  </a:cubicBezTo>
                  <a:cubicBezTo>
                    <a:pt x="374" y="1698"/>
                    <a:pt x="378" y="1709"/>
                    <a:pt x="385" y="1714"/>
                  </a:cubicBezTo>
                  <a:cubicBezTo>
                    <a:pt x="389" y="1714"/>
                    <a:pt x="404" y="1703"/>
                    <a:pt x="415" y="1707"/>
                  </a:cubicBezTo>
                  <a:cubicBezTo>
                    <a:pt x="426" y="1712"/>
                    <a:pt x="437" y="1716"/>
                    <a:pt x="448" y="1720"/>
                  </a:cubicBezTo>
                  <a:cubicBezTo>
                    <a:pt x="474" y="1729"/>
                    <a:pt x="474" y="1741"/>
                    <a:pt x="496" y="1746"/>
                  </a:cubicBezTo>
                  <a:cubicBezTo>
                    <a:pt x="497" y="1747"/>
                    <a:pt x="498" y="1748"/>
                    <a:pt x="499" y="1749"/>
                  </a:cubicBezTo>
                  <a:cubicBezTo>
                    <a:pt x="500" y="1749"/>
                    <a:pt x="502" y="1750"/>
                    <a:pt x="503" y="1750"/>
                  </a:cubicBezTo>
                  <a:cubicBezTo>
                    <a:pt x="518" y="1751"/>
                    <a:pt x="511" y="1731"/>
                    <a:pt x="526" y="1739"/>
                  </a:cubicBezTo>
                  <a:cubicBezTo>
                    <a:pt x="530" y="1740"/>
                    <a:pt x="544" y="1756"/>
                    <a:pt x="555" y="1764"/>
                  </a:cubicBezTo>
                  <a:cubicBezTo>
                    <a:pt x="565" y="1776"/>
                    <a:pt x="562" y="1776"/>
                    <a:pt x="568" y="1795"/>
                  </a:cubicBezTo>
                  <a:cubicBezTo>
                    <a:pt x="568" y="1791"/>
                    <a:pt x="580" y="1784"/>
                    <a:pt x="584" y="1788"/>
                  </a:cubicBezTo>
                  <a:cubicBezTo>
                    <a:pt x="595" y="1792"/>
                    <a:pt x="579" y="1811"/>
                    <a:pt x="579" y="1815"/>
                  </a:cubicBezTo>
                  <a:cubicBezTo>
                    <a:pt x="594" y="1811"/>
                    <a:pt x="624" y="1798"/>
                    <a:pt x="629" y="1779"/>
                  </a:cubicBezTo>
                  <a:cubicBezTo>
                    <a:pt x="630" y="1764"/>
                    <a:pt x="616" y="1752"/>
                    <a:pt x="630" y="1745"/>
                  </a:cubicBezTo>
                  <a:cubicBezTo>
                    <a:pt x="630" y="1745"/>
                    <a:pt x="630" y="1744"/>
                    <a:pt x="631" y="1744"/>
                  </a:cubicBezTo>
                  <a:cubicBezTo>
                    <a:pt x="630" y="1745"/>
                    <a:pt x="630" y="1745"/>
                    <a:pt x="630" y="1745"/>
                  </a:cubicBezTo>
                  <a:cubicBezTo>
                    <a:pt x="628" y="1747"/>
                    <a:pt x="634" y="1766"/>
                    <a:pt x="641" y="1753"/>
                  </a:cubicBezTo>
                  <a:cubicBezTo>
                    <a:pt x="649" y="1745"/>
                    <a:pt x="693" y="1759"/>
                    <a:pt x="690" y="1759"/>
                  </a:cubicBezTo>
                  <a:cubicBezTo>
                    <a:pt x="697" y="1763"/>
                    <a:pt x="693" y="1767"/>
                    <a:pt x="689" y="1770"/>
                  </a:cubicBezTo>
                  <a:cubicBezTo>
                    <a:pt x="697" y="1774"/>
                    <a:pt x="704" y="1782"/>
                    <a:pt x="703" y="1794"/>
                  </a:cubicBezTo>
                  <a:cubicBezTo>
                    <a:pt x="718" y="1794"/>
                    <a:pt x="733" y="1791"/>
                    <a:pt x="745" y="1784"/>
                  </a:cubicBezTo>
                  <a:cubicBezTo>
                    <a:pt x="740" y="1796"/>
                    <a:pt x="740" y="1796"/>
                    <a:pt x="740" y="1796"/>
                  </a:cubicBezTo>
                  <a:cubicBezTo>
                    <a:pt x="756" y="1792"/>
                    <a:pt x="760" y="1777"/>
                    <a:pt x="775" y="1786"/>
                  </a:cubicBezTo>
                  <a:cubicBezTo>
                    <a:pt x="775" y="1782"/>
                    <a:pt x="771" y="1778"/>
                    <a:pt x="771" y="1778"/>
                  </a:cubicBezTo>
                  <a:cubicBezTo>
                    <a:pt x="775" y="1770"/>
                    <a:pt x="798" y="1756"/>
                    <a:pt x="806" y="1753"/>
                  </a:cubicBezTo>
                  <a:cubicBezTo>
                    <a:pt x="821" y="1750"/>
                    <a:pt x="836" y="1750"/>
                    <a:pt x="847" y="1747"/>
                  </a:cubicBezTo>
                  <a:cubicBezTo>
                    <a:pt x="855" y="1747"/>
                    <a:pt x="892" y="1753"/>
                    <a:pt x="896" y="1749"/>
                  </a:cubicBezTo>
                  <a:cubicBezTo>
                    <a:pt x="908" y="1738"/>
                    <a:pt x="882" y="1730"/>
                    <a:pt x="905" y="1715"/>
                  </a:cubicBezTo>
                  <a:cubicBezTo>
                    <a:pt x="904" y="1735"/>
                    <a:pt x="904" y="1735"/>
                    <a:pt x="904" y="1735"/>
                  </a:cubicBezTo>
                  <a:cubicBezTo>
                    <a:pt x="923" y="1728"/>
                    <a:pt x="934" y="1736"/>
                    <a:pt x="948" y="1748"/>
                  </a:cubicBezTo>
                  <a:cubicBezTo>
                    <a:pt x="963" y="1760"/>
                    <a:pt x="968" y="1722"/>
                    <a:pt x="994" y="1735"/>
                  </a:cubicBezTo>
                  <a:cubicBezTo>
                    <a:pt x="990" y="1739"/>
                    <a:pt x="985" y="1761"/>
                    <a:pt x="989" y="1765"/>
                  </a:cubicBezTo>
                  <a:cubicBezTo>
                    <a:pt x="992" y="1773"/>
                    <a:pt x="1022" y="1786"/>
                    <a:pt x="1029" y="1783"/>
                  </a:cubicBezTo>
                  <a:cubicBezTo>
                    <a:pt x="1033" y="1775"/>
                    <a:pt x="1038" y="1745"/>
                    <a:pt x="1039" y="1741"/>
                  </a:cubicBezTo>
                  <a:cubicBezTo>
                    <a:pt x="1032" y="1729"/>
                    <a:pt x="1028" y="1725"/>
                    <a:pt x="1009" y="1728"/>
                  </a:cubicBezTo>
                  <a:cubicBezTo>
                    <a:pt x="1014" y="1705"/>
                    <a:pt x="1033" y="1702"/>
                    <a:pt x="1019" y="1679"/>
                  </a:cubicBezTo>
                  <a:cubicBezTo>
                    <a:pt x="1012" y="1667"/>
                    <a:pt x="1005" y="1667"/>
                    <a:pt x="1001" y="1655"/>
                  </a:cubicBezTo>
                  <a:cubicBezTo>
                    <a:pt x="998" y="1647"/>
                    <a:pt x="976" y="1635"/>
                    <a:pt x="991" y="1628"/>
                  </a:cubicBezTo>
                  <a:cubicBezTo>
                    <a:pt x="1006" y="1625"/>
                    <a:pt x="1023" y="1599"/>
                    <a:pt x="1030" y="1595"/>
                  </a:cubicBezTo>
                  <a:cubicBezTo>
                    <a:pt x="1042" y="1592"/>
                    <a:pt x="1053" y="1589"/>
                    <a:pt x="1064" y="1589"/>
                  </a:cubicBezTo>
                  <a:cubicBezTo>
                    <a:pt x="1087" y="1590"/>
                    <a:pt x="1100" y="1545"/>
                    <a:pt x="1093" y="1529"/>
                  </a:cubicBezTo>
                  <a:cubicBezTo>
                    <a:pt x="1108" y="1522"/>
                    <a:pt x="1120" y="1523"/>
                    <a:pt x="1138" y="1539"/>
                  </a:cubicBezTo>
                  <a:cubicBezTo>
                    <a:pt x="1146" y="1528"/>
                    <a:pt x="1154" y="1509"/>
                    <a:pt x="1155" y="1494"/>
                  </a:cubicBezTo>
                  <a:cubicBezTo>
                    <a:pt x="1155" y="1493"/>
                    <a:pt x="1154" y="1493"/>
                    <a:pt x="1154" y="1492"/>
                  </a:cubicBezTo>
                  <a:cubicBezTo>
                    <a:pt x="1154" y="1490"/>
                    <a:pt x="1151" y="1489"/>
                    <a:pt x="1151" y="1486"/>
                  </a:cubicBezTo>
                  <a:cubicBezTo>
                    <a:pt x="1148" y="1467"/>
                    <a:pt x="1134" y="1455"/>
                    <a:pt x="1127" y="1439"/>
                  </a:cubicBezTo>
                  <a:cubicBezTo>
                    <a:pt x="1117" y="1420"/>
                    <a:pt x="1093" y="1445"/>
                    <a:pt x="1091" y="1414"/>
                  </a:cubicBezTo>
                  <a:cubicBezTo>
                    <a:pt x="1092" y="1399"/>
                    <a:pt x="1073" y="1394"/>
                    <a:pt x="1062" y="1394"/>
                  </a:cubicBezTo>
                  <a:cubicBezTo>
                    <a:pt x="1058" y="1394"/>
                    <a:pt x="1027" y="1346"/>
                    <a:pt x="1004" y="1341"/>
                  </a:cubicBezTo>
                  <a:cubicBezTo>
                    <a:pt x="990" y="1337"/>
                    <a:pt x="972" y="1306"/>
                    <a:pt x="969" y="1294"/>
                  </a:cubicBezTo>
                  <a:cubicBezTo>
                    <a:pt x="966" y="1282"/>
                    <a:pt x="967" y="1271"/>
                    <a:pt x="960" y="1259"/>
                  </a:cubicBezTo>
                  <a:cubicBezTo>
                    <a:pt x="956" y="1255"/>
                    <a:pt x="941" y="1254"/>
                    <a:pt x="942" y="1239"/>
                  </a:cubicBezTo>
                  <a:cubicBezTo>
                    <a:pt x="954" y="1224"/>
                    <a:pt x="954" y="1224"/>
                    <a:pt x="954" y="1224"/>
                  </a:cubicBezTo>
                  <a:cubicBezTo>
                    <a:pt x="957" y="1225"/>
                    <a:pt x="962" y="1209"/>
                    <a:pt x="962" y="1202"/>
                  </a:cubicBezTo>
                  <a:cubicBezTo>
                    <a:pt x="958" y="1202"/>
                    <a:pt x="955" y="1198"/>
                    <a:pt x="951" y="1198"/>
                  </a:cubicBezTo>
                  <a:cubicBezTo>
                    <a:pt x="959" y="1183"/>
                    <a:pt x="926" y="1173"/>
                    <a:pt x="919" y="1162"/>
                  </a:cubicBezTo>
                  <a:cubicBezTo>
                    <a:pt x="912" y="1150"/>
                    <a:pt x="898" y="1126"/>
                    <a:pt x="899" y="1107"/>
                  </a:cubicBezTo>
                  <a:cubicBezTo>
                    <a:pt x="907" y="1107"/>
                    <a:pt x="907" y="1107"/>
                    <a:pt x="907" y="1107"/>
                  </a:cubicBezTo>
                  <a:cubicBezTo>
                    <a:pt x="910" y="1115"/>
                    <a:pt x="927" y="1147"/>
                    <a:pt x="931" y="1147"/>
                  </a:cubicBezTo>
                  <a:cubicBezTo>
                    <a:pt x="935" y="1143"/>
                    <a:pt x="948" y="1109"/>
                    <a:pt x="956" y="1102"/>
                  </a:cubicBezTo>
                  <a:cubicBezTo>
                    <a:pt x="963" y="1099"/>
                    <a:pt x="968" y="1080"/>
                    <a:pt x="986" y="1092"/>
                  </a:cubicBezTo>
                  <a:cubicBezTo>
                    <a:pt x="986" y="1092"/>
                    <a:pt x="1001" y="1085"/>
                    <a:pt x="1005" y="1085"/>
                  </a:cubicBezTo>
                  <a:cubicBezTo>
                    <a:pt x="1017" y="1078"/>
                    <a:pt x="1038" y="1102"/>
                    <a:pt x="1043" y="1068"/>
                  </a:cubicBezTo>
                  <a:cubicBezTo>
                    <a:pt x="1051" y="1072"/>
                    <a:pt x="1058" y="1069"/>
                    <a:pt x="1066" y="1061"/>
                  </a:cubicBezTo>
                  <a:cubicBezTo>
                    <a:pt x="1078" y="1047"/>
                    <a:pt x="1089" y="1040"/>
                    <a:pt x="1089" y="1040"/>
                  </a:cubicBezTo>
                  <a:cubicBezTo>
                    <a:pt x="1104" y="1056"/>
                    <a:pt x="1113" y="1022"/>
                    <a:pt x="1128" y="1015"/>
                  </a:cubicBezTo>
                  <a:cubicBezTo>
                    <a:pt x="1136" y="1011"/>
                    <a:pt x="1162" y="1001"/>
                    <a:pt x="1173" y="1002"/>
                  </a:cubicBezTo>
                  <a:cubicBezTo>
                    <a:pt x="1185" y="1002"/>
                    <a:pt x="1200" y="987"/>
                    <a:pt x="1216" y="981"/>
                  </a:cubicBezTo>
                  <a:cubicBezTo>
                    <a:pt x="1227" y="973"/>
                    <a:pt x="1238" y="982"/>
                    <a:pt x="1239" y="966"/>
                  </a:cubicBezTo>
                  <a:cubicBezTo>
                    <a:pt x="1239" y="963"/>
                    <a:pt x="1221" y="954"/>
                    <a:pt x="1217" y="954"/>
                  </a:cubicBezTo>
                  <a:cubicBezTo>
                    <a:pt x="1217" y="950"/>
                    <a:pt x="1221" y="943"/>
                    <a:pt x="1225" y="939"/>
                  </a:cubicBezTo>
                  <a:cubicBezTo>
                    <a:pt x="1236" y="947"/>
                    <a:pt x="1281" y="945"/>
                    <a:pt x="1261" y="971"/>
                  </a:cubicBezTo>
                  <a:cubicBezTo>
                    <a:pt x="1265" y="971"/>
                    <a:pt x="1272" y="972"/>
                    <a:pt x="1276" y="968"/>
                  </a:cubicBezTo>
                  <a:cubicBezTo>
                    <a:pt x="1260" y="990"/>
                    <a:pt x="1279" y="984"/>
                    <a:pt x="1290" y="992"/>
                  </a:cubicBezTo>
                  <a:cubicBezTo>
                    <a:pt x="1296" y="996"/>
                    <a:pt x="1299" y="991"/>
                    <a:pt x="1301" y="985"/>
                  </a:cubicBezTo>
                  <a:cubicBezTo>
                    <a:pt x="1301" y="984"/>
                    <a:pt x="1302" y="982"/>
                    <a:pt x="1302" y="981"/>
                  </a:cubicBezTo>
                  <a:cubicBezTo>
                    <a:pt x="1302" y="980"/>
                    <a:pt x="1303" y="980"/>
                    <a:pt x="1303" y="980"/>
                  </a:cubicBezTo>
                  <a:cubicBezTo>
                    <a:pt x="1304" y="977"/>
                    <a:pt x="1305" y="974"/>
                    <a:pt x="1306" y="973"/>
                  </a:cubicBezTo>
                  <a:cubicBezTo>
                    <a:pt x="1317" y="966"/>
                    <a:pt x="1327" y="928"/>
                    <a:pt x="1327" y="913"/>
                  </a:cubicBezTo>
                  <a:cubicBezTo>
                    <a:pt x="1336" y="891"/>
                    <a:pt x="1318" y="878"/>
                    <a:pt x="1319" y="855"/>
                  </a:cubicBezTo>
                  <a:cubicBezTo>
                    <a:pt x="1320" y="833"/>
                    <a:pt x="1301" y="835"/>
                    <a:pt x="1286" y="827"/>
                  </a:cubicBezTo>
                  <a:cubicBezTo>
                    <a:pt x="1275" y="819"/>
                    <a:pt x="1295" y="805"/>
                    <a:pt x="1288" y="797"/>
                  </a:cubicBezTo>
                  <a:cubicBezTo>
                    <a:pt x="1281" y="777"/>
                    <a:pt x="1256" y="761"/>
                    <a:pt x="1271" y="742"/>
                  </a:cubicBezTo>
                  <a:cubicBezTo>
                    <a:pt x="1279" y="731"/>
                    <a:pt x="1296" y="698"/>
                    <a:pt x="1277" y="693"/>
                  </a:cubicBezTo>
                  <a:cubicBezTo>
                    <a:pt x="1274" y="693"/>
                    <a:pt x="1286" y="659"/>
                    <a:pt x="1275" y="655"/>
                  </a:cubicBezTo>
                  <a:cubicBezTo>
                    <a:pt x="1261" y="646"/>
                    <a:pt x="1261" y="642"/>
                    <a:pt x="1258" y="627"/>
                  </a:cubicBezTo>
                  <a:cubicBezTo>
                    <a:pt x="1255" y="608"/>
                    <a:pt x="1270" y="612"/>
                    <a:pt x="1270" y="601"/>
                  </a:cubicBezTo>
                  <a:cubicBezTo>
                    <a:pt x="1272" y="574"/>
                    <a:pt x="1229" y="522"/>
                    <a:pt x="1196" y="517"/>
                  </a:cubicBezTo>
                  <a:cubicBezTo>
                    <a:pt x="1200" y="509"/>
                    <a:pt x="1201" y="490"/>
                    <a:pt x="1205" y="487"/>
                  </a:cubicBezTo>
                  <a:cubicBezTo>
                    <a:pt x="1213" y="476"/>
                    <a:pt x="1228" y="476"/>
                    <a:pt x="1232" y="461"/>
                  </a:cubicBezTo>
                  <a:cubicBezTo>
                    <a:pt x="1237" y="438"/>
                    <a:pt x="1245" y="416"/>
                    <a:pt x="1235" y="392"/>
                  </a:cubicBezTo>
                  <a:cubicBezTo>
                    <a:pt x="1221" y="369"/>
                    <a:pt x="1234" y="327"/>
                    <a:pt x="1209" y="315"/>
                  </a:cubicBezTo>
                  <a:cubicBezTo>
                    <a:pt x="1209" y="311"/>
                    <a:pt x="1220" y="308"/>
                    <a:pt x="1217" y="304"/>
                  </a:cubicBezTo>
                  <a:cubicBezTo>
                    <a:pt x="1213" y="300"/>
                    <a:pt x="1194" y="306"/>
                    <a:pt x="1183" y="302"/>
                  </a:cubicBezTo>
                  <a:cubicBezTo>
                    <a:pt x="1179" y="302"/>
                    <a:pt x="1169" y="294"/>
                    <a:pt x="1165" y="290"/>
                  </a:cubicBezTo>
                  <a:cubicBezTo>
                    <a:pt x="1161" y="286"/>
                    <a:pt x="1150" y="281"/>
                    <a:pt x="1158" y="270"/>
                  </a:cubicBezTo>
                  <a:cubicBezTo>
                    <a:pt x="1174" y="260"/>
                    <a:pt x="1159" y="266"/>
                    <a:pt x="1159" y="251"/>
                  </a:cubicBezTo>
                  <a:cubicBezTo>
                    <a:pt x="1160" y="236"/>
                    <a:pt x="1144" y="247"/>
                    <a:pt x="1149" y="224"/>
                  </a:cubicBezTo>
                  <a:cubicBezTo>
                    <a:pt x="1153" y="216"/>
                    <a:pt x="1142" y="216"/>
                    <a:pt x="1142" y="208"/>
                  </a:cubicBezTo>
                  <a:cubicBezTo>
                    <a:pt x="1143" y="201"/>
                    <a:pt x="1108" y="222"/>
                    <a:pt x="1108" y="222"/>
                  </a:cubicBezTo>
                  <a:cubicBezTo>
                    <a:pt x="1108" y="222"/>
                    <a:pt x="1098" y="206"/>
                    <a:pt x="1098" y="202"/>
                  </a:cubicBezTo>
                  <a:cubicBezTo>
                    <a:pt x="1098" y="202"/>
                    <a:pt x="1061" y="181"/>
                    <a:pt x="1058" y="174"/>
                  </a:cubicBezTo>
                  <a:cubicBezTo>
                    <a:pt x="1058" y="166"/>
                    <a:pt x="1048" y="143"/>
                    <a:pt x="1048" y="139"/>
                  </a:cubicBezTo>
                  <a:cubicBezTo>
                    <a:pt x="1044" y="146"/>
                    <a:pt x="1029" y="146"/>
                    <a:pt x="1029" y="153"/>
                  </a:cubicBezTo>
                  <a:cubicBezTo>
                    <a:pt x="1032" y="168"/>
                    <a:pt x="1016" y="154"/>
                    <a:pt x="1017" y="153"/>
                  </a:cubicBezTo>
                  <a:cubicBezTo>
                    <a:pt x="1010" y="156"/>
                    <a:pt x="999" y="148"/>
                    <a:pt x="991" y="159"/>
                  </a:cubicBezTo>
                  <a:cubicBezTo>
                    <a:pt x="977" y="151"/>
                    <a:pt x="968" y="185"/>
                    <a:pt x="971" y="185"/>
                  </a:cubicBezTo>
                  <a:cubicBezTo>
                    <a:pt x="949" y="184"/>
                    <a:pt x="972" y="166"/>
                    <a:pt x="965" y="165"/>
                  </a:cubicBezTo>
                  <a:cubicBezTo>
                    <a:pt x="961" y="161"/>
                    <a:pt x="984" y="151"/>
                    <a:pt x="992" y="151"/>
                  </a:cubicBezTo>
                  <a:cubicBezTo>
                    <a:pt x="988" y="151"/>
                    <a:pt x="1007" y="145"/>
                    <a:pt x="1007" y="145"/>
                  </a:cubicBezTo>
                  <a:cubicBezTo>
                    <a:pt x="1018" y="145"/>
                    <a:pt x="1037" y="150"/>
                    <a:pt x="1041" y="138"/>
                  </a:cubicBezTo>
                  <a:cubicBezTo>
                    <a:pt x="1037" y="146"/>
                    <a:pt x="1018" y="141"/>
                    <a:pt x="1004" y="137"/>
                  </a:cubicBezTo>
                  <a:cubicBezTo>
                    <a:pt x="992" y="136"/>
                    <a:pt x="978" y="120"/>
                    <a:pt x="977" y="143"/>
                  </a:cubicBezTo>
                  <a:cubicBezTo>
                    <a:pt x="977" y="151"/>
                    <a:pt x="958" y="154"/>
                    <a:pt x="950" y="161"/>
                  </a:cubicBezTo>
                  <a:cubicBezTo>
                    <a:pt x="938" y="179"/>
                    <a:pt x="929" y="202"/>
                    <a:pt x="918" y="201"/>
                  </a:cubicBezTo>
                  <a:cubicBezTo>
                    <a:pt x="907" y="201"/>
                    <a:pt x="899" y="208"/>
                    <a:pt x="888" y="208"/>
                  </a:cubicBezTo>
                  <a:cubicBezTo>
                    <a:pt x="877" y="207"/>
                    <a:pt x="873" y="199"/>
                    <a:pt x="866" y="203"/>
                  </a:cubicBezTo>
                  <a:cubicBezTo>
                    <a:pt x="862" y="203"/>
                    <a:pt x="835" y="224"/>
                    <a:pt x="838" y="228"/>
                  </a:cubicBezTo>
                  <a:cubicBezTo>
                    <a:pt x="839" y="228"/>
                    <a:pt x="839" y="228"/>
                    <a:pt x="839" y="229"/>
                  </a:cubicBezTo>
                  <a:cubicBezTo>
                    <a:pt x="846" y="232"/>
                    <a:pt x="850" y="217"/>
                    <a:pt x="858" y="218"/>
                  </a:cubicBezTo>
                  <a:cubicBezTo>
                    <a:pt x="854" y="218"/>
                    <a:pt x="838" y="244"/>
                    <a:pt x="838" y="247"/>
                  </a:cubicBezTo>
                  <a:cubicBezTo>
                    <a:pt x="833" y="266"/>
                    <a:pt x="834" y="255"/>
                    <a:pt x="822" y="254"/>
                  </a:cubicBezTo>
                  <a:cubicBezTo>
                    <a:pt x="807" y="254"/>
                    <a:pt x="807" y="254"/>
                    <a:pt x="807" y="254"/>
                  </a:cubicBezTo>
                  <a:cubicBezTo>
                    <a:pt x="811" y="254"/>
                    <a:pt x="801" y="238"/>
                    <a:pt x="797" y="234"/>
                  </a:cubicBezTo>
                  <a:cubicBezTo>
                    <a:pt x="793" y="234"/>
                    <a:pt x="775" y="233"/>
                    <a:pt x="771" y="237"/>
                  </a:cubicBezTo>
                  <a:cubicBezTo>
                    <a:pt x="755" y="247"/>
                    <a:pt x="748" y="243"/>
                    <a:pt x="770" y="256"/>
                  </a:cubicBezTo>
                  <a:cubicBezTo>
                    <a:pt x="752" y="247"/>
                    <a:pt x="731" y="281"/>
                    <a:pt x="720" y="280"/>
                  </a:cubicBezTo>
                  <a:cubicBezTo>
                    <a:pt x="713" y="280"/>
                    <a:pt x="751" y="251"/>
                    <a:pt x="751" y="251"/>
                  </a:cubicBezTo>
                  <a:cubicBezTo>
                    <a:pt x="752" y="236"/>
                    <a:pt x="748" y="239"/>
                    <a:pt x="738" y="223"/>
                  </a:cubicBezTo>
                  <a:cubicBezTo>
                    <a:pt x="738" y="223"/>
                    <a:pt x="772" y="198"/>
                    <a:pt x="776" y="199"/>
                  </a:cubicBezTo>
                  <a:cubicBezTo>
                    <a:pt x="792" y="192"/>
                    <a:pt x="784" y="184"/>
                    <a:pt x="785" y="172"/>
                  </a:cubicBezTo>
                  <a:cubicBezTo>
                    <a:pt x="786" y="145"/>
                    <a:pt x="789" y="161"/>
                    <a:pt x="794" y="146"/>
                  </a:cubicBezTo>
                  <a:cubicBezTo>
                    <a:pt x="798" y="138"/>
                    <a:pt x="778" y="149"/>
                    <a:pt x="775" y="149"/>
                  </a:cubicBezTo>
                  <a:cubicBezTo>
                    <a:pt x="775" y="149"/>
                    <a:pt x="768" y="141"/>
                    <a:pt x="752" y="155"/>
                  </a:cubicBezTo>
                  <a:cubicBezTo>
                    <a:pt x="737" y="166"/>
                    <a:pt x="737" y="155"/>
                    <a:pt x="722" y="146"/>
                  </a:cubicBezTo>
                  <a:cubicBezTo>
                    <a:pt x="715" y="138"/>
                    <a:pt x="701" y="134"/>
                    <a:pt x="690" y="129"/>
                  </a:cubicBezTo>
                  <a:cubicBezTo>
                    <a:pt x="671" y="121"/>
                    <a:pt x="674" y="152"/>
                    <a:pt x="662" y="151"/>
                  </a:cubicBezTo>
                  <a:cubicBezTo>
                    <a:pt x="667" y="124"/>
                    <a:pt x="667" y="124"/>
                    <a:pt x="667" y="124"/>
                  </a:cubicBezTo>
                  <a:cubicBezTo>
                    <a:pt x="668" y="109"/>
                    <a:pt x="634" y="123"/>
                    <a:pt x="626" y="119"/>
                  </a:cubicBezTo>
                  <a:cubicBezTo>
                    <a:pt x="637" y="123"/>
                    <a:pt x="658" y="78"/>
                    <a:pt x="644" y="66"/>
                  </a:cubicBezTo>
                  <a:cubicBezTo>
                    <a:pt x="655" y="74"/>
                    <a:pt x="645" y="51"/>
                    <a:pt x="645" y="51"/>
                  </a:cubicBezTo>
                  <a:cubicBezTo>
                    <a:pt x="645" y="32"/>
                    <a:pt x="634" y="46"/>
                    <a:pt x="630" y="46"/>
                  </a:cubicBezTo>
                  <a:cubicBezTo>
                    <a:pt x="618" y="49"/>
                    <a:pt x="601" y="22"/>
                    <a:pt x="593" y="22"/>
                  </a:cubicBezTo>
                  <a:cubicBezTo>
                    <a:pt x="594" y="18"/>
                    <a:pt x="574" y="32"/>
                    <a:pt x="574" y="32"/>
                  </a:cubicBezTo>
                  <a:cubicBezTo>
                    <a:pt x="571" y="13"/>
                    <a:pt x="567" y="24"/>
                    <a:pt x="559" y="31"/>
                  </a:cubicBezTo>
                  <a:cubicBezTo>
                    <a:pt x="544" y="34"/>
                    <a:pt x="549" y="16"/>
                    <a:pt x="541" y="15"/>
                  </a:cubicBezTo>
                  <a:cubicBezTo>
                    <a:pt x="519" y="10"/>
                    <a:pt x="505" y="2"/>
                    <a:pt x="482" y="5"/>
                  </a:cubicBezTo>
                  <a:cubicBezTo>
                    <a:pt x="477" y="4"/>
                    <a:pt x="474" y="2"/>
                    <a:pt x="472" y="0"/>
                  </a:cubicBezTo>
                  <a:cubicBezTo>
                    <a:pt x="471" y="0"/>
                    <a:pt x="471" y="0"/>
                    <a:pt x="471" y="0"/>
                  </a:cubicBezTo>
                  <a:cubicBezTo>
                    <a:pt x="471" y="0"/>
                    <a:pt x="471" y="0"/>
                    <a:pt x="471" y="0"/>
                  </a:cubicBezTo>
                  <a:cubicBezTo>
                    <a:pt x="469" y="0"/>
                    <a:pt x="467" y="1"/>
                    <a:pt x="463" y="8"/>
                  </a:cubicBezTo>
                  <a:cubicBezTo>
                    <a:pt x="459" y="15"/>
                    <a:pt x="476" y="38"/>
                    <a:pt x="473" y="42"/>
                  </a:cubicBezTo>
                  <a:cubicBezTo>
                    <a:pt x="474" y="43"/>
                    <a:pt x="486" y="78"/>
                    <a:pt x="486" y="78"/>
                  </a:cubicBezTo>
                  <a:cubicBezTo>
                    <a:pt x="486" y="78"/>
                    <a:pt x="508" y="86"/>
                    <a:pt x="504" y="94"/>
                  </a:cubicBezTo>
                  <a:cubicBezTo>
                    <a:pt x="500" y="101"/>
                    <a:pt x="482" y="89"/>
                    <a:pt x="481" y="104"/>
                  </a:cubicBezTo>
                  <a:cubicBezTo>
                    <a:pt x="484" y="120"/>
                    <a:pt x="504" y="101"/>
                    <a:pt x="504" y="101"/>
                  </a:cubicBezTo>
                  <a:cubicBezTo>
                    <a:pt x="504" y="101"/>
                    <a:pt x="499" y="116"/>
                    <a:pt x="492" y="124"/>
                  </a:cubicBezTo>
                  <a:cubicBezTo>
                    <a:pt x="492" y="124"/>
                    <a:pt x="451" y="118"/>
                    <a:pt x="458" y="126"/>
                  </a:cubicBezTo>
                  <a:cubicBezTo>
                    <a:pt x="461" y="126"/>
                    <a:pt x="461" y="130"/>
                    <a:pt x="461" y="130"/>
                  </a:cubicBezTo>
                  <a:cubicBezTo>
                    <a:pt x="416" y="147"/>
                    <a:pt x="497" y="162"/>
                    <a:pt x="498" y="147"/>
                  </a:cubicBezTo>
                  <a:cubicBezTo>
                    <a:pt x="497" y="162"/>
                    <a:pt x="471" y="157"/>
                    <a:pt x="481" y="181"/>
                  </a:cubicBezTo>
                  <a:cubicBezTo>
                    <a:pt x="481" y="184"/>
                    <a:pt x="492" y="189"/>
                    <a:pt x="496" y="197"/>
                  </a:cubicBezTo>
                  <a:cubicBezTo>
                    <a:pt x="506" y="216"/>
                    <a:pt x="488" y="204"/>
                    <a:pt x="480" y="211"/>
                  </a:cubicBezTo>
                  <a:cubicBezTo>
                    <a:pt x="476" y="215"/>
                    <a:pt x="483" y="223"/>
                    <a:pt x="487" y="227"/>
                  </a:cubicBezTo>
                  <a:cubicBezTo>
                    <a:pt x="489" y="254"/>
                    <a:pt x="512" y="240"/>
                    <a:pt x="531" y="244"/>
                  </a:cubicBezTo>
                  <a:cubicBezTo>
                    <a:pt x="546" y="249"/>
                    <a:pt x="553" y="261"/>
                    <a:pt x="556" y="276"/>
                  </a:cubicBezTo>
                  <a:cubicBezTo>
                    <a:pt x="562" y="291"/>
                    <a:pt x="580" y="329"/>
                    <a:pt x="601" y="332"/>
                  </a:cubicBezTo>
                  <a:cubicBezTo>
                    <a:pt x="603" y="332"/>
                    <a:pt x="604" y="332"/>
                    <a:pt x="605" y="332"/>
                  </a:cubicBezTo>
                  <a:cubicBezTo>
                    <a:pt x="604" y="332"/>
                    <a:pt x="603" y="332"/>
                    <a:pt x="601" y="332"/>
                  </a:cubicBezTo>
                  <a:cubicBezTo>
                    <a:pt x="570" y="331"/>
                    <a:pt x="554" y="298"/>
                    <a:pt x="548" y="272"/>
                  </a:cubicBezTo>
                  <a:cubicBezTo>
                    <a:pt x="539" y="233"/>
                    <a:pt x="500" y="269"/>
                    <a:pt x="478" y="257"/>
                  </a:cubicBezTo>
                  <a:cubicBezTo>
                    <a:pt x="445" y="240"/>
                    <a:pt x="453" y="237"/>
                    <a:pt x="432" y="274"/>
                  </a:cubicBezTo>
                  <a:cubicBezTo>
                    <a:pt x="420" y="292"/>
                    <a:pt x="445" y="313"/>
                    <a:pt x="437" y="324"/>
                  </a:cubicBezTo>
                  <a:cubicBezTo>
                    <a:pt x="437" y="328"/>
                    <a:pt x="421" y="354"/>
                    <a:pt x="425" y="354"/>
                  </a:cubicBezTo>
                  <a:cubicBezTo>
                    <a:pt x="417" y="354"/>
                    <a:pt x="426" y="331"/>
                    <a:pt x="426" y="331"/>
                  </a:cubicBezTo>
                  <a:cubicBezTo>
                    <a:pt x="430" y="316"/>
                    <a:pt x="426" y="320"/>
                    <a:pt x="412" y="315"/>
                  </a:cubicBezTo>
                  <a:cubicBezTo>
                    <a:pt x="404" y="311"/>
                    <a:pt x="402" y="288"/>
                    <a:pt x="393" y="310"/>
                  </a:cubicBezTo>
                  <a:cubicBezTo>
                    <a:pt x="385" y="325"/>
                    <a:pt x="393" y="322"/>
                    <a:pt x="400" y="322"/>
                  </a:cubicBezTo>
                  <a:cubicBezTo>
                    <a:pt x="404" y="322"/>
                    <a:pt x="395" y="345"/>
                    <a:pt x="395" y="345"/>
                  </a:cubicBezTo>
                  <a:cubicBezTo>
                    <a:pt x="387" y="360"/>
                    <a:pt x="381" y="340"/>
                    <a:pt x="373" y="336"/>
                  </a:cubicBezTo>
                  <a:cubicBezTo>
                    <a:pt x="370" y="336"/>
                    <a:pt x="355" y="331"/>
                    <a:pt x="374" y="325"/>
                  </a:cubicBezTo>
                  <a:cubicBezTo>
                    <a:pt x="393" y="314"/>
                    <a:pt x="361" y="274"/>
                    <a:pt x="350" y="274"/>
                  </a:cubicBezTo>
                  <a:cubicBezTo>
                    <a:pt x="331" y="269"/>
                    <a:pt x="312" y="280"/>
                    <a:pt x="294" y="279"/>
                  </a:cubicBezTo>
                  <a:cubicBezTo>
                    <a:pt x="286" y="278"/>
                    <a:pt x="275" y="274"/>
                    <a:pt x="264" y="274"/>
                  </a:cubicBezTo>
                  <a:cubicBezTo>
                    <a:pt x="249" y="273"/>
                    <a:pt x="229" y="295"/>
                    <a:pt x="236" y="307"/>
                  </a:cubicBezTo>
                  <a:cubicBezTo>
                    <a:pt x="232" y="306"/>
                    <a:pt x="236" y="310"/>
                    <a:pt x="232" y="314"/>
                  </a:cubicBezTo>
                  <a:cubicBezTo>
                    <a:pt x="225" y="306"/>
                    <a:pt x="229" y="310"/>
                    <a:pt x="221" y="306"/>
                  </a:cubicBezTo>
                  <a:cubicBezTo>
                    <a:pt x="224" y="321"/>
                    <a:pt x="220" y="336"/>
                    <a:pt x="215" y="352"/>
                  </a:cubicBezTo>
                  <a:cubicBezTo>
                    <a:pt x="253" y="357"/>
                    <a:pt x="241" y="360"/>
                    <a:pt x="244" y="387"/>
                  </a:cubicBezTo>
                  <a:cubicBezTo>
                    <a:pt x="244" y="388"/>
                    <a:pt x="244" y="389"/>
                    <a:pt x="243" y="389"/>
                  </a:cubicBezTo>
                  <a:cubicBezTo>
                    <a:pt x="242" y="401"/>
                    <a:pt x="235" y="414"/>
                    <a:pt x="234" y="425"/>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1" name="Freeform 166">
              <a:extLst>
                <a:ext uri="{FF2B5EF4-FFF2-40B4-BE49-F238E27FC236}">
                  <a16:creationId xmlns:a16="http://schemas.microsoft.com/office/drawing/2014/main" id="{C78820FD-0167-47DC-BFA5-3B3628609C2E}"/>
                </a:ext>
              </a:extLst>
            </p:cNvPr>
            <p:cNvSpPr>
              <a:spLocks/>
            </p:cNvSpPr>
            <p:nvPr/>
          </p:nvSpPr>
          <p:spPr bwMode="gray">
            <a:xfrm>
              <a:off x="5827875" y="3786575"/>
              <a:ext cx="1595" cy="159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167">
              <a:extLst>
                <a:ext uri="{FF2B5EF4-FFF2-40B4-BE49-F238E27FC236}">
                  <a16:creationId xmlns:a16="http://schemas.microsoft.com/office/drawing/2014/main" id="{72CC5725-D0F9-42CF-B673-A2A2FB3F144C}"/>
                </a:ext>
              </a:extLst>
            </p:cNvPr>
            <p:cNvSpPr>
              <a:spLocks/>
            </p:cNvSpPr>
            <p:nvPr/>
          </p:nvSpPr>
          <p:spPr bwMode="gray">
            <a:xfrm>
              <a:off x="5662015" y="3783385"/>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168">
              <a:extLst>
                <a:ext uri="{FF2B5EF4-FFF2-40B4-BE49-F238E27FC236}">
                  <a16:creationId xmlns:a16="http://schemas.microsoft.com/office/drawing/2014/main" id="{FC325E23-0264-4257-8FB2-16B4CA4B936E}"/>
                </a:ext>
              </a:extLst>
            </p:cNvPr>
            <p:cNvSpPr>
              <a:spLocks/>
            </p:cNvSpPr>
            <p:nvPr/>
          </p:nvSpPr>
          <p:spPr bwMode="gray">
            <a:xfrm>
              <a:off x="5368571" y="3796143"/>
              <a:ext cx="15948" cy="7975"/>
            </a:xfrm>
            <a:custGeom>
              <a:avLst/>
              <a:gdLst>
                <a:gd name="T0" fmla="*/ 11 w 30"/>
                <a:gd name="T1" fmla="*/ 14 h 15"/>
                <a:gd name="T2" fmla="*/ 30 w 30"/>
                <a:gd name="T3" fmla="*/ 8 h 15"/>
                <a:gd name="T4" fmla="*/ 15 w 30"/>
                <a:gd name="T5" fmla="*/ 3 h 15"/>
                <a:gd name="T6" fmla="*/ 11 w 30"/>
                <a:gd name="T7" fmla="*/ 14 h 15"/>
              </a:gdLst>
              <a:ahLst/>
              <a:cxnLst>
                <a:cxn ang="0">
                  <a:pos x="T0" y="T1"/>
                </a:cxn>
                <a:cxn ang="0">
                  <a:pos x="T2" y="T3"/>
                </a:cxn>
                <a:cxn ang="0">
                  <a:pos x="T4" y="T5"/>
                </a:cxn>
                <a:cxn ang="0">
                  <a:pos x="T6" y="T7"/>
                </a:cxn>
              </a:cxnLst>
              <a:rect l="0" t="0" r="r" b="b"/>
              <a:pathLst>
                <a:path w="30" h="15">
                  <a:moveTo>
                    <a:pt x="11" y="14"/>
                  </a:moveTo>
                  <a:cubicBezTo>
                    <a:pt x="15" y="15"/>
                    <a:pt x="26" y="7"/>
                    <a:pt x="30" y="8"/>
                  </a:cubicBezTo>
                  <a:cubicBezTo>
                    <a:pt x="30" y="4"/>
                    <a:pt x="27" y="0"/>
                    <a:pt x="15" y="3"/>
                  </a:cubicBezTo>
                  <a:cubicBezTo>
                    <a:pt x="19" y="3"/>
                    <a:pt x="0" y="14"/>
                    <a:pt x="11" y="1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169">
              <a:extLst>
                <a:ext uri="{FF2B5EF4-FFF2-40B4-BE49-F238E27FC236}">
                  <a16:creationId xmlns:a16="http://schemas.microsoft.com/office/drawing/2014/main" id="{72E217C4-3590-4C8E-A0B2-BE04EDF2CD9A}"/>
                </a:ext>
              </a:extLst>
            </p:cNvPr>
            <p:cNvSpPr>
              <a:spLocks/>
            </p:cNvSpPr>
            <p:nvPr/>
          </p:nvSpPr>
          <p:spPr bwMode="gray">
            <a:xfrm>
              <a:off x="5413225" y="3800927"/>
              <a:ext cx="0"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170">
              <a:extLst>
                <a:ext uri="{FF2B5EF4-FFF2-40B4-BE49-F238E27FC236}">
                  <a16:creationId xmlns:a16="http://schemas.microsoft.com/office/drawing/2014/main" id="{22370897-9796-4652-8E07-CDE6C2AF3E98}"/>
                </a:ext>
              </a:extLst>
            </p:cNvPr>
            <p:cNvSpPr>
              <a:spLocks/>
            </p:cNvSpPr>
            <p:nvPr/>
          </p:nvSpPr>
          <p:spPr bwMode="gray">
            <a:xfrm>
              <a:off x="5414821" y="3799333"/>
              <a:ext cx="1595" cy="0"/>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171">
              <a:extLst>
                <a:ext uri="{FF2B5EF4-FFF2-40B4-BE49-F238E27FC236}">
                  <a16:creationId xmlns:a16="http://schemas.microsoft.com/office/drawing/2014/main" id="{11A753ED-8CAB-4C76-A0AA-0AB9C14721EC}"/>
                </a:ext>
              </a:extLst>
            </p:cNvPr>
            <p:cNvSpPr>
              <a:spLocks/>
            </p:cNvSpPr>
            <p:nvPr/>
          </p:nvSpPr>
          <p:spPr bwMode="gray">
            <a:xfrm>
              <a:off x="5414821" y="3799333"/>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172">
              <a:extLst>
                <a:ext uri="{FF2B5EF4-FFF2-40B4-BE49-F238E27FC236}">
                  <a16:creationId xmlns:a16="http://schemas.microsoft.com/office/drawing/2014/main" id="{9786B0CF-312E-4FB2-BD07-80CDE0A7DB86}"/>
                </a:ext>
              </a:extLst>
            </p:cNvPr>
            <p:cNvSpPr>
              <a:spLocks/>
            </p:cNvSpPr>
            <p:nvPr/>
          </p:nvSpPr>
          <p:spPr bwMode="gray">
            <a:xfrm>
              <a:off x="5413225" y="3799333"/>
              <a:ext cx="1595" cy="159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0"/>
                    <a:pt x="0" y="1"/>
                    <a:pt x="0"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173">
              <a:extLst>
                <a:ext uri="{FF2B5EF4-FFF2-40B4-BE49-F238E27FC236}">
                  <a16:creationId xmlns:a16="http://schemas.microsoft.com/office/drawing/2014/main" id="{0FBE98B9-689E-4E08-BE7D-059872D572C1}"/>
                </a:ext>
              </a:extLst>
            </p:cNvPr>
            <p:cNvSpPr>
              <a:spLocks/>
            </p:cNvSpPr>
            <p:nvPr/>
          </p:nvSpPr>
          <p:spPr bwMode="gray">
            <a:xfrm>
              <a:off x="5411631" y="3800927"/>
              <a:ext cx="4785" cy="3190"/>
            </a:xfrm>
            <a:custGeom>
              <a:avLst/>
              <a:gdLst>
                <a:gd name="T0" fmla="*/ 4 w 8"/>
                <a:gd name="T1" fmla="*/ 4 h 4"/>
                <a:gd name="T2" fmla="*/ 4 w 8"/>
                <a:gd name="T3" fmla="*/ 0 h 4"/>
                <a:gd name="T4" fmla="*/ 4 w 8"/>
                <a:gd name="T5" fmla="*/ 4 h 4"/>
              </a:gdLst>
              <a:ahLst/>
              <a:cxnLst>
                <a:cxn ang="0">
                  <a:pos x="T0" y="T1"/>
                </a:cxn>
                <a:cxn ang="0">
                  <a:pos x="T2" y="T3"/>
                </a:cxn>
                <a:cxn ang="0">
                  <a:pos x="T4" y="T5"/>
                </a:cxn>
              </a:cxnLst>
              <a:rect l="0" t="0" r="r" b="b"/>
              <a:pathLst>
                <a:path w="8" h="4">
                  <a:moveTo>
                    <a:pt x="4" y="4"/>
                  </a:moveTo>
                  <a:cubicBezTo>
                    <a:pt x="8" y="4"/>
                    <a:pt x="8" y="0"/>
                    <a:pt x="4" y="0"/>
                  </a:cubicBezTo>
                  <a:cubicBezTo>
                    <a:pt x="4" y="0"/>
                    <a:pt x="0" y="4"/>
                    <a:pt x="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174">
              <a:extLst>
                <a:ext uri="{FF2B5EF4-FFF2-40B4-BE49-F238E27FC236}">
                  <a16:creationId xmlns:a16="http://schemas.microsoft.com/office/drawing/2014/main" id="{5845FB92-57BA-4C91-AF93-D14A325A5ACF}"/>
                </a:ext>
              </a:extLst>
            </p:cNvPr>
            <p:cNvSpPr>
              <a:spLocks/>
            </p:cNvSpPr>
            <p:nvPr/>
          </p:nvSpPr>
          <p:spPr bwMode="gray">
            <a:xfrm>
              <a:off x="5630119" y="3713213"/>
              <a:ext cx="23923" cy="25517"/>
            </a:xfrm>
            <a:custGeom>
              <a:avLst/>
              <a:gdLst>
                <a:gd name="T0" fmla="*/ 2 w 44"/>
                <a:gd name="T1" fmla="*/ 35 h 48"/>
                <a:gd name="T2" fmla="*/ 14 w 44"/>
                <a:gd name="T3" fmla="*/ 35 h 48"/>
                <a:gd name="T4" fmla="*/ 43 w 44"/>
                <a:gd name="T5" fmla="*/ 48 h 48"/>
                <a:gd name="T6" fmla="*/ 2 w 44"/>
                <a:gd name="T7" fmla="*/ 35 h 48"/>
              </a:gdLst>
              <a:ahLst/>
              <a:cxnLst>
                <a:cxn ang="0">
                  <a:pos x="T0" y="T1"/>
                </a:cxn>
                <a:cxn ang="0">
                  <a:pos x="T2" y="T3"/>
                </a:cxn>
                <a:cxn ang="0">
                  <a:pos x="T4" y="T5"/>
                </a:cxn>
                <a:cxn ang="0">
                  <a:pos x="T6" y="T7"/>
                </a:cxn>
              </a:cxnLst>
              <a:rect l="0" t="0" r="r" b="b"/>
              <a:pathLst>
                <a:path w="44" h="48">
                  <a:moveTo>
                    <a:pt x="2" y="35"/>
                  </a:moveTo>
                  <a:cubicBezTo>
                    <a:pt x="6" y="39"/>
                    <a:pt x="10" y="39"/>
                    <a:pt x="14" y="35"/>
                  </a:cubicBezTo>
                  <a:cubicBezTo>
                    <a:pt x="24" y="44"/>
                    <a:pt x="32" y="48"/>
                    <a:pt x="43" y="48"/>
                  </a:cubicBezTo>
                  <a:cubicBezTo>
                    <a:pt x="44" y="25"/>
                    <a:pt x="0" y="0"/>
                    <a:pt x="2" y="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0" name="Freeform 175">
              <a:extLst>
                <a:ext uri="{FF2B5EF4-FFF2-40B4-BE49-F238E27FC236}">
                  <a16:creationId xmlns:a16="http://schemas.microsoft.com/office/drawing/2014/main" id="{712AB464-8644-4211-B231-05C1F04CDAB2}"/>
                </a:ext>
              </a:extLst>
            </p:cNvPr>
            <p:cNvSpPr>
              <a:spLocks/>
            </p:cNvSpPr>
            <p:nvPr/>
          </p:nvSpPr>
          <p:spPr bwMode="gray">
            <a:xfrm>
              <a:off x="5386114" y="3796143"/>
              <a:ext cx="15948" cy="6379"/>
            </a:xfrm>
            <a:custGeom>
              <a:avLst/>
              <a:gdLst>
                <a:gd name="T0" fmla="*/ 26 w 30"/>
                <a:gd name="T1" fmla="*/ 5 h 12"/>
                <a:gd name="T2" fmla="*/ 11 w 30"/>
                <a:gd name="T3" fmla="*/ 1 h 12"/>
                <a:gd name="T4" fmla="*/ 4 w 30"/>
                <a:gd name="T5" fmla="*/ 8 h 12"/>
                <a:gd name="T6" fmla="*/ 26 w 30"/>
                <a:gd name="T7" fmla="*/ 5 h 12"/>
              </a:gdLst>
              <a:ahLst/>
              <a:cxnLst>
                <a:cxn ang="0">
                  <a:pos x="T0" y="T1"/>
                </a:cxn>
                <a:cxn ang="0">
                  <a:pos x="T2" y="T3"/>
                </a:cxn>
                <a:cxn ang="0">
                  <a:pos x="T4" y="T5"/>
                </a:cxn>
                <a:cxn ang="0">
                  <a:pos x="T6" y="T7"/>
                </a:cxn>
              </a:cxnLst>
              <a:rect l="0" t="0" r="r" b="b"/>
              <a:pathLst>
                <a:path w="30" h="12">
                  <a:moveTo>
                    <a:pt x="26" y="5"/>
                  </a:moveTo>
                  <a:cubicBezTo>
                    <a:pt x="30" y="2"/>
                    <a:pt x="11" y="1"/>
                    <a:pt x="11" y="1"/>
                  </a:cubicBezTo>
                  <a:cubicBezTo>
                    <a:pt x="11" y="1"/>
                    <a:pt x="0" y="0"/>
                    <a:pt x="4" y="8"/>
                  </a:cubicBezTo>
                  <a:cubicBezTo>
                    <a:pt x="7" y="12"/>
                    <a:pt x="19" y="5"/>
                    <a:pt x="26"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176">
              <a:extLst>
                <a:ext uri="{FF2B5EF4-FFF2-40B4-BE49-F238E27FC236}">
                  <a16:creationId xmlns:a16="http://schemas.microsoft.com/office/drawing/2014/main" id="{1695D2AE-3B64-400E-A784-33B0F559ECE8}"/>
                </a:ext>
              </a:extLst>
            </p:cNvPr>
            <p:cNvSpPr>
              <a:spLocks/>
            </p:cNvSpPr>
            <p:nvPr/>
          </p:nvSpPr>
          <p:spPr bwMode="gray">
            <a:xfrm>
              <a:off x="5437148" y="3684507"/>
              <a:ext cx="7975" cy="17543"/>
            </a:xfrm>
            <a:custGeom>
              <a:avLst/>
              <a:gdLst>
                <a:gd name="T0" fmla="*/ 15 w 15"/>
                <a:gd name="T1" fmla="*/ 27 h 35"/>
                <a:gd name="T2" fmla="*/ 12 w 15"/>
                <a:gd name="T3" fmla="*/ 0 h 35"/>
                <a:gd name="T4" fmla="*/ 0 w 15"/>
                <a:gd name="T5" fmla="*/ 15 h 35"/>
                <a:gd name="T6" fmla="*/ 15 w 15"/>
                <a:gd name="T7" fmla="*/ 27 h 35"/>
              </a:gdLst>
              <a:ahLst/>
              <a:cxnLst>
                <a:cxn ang="0">
                  <a:pos x="T0" y="T1"/>
                </a:cxn>
                <a:cxn ang="0">
                  <a:pos x="T2" y="T3"/>
                </a:cxn>
                <a:cxn ang="0">
                  <a:pos x="T4" y="T5"/>
                </a:cxn>
                <a:cxn ang="0">
                  <a:pos x="T6" y="T7"/>
                </a:cxn>
              </a:cxnLst>
              <a:rect l="0" t="0" r="r" b="b"/>
              <a:pathLst>
                <a:path w="15" h="35">
                  <a:moveTo>
                    <a:pt x="15" y="27"/>
                  </a:moveTo>
                  <a:cubicBezTo>
                    <a:pt x="15" y="23"/>
                    <a:pt x="9" y="0"/>
                    <a:pt x="12" y="0"/>
                  </a:cubicBezTo>
                  <a:cubicBezTo>
                    <a:pt x="9" y="0"/>
                    <a:pt x="4" y="11"/>
                    <a:pt x="0" y="15"/>
                  </a:cubicBezTo>
                  <a:cubicBezTo>
                    <a:pt x="0" y="15"/>
                    <a:pt x="11" y="35"/>
                    <a:pt x="15" y="2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177">
              <a:extLst>
                <a:ext uri="{FF2B5EF4-FFF2-40B4-BE49-F238E27FC236}">
                  <a16:creationId xmlns:a16="http://schemas.microsoft.com/office/drawing/2014/main" id="{2DB21B96-8CF3-4BDE-B28F-F3E1427A60A2}"/>
                </a:ext>
              </a:extLst>
            </p:cNvPr>
            <p:cNvSpPr>
              <a:spLocks/>
            </p:cNvSpPr>
            <p:nvPr/>
          </p:nvSpPr>
          <p:spPr bwMode="gray">
            <a:xfrm>
              <a:off x="5397277" y="3796143"/>
              <a:ext cx="17543" cy="3190"/>
            </a:xfrm>
            <a:custGeom>
              <a:avLst/>
              <a:gdLst>
                <a:gd name="T0" fmla="*/ 15 w 34"/>
                <a:gd name="T1" fmla="*/ 3 h 7"/>
                <a:gd name="T2" fmla="*/ 26 w 34"/>
                <a:gd name="T3" fmla="*/ 7 h 7"/>
                <a:gd name="T4" fmla="*/ 15 w 34"/>
                <a:gd name="T5" fmla="*/ 3 h 7"/>
              </a:gdLst>
              <a:ahLst/>
              <a:cxnLst>
                <a:cxn ang="0">
                  <a:pos x="T0" y="T1"/>
                </a:cxn>
                <a:cxn ang="0">
                  <a:pos x="T2" y="T3"/>
                </a:cxn>
                <a:cxn ang="0">
                  <a:pos x="T4" y="T5"/>
                </a:cxn>
              </a:cxnLst>
              <a:rect l="0" t="0" r="r" b="b"/>
              <a:pathLst>
                <a:path w="34" h="7">
                  <a:moveTo>
                    <a:pt x="15" y="3"/>
                  </a:moveTo>
                  <a:cubicBezTo>
                    <a:pt x="18" y="7"/>
                    <a:pt x="22" y="7"/>
                    <a:pt x="26" y="7"/>
                  </a:cubicBezTo>
                  <a:cubicBezTo>
                    <a:pt x="34" y="0"/>
                    <a:pt x="0" y="2"/>
                    <a:pt x="15"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3" name="Freeform 178">
              <a:extLst>
                <a:ext uri="{FF2B5EF4-FFF2-40B4-BE49-F238E27FC236}">
                  <a16:creationId xmlns:a16="http://schemas.microsoft.com/office/drawing/2014/main" id="{619FBB96-E12F-43A6-BB19-39E043D31720}"/>
                </a:ext>
              </a:extLst>
            </p:cNvPr>
            <p:cNvSpPr>
              <a:spLocks/>
            </p:cNvSpPr>
            <p:nvPr/>
          </p:nvSpPr>
          <p:spPr bwMode="gray">
            <a:xfrm>
              <a:off x="5418010" y="3804117"/>
              <a:ext cx="12758" cy="4785"/>
            </a:xfrm>
            <a:custGeom>
              <a:avLst/>
              <a:gdLst>
                <a:gd name="T0" fmla="*/ 8 w 23"/>
                <a:gd name="T1" fmla="*/ 7 h 8"/>
                <a:gd name="T2" fmla="*/ 12 w 23"/>
                <a:gd name="T3" fmla="*/ 0 h 8"/>
                <a:gd name="T4" fmla="*/ 8 w 23"/>
                <a:gd name="T5" fmla="*/ 7 h 8"/>
              </a:gdLst>
              <a:ahLst/>
              <a:cxnLst>
                <a:cxn ang="0">
                  <a:pos x="T0" y="T1"/>
                </a:cxn>
                <a:cxn ang="0">
                  <a:pos x="T2" y="T3"/>
                </a:cxn>
                <a:cxn ang="0">
                  <a:pos x="T4" y="T5"/>
                </a:cxn>
              </a:cxnLst>
              <a:rect l="0" t="0" r="r" b="b"/>
              <a:pathLst>
                <a:path w="23" h="8">
                  <a:moveTo>
                    <a:pt x="8" y="7"/>
                  </a:moveTo>
                  <a:cubicBezTo>
                    <a:pt x="11" y="8"/>
                    <a:pt x="23" y="1"/>
                    <a:pt x="12" y="0"/>
                  </a:cubicBezTo>
                  <a:cubicBezTo>
                    <a:pt x="12" y="0"/>
                    <a:pt x="0" y="7"/>
                    <a:pt x="8"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4" name="Freeform 179">
              <a:extLst>
                <a:ext uri="{FF2B5EF4-FFF2-40B4-BE49-F238E27FC236}">
                  <a16:creationId xmlns:a16="http://schemas.microsoft.com/office/drawing/2014/main" id="{DE7E9F99-02AF-4129-996C-353F3517A506}"/>
                </a:ext>
              </a:extLst>
            </p:cNvPr>
            <p:cNvSpPr>
              <a:spLocks/>
            </p:cNvSpPr>
            <p:nvPr/>
          </p:nvSpPr>
          <p:spPr bwMode="gray">
            <a:xfrm>
              <a:off x="5408441" y="3746704"/>
              <a:ext cx="4785" cy="3190"/>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7" y="4"/>
                    <a:pt x="7" y="0"/>
                    <a:pt x="4" y="0"/>
                  </a:cubicBezTo>
                  <a:cubicBezTo>
                    <a:pt x="4" y="0"/>
                    <a:pt x="0" y="3"/>
                    <a:pt x="3"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5" name="Freeform 180">
              <a:extLst>
                <a:ext uri="{FF2B5EF4-FFF2-40B4-BE49-F238E27FC236}">
                  <a16:creationId xmlns:a16="http://schemas.microsoft.com/office/drawing/2014/main" id="{2B7DF153-5ECC-4552-A10A-2A163DF65422}"/>
                </a:ext>
              </a:extLst>
            </p:cNvPr>
            <p:cNvSpPr>
              <a:spLocks/>
            </p:cNvSpPr>
            <p:nvPr/>
          </p:nvSpPr>
          <p:spPr bwMode="gray">
            <a:xfrm>
              <a:off x="5406846" y="3745110"/>
              <a:ext cx="1595" cy="6379"/>
            </a:xfrm>
            <a:custGeom>
              <a:avLst/>
              <a:gdLst>
                <a:gd name="T0" fmla="*/ 4 w 4"/>
                <a:gd name="T1" fmla="*/ 0 h 11"/>
                <a:gd name="T2" fmla="*/ 4 w 4"/>
                <a:gd name="T3" fmla="*/ 11 h 11"/>
                <a:gd name="T4" fmla="*/ 4 w 4"/>
                <a:gd name="T5" fmla="*/ 0 h 11"/>
              </a:gdLst>
              <a:ahLst/>
              <a:cxnLst>
                <a:cxn ang="0">
                  <a:pos x="T0" y="T1"/>
                </a:cxn>
                <a:cxn ang="0">
                  <a:pos x="T2" y="T3"/>
                </a:cxn>
                <a:cxn ang="0">
                  <a:pos x="T4" y="T5"/>
                </a:cxn>
              </a:cxnLst>
              <a:rect l="0" t="0" r="r" b="b"/>
              <a:pathLst>
                <a:path w="4" h="11">
                  <a:moveTo>
                    <a:pt x="4" y="0"/>
                  </a:moveTo>
                  <a:cubicBezTo>
                    <a:pt x="0" y="3"/>
                    <a:pt x="0" y="7"/>
                    <a:pt x="4" y="11"/>
                  </a:cubicBez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6" name="Freeform 181">
              <a:extLst>
                <a:ext uri="{FF2B5EF4-FFF2-40B4-BE49-F238E27FC236}">
                  <a16:creationId xmlns:a16="http://schemas.microsoft.com/office/drawing/2014/main" id="{4EC1C2FD-F726-4684-9191-71D9965B3C92}"/>
                </a:ext>
              </a:extLst>
            </p:cNvPr>
            <p:cNvSpPr>
              <a:spLocks/>
            </p:cNvSpPr>
            <p:nvPr/>
          </p:nvSpPr>
          <p:spPr bwMode="gray">
            <a:xfrm>
              <a:off x="5441932" y="3775410"/>
              <a:ext cx="7975" cy="11164"/>
            </a:xfrm>
            <a:custGeom>
              <a:avLst/>
              <a:gdLst>
                <a:gd name="T0" fmla="*/ 4 w 15"/>
                <a:gd name="T1" fmla="*/ 4 h 23"/>
                <a:gd name="T2" fmla="*/ 11 w 15"/>
                <a:gd name="T3" fmla="*/ 8 h 23"/>
                <a:gd name="T4" fmla="*/ 4 w 15"/>
                <a:gd name="T5" fmla="*/ 4 h 23"/>
              </a:gdLst>
              <a:ahLst/>
              <a:cxnLst>
                <a:cxn ang="0">
                  <a:pos x="T0" y="T1"/>
                </a:cxn>
                <a:cxn ang="0">
                  <a:pos x="T2" y="T3"/>
                </a:cxn>
                <a:cxn ang="0">
                  <a:pos x="T4" y="T5"/>
                </a:cxn>
              </a:cxnLst>
              <a:rect l="0" t="0" r="r" b="b"/>
              <a:pathLst>
                <a:path w="15" h="23">
                  <a:moveTo>
                    <a:pt x="4" y="4"/>
                  </a:moveTo>
                  <a:cubicBezTo>
                    <a:pt x="0" y="0"/>
                    <a:pt x="7" y="23"/>
                    <a:pt x="11" y="8"/>
                  </a:cubicBezTo>
                  <a:cubicBezTo>
                    <a:pt x="15" y="5"/>
                    <a:pt x="4" y="4"/>
                    <a:pt x="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7" name="Freeform 182">
              <a:extLst>
                <a:ext uri="{FF2B5EF4-FFF2-40B4-BE49-F238E27FC236}">
                  <a16:creationId xmlns:a16="http://schemas.microsoft.com/office/drawing/2014/main" id="{CB40F9E8-015E-43FF-BBFC-EA7DEAF26C52}"/>
                </a:ext>
              </a:extLst>
            </p:cNvPr>
            <p:cNvSpPr>
              <a:spLocks/>
            </p:cNvSpPr>
            <p:nvPr/>
          </p:nvSpPr>
          <p:spPr bwMode="gray">
            <a:xfrm>
              <a:off x="5446717" y="3783385"/>
              <a:ext cx="6379" cy="1595"/>
            </a:xfrm>
            <a:custGeom>
              <a:avLst/>
              <a:gdLst>
                <a:gd name="T0" fmla="*/ 8 w 12"/>
                <a:gd name="T1" fmla="*/ 4 h 4"/>
                <a:gd name="T2" fmla="*/ 8 w 12"/>
                <a:gd name="T3" fmla="*/ 0 h 4"/>
                <a:gd name="T4" fmla="*/ 8 w 12"/>
                <a:gd name="T5" fmla="*/ 4 h 4"/>
              </a:gdLst>
              <a:ahLst/>
              <a:cxnLst>
                <a:cxn ang="0">
                  <a:pos x="T0" y="T1"/>
                </a:cxn>
                <a:cxn ang="0">
                  <a:pos x="T2" y="T3"/>
                </a:cxn>
                <a:cxn ang="0">
                  <a:pos x="T4" y="T5"/>
                </a:cxn>
              </a:cxnLst>
              <a:rect l="0" t="0" r="r" b="b"/>
              <a:pathLst>
                <a:path w="12" h="4">
                  <a:moveTo>
                    <a:pt x="8" y="4"/>
                  </a:moveTo>
                  <a:cubicBezTo>
                    <a:pt x="12" y="4"/>
                    <a:pt x="8" y="0"/>
                    <a:pt x="8" y="0"/>
                  </a:cubicBezTo>
                  <a:cubicBezTo>
                    <a:pt x="1" y="0"/>
                    <a:pt x="0" y="4"/>
                    <a:pt x="8"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8" name="Freeform 183">
              <a:extLst>
                <a:ext uri="{FF2B5EF4-FFF2-40B4-BE49-F238E27FC236}">
                  <a16:creationId xmlns:a16="http://schemas.microsoft.com/office/drawing/2014/main" id="{F38B1CC5-F149-46FF-A530-25E2163BC59D}"/>
                </a:ext>
              </a:extLst>
            </p:cNvPr>
            <p:cNvSpPr>
              <a:spLocks/>
            </p:cNvSpPr>
            <p:nvPr/>
          </p:nvSpPr>
          <p:spPr bwMode="gray">
            <a:xfrm>
              <a:off x="5440338" y="3706834"/>
              <a:ext cx="12758" cy="6379"/>
            </a:xfrm>
            <a:custGeom>
              <a:avLst/>
              <a:gdLst>
                <a:gd name="T0" fmla="*/ 19 w 26"/>
                <a:gd name="T1" fmla="*/ 0 h 12"/>
                <a:gd name="T2" fmla="*/ 19 w 26"/>
                <a:gd name="T3" fmla="*/ 8 h 12"/>
                <a:gd name="T4" fmla="*/ 19 w 26"/>
                <a:gd name="T5" fmla="*/ 0 h 12"/>
              </a:gdLst>
              <a:ahLst/>
              <a:cxnLst>
                <a:cxn ang="0">
                  <a:pos x="T0" y="T1"/>
                </a:cxn>
                <a:cxn ang="0">
                  <a:pos x="T2" y="T3"/>
                </a:cxn>
                <a:cxn ang="0">
                  <a:pos x="T4" y="T5"/>
                </a:cxn>
              </a:cxnLst>
              <a:rect l="0" t="0" r="r" b="b"/>
              <a:pathLst>
                <a:path w="26" h="12">
                  <a:moveTo>
                    <a:pt x="19" y="0"/>
                  </a:moveTo>
                  <a:cubicBezTo>
                    <a:pt x="0" y="3"/>
                    <a:pt x="26" y="12"/>
                    <a:pt x="19" y="8"/>
                  </a:cubicBezTo>
                  <a:cubicBezTo>
                    <a:pt x="23" y="4"/>
                    <a:pt x="23" y="0"/>
                    <a:pt x="19"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9" name="Freeform 184">
              <a:extLst>
                <a:ext uri="{FF2B5EF4-FFF2-40B4-BE49-F238E27FC236}">
                  <a16:creationId xmlns:a16="http://schemas.microsoft.com/office/drawing/2014/main" id="{CFCD65F3-64B0-4FFC-8305-E4ACFB66CC9F}"/>
                </a:ext>
              </a:extLst>
            </p:cNvPr>
            <p:cNvSpPr>
              <a:spLocks/>
            </p:cNvSpPr>
            <p:nvPr/>
          </p:nvSpPr>
          <p:spPr bwMode="gray">
            <a:xfrm>
              <a:off x="5437148" y="3792954"/>
              <a:ext cx="4785" cy="3190"/>
            </a:xfrm>
            <a:custGeom>
              <a:avLst/>
              <a:gdLst>
                <a:gd name="T0" fmla="*/ 7 w 11"/>
                <a:gd name="T1" fmla="*/ 8 h 8"/>
                <a:gd name="T2" fmla="*/ 8 w 11"/>
                <a:gd name="T3" fmla="*/ 0 h 8"/>
                <a:gd name="T4" fmla="*/ 7 w 11"/>
                <a:gd name="T5" fmla="*/ 8 h 8"/>
              </a:gdLst>
              <a:ahLst/>
              <a:cxnLst>
                <a:cxn ang="0">
                  <a:pos x="T0" y="T1"/>
                </a:cxn>
                <a:cxn ang="0">
                  <a:pos x="T2" y="T3"/>
                </a:cxn>
                <a:cxn ang="0">
                  <a:pos x="T4" y="T5"/>
                </a:cxn>
              </a:cxnLst>
              <a:rect l="0" t="0" r="r" b="b"/>
              <a:pathLst>
                <a:path w="11" h="8">
                  <a:moveTo>
                    <a:pt x="7" y="8"/>
                  </a:moveTo>
                  <a:cubicBezTo>
                    <a:pt x="11" y="4"/>
                    <a:pt x="8" y="0"/>
                    <a:pt x="8" y="0"/>
                  </a:cubicBezTo>
                  <a:cubicBezTo>
                    <a:pt x="0" y="0"/>
                    <a:pt x="0" y="8"/>
                    <a:pt x="7"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0" name="Freeform 185">
              <a:extLst>
                <a:ext uri="{FF2B5EF4-FFF2-40B4-BE49-F238E27FC236}">
                  <a16:creationId xmlns:a16="http://schemas.microsoft.com/office/drawing/2014/main" id="{D3165E2E-B6BE-4014-BE7E-A1FAC90EAE27}"/>
                </a:ext>
              </a:extLst>
            </p:cNvPr>
            <p:cNvSpPr>
              <a:spLocks/>
            </p:cNvSpPr>
            <p:nvPr/>
          </p:nvSpPr>
          <p:spPr bwMode="gray">
            <a:xfrm>
              <a:off x="5446717" y="3711618"/>
              <a:ext cx="4785" cy="11164"/>
            </a:xfrm>
            <a:custGeom>
              <a:avLst/>
              <a:gdLst>
                <a:gd name="T0" fmla="*/ 11 w 11"/>
                <a:gd name="T1" fmla="*/ 16 h 19"/>
                <a:gd name="T2" fmla="*/ 7 w 11"/>
                <a:gd name="T3" fmla="*/ 8 h 19"/>
                <a:gd name="T4" fmla="*/ 11 w 11"/>
                <a:gd name="T5" fmla="*/ 16 h 19"/>
              </a:gdLst>
              <a:ahLst/>
              <a:cxnLst>
                <a:cxn ang="0">
                  <a:pos x="T0" y="T1"/>
                </a:cxn>
                <a:cxn ang="0">
                  <a:pos x="T2" y="T3"/>
                </a:cxn>
                <a:cxn ang="0">
                  <a:pos x="T4" y="T5"/>
                </a:cxn>
              </a:cxnLst>
              <a:rect l="0" t="0" r="r" b="b"/>
              <a:pathLst>
                <a:path w="11" h="19">
                  <a:moveTo>
                    <a:pt x="11" y="16"/>
                  </a:moveTo>
                  <a:cubicBezTo>
                    <a:pt x="11" y="16"/>
                    <a:pt x="11" y="12"/>
                    <a:pt x="7" y="8"/>
                  </a:cubicBezTo>
                  <a:cubicBezTo>
                    <a:pt x="0" y="0"/>
                    <a:pt x="3" y="19"/>
                    <a:pt x="11"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186">
              <a:extLst>
                <a:ext uri="{FF2B5EF4-FFF2-40B4-BE49-F238E27FC236}">
                  <a16:creationId xmlns:a16="http://schemas.microsoft.com/office/drawing/2014/main" id="{89EA58B0-E0A0-4677-A8A7-25B8822FBFEC}"/>
                </a:ext>
              </a:extLst>
            </p:cNvPr>
            <p:cNvSpPr>
              <a:spLocks/>
            </p:cNvSpPr>
            <p:nvPr/>
          </p:nvSpPr>
          <p:spPr bwMode="gray">
            <a:xfrm>
              <a:off x="5462665" y="3764247"/>
              <a:ext cx="3190" cy="7975"/>
            </a:xfrm>
            <a:custGeom>
              <a:avLst/>
              <a:gdLst>
                <a:gd name="T0" fmla="*/ 3 w 4"/>
                <a:gd name="T1" fmla="*/ 12 h 15"/>
                <a:gd name="T2" fmla="*/ 4 w 4"/>
                <a:gd name="T3" fmla="*/ 4 h 15"/>
                <a:gd name="T4" fmla="*/ 0 w 4"/>
                <a:gd name="T5" fmla="*/ 8 h 15"/>
                <a:gd name="T6" fmla="*/ 3 w 4"/>
                <a:gd name="T7" fmla="*/ 12 h 15"/>
              </a:gdLst>
              <a:ahLst/>
              <a:cxnLst>
                <a:cxn ang="0">
                  <a:pos x="T0" y="T1"/>
                </a:cxn>
                <a:cxn ang="0">
                  <a:pos x="T2" y="T3"/>
                </a:cxn>
                <a:cxn ang="0">
                  <a:pos x="T4" y="T5"/>
                </a:cxn>
                <a:cxn ang="0">
                  <a:pos x="T6" y="T7"/>
                </a:cxn>
              </a:cxnLst>
              <a:rect l="0" t="0" r="r" b="b"/>
              <a:pathLst>
                <a:path w="4" h="15">
                  <a:moveTo>
                    <a:pt x="3" y="12"/>
                  </a:moveTo>
                  <a:cubicBezTo>
                    <a:pt x="4" y="4"/>
                    <a:pt x="4" y="4"/>
                    <a:pt x="4" y="4"/>
                  </a:cubicBezTo>
                  <a:cubicBezTo>
                    <a:pt x="4" y="4"/>
                    <a:pt x="0" y="0"/>
                    <a:pt x="0" y="8"/>
                  </a:cubicBezTo>
                  <a:cubicBezTo>
                    <a:pt x="0" y="15"/>
                    <a:pt x="3" y="12"/>
                    <a:pt x="3"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2" name="Freeform 187">
              <a:extLst>
                <a:ext uri="{FF2B5EF4-FFF2-40B4-BE49-F238E27FC236}">
                  <a16:creationId xmlns:a16="http://schemas.microsoft.com/office/drawing/2014/main" id="{0DD6234E-3317-4E03-B926-C74554D835A1}"/>
                </a:ext>
              </a:extLst>
            </p:cNvPr>
            <p:cNvSpPr>
              <a:spLocks/>
            </p:cNvSpPr>
            <p:nvPr/>
          </p:nvSpPr>
          <p:spPr bwMode="gray">
            <a:xfrm>
              <a:off x="5448311" y="3700455"/>
              <a:ext cx="3190" cy="6379"/>
            </a:xfrm>
            <a:custGeom>
              <a:avLst/>
              <a:gdLst>
                <a:gd name="T0" fmla="*/ 4 w 4"/>
                <a:gd name="T1" fmla="*/ 4 h 12"/>
                <a:gd name="T2" fmla="*/ 0 w 4"/>
                <a:gd name="T3" fmla="*/ 4 h 12"/>
                <a:gd name="T4" fmla="*/ 4 w 4"/>
                <a:gd name="T5" fmla="*/ 4 h 12"/>
              </a:gdLst>
              <a:ahLst/>
              <a:cxnLst>
                <a:cxn ang="0">
                  <a:pos x="T0" y="T1"/>
                </a:cxn>
                <a:cxn ang="0">
                  <a:pos x="T2" y="T3"/>
                </a:cxn>
                <a:cxn ang="0">
                  <a:pos x="T4" y="T5"/>
                </a:cxn>
              </a:cxnLst>
              <a:rect l="0" t="0" r="r" b="b"/>
              <a:pathLst>
                <a:path w="4" h="12">
                  <a:moveTo>
                    <a:pt x="4" y="4"/>
                  </a:moveTo>
                  <a:cubicBezTo>
                    <a:pt x="4" y="0"/>
                    <a:pt x="0" y="0"/>
                    <a:pt x="0" y="4"/>
                  </a:cubicBezTo>
                  <a:cubicBezTo>
                    <a:pt x="0" y="12"/>
                    <a:pt x="4" y="4"/>
                    <a:pt x="4"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3" name="Freeform 188">
              <a:extLst>
                <a:ext uri="{FF2B5EF4-FFF2-40B4-BE49-F238E27FC236}">
                  <a16:creationId xmlns:a16="http://schemas.microsoft.com/office/drawing/2014/main" id="{B37861B7-78DF-4A1F-9050-90425F531B16}"/>
                </a:ext>
              </a:extLst>
            </p:cNvPr>
            <p:cNvSpPr>
              <a:spLocks/>
            </p:cNvSpPr>
            <p:nvPr/>
          </p:nvSpPr>
          <p:spPr bwMode="gray">
            <a:xfrm>
              <a:off x="5650852" y="3783385"/>
              <a:ext cx="12758" cy="9569"/>
            </a:xfrm>
            <a:custGeom>
              <a:avLst/>
              <a:gdLst>
                <a:gd name="T0" fmla="*/ 7 w 25"/>
                <a:gd name="T1" fmla="*/ 11 h 19"/>
                <a:gd name="T2" fmla="*/ 18 w 25"/>
                <a:gd name="T3" fmla="*/ 12 h 19"/>
                <a:gd name="T4" fmla="*/ 18 w 25"/>
                <a:gd name="T5" fmla="*/ 15 h 19"/>
                <a:gd name="T6" fmla="*/ 23 w 25"/>
                <a:gd name="T7" fmla="*/ 1 h 19"/>
                <a:gd name="T8" fmla="*/ 22 w 25"/>
                <a:gd name="T9" fmla="*/ 0 h 19"/>
                <a:gd name="T10" fmla="*/ 7 w 25"/>
                <a:gd name="T11" fmla="*/ 11 h 19"/>
              </a:gdLst>
              <a:ahLst/>
              <a:cxnLst>
                <a:cxn ang="0">
                  <a:pos x="T0" y="T1"/>
                </a:cxn>
                <a:cxn ang="0">
                  <a:pos x="T2" y="T3"/>
                </a:cxn>
                <a:cxn ang="0">
                  <a:pos x="T4" y="T5"/>
                </a:cxn>
                <a:cxn ang="0">
                  <a:pos x="T6" y="T7"/>
                </a:cxn>
                <a:cxn ang="0">
                  <a:pos x="T8" y="T9"/>
                </a:cxn>
                <a:cxn ang="0">
                  <a:pos x="T10" y="T11"/>
                </a:cxn>
              </a:cxnLst>
              <a:rect l="0" t="0" r="r" b="b"/>
              <a:pathLst>
                <a:path w="25" h="19">
                  <a:moveTo>
                    <a:pt x="7" y="11"/>
                  </a:moveTo>
                  <a:cubicBezTo>
                    <a:pt x="10" y="19"/>
                    <a:pt x="14" y="11"/>
                    <a:pt x="18" y="12"/>
                  </a:cubicBezTo>
                  <a:cubicBezTo>
                    <a:pt x="14" y="15"/>
                    <a:pt x="14" y="15"/>
                    <a:pt x="18" y="15"/>
                  </a:cubicBezTo>
                  <a:cubicBezTo>
                    <a:pt x="18" y="15"/>
                    <a:pt x="25" y="2"/>
                    <a:pt x="23" y="1"/>
                  </a:cubicBezTo>
                  <a:cubicBezTo>
                    <a:pt x="23" y="0"/>
                    <a:pt x="23" y="0"/>
                    <a:pt x="22" y="0"/>
                  </a:cubicBezTo>
                  <a:cubicBezTo>
                    <a:pt x="22" y="0"/>
                    <a:pt x="0" y="7"/>
                    <a:pt x="7"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4" name="Freeform 189">
              <a:extLst>
                <a:ext uri="{FF2B5EF4-FFF2-40B4-BE49-F238E27FC236}">
                  <a16:creationId xmlns:a16="http://schemas.microsoft.com/office/drawing/2014/main" id="{2D902E6E-C334-444B-927D-2776CA33DF70}"/>
                </a:ext>
              </a:extLst>
            </p:cNvPr>
            <p:cNvSpPr>
              <a:spLocks/>
            </p:cNvSpPr>
            <p:nvPr/>
          </p:nvSpPr>
          <p:spPr bwMode="gray">
            <a:xfrm>
              <a:off x="5756110" y="3743514"/>
              <a:ext cx="159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5" name="Freeform 190">
              <a:extLst>
                <a:ext uri="{FF2B5EF4-FFF2-40B4-BE49-F238E27FC236}">
                  <a16:creationId xmlns:a16="http://schemas.microsoft.com/office/drawing/2014/main" id="{6CD0B1C3-35C0-4F9E-BB49-2B58B2760A5C}"/>
                </a:ext>
              </a:extLst>
            </p:cNvPr>
            <p:cNvSpPr>
              <a:spLocks/>
            </p:cNvSpPr>
            <p:nvPr/>
          </p:nvSpPr>
          <p:spPr bwMode="gray">
            <a:xfrm>
              <a:off x="5469044" y="3684507"/>
              <a:ext cx="0" cy="159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6" name="Freeform 191">
              <a:extLst>
                <a:ext uri="{FF2B5EF4-FFF2-40B4-BE49-F238E27FC236}">
                  <a16:creationId xmlns:a16="http://schemas.microsoft.com/office/drawing/2014/main" id="{E5854A05-7784-4DAE-915E-AD9FCA3EB8B8}"/>
                </a:ext>
              </a:extLst>
            </p:cNvPr>
            <p:cNvSpPr>
              <a:spLocks/>
            </p:cNvSpPr>
            <p:nvPr/>
          </p:nvSpPr>
          <p:spPr bwMode="gray">
            <a:xfrm>
              <a:off x="5327106" y="3805712"/>
              <a:ext cx="3190" cy="6379"/>
            </a:xfrm>
            <a:custGeom>
              <a:avLst/>
              <a:gdLst>
                <a:gd name="T0" fmla="*/ 7 w 7"/>
                <a:gd name="T1" fmla="*/ 4 h 12"/>
                <a:gd name="T2" fmla="*/ 4 w 7"/>
                <a:gd name="T3" fmla="*/ 8 h 12"/>
                <a:gd name="T4" fmla="*/ 7 w 7"/>
                <a:gd name="T5" fmla="*/ 4 h 12"/>
              </a:gdLst>
              <a:ahLst/>
              <a:cxnLst>
                <a:cxn ang="0">
                  <a:pos x="T0" y="T1"/>
                </a:cxn>
                <a:cxn ang="0">
                  <a:pos x="T2" y="T3"/>
                </a:cxn>
                <a:cxn ang="0">
                  <a:pos x="T4" y="T5"/>
                </a:cxn>
              </a:cxnLst>
              <a:rect l="0" t="0" r="r" b="b"/>
              <a:pathLst>
                <a:path w="7" h="12">
                  <a:moveTo>
                    <a:pt x="7" y="4"/>
                  </a:moveTo>
                  <a:cubicBezTo>
                    <a:pt x="4" y="0"/>
                    <a:pt x="0" y="4"/>
                    <a:pt x="4" y="8"/>
                  </a:cubicBezTo>
                  <a:cubicBezTo>
                    <a:pt x="7" y="12"/>
                    <a:pt x="7" y="4"/>
                    <a:pt x="7"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7" name="Freeform 192">
              <a:extLst>
                <a:ext uri="{FF2B5EF4-FFF2-40B4-BE49-F238E27FC236}">
                  <a16:creationId xmlns:a16="http://schemas.microsoft.com/office/drawing/2014/main" id="{FE9437D8-5D7B-425A-8417-88DECAE457EA}"/>
                </a:ext>
              </a:extLst>
            </p:cNvPr>
            <p:cNvSpPr>
              <a:spLocks/>
            </p:cNvSpPr>
            <p:nvPr/>
          </p:nvSpPr>
          <p:spPr bwMode="gray">
            <a:xfrm>
              <a:off x="5451501" y="3702049"/>
              <a:ext cx="15948" cy="14354"/>
            </a:xfrm>
            <a:custGeom>
              <a:avLst/>
              <a:gdLst>
                <a:gd name="T0" fmla="*/ 23 w 31"/>
                <a:gd name="T1" fmla="*/ 16 h 26"/>
                <a:gd name="T2" fmla="*/ 27 w 31"/>
                <a:gd name="T3" fmla="*/ 5 h 26"/>
                <a:gd name="T4" fmla="*/ 23 w 31"/>
                <a:gd name="T5" fmla="*/ 16 h 26"/>
              </a:gdLst>
              <a:ahLst/>
              <a:cxnLst>
                <a:cxn ang="0">
                  <a:pos x="T0" y="T1"/>
                </a:cxn>
                <a:cxn ang="0">
                  <a:pos x="T2" y="T3"/>
                </a:cxn>
                <a:cxn ang="0">
                  <a:pos x="T4" y="T5"/>
                </a:cxn>
              </a:cxnLst>
              <a:rect l="0" t="0" r="r" b="b"/>
              <a:pathLst>
                <a:path w="31" h="26">
                  <a:moveTo>
                    <a:pt x="23" y="16"/>
                  </a:moveTo>
                  <a:cubicBezTo>
                    <a:pt x="27" y="12"/>
                    <a:pt x="31" y="12"/>
                    <a:pt x="27" y="5"/>
                  </a:cubicBezTo>
                  <a:cubicBezTo>
                    <a:pt x="20" y="0"/>
                    <a:pt x="0" y="26"/>
                    <a:pt x="23"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8" name="Freeform 193">
              <a:extLst>
                <a:ext uri="{FF2B5EF4-FFF2-40B4-BE49-F238E27FC236}">
                  <a16:creationId xmlns:a16="http://schemas.microsoft.com/office/drawing/2014/main" id="{DDCC126B-80C0-4C53-AC5C-E46F62E47317}"/>
                </a:ext>
              </a:extLst>
            </p:cNvPr>
            <p:cNvSpPr>
              <a:spLocks/>
            </p:cNvSpPr>
            <p:nvPr/>
          </p:nvSpPr>
          <p:spPr bwMode="gray">
            <a:xfrm>
              <a:off x="5464259" y="3690886"/>
              <a:ext cx="7975" cy="7975"/>
            </a:xfrm>
            <a:custGeom>
              <a:avLst/>
              <a:gdLst>
                <a:gd name="T0" fmla="*/ 8 w 16"/>
                <a:gd name="T1" fmla="*/ 11 h 15"/>
                <a:gd name="T2" fmla="*/ 8 w 16"/>
                <a:gd name="T3" fmla="*/ 8 h 15"/>
                <a:gd name="T4" fmla="*/ 8 w 16"/>
                <a:gd name="T5" fmla="*/ 11 h 15"/>
              </a:gdLst>
              <a:ahLst/>
              <a:cxnLst>
                <a:cxn ang="0">
                  <a:pos x="T0" y="T1"/>
                </a:cxn>
                <a:cxn ang="0">
                  <a:pos x="T2" y="T3"/>
                </a:cxn>
                <a:cxn ang="0">
                  <a:pos x="T4" y="T5"/>
                </a:cxn>
              </a:cxnLst>
              <a:rect l="0" t="0" r="r" b="b"/>
              <a:pathLst>
                <a:path w="16" h="15">
                  <a:moveTo>
                    <a:pt x="8" y="11"/>
                  </a:moveTo>
                  <a:cubicBezTo>
                    <a:pt x="8" y="11"/>
                    <a:pt x="16" y="0"/>
                    <a:pt x="8" y="8"/>
                  </a:cubicBezTo>
                  <a:cubicBezTo>
                    <a:pt x="0" y="15"/>
                    <a:pt x="8" y="11"/>
                    <a:pt x="8"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194">
              <a:extLst>
                <a:ext uri="{FF2B5EF4-FFF2-40B4-BE49-F238E27FC236}">
                  <a16:creationId xmlns:a16="http://schemas.microsoft.com/office/drawing/2014/main" id="{1CDDD875-117E-49B4-B0FD-D2A7D37F0865}"/>
                </a:ext>
              </a:extLst>
            </p:cNvPr>
            <p:cNvSpPr>
              <a:spLocks/>
            </p:cNvSpPr>
            <p:nvPr/>
          </p:nvSpPr>
          <p:spPr bwMode="gray">
            <a:xfrm>
              <a:off x="5437148" y="3641446"/>
              <a:ext cx="17543" cy="39871"/>
            </a:xfrm>
            <a:custGeom>
              <a:avLst/>
              <a:gdLst>
                <a:gd name="T0" fmla="*/ 4 w 34"/>
                <a:gd name="T1" fmla="*/ 76 h 76"/>
                <a:gd name="T2" fmla="*/ 4 w 34"/>
                <a:gd name="T3" fmla="*/ 72 h 76"/>
                <a:gd name="T4" fmla="*/ 4 w 34"/>
                <a:gd name="T5" fmla="*/ 68 h 76"/>
                <a:gd name="T6" fmla="*/ 5 w 34"/>
                <a:gd name="T7" fmla="*/ 57 h 76"/>
                <a:gd name="T8" fmla="*/ 9 w 34"/>
                <a:gd name="T9" fmla="*/ 50 h 76"/>
                <a:gd name="T10" fmla="*/ 9 w 34"/>
                <a:gd name="T11" fmla="*/ 46 h 76"/>
                <a:gd name="T12" fmla="*/ 13 w 34"/>
                <a:gd name="T13" fmla="*/ 42 h 76"/>
                <a:gd name="T14" fmla="*/ 16 w 34"/>
                <a:gd name="T15" fmla="*/ 50 h 76"/>
                <a:gd name="T16" fmla="*/ 32 w 34"/>
                <a:gd name="T17" fmla="*/ 47 h 76"/>
                <a:gd name="T18" fmla="*/ 21 w 34"/>
                <a:gd name="T19" fmla="*/ 39 h 76"/>
                <a:gd name="T20" fmla="*/ 17 w 34"/>
                <a:gd name="T21" fmla="*/ 31 h 76"/>
                <a:gd name="T22" fmla="*/ 18 w 34"/>
                <a:gd name="T23" fmla="*/ 23 h 76"/>
                <a:gd name="T24" fmla="*/ 22 w 34"/>
                <a:gd name="T25" fmla="*/ 16 h 76"/>
                <a:gd name="T26" fmla="*/ 29 w 34"/>
                <a:gd name="T27" fmla="*/ 12 h 76"/>
                <a:gd name="T28" fmla="*/ 26 w 34"/>
                <a:gd name="T29" fmla="*/ 4 h 76"/>
                <a:gd name="T30" fmla="*/ 33 w 34"/>
                <a:gd name="T31" fmla="*/ 5 h 76"/>
                <a:gd name="T32" fmla="*/ 30 w 34"/>
                <a:gd name="T33" fmla="*/ 1 h 76"/>
                <a:gd name="T34" fmla="*/ 22 w 34"/>
                <a:gd name="T35" fmla="*/ 4 h 76"/>
                <a:gd name="T36" fmla="*/ 10 w 34"/>
                <a:gd name="T37" fmla="*/ 27 h 76"/>
                <a:gd name="T38" fmla="*/ 1 w 34"/>
                <a:gd name="T39" fmla="*/ 49 h 76"/>
                <a:gd name="T40" fmla="*/ 1 w 34"/>
                <a:gd name="T41" fmla="*/ 61 h 76"/>
                <a:gd name="T42" fmla="*/ 0 w 34"/>
                <a:gd name="T43" fmla="*/ 72 h 76"/>
                <a:gd name="T44" fmla="*/ 4 w 34"/>
                <a:gd name="T4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76">
                  <a:moveTo>
                    <a:pt x="4" y="76"/>
                  </a:moveTo>
                  <a:cubicBezTo>
                    <a:pt x="4" y="72"/>
                    <a:pt x="4" y="72"/>
                    <a:pt x="4" y="72"/>
                  </a:cubicBezTo>
                  <a:cubicBezTo>
                    <a:pt x="4" y="68"/>
                    <a:pt x="4" y="68"/>
                    <a:pt x="4" y="68"/>
                  </a:cubicBezTo>
                  <a:cubicBezTo>
                    <a:pt x="5" y="57"/>
                    <a:pt x="5" y="57"/>
                    <a:pt x="5" y="57"/>
                  </a:cubicBezTo>
                  <a:cubicBezTo>
                    <a:pt x="5" y="57"/>
                    <a:pt x="5" y="49"/>
                    <a:pt x="9" y="50"/>
                  </a:cubicBezTo>
                  <a:cubicBezTo>
                    <a:pt x="9" y="46"/>
                    <a:pt x="9" y="46"/>
                    <a:pt x="9" y="46"/>
                  </a:cubicBezTo>
                  <a:cubicBezTo>
                    <a:pt x="13" y="46"/>
                    <a:pt x="13" y="42"/>
                    <a:pt x="13" y="42"/>
                  </a:cubicBezTo>
                  <a:cubicBezTo>
                    <a:pt x="13" y="46"/>
                    <a:pt x="13" y="50"/>
                    <a:pt x="16" y="50"/>
                  </a:cubicBezTo>
                  <a:cubicBezTo>
                    <a:pt x="20" y="50"/>
                    <a:pt x="28" y="50"/>
                    <a:pt x="32" y="47"/>
                  </a:cubicBezTo>
                  <a:cubicBezTo>
                    <a:pt x="32" y="43"/>
                    <a:pt x="24" y="43"/>
                    <a:pt x="21" y="39"/>
                  </a:cubicBezTo>
                  <a:cubicBezTo>
                    <a:pt x="17" y="38"/>
                    <a:pt x="17" y="31"/>
                    <a:pt x="17" y="31"/>
                  </a:cubicBezTo>
                  <a:cubicBezTo>
                    <a:pt x="18" y="23"/>
                    <a:pt x="18" y="23"/>
                    <a:pt x="18" y="23"/>
                  </a:cubicBezTo>
                  <a:cubicBezTo>
                    <a:pt x="18" y="23"/>
                    <a:pt x="18" y="19"/>
                    <a:pt x="22" y="16"/>
                  </a:cubicBezTo>
                  <a:cubicBezTo>
                    <a:pt x="22" y="16"/>
                    <a:pt x="26" y="12"/>
                    <a:pt x="29" y="12"/>
                  </a:cubicBezTo>
                  <a:cubicBezTo>
                    <a:pt x="30" y="8"/>
                    <a:pt x="26" y="4"/>
                    <a:pt x="26" y="4"/>
                  </a:cubicBezTo>
                  <a:cubicBezTo>
                    <a:pt x="33" y="5"/>
                    <a:pt x="33" y="5"/>
                    <a:pt x="33" y="5"/>
                  </a:cubicBezTo>
                  <a:cubicBezTo>
                    <a:pt x="33" y="5"/>
                    <a:pt x="34" y="1"/>
                    <a:pt x="30" y="1"/>
                  </a:cubicBezTo>
                  <a:cubicBezTo>
                    <a:pt x="22" y="0"/>
                    <a:pt x="22" y="4"/>
                    <a:pt x="22" y="4"/>
                  </a:cubicBezTo>
                  <a:cubicBezTo>
                    <a:pt x="18" y="8"/>
                    <a:pt x="14" y="19"/>
                    <a:pt x="10" y="27"/>
                  </a:cubicBezTo>
                  <a:cubicBezTo>
                    <a:pt x="6" y="34"/>
                    <a:pt x="1" y="49"/>
                    <a:pt x="1" y="49"/>
                  </a:cubicBezTo>
                  <a:cubicBezTo>
                    <a:pt x="1" y="61"/>
                    <a:pt x="1" y="61"/>
                    <a:pt x="1" y="61"/>
                  </a:cubicBezTo>
                  <a:cubicBezTo>
                    <a:pt x="0" y="72"/>
                    <a:pt x="0" y="72"/>
                    <a:pt x="0" y="72"/>
                  </a:cubicBezTo>
                  <a:cubicBezTo>
                    <a:pt x="0" y="76"/>
                    <a:pt x="4" y="76"/>
                    <a:pt x="4" y="7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0" name="Freeform 195">
              <a:extLst>
                <a:ext uri="{FF2B5EF4-FFF2-40B4-BE49-F238E27FC236}">
                  <a16:creationId xmlns:a16="http://schemas.microsoft.com/office/drawing/2014/main" id="{B47CA793-29D9-41CB-98AC-C74E7B902815}"/>
                </a:ext>
              </a:extLst>
            </p:cNvPr>
            <p:cNvSpPr>
              <a:spLocks/>
            </p:cNvSpPr>
            <p:nvPr/>
          </p:nvSpPr>
          <p:spPr bwMode="gray">
            <a:xfrm>
              <a:off x="5464259" y="3714808"/>
              <a:ext cx="3190" cy="3190"/>
            </a:xfrm>
            <a:custGeom>
              <a:avLst/>
              <a:gdLst>
                <a:gd name="T0" fmla="*/ 3 w 7"/>
                <a:gd name="T1" fmla="*/ 3 h 4"/>
                <a:gd name="T2" fmla="*/ 7 w 7"/>
                <a:gd name="T3" fmla="*/ 0 h 4"/>
                <a:gd name="T4" fmla="*/ 3 w 7"/>
                <a:gd name="T5" fmla="*/ 3 h 4"/>
              </a:gdLst>
              <a:ahLst/>
              <a:cxnLst>
                <a:cxn ang="0">
                  <a:pos x="T0" y="T1"/>
                </a:cxn>
                <a:cxn ang="0">
                  <a:pos x="T2" y="T3"/>
                </a:cxn>
                <a:cxn ang="0">
                  <a:pos x="T4" y="T5"/>
                </a:cxn>
              </a:cxnLst>
              <a:rect l="0" t="0" r="r" b="b"/>
              <a:pathLst>
                <a:path w="7" h="4">
                  <a:moveTo>
                    <a:pt x="3" y="3"/>
                  </a:moveTo>
                  <a:cubicBezTo>
                    <a:pt x="7" y="4"/>
                    <a:pt x="7" y="0"/>
                    <a:pt x="7" y="0"/>
                  </a:cubicBezTo>
                  <a:cubicBezTo>
                    <a:pt x="3" y="0"/>
                    <a:pt x="0" y="3"/>
                    <a:pt x="3"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1" name="Freeform 196">
              <a:extLst>
                <a:ext uri="{FF2B5EF4-FFF2-40B4-BE49-F238E27FC236}">
                  <a16:creationId xmlns:a16="http://schemas.microsoft.com/office/drawing/2014/main" id="{2503D57B-6810-48FC-A1E0-24D7D6C28DA1}"/>
                </a:ext>
              </a:extLst>
            </p:cNvPr>
            <p:cNvSpPr>
              <a:spLocks/>
            </p:cNvSpPr>
            <p:nvPr/>
          </p:nvSpPr>
          <p:spPr bwMode="gray">
            <a:xfrm>
              <a:off x="5347839" y="3794548"/>
              <a:ext cx="17543" cy="11164"/>
            </a:xfrm>
            <a:custGeom>
              <a:avLst/>
              <a:gdLst>
                <a:gd name="T0" fmla="*/ 22 w 34"/>
                <a:gd name="T1" fmla="*/ 15 h 19"/>
                <a:gd name="T2" fmla="*/ 34 w 34"/>
                <a:gd name="T3" fmla="*/ 12 h 19"/>
                <a:gd name="T4" fmla="*/ 3 w 34"/>
                <a:gd name="T5" fmla="*/ 18 h 19"/>
                <a:gd name="T6" fmla="*/ 22 w 34"/>
                <a:gd name="T7" fmla="*/ 15 h 19"/>
              </a:gdLst>
              <a:ahLst/>
              <a:cxnLst>
                <a:cxn ang="0">
                  <a:pos x="T0" y="T1"/>
                </a:cxn>
                <a:cxn ang="0">
                  <a:pos x="T2" y="T3"/>
                </a:cxn>
                <a:cxn ang="0">
                  <a:pos x="T4" y="T5"/>
                </a:cxn>
                <a:cxn ang="0">
                  <a:pos x="T6" y="T7"/>
                </a:cxn>
              </a:cxnLst>
              <a:rect l="0" t="0" r="r" b="b"/>
              <a:pathLst>
                <a:path w="34" h="19">
                  <a:moveTo>
                    <a:pt x="22" y="15"/>
                  </a:moveTo>
                  <a:cubicBezTo>
                    <a:pt x="26" y="15"/>
                    <a:pt x="33" y="19"/>
                    <a:pt x="34" y="12"/>
                  </a:cubicBezTo>
                  <a:cubicBezTo>
                    <a:pt x="34" y="0"/>
                    <a:pt x="0" y="14"/>
                    <a:pt x="3" y="18"/>
                  </a:cubicBezTo>
                  <a:cubicBezTo>
                    <a:pt x="7" y="18"/>
                    <a:pt x="19" y="15"/>
                    <a:pt x="22"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2" name="Freeform 197">
              <a:extLst>
                <a:ext uri="{FF2B5EF4-FFF2-40B4-BE49-F238E27FC236}">
                  <a16:creationId xmlns:a16="http://schemas.microsoft.com/office/drawing/2014/main" id="{2448F29B-CF69-4C4B-BD08-BC9FC20BCFBA}"/>
                </a:ext>
              </a:extLst>
            </p:cNvPr>
            <p:cNvSpPr>
              <a:spLocks/>
            </p:cNvSpPr>
            <p:nvPr/>
          </p:nvSpPr>
          <p:spPr bwMode="gray">
            <a:xfrm>
              <a:off x="5366976" y="3799333"/>
              <a:ext cx="6379" cy="4785"/>
            </a:xfrm>
            <a:custGeom>
              <a:avLst/>
              <a:gdLst>
                <a:gd name="T0" fmla="*/ 3 w 11"/>
                <a:gd name="T1" fmla="*/ 0 h 8"/>
                <a:gd name="T2" fmla="*/ 3 w 11"/>
                <a:gd name="T3" fmla="*/ 8 h 8"/>
                <a:gd name="T4" fmla="*/ 3 w 11"/>
                <a:gd name="T5" fmla="*/ 0 h 8"/>
              </a:gdLst>
              <a:ahLst/>
              <a:cxnLst>
                <a:cxn ang="0">
                  <a:pos x="T0" y="T1"/>
                </a:cxn>
                <a:cxn ang="0">
                  <a:pos x="T2" y="T3"/>
                </a:cxn>
                <a:cxn ang="0">
                  <a:pos x="T4" y="T5"/>
                </a:cxn>
              </a:cxnLst>
              <a:rect l="0" t="0" r="r" b="b"/>
              <a:pathLst>
                <a:path w="11" h="8">
                  <a:moveTo>
                    <a:pt x="3" y="0"/>
                  </a:moveTo>
                  <a:cubicBezTo>
                    <a:pt x="0" y="0"/>
                    <a:pt x="3" y="8"/>
                    <a:pt x="3" y="8"/>
                  </a:cubicBezTo>
                  <a:cubicBezTo>
                    <a:pt x="7" y="8"/>
                    <a:pt x="11" y="4"/>
                    <a:pt x="3"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3" name="Freeform 198">
              <a:extLst>
                <a:ext uri="{FF2B5EF4-FFF2-40B4-BE49-F238E27FC236}">
                  <a16:creationId xmlns:a16="http://schemas.microsoft.com/office/drawing/2014/main" id="{12221DF6-D5FA-4D7C-BF7A-35FD331D3AC9}"/>
                </a:ext>
              </a:extLst>
            </p:cNvPr>
            <p:cNvSpPr>
              <a:spLocks/>
            </p:cNvSpPr>
            <p:nvPr/>
          </p:nvSpPr>
          <p:spPr bwMode="gray">
            <a:xfrm>
              <a:off x="5456286" y="3692480"/>
              <a:ext cx="6379" cy="6379"/>
            </a:xfrm>
            <a:custGeom>
              <a:avLst/>
              <a:gdLst>
                <a:gd name="T0" fmla="*/ 11 w 11"/>
                <a:gd name="T1" fmla="*/ 0 h 12"/>
                <a:gd name="T2" fmla="*/ 0 w 11"/>
                <a:gd name="T3" fmla="*/ 4 h 12"/>
                <a:gd name="T4" fmla="*/ 11 w 11"/>
                <a:gd name="T5" fmla="*/ 0 h 12"/>
              </a:gdLst>
              <a:ahLst/>
              <a:cxnLst>
                <a:cxn ang="0">
                  <a:pos x="T0" y="T1"/>
                </a:cxn>
                <a:cxn ang="0">
                  <a:pos x="T2" y="T3"/>
                </a:cxn>
                <a:cxn ang="0">
                  <a:pos x="T4" y="T5"/>
                </a:cxn>
              </a:cxnLst>
              <a:rect l="0" t="0" r="r" b="b"/>
              <a:pathLst>
                <a:path w="11" h="12">
                  <a:moveTo>
                    <a:pt x="11" y="0"/>
                  </a:moveTo>
                  <a:cubicBezTo>
                    <a:pt x="7" y="4"/>
                    <a:pt x="3" y="4"/>
                    <a:pt x="0" y="4"/>
                  </a:cubicBezTo>
                  <a:cubicBezTo>
                    <a:pt x="7" y="12"/>
                    <a:pt x="7" y="4"/>
                    <a:pt x="1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4" name="Freeform 199">
              <a:extLst>
                <a:ext uri="{FF2B5EF4-FFF2-40B4-BE49-F238E27FC236}">
                  <a16:creationId xmlns:a16="http://schemas.microsoft.com/office/drawing/2014/main" id="{5055F18D-0292-4F7F-BD16-AC9E8F1C811B}"/>
                </a:ext>
              </a:extLst>
            </p:cNvPr>
            <p:cNvSpPr>
              <a:spLocks/>
            </p:cNvSpPr>
            <p:nvPr/>
          </p:nvSpPr>
          <p:spPr bwMode="gray">
            <a:xfrm>
              <a:off x="5470638" y="3705239"/>
              <a:ext cx="7975" cy="1595"/>
            </a:xfrm>
            <a:custGeom>
              <a:avLst/>
              <a:gdLst>
                <a:gd name="T0" fmla="*/ 7 w 15"/>
                <a:gd name="T1" fmla="*/ 0 h 4"/>
                <a:gd name="T2" fmla="*/ 7 w 15"/>
                <a:gd name="T3" fmla="*/ 4 h 4"/>
                <a:gd name="T4" fmla="*/ 7 w 15"/>
                <a:gd name="T5" fmla="*/ 0 h 4"/>
              </a:gdLst>
              <a:ahLst/>
              <a:cxnLst>
                <a:cxn ang="0">
                  <a:pos x="T0" y="T1"/>
                </a:cxn>
                <a:cxn ang="0">
                  <a:pos x="T2" y="T3"/>
                </a:cxn>
                <a:cxn ang="0">
                  <a:pos x="T4" y="T5"/>
                </a:cxn>
              </a:cxnLst>
              <a:rect l="0" t="0" r="r" b="b"/>
              <a:pathLst>
                <a:path w="15" h="4">
                  <a:moveTo>
                    <a:pt x="7" y="0"/>
                  </a:moveTo>
                  <a:cubicBezTo>
                    <a:pt x="7" y="4"/>
                    <a:pt x="0" y="0"/>
                    <a:pt x="7" y="4"/>
                  </a:cubicBezTo>
                  <a:cubicBezTo>
                    <a:pt x="15" y="4"/>
                    <a:pt x="15" y="4"/>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5" name="Freeform 200">
              <a:extLst>
                <a:ext uri="{FF2B5EF4-FFF2-40B4-BE49-F238E27FC236}">
                  <a16:creationId xmlns:a16="http://schemas.microsoft.com/office/drawing/2014/main" id="{8CAEECE7-112A-4426-9F4D-B3082C64B76F}"/>
                </a:ext>
              </a:extLst>
            </p:cNvPr>
            <p:cNvSpPr>
              <a:spLocks/>
            </p:cNvSpPr>
            <p:nvPr/>
          </p:nvSpPr>
          <p:spPr bwMode="gray">
            <a:xfrm>
              <a:off x="5453096" y="3713213"/>
              <a:ext cx="3190" cy="4785"/>
            </a:xfrm>
            <a:custGeom>
              <a:avLst/>
              <a:gdLst>
                <a:gd name="T0" fmla="*/ 0 w 4"/>
                <a:gd name="T1" fmla="*/ 7 h 11"/>
                <a:gd name="T2" fmla="*/ 4 w 4"/>
                <a:gd name="T3" fmla="*/ 8 h 11"/>
                <a:gd name="T4" fmla="*/ 0 w 4"/>
                <a:gd name="T5" fmla="*/ 7 h 11"/>
              </a:gdLst>
              <a:ahLst/>
              <a:cxnLst>
                <a:cxn ang="0">
                  <a:pos x="T0" y="T1"/>
                </a:cxn>
                <a:cxn ang="0">
                  <a:pos x="T2" y="T3"/>
                </a:cxn>
                <a:cxn ang="0">
                  <a:pos x="T4" y="T5"/>
                </a:cxn>
              </a:cxnLst>
              <a:rect l="0" t="0" r="r" b="b"/>
              <a:pathLst>
                <a:path w="4" h="11">
                  <a:moveTo>
                    <a:pt x="0" y="7"/>
                  </a:moveTo>
                  <a:cubicBezTo>
                    <a:pt x="0" y="11"/>
                    <a:pt x="4" y="8"/>
                    <a:pt x="4" y="8"/>
                  </a:cubicBezTo>
                  <a:cubicBezTo>
                    <a:pt x="4" y="0"/>
                    <a:pt x="0" y="4"/>
                    <a:pt x="0"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6" name="Freeform 201">
              <a:extLst>
                <a:ext uri="{FF2B5EF4-FFF2-40B4-BE49-F238E27FC236}">
                  <a16:creationId xmlns:a16="http://schemas.microsoft.com/office/drawing/2014/main" id="{93A3239F-9F66-468F-A123-EBE36D168699}"/>
                </a:ext>
              </a:extLst>
            </p:cNvPr>
            <p:cNvSpPr>
              <a:spLocks/>
            </p:cNvSpPr>
            <p:nvPr/>
          </p:nvSpPr>
          <p:spPr bwMode="gray">
            <a:xfrm>
              <a:off x="5451501" y="3700455"/>
              <a:ext cx="7975" cy="6379"/>
            </a:xfrm>
            <a:custGeom>
              <a:avLst/>
              <a:gdLst>
                <a:gd name="T0" fmla="*/ 7 w 18"/>
                <a:gd name="T1" fmla="*/ 0 h 12"/>
                <a:gd name="T2" fmla="*/ 7 w 18"/>
                <a:gd name="T3" fmla="*/ 7 h 12"/>
                <a:gd name="T4" fmla="*/ 11 w 18"/>
                <a:gd name="T5" fmla="*/ 4 h 12"/>
                <a:gd name="T6" fmla="*/ 7 w 18"/>
                <a:gd name="T7" fmla="*/ 0 h 12"/>
              </a:gdLst>
              <a:ahLst/>
              <a:cxnLst>
                <a:cxn ang="0">
                  <a:pos x="T0" y="T1"/>
                </a:cxn>
                <a:cxn ang="0">
                  <a:pos x="T2" y="T3"/>
                </a:cxn>
                <a:cxn ang="0">
                  <a:pos x="T4" y="T5"/>
                </a:cxn>
                <a:cxn ang="0">
                  <a:pos x="T6" y="T7"/>
                </a:cxn>
              </a:cxnLst>
              <a:rect l="0" t="0" r="r" b="b"/>
              <a:pathLst>
                <a:path w="18" h="12">
                  <a:moveTo>
                    <a:pt x="7" y="0"/>
                  </a:moveTo>
                  <a:cubicBezTo>
                    <a:pt x="0" y="3"/>
                    <a:pt x="3" y="7"/>
                    <a:pt x="7" y="7"/>
                  </a:cubicBezTo>
                  <a:cubicBezTo>
                    <a:pt x="7" y="7"/>
                    <a:pt x="18" y="12"/>
                    <a:pt x="11" y="4"/>
                  </a:cubicBezTo>
                  <a:cubicBezTo>
                    <a:pt x="11" y="4"/>
                    <a:pt x="7" y="4"/>
                    <a:pt x="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7" name="Freeform 202">
              <a:extLst>
                <a:ext uri="{FF2B5EF4-FFF2-40B4-BE49-F238E27FC236}">
                  <a16:creationId xmlns:a16="http://schemas.microsoft.com/office/drawing/2014/main" id="{A6AF074E-D060-4AE3-A518-C4176D3919D8}"/>
                </a:ext>
              </a:extLst>
            </p:cNvPr>
            <p:cNvSpPr>
              <a:spLocks/>
            </p:cNvSpPr>
            <p:nvPr/>
          </p:nvSpPr>
          <p:spPr bwMode="gray">
            <a:xfrm>
              <a:off x="5343054" y="3867909"/>
              <a:ext cx="4785" cy="19138"/>
            </a:xfrm>
            <a:custGeom>
              <a:avLst/>
              <a:gdLst>
                <a:gd name="T0" fmla="*/ 0 w 9"/>
                <a:gd name="T1" fmla="*/ 36 h 36"/>
                <a:gd name="T2" fmla="*/ 9 w 9"/>
                <a:gd name="T3" fmla="*/ 0 h 36"/>
                <a:gd name="T4" fmla="*/ 0 w 9"/>
                <a:gd name="T5" fmla="*/ 36 h 36"/>
              </a:gdLst>
              <a:ahLst/>
              <a:cxnLst>
                <a:cxn ang="0">
                  <a:pos x="T0" y="T1"/>
                </a:cxn>
                <a:cxn ang="0">
                  <a:pos x="T2" y="T3"/>
                </a:cxn>
                <a:cxn ang="0">
                  <a:pos x="T4" y="T5"/>
                </a:cxn>
              </a:cxnLst>
              <a:rect l="0" t="0" r="r" b="b"/>
              <a:pathLst>
                <a:path w="9" h="36">
                  <a:moveTo>
                    <a:pt x="0" y="36"/>
                  </a:moveTo>
                  <a:cubicBezTo>
                    <a:pt x="1" y="25"/>
                    <a:pt x="8" y="12"/>
                    <a:pt x="9" y="0"/>
                  </a:cubicBezTo>
                  <a:cubicBezTo>
                    <a:pt x="8" y="9"/>
                    <a:pt x="1" y="26"/>
                    <a:pt x="0" y="3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8" name="Freeform 203">
              <a:extLst>
                <a:ext uri="{FF2B5EF4-FFF2-40B4-BE49-F238E27FC236}">
                  <a16:creationId xmlns:a16="http://schemas.microsoft.com/office/drawing/2014/main" id="{F1F3E003-9816-4A1F-9286-4339069C63CC}"/>
                </a:ext>
              </a:extLst>
            </p:cNvPr>
            <p:cNvSpPr>
              <a:spLocks/>
            </p:cNvSpPr>
            <p:nvPr/>
          </p:nvSpPr>
          <p:spPr bwMode="gray">
            <a:xfrm>
              <a:off x="5223444" y="4154975"/>
              <a:ext cx="3190" cy="4785"/>
            </a:xfrm>
            <a:custGeom>
              <a:avLst/>
              <a:gdLst>
                <a:gd name="T0" fmla="*/ 0 w 4"/>
                <a:gd name="T1" fmla="*/ 0 h 8"/>
                <a:gd name="T2" fmla="*/ 3 w 4"/>
                <a:gd name="T3" fmla="*/ 8 h 8"/>
                <a:gd name="T4" fmla="*/ 4 w 4"/>
                <a:gd name="T5" fmla="*/ 8 h 8"/>
                <a:gd name="T6" fmla="*/ 0 w 4"/>
                <a:gd name="T7" fmla="*/ 0 h 8"/>
              </a:gdLst>
              <a:ahLst/>
              <a:cxnLst>
                <a:cxn ang="0">
                  <a:pos x="T0" y="T1"/>
                </a:cxn>
                <a:cxn ang="0">
                  <a:pos x="T2" y="T3"/>
                </a:cxn>
                <a:cxn ang="0">
                  <a:pos x="T4" y="T5"/>
                </a:cxn>
                <a:cxn ang="0">
                  <a:pos x="T6" y="T7"/>
                </a:cxn>
              </a:cxnLst>
              <a:rect l="0" t="0" r="r" b="b"/>
              <a:pathLst>
                <a:path w="4" h="8">
                  <a:moveTo>
                    <a:pt x="0" y="0"/>
                  </a:moveTo>
                  <a:cubicBezTo>
                    <a:pt x="1" y="2"/>
                    <a:pt x="2" y="5"/>
                    <a:pt x="3" y="8"/>
                  </a:cubicBezTo>
                  <a:cubicBezTo>
                    <a:pt x="3" y="8"/>
                    <a:pt x="3" y="8"/>
                    <a:pt x="4" y="8"/>
                  </a:cubicBezTo>
                  <a:cubicBezTo>
                    <a:pt x="4" y="4"/>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9" name="Freeform 204">
              <a:extLst>
                <a:ext uri="{FF2B5EF4-FFF2-40B4-BE49-F238E27FC236}">
                  <a16:creationId xmlns:a16="http://schemas.microsoft.com/office/drawing/2014/main" id="{8663E67A-627B-4405-B61E-7435CD012C1C}"/>
                </a:ext>
              </a:extLst>
            </p:cNvPr>
            <p:cNvSpPr>
              <a:spLocks/>
            </p:cNvSpPr>
            <p:nvPr/>
          </p:nvSpPr>
          <p:spPr bwMode="gray">
            <a:xfrm>
              <a:off x="5234607" y="4226742"/>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1"/>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0" name="Freeform 206">
              <a:extLst>
                <a:ext uri="{FF2B5EF4-FFF2-40B4-BE49-F238E27FC236}">
                  <a16:creationId xmlns:a16="http://schemas.microsoft.com/office/drawing/2014/main" id="{D9556311-FC26-4795-A7FA-A55D85E37B9E}"/>
                </a:ext>
              </a:extLst>
            </p:cNvPr>
            <p:cNvSpPr>
              <a:spLocks/>
            </p:cNvSpPr>
            <p:nvPr/>
          </p:nvSpPr>
          <p:spPr bwMode="gray">
            <a:xfrm>
              <a:off x="5225038" y="4159760"/>
              <a:ext cx="6379" cy="9569"/>
            </a:xfrm>
            <a:custGeom>
              <a:avLst/>
              <a:gdLst>
                <a:gd name="T0" fmla="*/ 0 w 12"/>
                <a:gd name="T1" fmla="*/ 0 h 19"/>
                <a:gd name="T2" fmla="*/ 12 w 12"/>
                <a:gd name="T3" fmla="*/ 19 h 19"/>
                <a:gd name="T4" fmla="*/ 1 w 12"/>
                <a:gd name="T5" fmla="*/ 0 h 19"/>
                <a:gd name="T6" fmla="*/ 0 w 12"/>
                <a:gd name="T7" fmla="*/ 0 h 19"/>
              </a:gdLst>
              <a:ahLst/>
              <a:cxnLst>
                <a:cxn ang="0">
                  <a:pos x="T0" y="T1"/>
                </a:cxn>
                <a:cxn ang="0">
                  <a:pos x="T2" y="T3"/>
                </a:cxn>
                <a:cxn ang="0">
                  <a:pos x="T4" y="T5"/>
                </a:cxn>
                <a:cxn ang="0">
                  <a:pos x="T6" y="T7"/>
                </a:cxn>
              </a:cxnLst>
              <a:rect l="0" t="0" r="r" b="b"/>
              <a:pathLst>
                <a:path w="12" h="19">
                  <a:moveTo>
                    <a:pt x="0" y="0"/>
                  </a:moveTo>
                  <a:cubicBezTo>
                    <a:pt x="3" y="6"/>
                    <a:pt x="7" y="13"/>
                    <a:pt x="12" y="19"/>
                  </a:cubicBezTo>
                  <a:cubicBezTo>
                    <a:pt x="7" y="13"/>
                    <a:pt x="3" y="6"/>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1" name="Freeform 207">
              <a:extLst>
                <a:ext uri="{FF2B5EF4-FFF2-40B4-BE49-F238E27FC236}">
                  <a16:creationId xmlns:a16="http://schemas.microsoft.com/office/drawing/2014/main" id="{1B673835-406E-48B7-8EB0-220F11B96A29}"/>
                </a:ext>
              </a:extLst>
            </p:cNvPr>
            <p:cNvSpPr>
              <a:spLocks/>
            </p:cNvSpPr>
            <p:nvPr/>
          </p:nvSpPr>
          <p:spPr bwMode="gray">
            <a:xfrm>
              <a:off x="5237796" y="4317645"/>
              <a:ext cx="3190" cy="6379"/>
            </a:xfrm>
            <a:custGeom>
              <a:avLst/>
              <a:gdLst>
                <a:gd name="T0" fmla="*/ 1 w 5"/>
                <a:gd name="T1" fmla="*/ 0 h 12"/>
                <a:gd name="T2" fmla="*/ 4 w 5"/>
                <a:gd name="T3" fmla="*/ 12 h 12"/>
                <a:gd name="T4" fmla="*/ 5 w 5"/>
                <a:gd name="T5" fmla="*/ 12 h 12"/>
                <a:gd name="T6" fmla="*/ 1 w 5"/>
                <a:gd name="T7" fmla="*/ 0 h 12"/>
              </a:gdLst>
              <a:ahLst/>
              <a:cxnLst>
                <a:cxn ang="0">
                  <a:pos x="T0" y="T1"/>
                </a:cxn>
                <a:cxn ang="0">
                  <a:pos x="T2" y="T3"/>
                </a:cxn>
                <a:cxn ang="0">
                  <a:pos x="T4" y="T5"/>
                </a:cxn>
                <a:cxn ang="0">
                  <a:pos x="T6" y="T7"/>
                </a:cxn>
              </a:cxnLst>
              <a:rect l="0" t="0" r="r" b="b"/>
              <a:pathLst>
                <a:path w="5" h="12">
                  <a:moveTo>
                    <a:pt x="1" y="0"/>
                  </a:moveTo>
                  <a:cubicBezTo>
                    <a:pt x="0" y="7"/>
                    <a:pt x="1" y="10"/>
                    <a:pt x="4" y="12"/>
                  </a:cubicBezTo>
                  <a:cubicBezTo>
                    <a:pt x="4" y="12"/>
                    <a:pt x="4" y="12"/>
                    <a:pt x="5" y="12"/>
                  </a:cubicBezTo>
                  <a:cubicBezTo>
                    <a:pt x="1" y="11"/>
                    <a:pt x="1" y="8"/>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2" name="Freeform 208">
              <a:extLst>
                <a:ext uri="{FF2B5EF4-FFF2-40B4-BE49-F238E27FC236}">
                  <a16:creationId xmlns:a16="http://schemas.microsoft.com/office/drawing/2014/main" id="{C96BB5A1-BAAD-4161-8E9D-61AFBB41A245}"/>
                </a:ext>
              </a:extLst>
            </p:cNvPr>
            <p:cNvSpPr>
              <a:spLocks/>
            </p:cNvSpPr>
            <p:nvPr/>
          </p:nvSpPr>
          <p:spPr bwMode="gray">
            <a:xfrm>
              <a:off x="5815117" y="4422903"/>
              <a:ext cx="14354" cy="25517"/>
            </a:xfrm>
            <a:custGeom>
              <a:avLst/>
              <a:gdLst>
                <a:gd name="T0" fmla="*/ 0 w 26"/>
                <a:gd name="T1" fmla="*/ 0 h 47"/>
                <a:gd name="T2" fmla="*/ 24 w 26"/>
                <a:gd name="T3" fmla="*/ 47 h 47"/>
                <a:gd name="T4" fmla="*/ 26 w 26"/>
                <a:gd name="T5" fmla="*/ 47 h 47"/>
                <a:gd name="T6" fmla="*/ 0 w 26"/>
                <a:gd name="T7" fmla="*/ 0 h 47"/>
              </a:gdLst>
              <a:ahLst/>
              <a:cxnLst>
                <a:cxn ang="0">
                  <a:pos x="T0" y="T1"/>
                </a:cxn>
                <a:cxn ang="0">
                  <a:pos x="T2" y="T3"/>
                </a:cxn>
                <a:cxn ang="0">
                  <a:pos x="T4" y="T5"/>
                </a:cxn>
                <a:cxn ang="0">
                  <a:pos x="T6" y="T7"/>
                </a:cxn>
              </a:cxnLst>
              <a:rect l="0" t="0" r="r" b="b"/>
              <a:pathLst>
                <a:path w="26" h="47">
                  <a:moveTo>
                    <a:pt x="0" y="0"/>
                  </a:moveTo>
                  <a:cubicBezTo>
                    <a:pt x="7" y="16"/>
                    <a:pt x="21" y="28"/>
                    <a:pt x="24" y="47"/>
                  </a:cubicBezTo>
                  <a:cubicBezTo>
                    <a:pt x="26" y="47"/>
                    <a:pt x="26" y="47"/>
                    <a:pt x="26" y="47"/>
                  </a:cubicBezTo>
                  <a:cubicBezTo>
                    <a:pt x="21" y="28"/>
                    <a:pt x="6" y="14"/>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3" name="Freeform 209">
              <a:extLst>
                <a:ext uri="{FF2B5EF4-FFF2-40B4-BE49-F238E27FC236}">
                  <a16:creationId xmlns:a16="http://schemas.microsoft.com/office/drawing/2014/main" id="{8D2B5A8D-8486-4C36-AC68-46CEBF7C424A}"/>
                </a:ext>
              </a:extLst>
            </p:cNvPr>
            <p:cNvSpPr>
              <a:spLocks/>
            </p:cNvSpPr>
            <p:nvPr/>
          </p:nvSpPr>
          <p:spPr bwMode="gray">
            <a:xfrm>
              <a:off x="5907616" y="4182087"/>
              <a:ext cx="0" cy="1595"/>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4" name="Freeform 210">
              <a:extLst>
                <a:ext uri="{FF2B5EF4-FFF2-40B4-BE49-F238E27FC236}">
                  <a16:creationId xmlns:a16="http://schemas.microsoft.com/office/drawing/2014/main" id="{229C4C39-6693-42DB-A68F-06F7629B0985}"/>
                </a:ext>
              </a:extLst>
            </p:cNvPr>
            <p:cNvSpPr>
              <a:spLocks/>
            </p:cNvSpPr>
            <p:nvPr/>
          </p:nvSpPr>
          <p:spPr bwMode="gray">
            <a:xfrm>
              <a:off x="5467449" y="3662179"/>
              <a:ext cx="159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5" name="Freeform 211">
              <a:extLst>
                <a:ext uri="{FF2B5EF4-FFF2-40B4-BE49-F238E27FC236}">
                  <a16:creationId xmlns:a16="http://schemas.microsoft.com/office/drawing/2014/main" id="{C3EE922E-692E-47AB-95D9-90E59792E0B6}"/>
                </a:ext>
              </a:extLst>
            </p:cNvPr>
            <p:cNvSpPr>
              <a:spLocks/>
            </p:cNvSpPr>
            <p:nvPr/>
          </p:nvSpPr>
          <p:spPr bwMode="gray">
            <a:xfrm>
              <a:off x="5788006" y="4678072"/>
              <a:ext cx="271117" cy="183403"/>
            </a:xfrm>
            <a:custGeom>
              <a:avLst/>
              <a:gdLst>
                <a:gd name="T0" fmla="*/ 77 w 512"/>
                <a:gd name="T1" fmla="*/ 347 h 347"/>
                <a:gd name="T2" fmla="*/ 115 w 512"/>
                <a:gd name="T3" fmla="*/ 337 h 347"/>
                <a:gd name="T4" fmla="*/ 180 w 512"/>
                <a:gd name="T5" fmla="*/ 306 h 347"/>
                <a:gd name="T6" fmla="*/ 188 w 512"/>
                <a:gd name="T7" fmla="*/ 287 h 347"/>
                <a:gd name="T8" fmla="*/ 209 w 512"/>
                <a:gd name="T9" fmla="*/ 322 h 347"/>
                <a:gd name="T10" fmla="*/ 247 w 512"/>
                <a:gd name="T11" fmla="*/ 320 h 347"/>
                <a:gd name="T12" fmla="*/ 287 w 512"/>
                <a:gd name="T13" fmla="*/ 345 h 347"/>
                <a:gd name="T14" fmla="*/ 311 w 512"/>
                <a:gd name="T15" fmla="*/ 308 h 347"/>
                <a:gd name="T16" fmla="*/ 320 w 512"/>
                <a:gd name="T17" fmla="*/ 278 h 347"/>
                <a:gd name="T18" fmla="*/ 351 w 512"/>
                <a:gd name="T19" fmla="*/ 241 h 347"/>
                <a:gd name="T20" fmla="*/ 379 w 512"/>
                <a:gd name="T21" fmla="*/ 204 h 347"/>
                <a:gd name="T22" fmla="*/ 435 w 512"/>
                <a:gd name="T23" fmla="*/ 134 h 347"/>
                <a:gd name="T24" fmla="*/ 465 w 512"/>
                <a:gd name="T25" fmla="*/ 120 h 347"/>
                <a:gd name="T26" fmla="*/ 511 w 512"/>
                <a:gd name="T27" fmla="*/ 92 h 347"/>
                <a:gd name="T28" fmla="*/ 487 w 512"/>
                <a:gd name="T29" fmla="*/ 64 h 347"/>
                <a:gd name="T30" fmla="*/ 473 w 512"/>
                <a:gd name="T31" fmla="*/ 33 h 347"/>
                <a:gd name="T32" fmla="*/ 441 w 512"/>
                <a:gd name="T33" fmla="*/ 0 h 347"/>
                <a:gd name="T34" fmla="*/ 417 w 512"/>
                <a:gd name="T35" fmla="*/ 19 h 347"/>
                <a:gd name="T36" fmla="*/ 412 w 512"/>
                <a:gd name="T37" fmla="*/ 53 h 347"/>
                <a:gd name="T38" fmla="*/ 356 w 512"/>
                <a:gd name="T39" fmla="*/ 50 h 347"/>
                <a:gd name="T40" fmla="*/ 322 w 512"/>
                <a:gd name="T41" fmla="*/ 56 h 347"/>
                <a:gd name="T42" fmla="*/ 274 w 512"/>
                <a:gd name="T43" fmla="*/ 58 h 347"/>
                <a:gd name="T44" fmla="*/ 227 w 512"/>
                <a:gd name="T45" fmla="*/ 94 h 347"/>
                <a:gd name="T46" fmla="*/ 188 w 512"/>
                <a:gd name="T47" fmla="*/ 118 h 347"/>
                <a:gd name="T48" fmla="*/ 125 w 512"/>
                <a:gd name="T49" fmla="*/ 112 h 347"/>
                <a:gd name="T50" fmla="*/ 85 w 512"/>
                <a:gd name="T51" fmla="*/ 91 h 347"/>
                <a:gd name="T52" fmla="*/ 52 w 512"/>
                <a:gd name="T53" fmla="*/ 90 h 347"/>
                <a:gd name="T54" fmla="*/ 36 w 512"/>
                <a:gd name="T55" fmla="*/ 107 h 347"/>
                <a:gd name="T56" fmla="*/ 11 w 512"/>
                <a:gd name="T57" fmla="*/ 160 h 347"/>
                <a:gd name="T58" fmla="*/ 12 w 512"/>
                <a:gd name="T59" fmla="*/ 202 h 347"/>
                <a:gd name="T60" fmla="*/ 46 w 512"/>
                <a:gd name="T61" fmla="*/ 211 h 347"/>
                <a:gd name="T62" fmla="*/ 76 w 512"/>
                <a:gd name="T63" fmla="*/ 281 h 347"/>
                <a:gd name="T64" fmla="*/ 30 w 512"/>
                <a:gd name="T65" fmla="*/ 317 h 347"/>
                <a:gd name="T66" fmla="*/ 40 w 512"/>
                <a:gd name="T67" fmla="*/ 3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347">
                  <a:moveTo>
                    <a:pt x="59" y="330"/>
                  </a:moveTo>
                  <a:cubicBezTo>
                    <a:pt x="77" y="347"/>
                    <a:pt x="77" y="347"/>
                    <a:pt x="77" y="347"/>
                  </a:cubicBezTo>
                  <a:cubicBezTo>
                    <a:pt x="104" y="329"/>
                    <a:pt x="104" y="329"/>
                    <a:pt x="104" y="329"/>
                  </a:cubicBezTo>
                  <a:cubicBezTo>
                    <a:pt x="115" y="337"/>
                    <a:pt x="115" y="337"/>
                    <a:pt x="115" y="337"/>
                  </a:cubicBezTo>
                  <a:cubicBezTo>
                    <a:pt x="175" y="321"/>
                    <a:pt x="175" y="321"/>
                    <a:pt x="175" y="321"/>
                  </a:cubicBezTo>
                  <a:cubicBezTo>
                    <a:pt x="180" y="306"/>
                    <a:pt x="180" y="306"/>
                    <a:pt x="180" y="306"/>
                  </a:cubicBezTo>
                  <a:cubicBezTo>
                    <a:pt x="187" y="302"/>
                    <a:pt x="187" y="302"/>
                    <a:pt x="187" y="302"/>
                  </a:cubicBezTo>
                  <a:cubicBezTo>
                    <a:pt x="187" y="302"/>
                    <a:pt x="184" y="290"/>
                    <a:pt x="188" y="287"/>
                  </a:cubicBezTo>
                  <a:cubicBezTo>
                    <a:pt x="196" y="287"/>
                    <a:pt x="195" y="302"/>
                    <a:pt x="195" y="302"/>
                  </a:cubicBezTo>
                  <a:cubicBezTo>
                    <a:pt x="209" y="322"/>
                    <a:pt x="209" y="322"/>
                    <a:pt x="209" y="322"/>
                  </a:cubicBezTo>
                  <a:cubicBezTo>
                    <a:pt x="246" y="335"/>
                    <a:pt x="246" y="335"/>
                    <a:pt x="246" y="335"/>
                  </a:cubicBezTo>
                  <a:cubicBezTo>
                    <a:pt x="246" y="335"/>
                    <a:pt x="243" y="320"/>
                    <a:pt x="247" y="320"/>
                  </a:cubicBezTo>
                  <a:cubicBezTo>
                    <a:pt x="254" y="321"/>
                    <a:pt x="272" y="333"/>
                    <a:pt x="272" y="333"/>
                  </a:cubicBezTo>
                  <a:cubicBezTo>
                    <a:pt x="272" y="333"/>
                    <a:pt x="264" y="344"/>
                    <a:pt x="287" y="345"/>
                  </a:cubicBezTo>
                  <a:cubicBezTo>
                    <a:pt x="309" y="346"/>
                    <a:pt x="321" y="331"/>
                    <a:pt x="321" y="331"/>
                  </a:cubicBezTo>
                  <a:cubicBezTo>
                    <a:pt x="321" y="331"/>
                    <a:pt x="303" y="315"/>
                    <a:pt x="311" y="308"/>
                  </a:cubicBezTo>
                  <a:cubicBezTo>
                    <a:pt x="319" y="301"/>
                    <a:pt x="326" y="290"/>
                    <a:pt x="326" y="290"/>
                  </a:cubicBezTo>
                  <a:cubicBezTo>
                    <a:pt x="320" y="278"/>
                    <a:pt x="320" y="278"/>
                    <a:pt x="320" y="278"/>
                  </a:cubicBezTo>
                  <a:cubicBezTo>
                    <a:pt x="320" y="278"/>
                    <a:pt x="285" y="291"/>
                    <a:pt x="293" y="277"/>
                  </a:cubicBezTo>
                  <a:cubicBezTo>
                    <a:pt x="301" y="265"/>
                    <a:pt x="351" y="241"/>
                    <a:pt x="351" y="241"/>
                  </a:cubicBezTo>
                  <a:cubicBezTo>
                    <a:pt x="369" y="250"/>
                    <a:pt x="369" y="250"/>
                    <a:pt x="369" y="250"/>
                  </a:cubicBezTo>
                  <a:cubicBezTo>
                    <a:pt x="379" y="204"/>
                    <a:pt x="379" y="204"/>
                    <a:pt x="379" y="204"/>
                  </a:cubicBezTo>
                  <a:cubicBezTo>
                    <a:pt x="379" y="204"/>
                    <a:pt x="346" y="187"/>
                    <a:pt x="358" y="172"/>
                  </a:cubicBezTo>
                  <a:cubicBezTo>
                    <a:pt x="370" y="162"/>
                    <a:pt x="435" y="134"/>
                    <a:pt x="435" y="134"/>
                  </a:cubicBezTo>
                  <a:cubicBezTo>
                    <a:pt x="435" y="134"/>
                    <a:pt x="428" y="111"/>
                    <a:pt x="436" y="111"/>
                  </a:cubicBezTo>
                  <a:cubicBezTo>
                    <a:pt x="443" y="112"/>
                    <a:pt x="465" y="120"/>
                    <a:pt x="465" y="120"/>
                  </a:cubicBezTo>
                  <a:cubicBezTo>
                    <a:pt x="465" y="120"/>
                    <a:pt x="456" y="82"/>
                    <a:pt x="467" y="82"/>
                  </a:cubicBezTo>
                  <a:cubicBezTo>
                    <a:pt x="482" y="79"/>
                    <a:pt x="511" y="92"/>
                    <a:pt x="511" y="92"/>
                  </a:cubicBezTo>
                  <a:cubicBezTo>
                    <a:pt x="512" y="73"/>
                    <a:pt x="512" y="73"/>
                    <a:pt x="512" y="73"/>
                  </a:cubicBezTo>
                  <a:cubicBezTo>
                    <a:pt x="512" y="73"/>
                    <a:pt x="486" y="75"/>
                    <a:pt x="487" y="64"/>
                  </a:cubicBezTo>
                  <a:cubicBezTo>
                    <a:pt x="488" y="41"/>
                    <a:pt x="488" y="41"/>
                    <a:pt x="488" y="41"/>
                  </a:cubicBezTo>
                  <a:cubicBezTo>
                    <a:pt x="488" y="41"/>
                    <a:pt x="472" y="44"/>
                    <a:pt x="473" y="33"/>
                  </a:cubicBezTo>
                  <a:cubicBezTo>
                    <a:pt x="477" y="25"/>
                    <a:pt x="489" y="18"/>
                    <a:pt x="474" y="10"/>
                  </a:cubicBezTo>
                  <a:cubicBezTo>
                    <a:pt x="470" y="10"/>
                    <a:pt x="456" y="5"/>
                    <a:pt x="441" y="0"/>
                  </a:cubicBezTo>
                  <a:cubicBezTo>
                    <a:pt x="433" y="8"/>
                    <a:pt x="433" y="8"/>
                    <a:pt x="433" y="8"/>
                  </a:cubicBezTo>
                  <a:cubicBezTo>
                    <a:pt x="433" y="8"/>
                    <a:pt x="426" y="4"/>
                    <a:pt x="417" y="19"/>
                  </a:cubicBezTo>
                  <a:cubicBezTo>
                    <a:pt x="409" y="33"/>
                    <a:pt x="424" y="46"/>
                    <a:pt x="424" y="46"/>
                  </a:cubicBezTo>
                  <a:cubicBezTo>
                    <a:pt x="412" y="53"/>
                    <a:pt x="412" y="53"/>
                    <a:pt x="412" y="53"/>
                  </a:cubicBezTo>
                  <a:cubicBezTo>
                    <a:pt x="412" y="53"/>
                    <a:pt x="405" y="41"/>
                    <a:pt x="383" y="44"/>
                  </a:cubicBezTo>
                  <a:cubicBezTo>
                    <a:pt x="357" y="42"/>
                    <a:pt x="356" y="50"/>
                    <a:pt x="356" y="50"/>
                  </a:cubicBezTo>
                  <a:cubicBezTo>
                    <a:pt x="341" y="65"/>
                    <a:pt x="341" y="65"/>
                    <a:pt x="341" y="65"/>
                  </a:cubicBezTo>
                  <a:cubicBezTo>
                    <a:pt x="341" y="65"/>
                    <a:pt x="333" y="57"/>
                    <a:pt x="322" y="56"/>
                  </a:cubicBezTo>
                  <a:cubicBezTo>
                    <a:pt x="315" y="52"/>
                    <a:pt x="296" y="62"/>
                    <a:pt x="296" y="62"/>
                  </a:cubicBezTo>
                  <a:cubicBezTo>
                    <a:pt x="274" y="58"/>
                    <a:pt x="274" y="58"/>
                    <a:pt x="274" y="58"/>
                  </a:cubicBezTo>
                  <a:cubicBezTo>
                    <a:pt x="274" y="58"/>
                    <a:pt x="258" y="64"/>
                    <a:pt x="243" y="68"/>
                  </a:cubicBezTo>
                  <a:cubicBezTo>
                    <a:pt x="232" y="67"/>
                    <a:pt x="235" y="90"/>
                    <a:pt x="227" y="94"/>
                  </a:cubicBezTo>
                  <a:cubicBezTo>
                    <a:pt x="219" y="97"/>
                    <a:pt x="208" y="97"/>
                    <a:pt x="208" y="97"/>
                  </a:cubicBezTo>
                  <a:cubicBezTo>
                    <a:pt x="188" y="118"/>
                    <a:pt x="188" y="118"/>
                    <a:pt x="188" y="118"/>
                  </a:cubicBezTo>
                  <a:cubicBezTo>
                    <a:pt x="163" y="106"/>
                    <a:pt x="163" y="106"/>
                    <a:pt x="163" y="106"/>
                  </a:cubicBezTo>
                  <a:cubicBezTo>
                    <a:pt x="125" y="112"/>
                    <a:pt x="125" y="112"/>
                    <a:pt x="125" y="112"/>
                  </a:cubicBezTo>
                  <a:cubicBezTo>
                    <a:pt x="118" y="100"/>
                    <a:pt x="118" y="100"/>
                    <a:pt x="118" y="100"/>
                  </a:cubicBezTo>
                  <a:cubicBezTo>
                    <a:pt x="85" y="91"/>
                    <a:pt x="85" y="91"/>
                    <a:pt x="85" y="91"/>
                  </a:cubicBezTo>
                  <a:cubicBezTo>
                    <a:pt x="66" y="94"/>
                    <a:pt x="66" y="94"/>
                    <a:pt x="66" y="94"/>
                  </a:cubicBezTo>
                  <a:cubicBezTo>
                    <a:pt x="52" y="90"/>
                    <a:pt x="52" y="90"/>
                    <a:pt x="52" y="90"/>
                  </a:cubicBezTo>
                  <a:cubicBezTo>
                    <a:pt x="55" y="94"/>
                    <a:pt x="58" y="105"/>
                    <a:pt x="54" y="108"/>
                  </a:cubicBezTo>
                  <a:cubicBezTo>
                    <a:pt x="36" y="107"/>
                    <a:pt x="36" y="107"/>
                    <a:pt x="36" y="107"/>
                  </a:cubicBezTo>
                  <a:cubicBezTo>
                    <a:pt x="0" y="140"/>
                    <a:pt x="0" y="140"/>
                    <a:pt x="0" y="140"/>
                  </a:cubicBezTo>
                  <a:cubicBezTo>
                    <a:pt x="11" y="160"/>
                    <a:pt x="11" y="160"/>
                    <a:pt x="11" y="160"/>
                  </a:cubicBezTo>
                  <a:cubicBezTo>
                    <a:pt x="11" y="160"/>
                    <a:pt x="45" y="150"/>
                    <a:pt x="48" y="169"/>
                  </a:cubicBezTo>
                  <a:cubicBezTo>
                    <a:pt x="47" y="184"/>
                    <a:pt x="12" y="202"/>
                    <a:pt x="12" y="202"/>
                  </a:cubicBezTo>
                  <a:cubicBezTo>
                    <a:pt x="15" y="221"/>
                    <a:pt x="15" y="221"/>
                    <a:pt x="15" y="221"/>
                  </a:cubicBezTo>
                  <a:cubicBezTo>
                    <a:pt x="15" y="221"/>
                    <a:pt x="42" y="203"/>
                    <a:pt x="46" y="211"/>
                  </a:cubicBezTo>
                  <a:cubicBezTo>
                    <a:pt x="49" y="219"/>
                    <a:pt x="32" y="260"/>
                    <a:pt x="32" y="260"/>
                  </a:cubicBezTo>
                  <a:cubicBezTo>
                    <a:pt x="32" y="260"/>
                    <a:pt x="77" y="262"/>
                    <a:pt x="76" y="281"/>
                  </a:cubicBezTo>
                  <a:cubicBezTo>
                    <a:pt x="75" y="297"/>
                    <a:pt x="56" y="307"/>
                    <a:pt x="56" y="307"/>
                  </a:cubicBezTo>
                  <a:cubicBezTo>
                    <a:pt x="30" y="317"/>
                    <a:pt x="30" y="317"/>
                    <a:pt x="30" y="317"/>
                  </a:cubicBezTo>
                  <a:cubicBezTo>
                    <a:pt x="18" y="332"/>
                    <a:pt x="18" y="332"/>
                    <a:pt x="18" y="332"/>
                  </a:cubicBezTo>
                  <a:cubicBezTo>
                    <a:pt x="18" y="332"/>
                    <a:pt x="32" y="344"/>
                    <a:pt x="40" y="345"/>
                  </a:cubicBezTo>
                  <a:cubicBezTo>
                    <a:pt x="43" y="345"/>
                    <a:pt x="59" y="330"/>
                    <a:pt x="59" y="330"/>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6" name="Freeform 212">
              <a:extLst>
                <a:ext uri="{FF2B5EF4-FFF2-40B4-BE49-F238E27FC236}">
                  <a16:creationId xmlns:a16="http://schemas.microsoft.com/office/drawing/2014/main" id="{A592EF3C-7A11-4EC0-A709-964D5EDD4997}"/>
                </a:ext>
              </a:extLst>
            </p:cNvPr>
            <p:cNvSpPr>
              <a:spLocks/>
            </p:cNvSpPr>
            <p:nvPr/>
          </p:nvSpPr>
          <p:spPr bwMode="gray">
            <a:xfrm>
              <a:off x="5240986" y="5033715"/>
              <a:ext cx="15948" cy="11164"/>
            </a:xfrm>
            <a:custGeom>
              <a:avLst/>
              <a:gdLst>
                <a:gd name="T0" fmla="*/ 12 w 30"/>
                <a:gd name="T1" fmla="*/ 4 h 20"/>
                <a:gd name="T2" fmla="*/ 11 w 30"/>
                <a:gd name="T3" fmla="*/ 19 h 20"/>
                <a:gd name="T4" fmla="*/ 18 w 30"/>
                <a:gd name="T5" fmla="*/ 19 h 20"/>
                <a:gd name="T6" fmla="*/ 30 w 30"/>
                <a:gd name="T7" fmla="*/ 12 h 20"/>
                <a:gd name="T8" fmla="*/ 12 w 30"/>
                <a:gd name="T9" fmla="*/ 4 h 20"/>
              </a:gdLst>
              <a:ahLst/>
              <a:cxnLst>
                <a:cxn ang="0">
                  <a:pos x="T0" y="T1"/>
                </a:cxn>
                <a:cxn ang="0">
                  <a:pos x="T2" y="T3"/>
                </a:cxn>
                <a:cxn ang="0">
                  <a:pos x="T4" y="T5"/>
                </a:cxn>
                <a:cxn ang="0">
                  <a:pos x="T6" y="T7"/>
                </a:cxn>
                <a:cxn ang="0">
                  <a:pos x="T8" y="T9"/>
                </a:cxn>
              </a:cxnLst>
              <a:rect l="0" t="0" r="r" b="b"/>
              <a:pathLst>
                <a:path w="30" h="20">
                  <a:moveTo>
                    <a:pt x="12" y="4"/>
                  </a:moveTo>
                  <a:cubicBezTo>
                    <a:pt x="0" y="3"/>
                    <a:pt x="11" y="19"/>
                    <a:pt x="11" y="19"/>
                  </a:cubicBezTo>
                  <a:cubicBezTo>
                    <a:pt x="18" y="19"/>
                    <a:pt x="18" y="19"/>
                    <a:pt x="18" y="19"/>
                  </a:cubicBezTo>
                  <a:cubicBezTo>
                    <a:pt x="26" y="20"/>
                    <a:pt x="30" y="12"/>
                    <a:pt x="30" y="12"/>
                  </a:cubicBezTo>
                  <a:cubicBezTo>
                    <a:pt x="30" y="12"/>
                    <a:pt x="19" y="0"/>
                    <a:pt x="12"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7" name="Freeform 213">
              <a:extLst>
                <a:ext uri="{FF2B5EF4-FFF2-40B4-BE49-F238E27FC236}">
                  <a16:creationId xmlns:a16="http://schemas.microsoft.com/office/drawing/2014/main" id="{A0638A34-993D-4514-9762-9A85D5224AA6}"/>
                </a:ext>
              </a:extLst>
            </p:cNvPr>
            <p:cNvSpPr>
              <a:spLocks noEditPoints="1"/>
            </p:cNvSpPr>
            <p:nvPr/>
          </p:nvSpPr>
          <p:spPr bwMode="gray">
            <a:xfrm>
              <a:off x="5156462" y="4547298"/>
              <a:ext cx="389133" cy="245601"/>
            </a:xfrm>
            <a:custGeom>
              <a:avLst/>
              <a:gdLst>
                <a:gd name="T0" fmla="*/ 685 w 734"/>
                <a:gd name="T1" fmla="*/ 237 h 464"/>
                <a:gd name="T2" fmla="*/ 633 w 734"/>
                <a:gd name="T3" fmla="*/ 219 h 464"/>
                <a:gd name="T4" fmla="*/ 583 w 734"/>
                <a:gd name="T5" fmla="*/ 182 h 464"/>
                <a:gd name="T6" fmla="*/ 577 w 734"/>
                <a:gd name="T7" fmla="*/ 144 h 464"/>
                <a:gd name="T8" fmla="*/ 614 w 734"/>
                <a:gd name="T9" fmla="*/ 75 h 464"/>
                <a:gd name="T10" fmla="*/ 533 w 734"/>
                <a:gd name="T11" fmla="*/ 34 h 464"/>
                <a:gd name="T12" fmla="*/ 489 w 734"/>
                <a:gd name="T13" fmla="*/ 17 h 464"/>
                <a:gd name="T14" fmla="*/ 463 w 734"/>
                <a:gd name="T15" fmla="*/ 8 h 464"/>
                <a:gd name="T16" fmla="*/ 429 w 734"/>
                <a:gd name="T17" fmla="*/ 26 h 464"/>
                <a:gd name="T18" fmla="*/ 450 w 734"/>
                <a:gd name="T19" fmla="*/ 50 h 464"/>
                <a:gd name="T20" fmla="*/ 406 w 734"/>
                <a:gd name="T21" fmla="*/ 44 h 464"/>
                <a:gd name="T22" fmla="*/ 304 w 734"/>
                <a:gd name="T23" fmla="*/ 46 h 464"/>
                <a:gd name="T24" fmla="*/ 297 w 734"/>
                <a:gd name="T25" fmla="*/ 38 h 464"/>
                <a:gd name="T26" fmla="*/ 294 w 734"/>
                <a:gd name="T27" fmla="*/ 31 h 464"/>
                <a:gd name="T28" fmla="*/ 266 w 734"/>
                <a:gd name="T29" fmla="*/ 60 h 464"/>
                <a:gd name="T30" fmla="*/ 196 w 734"/>
                <a:gd name="T31" fmla="*/ 45 h 464"/>
                <a:gd name="T32" fmla="*/ 190 w 734"/>
                <a:gd name="T33" fmla="*/ 87 h 464"/>
                <a:gd name="T34" fmla="*/ 93 w 734"/>
                <a:gd name="T35" fmla="*/ 166 h 464"/>
                <a:gd name="T36" fmla="*/ 25 w 734"/>
                <a:gd name="T37" fmla="*/ 263 h 464"/>
                <a:gd name="T38" fmla="*/ 15 w 734"/>
                <a:gd name="T39" fmla="*/ 327 h 464"/>
                <a:gd name="T40" fmla="*/ 3 w 734"/>
                <a:gd name="T41" fmla="*/ 346 h 464"/>
                <a:gd name="T42" fmla="*/ 48 w 734"/>
                <a:gd name="T43" fmla="*/ 325 h 464"/>
                <a:gd name="T44" fmla="*/ 92 w 734"/>
                <a:gd name="T45" fmla="*/ 281 h 464"/>
                <a:gd name="T46" fmla="*/ 135 w 734"/>
                <a:gd name="T47" fmla="*/ 314 h 464"/>
                <a:gd name="T48" fmla="*/ 129 w 734"/>
                <a:gd name="T49" fmla="*/ 367 h 464"/>
                <a:gd name="T50" fmla="*/ 143 w 734"/>
                <a:gd name="T51" fmla="*/ 379 h 464"/>
                <a:gd name="T52" fmla="*/ 164 w 734"/>
                <a:gd name="T53" fmla="*/ 422 h 464"/>
                <a:gd name="T54" fmla="*/ 198 w 734"/>
                <a:gd name="T55" fmla="*/ 416 h 464"/>
                <a:gd name="T56" fmla="*/ 243 w 734"/>
                <a:gd name="T57" fmla="*/ 407 h 464"/>
                <a:gd name="T58" fmla="*/ 299 w 734"/>
                <a:gd name="T59" fmla="*/ 413 h 464"/>
                <a:gd name="T60" fmla="*/ 326 w 734"/>
                <a:gd name="T61" fmla="*/ 392 h 464"/>
                <a:gd name="T62" fmla="*/ 339 w 734"/>
                <a:gd name="T63" fmla="*/ 350 h 464"/>
                <a:gd name="T64" fmla="*/ 354 w 734"/>
                <a:gd name="T65" fmla="*/ 343 h 464"/>
                <a:gd name="T66" fmla="*/ 367 w 734"/>
                <a:gd name="T67" fmla="*/ 317 h 464"/>
                <a:gd name="T68" fmla="*/ 408 w 734"/>
                <a:gd name="T69" fmla="*/ 319 h 464"/>
                <a:gd name="T70" fmla="*/ 413 w 734"/>
                <a:gd name="T71" fmla="*/ 373 h 464"/>
                <a:gd name="T72" fmla="*/ 449 w 734"/>
                <a:gd name="T73" fmla="*/ 398 h 464"/>
                <a:gd name="T74" fmla="*/ 448 w 734"/>
                <a:gd name="T75" fmla="*/ 417 h 464"/>
                <a:gd name="T76" fmla="*/ 469 w 734"/>
                <a:gd name="T77" fmla="*/ 460 h 464"/>
                <a:gd name="T78" fmla="*/ 484 w 734"/>
                <a:gd name="T79" fmla="*/ 445 h 464"/>
                <a:gd name="T80" fmla="*/ 474 w 734"/>
                <a:gd name="T81" fmla="*/ 422 h 464"/>
                <a:gd name="T82" fmla="*/ 494 w 734"/>
                <a:gd name="T83" fmla="*/ 400 h 464"/>
                <a:gd name="T84" fmla="*/ 534 w 734"/>
                <a:gd name="T85" fmla="*/ 337 h 464"/>
                <a:gd name="T86" fmla="*/ 536 w 734"/>
                <a:gd name="T87" fmla="*/ 310 h 464"/>
                <a:gd name="T88" fmla="*/ 562 w 734"/>
                <a:gd name="T89" fmla="*/ 311 h 464"/>
                <a:gd name="T90" fmla="*/ 605 w 734"/>
                <a:gd name="T91" fmla="*/ 355 h 464"/>
                <a:gd name="T92" fmla="*/ 645 w 734"/>
                <a:gd name="T93" fmla="*/ 365 h 464"/>
                <a:gd name="T94" fmla="*/ 656 w 734"/>
                <a:gd name="T95" fmla="*/ 384 h 464"/>
                <a:gd name="T96" fmla="*/ 664 w 734"/>
                <a:gd name="T97" fmla="*/ 362 h 464"/>
                <a:gd name="T98" fmla="*/ 669 w 734"/>
                <a:gd name="T99" fmla="*/ 339 h 464"/>
                <a:gd name="T100" fmla="*/ 659 w 734"/>
                <a:gd name="T101" fmla="*/ 304 h 464"/>
                <a:gd name="T102" fmla="*/ 693 w 734"/>
                <a:gd name="T103" fmla="*/ 310 h 464"/>
                <a:gd name="T104" fmla="*/ 727 w 734"/>
                <a:gd name="T105" fmla="*/ 296 h 464"/>
                <a:gd name="T106" fmla="*/ 734 w 734"/>
                <a:gd name="T107" fmla="*/ 224 h 464"/>
                <a:gd name="T108" fmla="*/ 477 w 734"/>
                <a:gd name="T109" fmla="*/ 32 h 464"/>
                <a:gd name="T110" fmla="*/ 470 w 734"/>
                <a:gd name="T111" fmla="*/ 24 h 464"/>
                <a:gd name="T112" fmla="*/ 477 w 734"/>
                <a:gd name="T113" fmla="*/ 3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4" h="464">
                  <a:moveTo>
                    <a:pt x="716" y="208"/>
                  </a:moveTo>
                  <a:cubicBezTo>
                    <a:pt x="716" y="208"/>
                    <a:pt x="696" y="233"/>
                    <a:pt x="685" y="237"/>
                  </a:cubicBezTo>
                  <a:cubicBezTo>
                    <a:pt x="673" y="244"/>
                    <a:pt x="652" y="224"/>
                    <a:pt x="652" y="224"/>
                  </a:cubicBezTo>
                  <a:cubicBezTo>
                    <a:pt x="652" y="224"/>
                    <a:pt x="637" y="227"/>
                    <a:pt x="633" y="219"/>
                  </a:cubicBezTo>
                  <a:cubicBezTo>
                    <a:pt x="630" y="215"/>
                    <a:pt x="638" y="196"/>
                    <a:pt x="638" y="196"/>
                  </a:cubicBezTo>
                  <a:cubicBezTo>
                    <a:pt x="583" y="182"/>
                    <a:pt x="583" y="182"/>
                    <a:pt x="583" y="182"/>
                  </a:cubicBezTo>
                  <a:cubicBezTo>
                    <a:pt x="583" y="182"/>
                    <a:pt x="575" y="178"/>
                    <a:pt x="568" y="170"/>
                  </a:cubicBezTo>
                  <a:cubicBezTo>
                    <a:pt x="561" y="158"/>
                    <a:pt x="577" y="144"/>
                    <a:pt x="577" y="144"/>
                  </a:cubicBezTo>
                  <a:cubicBezTo>
                    <a:pt x="577" y="144"/>
                    <a:pt x="612" y="111"/>
                    <a:pt x="613" y="99"/>
                  </a:cubicBezTo>
                  <a:cubicBezTo>
                    <a:pt x="614" y="75"/>
                    <a:pt x="614" y="75"/>
                    <a:pt x="614" y="75"/>
                  </a:cubicBezTo>
                  <a:cubicBezTo>
                    <a:pt x="594" y="69"/>
                    <a:pt x="589" y="55"/>
                    <a:pt x="566" y="47"/>
                  </a:cubicBezTo>
                  <a:cubicBezTo>
                    <a:pt x="555" y="43"/>
                    <a:pt x="544" y="39"/>
                    <a:pt x="533" y="34"/>
                  </a:cubicBezTo>
                  <a:cubicBezTo>
                    <a:pt x="522" y="30"/>
                    <a:pt x="507" y="41"/>
                    <a:pt x="503" y="41"/>
                  </a:cubicBezTo>
                  <a:cubicBezTo>
                    <a:pt x="496" y="36"/>
                    <a:pt x="492" y="25"/>
                    <a:pt x="489" y="17"/>
                  </a:cubicBezTo>
                  <a:cubicBezTo>
                    <a:pt x="489" y="21"/>
                    <a:pt x="489" y="28"/>
                    <a:pt x="485" y="32"/>
                  </a:cubicBezTo>
                  <a:cubicBezTo>
                    <a:pt x="478" y="20"/>
                    <a:pt x="475" y="1"/>
                    <a:pt x="463" y="8"/>
                  </a:cubicBezTo>
                  <a:cubicBezTo>
                    <a:pt x="460" y="0"/>
                    <a:pt x="452" y="4"/>
                    <a:pt x="452" y="4"/>
                  </a:cubicBezTo>
                  <a:cubicBezTo>
                    <a:pt x="445" y="7"/>
                    <a:pt x="426" y="14"/>
                    <a:pt x="429" y="26"/>
                  </a:cubicBezTo>
                  <a:cubicBezTo>
                    <a:pt x="428" y="37"/>
                    <a:pt x="432" y="30"/>
                    <a:pt x="440" y="34"/>
                  </a:cubicBezTo>
                  <a:cubicBezTo>
                    <a:pt x="443" y="38"/>
                    <a:pt x="477" y="32"/>
                    <a:pt x="450" y="50"/>
                  </a:cubicBezTo>
                  <a:cubicBezTo>
                    <a:pt x="447" y="38"/>
                    <a:pt x="439" y="41"/>
                    <a:pt x="439" y="53"/>
                  </a:cubicBezTo>
                  <a:cubicBezTo>
                    <a:pt x="420" y="60"/>
                    <a:pt x="417" y="44"/>
                    <a:pt x="406" y="44"/>
                  </a:cubicBezTo>
                  <a:cubicBezTo>
                    <a:pt x="387" y="39"/>
                    <a:pt x="379" y="61"/>
                    <a:pt x="368" y="53"/>
                  </a:cubicBezTo>
                  <a:cubicBezTo>
                    <a:pt x="331" y="36"/>
                    <a:pt x="315" y="58"/>
                    <a:pt x="304" y="46"/>
                  </a:cubicBezTo>
                  <a:cubicBezTo>
                    <a:pt x="305" y="43"/>
                    <a:pt x="308" y="43"/>
                    <a:pt x="312" y="43"/>
                  </a:cubicBezTo>
                  <a:cubicBezTo>
                    <a:pt x="308" y="43"/>
                    <a:pt x="301" y="39"/>
                    <a:pt x="297" y="38"/>
                  </a:cubicBezTo>
                  <a:cubicBezTo>
                    <a:pt x="294" y="35"/>
                    <a:pt x="294" y="34"/>
                    <a:pt x="294" y="31"/>
                  </a:cubicBezTo>
                  <a:cubicBezTo>
                    <a:pt x="294" y="31"/>
                    <a:pt x="294" y="31"/>
                    <a:pt x="294" y="31"/>
                  </a:cubicBezTo>
                  <a:cubicBezTo>
                    <a:pt x="267" y="48"/>
                    <a:pt x="267" y="48"/>
                    <a:pt x="267" y="48"/>
                  </a:cubicBezTo>
                  <a:cubicBezTo>
                    <a:pt x="266" y="60"/>
                    <a:pt x="266" y="60"/>
                    <a:pt x="266" y="60"/>
                  </a:cubicBezTo>
                  <a:cubicBezTo>
                    <a:pt x="266" y="60"/>
                    <a:pt x="240" y="74"/>
                    <a:pt x="225" y="73"/>
                  </a:cubicBezTo>
                  <a:cubicBezTo>
                    <a:pt x="210" y="69"/>
                    <a:pt x="215" y="46"/>
                    <a:pt x="196" y="45"/>
                  </a:cubicBezTo>
                  <a:cubicBezTo>
                    <a:pt x="181" y="41"/>
                    <a:pt x="172" y="82"/>
                    <a:pt x="172" y="82"/>
                  </a:cubicBezTo>
                  <a:cubicBezTo>
                    <a:pt x="190" y="87"/>
                    <a:pt x="190" y="87"/>
                    <a:pt x="190" y="87"/>
                  </a:cubicBezTo>
                  <a:cubicBezTo>
                    <a:pt x="190" y="87"/>
                    <a:pt x="143" y="142"/>
                    <a:pt x="131" y="153"/>
                  </a:cubicBezTo>
                  <a:cubicBezTo>
                    <a:pt x="119" y="164"/>
                    <a:pt x="105" y="159"/>
                    <a:pt x="93" y="166"/>
                  </a:cubicBezTo>
                  <a:cubicBezTo>
                    <a:pt x="85" y="170"/>
                    <a:pt x="96" y="189"/>
                    <a:pt x="87" y="212"/>
                  </a:cubicBezTo>
                  <a:cubicBezTo>
                    <a:pt x="79" y="231"/>
                    <a:pt x="41" y="240"/>
                    <a:pt x="25" y="263"/>
                  </a:cubicBezTo>
                  <a:cubicBezTo>
                    <a:pt x="9" y="289"/>
                    <a:pt x="31" y="301"/>
                    <a:pt x="31" y="301"/>
                  </a:cubicBezTo>
                  <a:cubicBezTo>
                    <a:pt x="15" y="327"/>
                    <a:pt x="15" y="327"/>
                    <a:pt x="15" y="327"/>
                  </a:cubicBezTo>
                  <a:cubicBezTo>
                    <a:pt x="0" y="326"/>
                    <a:pt x="0" y="326"/>
                    <a:pt x="0" y="326"/>
                  </a:cubicBezTo>
                  <a:cubicBezTo>
                    <a:pt x="3" y="346"/>
                    <a:pt x="3" y="346"/>
                    <a:pt x="3" y="346"/>
                  </a:cubicBezTo>
                  <a:cubicBezTo>
                    <a:pt x="25" y="347"/>
                    <a:pt x="25" y="347"/>
                    <a:pt x="25" y="347"/>
                  </a:cubicBezTo>
                  <a:cubicBezTo>
                    <a:pt x="48" y="325"/>
                    <a:pt x="48" y="325"/>
                    <a:pt x="48" y="325"/>
                  </a:cubicBezTo>
                  <a:cubicBezTo>
                    <a:pt x="48" y="325"/>
                    <a:pt x="41" y="321"/>
                    <a:pt x="41" y="313"/>
                  </a:cubicBezTo>
                  <a:cubicBezTo>
                    <a:pt x="42" y="302"/>
                    <a:pt x="62" y="283"/>
                    <a:pt x="92" y="281"/>
                  </a:cubicBezTo>
                  <a:cubicBezTo>
                    <a:pt x="122" y="279"/>
                    <a:pt x="140" y="295"/>
                    <a:pt x="140" y="295"/>
                  </a:cubicBezTo>
                  <a:cubicBezTo>
                    <a:pt x="135" y="314"/>
                    <a:pt x="135" y="314"/>
                    <a:pt x="135" y="314"/>
                  </a:cubicBezTo>
                  <a:cubicBezTo>
                    <a:pt x="135" y="314"/>
                    <a:pt x="146" y="322"/>
                    <a:pt x="141" y="337"/>
                  </a:cubicBezTo>
                  <a:cubicBezTo>
                    <a:pt x="137" y="352"/>
                    <a:pt x="129" y="367"/>
                    <a:pt x="129" y="367"/>
                  </a:cubicBezTo>
                  <a:cubicBezTo>
                    <a:pt x="140" y="368"/>
                    <a:pt x="140" y="368"/>
                    <a:pt x="140" y="368"/>
                  </a:cubicBezTo>
                  <a:cubicBezTo>
                    <a:pt x="143" y="379"/>
                    <a:pt x="143" y="379"/>
                    <a:pt x="143" y="379"/>
                  </a:cubicBezTo>
                  <a:cubicBezTo>
                    <a:pt x="143" y="379"/>
                    <a:pt x="165" y="388"/>
                    <a:pt x="164" y="415"/>
                  </a:cubicBezTo>
                  <a:cubicBezTo>
                    <a:pt x="164" y="422"/>
                    <a:pt x="164" y="422"/>
                    <a:pt x="164" y="422"/>
                  </a:cubicBezTo>
                  <a:cubicBezTo>
                    <a:pt x="164" y="426"/>
                    <a:pt x="171" y="430"/>
                    <a:pt x="178" y="431"/>
                  </a:cubicBezTo>
                  <a:cubicBezTo>
                    <a:pt x="193" y="427"/>
                    <a:pt x="194" y="416"/>
                    <a:pt x="198" y="416"/>
                  </a:cubicBezTo>
                  <a:cubicBezTo>
                    <a:pt x="205" y="420"/>
                    <a:pt x="208" y="424"/>
                    <a:pt x="220" y="421"/>
                  </a:cubicBezTo>
                  <a:cubicBezTo>
                    <a:pt x="231" y="422"/>
                    <a:pt x="235" y="406"/>
                    <a:pt x="243" y="407"/>
                  </a:cubicBezTo>
                  <a:cubicBezTo>
                    <a:pt x="247" y="407"/>
                    <a:pt x="272" y="427"/>
                    <a:pt x="283" y="428"/>
                  </a:cubicBezTo>
                  <a:cubicBezTo>
                    <a:pt x="298" y="429"/>
                    <a:pt x="295" y="413"/>
                    <a:pt x="299" y="413"/>
                  </a:cubicBezTo>
                  <a:cubicBezTo>
                    <a:pt x="303" y="414"/>
                    <a:pt x="314" y="414"/>
                    <a:pt x="318" y="410"/>
                  </a:cubicBezTo>
                  <a:cubicBezTo>
                    <a:pt x="322" y="407"/>
                    <a:pt x="318" y="395"/>
                    <a:pt x="326" y="392"/>
                  </a:cubicBezTo>
                  <a:cubicBezTo>
                    <a:pt x="337" y="388"/>
                    <a:pt x="349" y="378"/>
                    <a:pt x="349" y="378"/>
                  </a:cubicBezTo>
                  <a:cubicBezTo>
                    <a:pt x="339" y="350"/>
                    <a:pt x="339" y="350"/>
                    <a:pt x="339" y="350"/>
                  </a:cubicBezTo>
                  <a:cubicBezTo>
                    <a:pt x="347" y="339"/>
                    <a:pt x="347" y="339"/>
                    <a:pt x="347" y="339"/>
                  </a:cubicBezTo>
                  <a:cubicBezTo>
                    <a:pt x="354" y="343"/>
                    <a:pt x="354" y="343"/>
                    <a:pt x="354" y="343"/>
                  </a:cubicBezTo>
                  <a:cubicBezTo>
                    <a:pt x="374" y="329"/>
                    <a:pt x="374" y="329"/>
                    <a:pt x="374" y="329"/>
                  </a:cubicBezTo>
                  <a:cubicBezTo>
                    <a:pt x="367" y="317"/>
                    <a:pt x="367" y="317"/>
                    <a:pt x="367" y="317"/>
                  </a:cubicBezTo>
                  <a:cubicBezTo>
                    <a:pt x="393" y="311"/>
                    <a:pt x="393" y="311"/>
                    <a:pt x="393" y="311"/>
                  </a:cubicBezTo>
                  <a:cubicBezTo>
                    <a:pt x="408" y="319"/>
                    <a:pt x="408" y="319"/>
                    <a:pt x="408" y="319"/>
                  </a:cubicBezTo>
                  <a:cubicBezTo>
                    <a:pt x="408" y="319"/>
                    <a:pt x="384" y="341"/>
                    <a:pt x="391" y="353"/>
                  </a:cubicBezTo>
                  <a:cubicBezTo>
                    <a:pt x="398" y="365"/>
                    <a:pt x="413" y="369"/>
                    <a:pt x="413" y="373"/>
                  </a:cubicBezTo>
                  <a:cubicBezTo>
                    <a:pt x="413" y="377"/>
                    <a:pt x="409" y="384"/>
                    <a:pt x="419" y="392"/>
                  </a:cubicBezTo>
                  <a:cubicBezTo>
                    <a:pt x="430" y="400"/>
                    <a:pt x="449" y="398"/>
                    <a:pt x="449" y="398"/>
                  </a:cubicBezTo>
                  <a:cubicBezTo>
                    <a:pt x="460" y="410"/>
                    <a:pt x="460" y="410"/>
                    <a:pt x="460" y="410"/>
                  </a:cubicBezTo>
                  <a:cubicBezTo>
                    <a:pt x="448" y="417"/>
                    <a:pt x="448" y="417"/>
                    <a:pt x="448" y="417"/>
                  </a:cubicBezTo>
                  <a:cubicBezTo>
                    <a:pt x="455" y="425"/>
                    <a:pt x="455" y="425"/>
                    <a:pt x="455" y="425"/>
                  </a:cubicBezTo>
                  <a:cubicBezTo>
                    <a:pt x="469" y="460"/>
                    <a:pt x="469" y="460"/>
                    <a:pt x="469" y="460"/>
                  </a:cubicBezTo>
                  <a:cubicBezTo>
                    <a:pt x="480" y="464"/>
                    <a:pt x="480" y="464"/>
                    <a:pt x="480" y="464"/>
                  </a:cubicBezTo>
                  <a:cubicBezTo>
                    <a:pt x="484" y="445"/>
                    <a:pt x="484" y="445"/>
                    <a:pt x="484" y="445"/>
                  </a:cubicBezTo>
                  <a:cubicBezTo>
                    <a:pt x="477" y="437"/>
                    <a:pt x="477" y="437"/>
                    <a:pt x="477" y="437"/>
                  </a:cubicBezTo>
                  <a:cubicBezTo>
                    <a:pt x="474" y="422"/>
                    <a:pt x="474" y="422"/>
                    <a:pt x="474" y="422"/>
                  </a:cubicBezTo>
                  <a:cubicBezTo>
                    <a:pt x="490" y="411"/>
                    <a:pt x="490" y="411"/>
                    <a:pt x="490" y="411"/>
                  </a:cubicBezTo>
                  <a:cubicBezTo>
                    <a:pt x="494" y="400"/>
                    <a:pt x="494" y="400"/>
                    <a:pt x="494" y="400"/>
                  </a:cubicBezTo>
                  <a:cubicBezTo>
                    <a:pt x="494" y="400"/>
                    <a:pt x="517" y="386"/>
                    <a:pt x="525" y="367"/>
                  </a:cubicBezTo>
                  <a:cubicBezTo>
                    <a:pt x="534" y="348"/>
                    <a:pt x="534" y="337"/>
                    <a:pt x="534" y="337"/>
                  </a:cubicBezTo>
                  <a:cubicBezTo>
                    <a:pt x="527" y="329"/>
                    <a:pt x="527" y="329"/>
                    <a:pt x="527" y="329"/>
                  </a:cubicBezTo>
                  <a:cubicBezTo>
                    <a:pt x="536" y="310"/>
                    <a:pt x="536" y="310"/>
                    <a:pt x="536" y="310"/>
                  </a:cubicBezTo>
                  <a:cubicBezTo>
                    <a:pt x="550" y="318"/>
                    <a:pt x="550" y="318"/>
                    <a:pt x="550" y="318"/>
                  </a:cubicBezTo>
                  <a:cubicBezTo>
                    <a:pt x="562" y="311"/>
                    <a:pt x="562" y="311"/>
                    <a:pt x="562" y="311"/>
                  </a:cubicBezTo>
                  <a:cubicBezTo>
                    <a:pt x="562" y="311"/>
                    <a:pt x="556" y="349"/>
                    <a:pt x="574" y="361"/>
                  </a:cubicBezTo>
                  <a:cubicBezTo>
                    <a:pt x="593" y="370"/>
                    <a:pt x="605" y="355"/>
                    <a:pt x="605" y="355"/>
                  </a:cubicBezTo>
                  <a:cubicBezTo>
                    <a:pt x="639" y="349"/>
                    <a:pt x="639" y="349"/>
                    <a:pt x="639" y="349"/>
                  </a:cubicBezTo>
                  <a:cubicBezTo>
                    <a:pt x="645" y="365"/>
                    <a:pt x="645" y="365"/>
                    <a:pt x="645" y="365"/>
                  </a:cubicBezTo>
                  <a:cubicBezTo>
                    <a:pt x="652" y="377"/>
                    <a:pt x="652" y="377"/>
                    <a:pt x="652" y="377"/>
                  </a:cubicBezTo>
                  <a:cubicBezTo>
                    <a:pt x="656" y="384"/>
                    <a:pt x="656" y="384"/>
                    <a:pt x="656" y="384"/>
                  </a:cubicBezTo>
                  <a:cubicBezTo>
                    <a:pt x="663" y="385"/>
                    <a:pt x="663" y="385"/>
                    <a:pt x="663" y="385"/>
                  </a:cubicBezTo>
                  <a:cubicBezTo>
                    <a:pt x="664" y="362"/>
                    <a:pt x="664" y="362"/>
                    <a:pt x="664" y="362"/>
                  </a:cubicBezTo>
                  <a:cubicBezTo>
                    <a:pt x="676" y="343"/>
                    <a:pt x="676" y="343"/>
                    <a:pt x="676" y="343"/>
                  </a:cubicBezTo>
                  <a:cubicBezTo>
                    <a:pt x="669" y="339"/>
                    <a:pt x="669" y="339"/>
                    <a:pt x="669" y="339"/>
                  </a:cubicBezTo>
                  <a:cubicBezTo>
                    <a:pt x="658" y="339"/>
                    <a:pt x="658" y="339"/>
                    <a:pt x="658" y="339"/>
                  </a:cubicBezTo>
                  <a:cubicBezTo>
                    <a:pt x="658" y="339"/>
                    <a:pt x="640" y="323"/>
                    <a:pt x="659" y="304"/>
                  </a:cubicBezTo>
                  <a:cubicBezTo>
                    <a:pt x="683" y="282"/>
                    <a:pt x="690" y="287"/>
                    <a:pt x="690" y="287"/>
                  </a:cubicBezTo>
                  <a:cubicBezTo>
                    <a:pt x="693" y="310"/>
                    <a:pt x="693" y="310"/>
                    <a:pt x="693" y="310"/>
                  </a:cubicBezTo>
                  <a:cubicBezTo>
                    <a:pt x="726" y="319"/>
                    <a:pt x="726" y="319"/>
                    <a:pt x="726" y="319"/>
                  </a:cubicBezTo>
                  <a:cubicBezTo>
                    <a:pt x="727" y="296"/>
                    <a:pt x="727" y="296"/>
                    <a:pt x="727" y="296"/>
                  </a:cubicBezTo>
                  <a:cubicBezTo>
                    <a:pt x="716" y="296"/>
                    <a:pt x="716" y="296"/>
                    <a:pt x="716" y="296"/>
                  </a:cubicBezTo>
                  <a:cubicBezTo>
                    <a:pt x="734" y="224"/>
                    <a:pt x="734" y="224"/>
                    <a:pt x="734" y="224"/>
                  </a:cubicBezTo>
                  <a:lnTo>
                    <a:pt x="716" y="208"/>
                  </a:lnTo>
                  <a:close/>
                  <a:moveTo>
                    <a:pt x="477" y="32"/>
                  </a:moveTo>
                  <a:cubicBezTo>
                    <a:pt x="466" y="31"/>
                    <a:pt x="466" y="31"/>
                    <a:pt x="466" y="31"/>
                  </a:cubicBezTo>
                  <a:cubicBezTo>
                    <a:pt x="470" y="24"/>
                    <a:pt x="470" y="24"/>
                    <a:pt x="470" y="24"/>
                  </a:cubicBezTo>
                  <a:cubicBezTo>
                    <a:pt x="478" y="24"/>
                    <a:pt x="478" y="24"/>
                    <a:pt x="478" y="24"/>
                  </a:cubicBezTo>
                  <a:lnTo>
                    <a:pt x="477" y="32"/>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8" name="Freeform 214">
              <a:extLst>
                <a:ext uri="{FF2B5EF4-FFF2-40B4-BE49-F238E27FC236}">
                  <a16:creationId xmlns:a16="http://schemas.microsoft.com/office/drawing/2014/main" id="{236D0F12-26EA-48EA-858B-D3BDCB1A7A48}"/>
                </a:ext>
              </a:extLst>
            </p:cNvPr>
            <p:cNvSpPr>
              <a:spLocks/>
            </p:cNvSpPr>
            <p:nvPr/>
          </p:nvSpPr>
          <p:spPr bwMode="gray">
            <a:xfrm>
              <a:off x="5403656" y="4560056"/>
              <a:ext cx="6379" cy="4785"/>
            </a:xfrm>
            <a:custGeom>
              <a:avLst/>
              <a:gdLst>
                <a:gd name="T0" fmla="*/ 0 w 4"/>
                <a:gd name="T1" fmla="*/ 2 h 3"/>
                <a:gd name="T2" fmla="*/ 3 w 4"/>
                <a:gd name="T3" fmla="*/ 3 h 3"/>
                <a:gd name="T4" fmla="*/ 4 w 4"/>
                <a:gd name="T5" fmla="*/ 0 h 3"/>
                <a:gd name="T6" fmla="*/ 1 w 4"/>
                <a:gd name="T7" fmla="*/ 0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lnTo>
                    <a:pt x="3" y="3"/>
                  </a:lnTo>
                  <a:lnTo>
                    <a:pt x="4" y="0"/>
                  </a:lnTo>
                  <a:lnTo>
                    <a:pt x="1"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9" name="Freeform 215">
              <a:extLst>
                <a:ext uri="{FF2B5EF4-FFF2-40B4-BE49-F238E27FC236}">
                  <a16:creationId xmlns:a16="http://schemas.microsoft.com/office/drawing/2014/main" id="{9D3239C3-6E77-4FB7-98D0-AC8170B552D0}"/>
                </a:ext>
              </a:extLst>
            </p:cNvPr>
            <p:cNvSpPr>
              <a:spLocks/>
            </p:cNvSpPr>
            <p:nvPr/>
          </p:nvSpPr>
          <p:spPr bwMode="gray">
            <a:xfrm>
              <a:off x="5312753" y="45632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0" name="Freeform 216">
              <a:extLst>
                <a:ext uri="{FF2B5EF4-FFF2-40B4-BE49-F238E27FC236}">
                  <a16:creationId xmlns:a16="http://schemas.microsoft.com/office/drawing/2014/main" id="{3CACCFD6-6CA4-48B2-AED5-FC7AFB727CCC}"/>
                </a:ext>
              </a:extLst>
            </p:cNvPr>
            <p:cNvSpPr>
              <a:spLocks/>
            </p:cNvSpPr>
            <p:nvPr/>
          </p:nvSpPr>
          <p:spPr bwMode="gray">
            <a:xfrm>
              <a:off x="5456286" y="4572815"/>
              <a:ext cx="25517" cy="14354"/>
            </a:xfrm>
            <a:custGeom>
              <a:avLst/>
              <a:gdLst>
                <a:gd name="T0" fmla="*/ 48 w 48"/>
                <a:gd name="T1" fmla="*/ 26 h 28"/>
                <a:gd name="T2" fmla="*/ 0 w 48"/>
                <a:gd name="T3" fmla="*/ 0 h 28"/>
                <a:gd name="T4" fmla="*/ 48 w 48"/>
                <a:gd name="T5" fmla="*/ 28 h 28"/>
                <a:gd name="T6" fmla="*/ 48 w 48"/>
                <a:gd name="T7" fmla="*/ 26 h 28"/>
              </a:gdLst>
              <a:ahLst/>
              <a:cxnLst>
                <a:cxn ang="0">
                  <a:pos x="T0" y="T1"/>
                </a:cxn>
                <a:cxn ang="0">
                  <a:pos x="T2" y="T3"/>
                </a:cxn>
                <a:cxn ang="0">
                  <a:pos x="T4" y="T5"/>
                </a:cxn>
                <a:cxn ang="0">
                  <a:pos x="T6" y="T7"/>
                </a:cxn>
              </a:cxnLst>
              <a:rect l="0" t="0" r="r" b="b"/>
              <a:pathLst>
                <a:path w="48" h="28">
                  <a:moveTo>
                    <a:pt x="48" y="26"/>
                  </a:moveTo>
                  <a:cubicBezTo>
                    <a:pt x="26" y="21"/>
                    <a:pt x="26" y="9"/>
                    <a:pt x="0" y="0"/>
                  </a:cubicBezTo>
                  <a:cubicBezTo>
                    <a:pt x="23" y="8"/>
                    <a:pt x="28" y="22"/>
                    <a:pt x="48" y="28"/>
                  </a:cubicBezTo>
                  <a:lnTo>
                    <a:pt x="48" y="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1" name="Freeform 217">
              <a:extLst>
                <a:ext uri="{FF2B5EF4-FFF2-40B4-BE49-F238E27FC236}">
                  <a16:creationId xmlns:a16="http://schemas.microsoft.com/office/drawing/2014/main" id="{6CC57F23-1777-4BF0-8ABC-C76D6C27658A}"/>
                </a:ext>
              </a:extLst>
            </p:cNvPr>
            <p:cNvSpPr>
              <a:spLocks/>
            </p:cNvSpPr>
            <p:nvPr/>
          </p:nvSpPr>
          <p:spPr bwMode="gray">
            <a:xfrm>
              <a:off x="5453096" y="4623849"/>
              <a:ext cx="17543" cy="19138"/>
            </a:xfrm>
            <a:custGeom>
              <a:avLst/>
              <a:gdLst>
                <a:gd name="T0" fmla="*/ 7 w 33"/>
                <a:gd name="T1" fmla="*/ 26 h 38"/>
                <a:gd name="T2" fmla="*/ 22 w 33"/>
                <a:gd name="T3" fmla="*/ 38 h 38"/>
                <a:gd name="T4" fmla="*/ 33 w 33"/>
                <a:gd name="T5" fmla="*/ 35 h 38"/>
                <a:gd name="T6" fmla="*/ 27 w 33"/>
                <a:gd name="T7" fmla="*/ 0 h 38"/>
                <a:gd name="T8" fmla="*/ 16 w 33"/>
                <a:gd name="T9" fmla="*/ 0 h 38"/>
                <a:gd name="T10" fmla="*/ 7 w 33"/>
                <a:gd name="T11" fmla="*/ 26 h 38"/>
              </a:gdLst>
              <a:ahLst/>
              <a:cxnLst>
                <a:cxn ang="0">
                  <a:pos x="T0" y="T1"/>
                </a:cxn>
                <a:cxn ang="0">
                  <a:pos x="T2" y="T3"/>
                </a:cxn>
                <a:cxn ang="0">
                  <a:pos x="T4" y="T5"/>
                </a:cxn>
                <a:cxn ang="0">
                  <a:pos x="T6" y="T7"/>
                </a:cxn>
                <a:cxn ang="0">
                  <a:pos x="T8" y="T9"/>
                </a:cxn>
                <a:cxn ang="0">
                  <a:pos x="T10" y="T11"/>
                </a:cxn>
              </a:cxnLst>
              <a:rect l="0" t="0" r="r" b="b"/>
              <a:pathLst>
                <a:path w="33" h="38">
                  <a:moveTo>
                    <a:pt x="7" y="26"/>
                  </a:moveTo>
                  <a:cubicBezTo>
                    <a:pt x="14" y="34"/>
                    <a:pt x="22" y="38"/>
                    <a:pt x="22" y="38"/>
                  </a:cubicBezTo>
                  <a:cubicBezTo>
                    <a:pt x="33" y="35"/>
                    <a:pt x="33" y="35"/>
                    <a:pt x="33" y="35"/>
                  </a:cubicBezTo>
                  <a:cubicBezTo>
                    <a:pt x="27" y="0"/>
                    <a:pt x="27" y="0"/>
                    <a:pt x="27" y="0"/>
                  </a:cubicBezTo>
                  <a:cubicBezTo>
                    <a:pt x="16" y="0"/>
                    <a:pt x="16" y="0"/>
                    <a:pt x="16" y="0"/>
                  </a:cubicBezTo>
                  <a:cubicBezTo>
                    <a:pt x="16" y="0"/>
                    <a:pt x="0" y="14"/>
                    <a:pt x="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2" name="Freeform 218">
              <a:extLst>
                <a:ext uri="{FF2B5EF4-FFF2-40B4-BE49-F238E27FC236}">
                  <a16:creationId xmlns:a16="http://schemas.microsoft.com/office/drawing/2014/main" id="{9C4B4B0E-58D6-4159-80F0-59F37A75AD15}"/>
                </a:ext>
              </a:extLst>
            </p:cNvPr>
            <p:cNvSpPr>
              <a:spLocks/>
            </p:cNvSpPr>
            <p:nvPr/>
          </p:nvSpPr>
          <p:spPr bwMode="gray">
            <a:xfrm>
              <a:off x="5461070" y="4418119"/>
              <a:ext cx="641113" cy="322151"/>
            </a:xfrm>
            <a:custGeom>
              <a:avLst/>
              <a:gdLst>
                <a:gd name="T0" fmla="*/ 1120 w 1210"/>
                <a:gd name="T1" fmla="*/ 436 h 608"/>
                <a:gd name="T2" fmla="*/ 1100 w 1210"/>
                <a:gd name="T3" fmla="*/ 382 h 608"/>
                <a:gd name="T4" fmla="*/ 1118 w 1210"/>
                <a:gd name="T5" fmla="*/ 321 h 608"/>
                <a:gd name="T6" fmla="*/ 1156 w 1210"/>
                <a:gd name="T7" fmla="*/ 308 h 608"/>
                <a:gd name="T8" fmla="*/ 1195 w 1210"/>
                <a:gd name="T9" fmla="*/ 264 h 608"/>
                <a:gd name="T10" fmla="*/ 1210 w 1210"/>
                <a:gd name="T11" fmla="*/ 230 h 608"/>
                <a:gd name="T12" fmla="*/ 1191 w 1210"/>
                <a:gd name="T13" fmla="*/ 191 h 608"/>
                <a:gd name="T14" fmla="*/ 1180 w 1210"/>
                <a:gd name="T15" fmla="*/ 110 h 608"/>
                <a:gd name="T16" fmla="*/ 1145 w 1210"/>
                <a:gd name="T17" fmla="*/ 62 h 608"/>
                <a:gd name="T18" fmla="*/ 1093 w 1210"/>
                <a:gd name="T19" fmla="*/ 56 h 608"/>
                <a:gd name="T20" fmla="*/ 989 w 1210"/>
                <a:gd name="T21" fmla="*/ 32 h 608"/>
                <a:gd name="T22" fmla="*/ 915 w 1210"/>
                <a:gd name="T23" fmla="*/ 9 h 608"/>
                <a:gd name="T24" fmla="*/ 872 w 1210"/>
                <a:gd name="T25" fmla="*/ 61 h 608"/>
                <a:gd name="T26" fmla="*/ 836 w 1210"/>
                <a:gd name="T27" fmla="*/ 97 h 608"/>
                <a:gd name="T28" fmla="*/ 792 w 1210"/>
                <a:gd name="T29" fmla="*/ 84 h 608"/>
                <a:gd name="T30" fmla="*/ 728 w 1210"/>
                <a:gd name="T31" fmla="*/ 89 h 608"/>
                <a:gd name="T32" fmla="*/ 707 w 1210"/>
                <a:gd name="T33" fmla="*/ 53 h 608"/>
                <a:gd name="T34" fmla="*/ 696 w 1210"/>
                <a:gd name="T35" fmla="*/ 64 h 608"/>
                <a:gd name="T36" fmla="*/ 605 w 1210"/>
                <a:gd name="T37" fmla="*/ 159 h 608"/>
                <a:gd name="T38" fmla="*/ 542 w 1210"/>
                <a:gd name="T39" fmla="*/ 225 h 608"/>
                <a:gd name="T40" fmla="*/ 580 w 1210"/>
                <a:gd name="T41" fmla="*/ 311 h 608"/>
                <a:gd name="T42" fmla="*/ 535 w 1210"/>
                <a:gd name="T43" fmla="*/ 305 h 608"/>
                <a:gd name="T44" fmla="*/ 446 w 1210"/>
                <a:gd name="T45" fmla="*/ 285 h 608"/>
                <a:gd name="T46" fmla="*/ 347 w 1210"/>
                <a:gd name="T47" fmla="*/ 323 h 608"/>
                <a:gd name="T48" fmla="*/ 281 w 1210"/>
                <a:gd name="T49" fmla="*/ 366 h 608"/>
                <a:gd name="T50" fmla="*/ 230 w 1210"/>
                <a:gd name="T51" fmla="*/ 340 h 608"/>
                <a:gd name="T52" fmla="*/ 171 w 1210"/>
                <a:gd name="T53" fmla="*/ 315 h 608"/>
                <a:gd name="T54" fmla="*/ 125 w 1210"/>
                <a:gd name="T55" fmla="*/ 358 h 608"/>
                <a:gd name="T56" fmla="*/ 67 w 1210"/>
                <a:gd name="T57" fmla="*/ 309 h 608"/>
                <a:gd name="T58" fmla="*/ 37 w 1210"/>
                <a:gd name="T59" fmla="*/ 318 h 608"/>
                <a:gd name="T60" fmla="*/ 11 w 1210"/>
                <a:gd name="T61" fmla="*/ 387 h 608"/>
                <a:gd name="T62" fmla="*/ 61 w 1210"/>
                <a:gd name="T63" fmla="*/ 439 h 608"/>
                <a:gd name="T64" fmla="*/ 108 w 1210"/>
                <a:gd name="T65" fmla="*/ 480 h 608"/>
                <a:gd name="T66" fmla="*/ 152 w 1210"/>
                <a:gd name="T67" fmla="*/ 489 h 608"/>
                <a:gd name="T68" fmla="*/ 193 w 1210"/>
                <a:gd name="T69" fmla="*/ 503 h 608"/>
                <a:gd name="T70" fmla="*/ 262 w 1210"/>
                <a:gd name="T71" fmla="*/ 464 h 608"/>
                <a:gd name="T72" fmla="*/ 363 w 1210"/>
                <a:gd name="T73" fmla="*/ 473 h 608"/>
                <a:gd name="T74" fmla="*/ 435 w 1210"/>
                <a:gd name="T75" fmla="*/ 438 h 608"/>
                <a:gd name="T76" fmla="*/ 440 w 1210"/>
                <a:gd name="T77" fmla="*/ 488 h 608"/>
                <a:gd name="T78" fmla="*/ 464 w 1210"/>
                <a:gd name="T79" fmla="*/ 539 h 608"/>
                <a:gd name="T80" fmla="*/ 587 w 1210"/>
                <a:gd name="T81" fmla="*/ 560 h 608"/>
                <a:gd name="T82" fmla="*/ 668 w 1210"/>
                <a:gd name="T83" fmla="*/ 579 h 608"/>
                <a:gd name="T84" fmla="*/ 735 w 1210"/>
                <a:gd name="T85" fmla="*/ 590 h 608"/>
                <a:gd name="T86" fmla="*/ 805 w 1210"/>
                <a:gd name="T87" fmla="*/ 608 h 608"/>
                <a:gd name="T88" fmla="*/ 860 w 1210"/>
                <a:gd name="T89" fmla="*/ 558 h 608"/>
                <a:gd name="T90" fmla="*/ 939 w 1210"/>
                <a:gd name="T91" fmla="*/ 546 h 608"/>
                <a:gd name="T92" fmla="*/ 1000 w 1210"/>
                <a:gd name="T93" fmla="*/ 534 h 608"/>
                <a:gd name="T94" fmla="*/ 1034 w 1210"/>
                <a:gd name="T95" fmla="*/ 509 h 608"/>
                <a:gd name="T96" fmla="*/ 1081 w 1210"/>
                <a:gd name="T97" fmla="*/ 469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0" h="608">
                  <a:moveTo>
                    <a:pt x="1081" y="469"/>
                  </a:moveTo>
                  <a:cubicBezTo>
                    <a:pt x="1115" y="466"/>
                    <a:pt x="1115" y="466"/>
                    <a:pt x="1115" y="466"/>
                  </a:cubicBezTo>
                  <a:cubicBezTo>
                    <a:pt x="1120" y="436"/>
                    <a:pt x="1120" y="436"/>
                    <a:pt x="1120" y="436"/>
                  </a:cubicBezTo>
                  <a:cubicBezTo>
                    <a:pt x="1120" y="436"/>
                    <a:pt x="1105" y="432"/>
                    <a:pt x="1106" y="424"/>
                  </a:cubicBezTo>
                  <a:cubicBezTo>
                    <a:pt x="1103" y="412"/>
                    <a:pt x="1114" y="405"/>
                    <a:pt x="1114" y="401"/>
                  </a:cubicBezTo>
                  <a:cubicBezTo>
                    <a:pt x="1115" y="394"/>
                    <a:pt x="1100" y="393"/>
                    <a:pt x="1100" y="382"/>
                  </a:cubicBezTo>
                  <a:cubicBezTo>
                    <a:pt x="1104" y="374"/>
                    <a:pt x="1153" y="365"/>
                    <a:pt x="1147" y="342"/>
                  </a:cubicBezTo>
                  <a:cubicBezTo>
                    <a:pt x="1141" y="319"/>
                    <a:pt x="1133" y="318"/>
                    <a:pt x="1133" y="318"/>
                  </a:cubicBezTo>
                  <a:cubicBezTo>
                    <a:pt x="1118" y="321"/>
                    <a:pt x="1118" y="321"/>
                    <a:pt x="1118" y="321"/>
                  </a:cubicBezTo>
                  <a:cubicBezTo>
                    <a:pt x="1118" y="321"/>
                    <a:pt x="1099" y="324"/>
                    <a:pt x="1107" y="309"/>
                  </a:cubicBezTo>
                  <a:cubicBezTo>
                    <a:pt x="1112" y="294"/>
                    <a:pt x="1127" y="291"/>
                    <a:pt x="1134" y="288"/>
                  </a:cubicBezTo>
                  <a:cubicBezTo>
                    <a:pt x="1142" y="288"/>
                    <a:pt x="1156" y="308"/>
                    <a:pt x="1156" y="308"/>
                  </a:cubicBezTo>
                  <a:cubicBezTo>
                    <a:pt x="1201" y="295"/>
                    <a:pt x="1201" y="295"/>
                    <a:pt x="1201" y="295"/>
                  </a:cubicBezTo>
                  <a:cubicBezTo>
                    <a:pt x="1203" y="268"/>
                    <a:pt x="1203" y="268"/>
                    <a:pt x="1203" y="268"/>
                  </a:cubicBezTo>
                  <a:cubicBezTo>
                    <a:pt x="1195" y="264"/>
                    <a:pt x="1195" y="264"/>
                    <a:pt x="1195" y="264"/>
                  </a:cubicBezTo>
                  <a:cubicBezTo>
                    <a:pt x="1207" y="257"/>
                    <a:pt x="1207" y="257"/>
                    <a:pt x="1207" y="257"/>
                  </a:cubicBezTo>
                  <a:cubicBezTo>
                    <a:pt x="1208" y="234"/>
                    <a:pt x="1208" y="234"/>
                    <a:pt x="1208" y="234"/>
                  </a:cubicBezTo>
                  <a:cubicBezTo>
                    <a:pt x="1209" y="233"/>
                    <a:pt x="1210" y="231"/>
                    <a:pt x="1210" y="230"/>
                  </a:cubicBezTo>
                  <a:cubicBezTo>
                    <a:pt x="1210" y="229"/>
                    <a:pt x="1210" y="227"/>
                    <a:pt x="1210" y="226"/>
                  </a:cubicBezTo>
                  <a:cubicBezTo>
                    <a:pt x="1209" y="223"/>
                    <a:pt x="1209" y="220"/>
                    <a:pt x="1209" y="218"/>
                  </a:cubicBezTo>
                  <a:cubicBezTo>
                    <a:pt x="1202" y="207"/>
                    <a:pt x="1191" y="191"/>
                    <a:pt x="1191" y="191"/>
                  </a:cubicBezTo>
                  <a:cubicBezTo>
                    <a:pt x="1185" y="168"/>
                    <a:pt x="1185" y="168"/>
                    <a:pt x="1185" y="168"/>
                  </a:cubicBezTo>
                  <a:cubicBezTo>
                    <a:pt x="1185" y="168"/>
                    <a:pt x="1163" y="155"/>
                    <a:pt x="1164" y="136"/>
                  </a:cubicBezTo>
                  <a:cubicBezTo>
                    <a:pt x="1168" y="117"/>
                    <a:pt x="1180" y="110"/>
                    <a:pt x="1180" y="110"/>
                  </a:cubicBezTo>
                  <a:cubicBezTo>
                    <a:pt x="1182" y="76"/>
                    <a:pt x="1182" y="76"/>
                    <a:pt x="1182" y="76"/>
                  </a:cubicBezTo>
                  <a:cubicBezTo>
                    <a:pt x="1171" y="64"/>
                    <a:pt x="1171" y="64"/>
                    <a:pt x="1171" y="64"/>
                  </a:cubicBezTo>
                  <a:cubicBezTo>
                    <a:pt x="1145" y="62"/>
                    <a:pt x="1145" y="62"/>
                    <a:pt x="1145" y="62"/>
                  </a:cubicBezTo>
                  <a:cubicBezTo>
                    <a:pt x="1138" y="51"/>
                    <a:pt x="1138" y="51"/>
                    <a:pt x="1138" y="51"/>
                  </a:cubicBezTo>
                  <a:cubicBezTo>
                    <a:pt x="1101" y="41"/>
                    <a:pt x="1101" y="41"/>
                    <a:pt x="1101" y="41"/>
                  </a:cubicBezTo>
                  <a:cubicBezTo>
                    <a:pt x="1093" y="56"/>
                    <a:pt x="1093" y="56"/>
                    <a:pt x="1093" y="56"/>
                  </a:cubicBezTo>
                  <a:cubicBezTo>
                    <a:pt x="1044" y="58"/>
                    <a:pt x="1044" y="58"/>
                    <a:pt x="1044" y="58"/>
                  </a:cubicBezTo>
                  <a:cubicBezTo>
                    <a:pt x="1044" y="58"/>
                    <a:pt x="1027" y="30"/>
                    <a:pt x="1012" y="29"/>
                  </a:cubicBezTo>
                  <a:cubicBezTo>
                    <a:pt x="997" y="29"/>
                    <a:pt x="989" y="32"/>
                    <a:pt x="989" y="32"/>
                  </a:cubicBezTo>
                  <a:cubicBezTo>
                    <a:pt x="989" y="32"/>
                    <a:pt x="960" y="12"/>
                    <a:pt x="956" y="11"/>
                  </a:cubicBezTo>
                  <a:cubicBezTo>
                    <a:pt x="953" y="11"/>
                    <a:pt x="927" y="2"/>
                    <a:pt x="927" y="2"/>
                  </a:cubicBezTo>
                  <a:cubicBezTo>
                    <a:pt x="927" y="2"/>
                    <a:pt x="923" y="6"/>
                    <a:pt x="915" y="9"/>
                  </a:cubicBezTo>
                  <a:cubicBezTo>
                    <a:pt x="904" y="9"/>
                    <a:pt x="901" y="1"/>
                    <a:pt x="901" y="1"/>
                  </a:cubicBezTo>
                  <a:cubicBezTo>
                    <a:pt x="878" y="0"/>
                    <a:pt x="878" y="0"/>
                    <a:pt x="878" y="0"/>
                  </a:cubicBezTo>
                  <a:cubicBezTo>
                    <a:pt x="872" y="61"/>
                    <a:pt x="872" y="61"/>
                    <a:pt x="872" y="61"/>
                  </a:cubicBezTo>
                  <a:cubicBezTo>
                    <a:pt x="846" y="48"/>
                    <a:pt x="846" y="48"/>
                    <a:pt x="846" y="48"/>
                  </a:cubicBezTo>
                  <a:cubicBezTo>
                    <a:pt x="846" y="48"/>
                    <a:pt x="834" y="63"/>
                    <a:pt x="830" y="70"/>
                  </a:cubicBezTo>
                  <a:cubicBezTo>
                    <a:pt x="830" y="78"/>
                    <a:pt x="840" y="98"/>
                    <a:pt x="836" y="97"/>
                  </a:cubicBezTo>
                  <a:cubicBezTo>
                    <a:pt x="829" y="97"/>
                    <a:pt x="814" y="89"/>
                    <a:pt x="814" y="89"/>
                  </a:cubicBezTo>
                  <a:cubicBezTo>
                    <a:pt x="803" y="88"/>
                    <a:pt x="803" y="88"/>
                    <a:pt x="803" y="88"/>
                  </a:cubicBezTo>
                  <a:cubicBezTo>
                    <a:pt x="792" y="84"/>
                    <a:pt x="792" y="84"/>
                    <a:pt x="792" y="84"/>
                  </a:cubicBezTo>
                  <a:cubicBezTo>
                    <a:pt x="776" y="106"/>
                    <a:pt x="776" y="106"/>
                    <a:pt x="776" y="106"/>
                  </a:cubicBezTo>
                  <a:cubicBezTo>
                    <a:pt x="739" y="97"/>
                    <a:pt x="739" y="97"/>
                    <a:pt x="739" y="97"/>
                  </a:cubicBezTo>
                  <a:cubicBezTo>
                    <a:pt x="728" y="89"/>
                    <a:pt x="728" y="89"/>
                    <a:pt x="728" y="89"/>
                  </a:cubicBezTo>
                  <a:cubicBezTo>
                    <a:pt x="732" y="81"/>
                    <a:pt x="732" y="81"/>
                    <a:pt x="732" y="81"/>
                  </a:cubicBezTo>
                  <a:cubicBezTo>
                    <a:pt x="732" y="81"/>
                    <a:pt x="726" y="65"/>
                    <a:pt x="722" y="61"/>
                  </a:cubicBezTo>
                  <a:cubicBezTo>
                    <a:pt x="714" y="61"/>
                    <a:pt x="707" y="53"/>
                    <a:pt x="707" y="53"/>
                  </a:cubicBezTo>
                  <a:cubicBezTo>
                    <a:pt x="694" y="56"/>
                    <a:pt x="694" y="56"/>
                    <a:pt x="694" y="56"/>
                  </a:cubicBezTo>
                  <a:cubicBezTo>
                    <a:pt x="695" y="58"/>
                    <a:pt x="695" y="60"/>
                    <a:pt x="695" y="62"/>
                  </a:cubicBezTo>
                  <a:cubicBezTo>
                    <a:pt x="696" y="63"/>
                    <a:pt x="696" y="63"/>
                    <a:pt x="696" y="64"/>
                  </a:cubicBezTo>
                  <a:cubicBezTo>
                    <a:pt x="695" y="79"/>
                    <a:pt x="687" y="98"/>
                    <a:pt x="679" y="109"/>
                  </a:cubicBezTo>
                  <a:cubicBezTo>
                    <a:pt x="661" y="93"/>
                    <a:pt x="649" y="92"/>
                    <a:pt x="634" y="99"/>
                  </a:cubicBezTo>
                  <a:cubicBezTo>
                    <a:pt x="641" y="115"/>
                    <a:pt x="628" y="160"/>
                    <a:pt x="605" y="159"/>
                  </a:cubicBezTo>
                  <a:cubicBezTo>
                    <a:pt x="594" y="159"/>
                    <a:pt x="583" y="162"/>
                    <a:pt x="571" y="165"/>
                  </a:cubicBezTo>
                  <a:cubicBezTo>
                    <a:pt x="564" y="169"/>
                    <a:pt x="547" y="195"/>
                    <a:pt x="532" y="198"/>
                  </a:cubicBezTo>
                  <a:cubicBezTo>
                    <a:pt x="517" y="205"/>
                    <a:pt x="539" y="217"/>
                    <a:pt x="542" y="225"/>
                  </a:cubicBezTo>
                  <a:cubicBezTo>
                    <a:pt x="546" y="237"/>
                    <a:pt x="553" y="237"/>
                    <a:pt x="560" y="249"/>
                  </a:cubicBezTo>
                  <a:cubicBezTo>
                    <a:pt x="574" y="272"/>
                    <a:pt x="555" y="275"/>
                    <a:pt x="550" y="298"/>
                  </a:cubicBezTo>
                  <a:cubicBezTo>
                    <a:pt x="569" y="295"/>
                    <a:pt x="573" y="299"/>
                    <a:pt x="580" y="311"/>
                  </a:cubicBezTo>
                  <a:cubicBezTo>
                    <a:pt x="579" y="315"/>
                    <a:pt x="574" y="345"/>
                    <a:pt x="570" y="353"/>
                  </a:cubicBezTo>
                  <a:cubicBezTo>
                    <a:pt x="563" y="356"/>
                    <a:pt x="533" y="343"/>
                    <a:pt x="530" y="335"/>
                  </a:cubicBezTo>
                  <a:cubicBezTo>
                    <a:pt x="526" y="331"/>
                    <a:pt x="531" y="309"/>
                    <a:pt x="535" y="305"/>
                  </a:cubicBezTo>
                  <a:cubicBezTo>
                    <a:pt x="509" y="292"/>
                    <a:pt x="504" y="330"/>
                    <a:pt x="489" y="318"/>
                  </a:cubicBezTo>
                  <a:cubicBezTo>
                    <a:pt x="475" y="306"/>
                    <a:pt x="464" y="298"/>
                    <a:pt x="445" y="305"/>
                  </a:cubicBezTo>
                  <a:cubicBezTo>
                    <a:pt x="446" y="285"/>
                    <a:pt x="446" y="285"/>
                    <a:pt x="446" y="285"/>
                  </a:cubicBezTo>
                  <a:cubicBezTo>
                    <a:pt x="423" y="300"/>
                    <a:pt x="449" y="308"/>
                    <a:pt x="437" y="319"/>
                  </a:cubicBezTo>
                  <a:cubicBezTo>
                    <a:pt x="433" y="323"/>
                    <a:pt x="396" y="317"/>
                    <a:pt x="388" y="317"/>
                  </a:cubicBezTo>
                  <a:cubicBezTo>
                    <a:pt x="377" y="320"/>
                    <a:pt x="362" y="320"/>
                    <a:pt x="347" y="323"/>
                  </a:cubicBezTo>
                  <a:cubicBezTo>
                    <a:pt x="339" y="326"/>
                    <a:pt x="316" y="340"/>
                    <a:pt x="312" y="348"/>
                  </a:cubicBezTo>
                  <a:cubicBezTo>
                    <a:pt x="312" y="348"/>
                    <a:pt x="316" y="352"/>
                    <a:pt x="316" y="356"/>
                  </a:cubicBezTo>
                  <a:cubicBezTo>
                    <a:pt x="301" y="347"/>
                    <a:pt x="297" y="362"/>
                    <a:pt x="281" y="366"/>
                  </a:cubicBezTo>
                  <a:cubicBezTo>
                    <a:pt x="286" y="354"/>
                    <a:pt x="286" y="354"/>
                    <a:pt x="286" y="354"/>
                  </a:cubicBezTo>
                  <a:cubicBezTo>
                    <a:pt x="274" y="361"/>
                    <a:pt x="259" y="364"/>
                    <a:pt x="244" y="364"/>
                  </a:cubicBezTo>
                  <a:cubicBezTo>
                    <a:pt x="245" y="352"/>
                    <a:pt x="238" y="344"/>
                    <a:pt x="230" y="340"/>
                  </a:cubicBezTo>
                  <a:cubicBezTo>
                    <a:pt x="234" y="337"/>
                    <a:pt x="238" y="333"/>
                    <a:pt x="231" y="329"/>
                  </a:cubicBezTo>
                  <a:cubicBezTo>
                    <a:pt x="234" y="329"/>
                    <a:pt x="190" y="315"/>
                    <a:pt x="182" y="323"/>
                  </a:cubicBezTo>
                  <a:cubicBezTo>
                    <a:pt x="175" y="336"/>
                    <a:pt x="169" y="317"/>
                    <a:pt x="171" y="315"/>
                  </a:cubicBezTo>
                  <a:cubicBezTo>
                    <a:pt x="157" y="322"/>
                    <a:pt x="171" y="334"/>
                    <a:pt x="170" y="349"/>
                  </a:cubicBezTo>
                  <a:cubicBezTo>
                    <a:pt x="165" y="368"/>
                    <a:pt x="135" y="381"/>
                    <a:pt x="120" y="385"/>
                  </a:cubicBezTo>
                  <a:cubicBezTo>
                    <a:pt x="120" y="381"/>
                    <a:pt x="136" y="362"/>
                    <a:pt x="125" y="358"/>
                  </a:cubicBezTo>
                  <a:cubicBezTo>
                    <a:pt x="121" y="354"/>
                    <a:pt x="109" y="361"/>
                    <a:pt x="109" y="365"/>
                  </a:cubicBezTo>
                  <a:cubicBezTo>
                    <a:pt x="103" y="346"/>
                    <a:pt x="106" y="346"/>
                    <a:pt x="96" y="334"/>
                  </a:cubicBezTo>
                  <a:cubicBezTo>
                    <a:pt x="85" y="326"/>
                    <a:pt x="71" y="310"/>
                    <a:pt x="67" y="309"/>
                  </a:cubicBezTo>
                  <a:cubicBezTo>
                    <a:pt x="52" y="301"/>
                    <a:pt x="59" y="321"/>
                    <a:pt x="44" y="320"/>
                  </a:cubicBezTo>
                  <a:cubicBezTo>
                    <a:pt x="42" y="320"/>
                    <a:pt x="41" y="320"/>
                    <a:pt x="40" y="319"/>
                  </a:cubicBezTo>
                  <a:cubicBezTo>
                    <a:pt x="39" y="319"/>
                    <a:pt x="38" y="318"/>
                    <a:pt x="37" y="318"/>
                  </a:cubicBezTo>
                  <a:cubicBezTo>
                    <a:pt x="36" y="342"/>
                    <a:pt x="36" y="342"/>
                    <a:pt x="36" y="342"/>
                  </a:cubicBezTo>
                  <a:cubicBezTo>
                    <a:pt x="35" y="354"/>
                    <a:pt x="0" y="387"/>
                    <a:pt x="0" y="387"/>
                  </a:cubicBezTo>
                  <a:cubicBezTo>
                    <a:pt x="11" y="387"/>
                    <a:pt x="11" y="387"/>
                    <a:pt x="11" y="387"/>
                  </a:cubicBezTo>
                  <a:cubicBezTo>
                    <a:pt x="17" y="422"/>
                    <a:pt x="17" y="422"/>
                    <a:pt x="17" y="422"/>
                  </a:cubicBezTo>
                  <a:cubicBezTo>
                    <a:pt x="6" y="425"/>
                    <a:pt x="6" y="425"/>
                    <a:pt x="6" y="425"/>
                  </a:cubicBezTo>
                  <a:cubicBezTo>
                    <a:pt x="61" y="439"/>
                    <a:pt x="61" y="439"/>
                    <a:pt x="61" y="439"/>
                  </a:cubicBezTo>
                  <a:cubicBezTo>
                    <a:pt x="61" y="439"/>
                    <a:pt x="53" y="458"/>
                    <a:pt x="56" y="462"/>
                  </a:cubicBezTo>
                  <a:cubicBezTo>
                    <a:pt x="60" y="470"/>
                    <a:pt x="75" y="467"/>
                    <a:pt x="75" y="467"/>
                  </a:cubicBezTo>
                  <a:cubicBezTo>
                    <a:pt x="75" y="467"/>
                    <a:pt x="96" y="487"/>
                    <a:pt x="108" y="480"/>
                  </a:cubicBezTo>
                  <a:cubicBezTo>
                    <a:pt x="119" y="476"/>
                    <a:pt x="139" y="451"/>
                    <a:pt x="139" y="451"/>
                  </a:cubicBezTo>
                  <a:cubicBezTo>
                    <a:pt x="157" y="467"/>
                    <a:pt x="157" y="467"/>
                    <a:pt x="157" y="467"/>
                  </a:cubicBezTo>
                  <a:cubicBezTo>
                    <a:pt x="152" y="489"/>
                    <a:pt x="152" y="489"/>
                    <a:pt x="152" y="489"/>
                  </a:cubicBezTo>
                  <a:cubicBezTo>
                    <a:pt x="164" y="490"/>
                    <a:pt x="164" y="490"/>
                    <a:pt x="164" y="490"/>
                  </a:cubicBezTo>
                  <a:cubicBezTo>
                    <a:pt x="164" y="490"/>
                    <a:pt x="172" y="475"/>
                    <a:pt x="183" y="479"/>
                  </a:cubicBezTo>
                  <a:cubicBezTo>
                    <a:pt x="194" y="488"/>
                    <a:pt x="193" y="503"/>
                    <a:pt x="193" y="503"/>
                  </a:cubicBezTo>
                  <a:cubicBezTo>
                    <a:pt x="237" y="513"/>
                    <a:pt x="237" y="513"/>
                    <a:pt x="237" y="513"/>
                  </a:cubicBezTo>
                  <a:cubicBezTo>
                    <a:pt x="249" y="498"/>
                    <a:pt x="249" y="498"/>
                    <a:pt x="249" y="498"/>
                  </a:cubicBezTo>
                  <a:cubicBezTo>
                    <a:pt x="249" y="498"/>
                    <a:pt x="232" y="466"/>
                    <a:pt x="262" y="464"/>
                  </a:cubicBezTo>
                  <a:cubicBezTo>
                    <a:pt x="296" y="462"/>
                    <a:pt x="303" y="466"/>
                    <a:pt x="303" y="466"/>
                  </a:cubicBezTo>
                  <a:cubicBezTo>
                    <a:pt x="311" y="451"/>
                    <a:pt x="311" y="451"/>
                    <a:pt x="311" y="451"/>
                  </a:cubicBezTo>
                  <a:cubicBezTo>
                    <a:pt x="363" y="473"/>
                    <a:pt x="363" y="473"/>
                    <a:pt x="363" y="473"/>
                  </a:cubicBezTo>
                  <a:cubicBezTo>
                    <a:pt x="394" y="444"/>
                    <a:pt x="394" y="444"/>
                    <a:pt x="394" y="444"/>
                  </a:cubicBezTo>
                  <a:cubicBezTo>
                    <a:pt x="408" y="452"/>
                    <a:pt x="408" y="452"/>
                    <a:pt x="408" y="452"/>
                  </a:cubicBezTo>
                  <a:cubicBezTo>
                    <a:pt x="408" y="452"/>
                    <a:pt x="428" y="430"/>
                    <a:pt x="435" y="438"/>
                  </a:cubicBezTo>
                  <a:cubicBezTo>
                    <a:pt x="442" y="446"/>
                    <a:pt x="419" y="460"/>
                    <a:pt x="419" y="460"/>
                  </a:cubicBezTo>
                  <a:cubicBezTo>
                    <a:pt x="425" y="491"/>
                    <a:pt x="425" y="491"/>
                    <a:pt x="425" y="491"/>
                  </a:cubicBezTo>
                  <a:cubicBezTo>
                    <a:pt x="425" y="491"/>
                    <a:pt x="433" y="484"/>
                    <a:pt x="440" y="488"/>
                  </a:cubicBezTo>
                  <a:cubicBezTo>
                    <a:pt x="448" y="492"/>
                    <a:pt x="443" y="507"/>
                    <a:pt x="443" y="507"/>
                  </a:cubicBezTo>
                  <a:cubicBezTo>
                    <a:pt x="454" y="511"/>
                    <a:pt x="454" y="511"/>
                    <a:pt x="454" y="511"/>
                  </a:cubicBezTo>
                  <a:cubicBezTo>
                    <a:pt x="464" y="539"/>
                    <a:pt x="464" y="539"/>
                    <a:pt x="464" y="539"/>
                  </a:cubicBezTo>
                  <a:cubicBezTo>
                    <a:pt x="524" y="545"/>
                    <a:pt x="524" y="545"/>
                    <a:pt x="524" y="545"/>
                  </a:cubicBezTo>
                  <a:cubicBezTo>
                    <a:pt x="531" y="557"/>
                    <a:pt x="531" y="557"/>
                    <a:pt x="531" y="557"/>
                  </a:cubicBezTo>
                  <a:cubicBezTo>
                    <a:pt x="587" y="560"/>
                    <a:pt x="587" y="560"/>
                    <a:pt x="587" y="560"/>
                  </a:cubicBezTo>
                  <a:cubicBezTo>
                    <a:pt x="594" y="572"/>
                    <a:pt x="594" y="572"/>
                    <a:pt x="594" y="572"/>
                  </a:cubicBezTo>
                  <a:cubicBezTo>
                    <a:pt x="617" y="565"/>
                    <a:pt x="617" y="565"/>
                    <a:pt x="617" y="565"/>
                  </a:cubicBezTo>
                  <a:cubicBezTo>
                    <a:pt x="668" y="579"/>
                    <a:pt x="668" y="579"/>
                    <a:pt x="668" y="579"/>
                  </a:cubicBezTo>
                  <a:cubicBezTo>
                    <a:pt x="683" y="584"/>
                    <a:pt x="683" y="584"/>
                    <a:pt x="683" y="584"/>
                  </a:cubicBezTo>
                  <a:cubicBezTo>
                    <a:pt x="702" y="581"/>
                    <a:pt x="702" y="581"/>
                    <a:pt x="702" y="581"/>
                  </a:cubicBezTo>
                  <a:cubicBezTo>
                    <a:pt x="735" y="590"/>
                    <a:pt x="735" y="590"/>
                    <a:pt x="735" y="590"/>
                  </a:cubicBezTo>
                  <a:cubicBezTo>
                    <a:pt x="742" y="602"/>
                    <a:pt x="742" y="602"/>
                    <a:pt x="742" y="602"/>
                  </a:cubicBezTo>
                  <a:cubicBezTo>
                    <a:pt x="780" y="596"/>
                    <a:pt x="780" y="596"/>
                    <a:pt x="780" y="596"/>
                  </a:cubicBezTo>
                  <a:cubicBezTo>
                    <a:pt x="805" y="608"/>
                    <a:pt x="805" y="608"/>
                    <a:pt x="805" y="608"/>
                  </a:cubicBezTo>
                  <a:cubicBezTo>
                    <a:pt x="825" y="587"/>
                    <a:pt x="825" y="587"/>
                    <a:pt x="825" y="587"/>
                  </a:cubicBezTo>
                  <a:cubicBezTo>
                    <a:pt x="825" y="587"/>
                    <a:pt x="836" y="587"/>
                    <a:pt x="844" y="584"/>
                  </a:cubicBezTo>
                  <a:cubicBezTo>
                    <a:pt x="852" y="580"/>
                    <a:pt x="849" y="557"/>
                    <a:pt x="860" y="558"/>
                  </a:cubicBezTo>
                  <a:cubicBezTo>
                    <a:pt x="875" y="554"/>
                    <a:pt x="891" y="548"/>
                    <a:pt x="891" y="548"/>
                  </a:cubicBezTo>
                  <a:cubicBezTo>
                    <a:pt x="913" y="552"/>
                    <a:pt x="913" y="552"/>
                    <a:pt x="913" y="552"/>
                  </a:cubicBezTo>
                  <a:cubicBezTo>
                    <a:pt x="913" y="552"/>
                    <a:pt x="932" y="542"/>
                    <a:pt x="939" y="546"/>
                  </a:cubicBezTo>
                  <a:cubicBezTo>
                    <a:pt x="950" y="547"/>
                    <a:pt x="958" y="555"/>
                    <a:pt x="958" y="555"/>
                  </a:cubicBezTo>
                  <a:cubicBezTo>
                    <a:pt x="973" y="540"/>
                    <a:pt x="973" y="540"/>
                    <a:pt x="973" y="540"/>
                  </a:cubicBezTo>
                  <a:cubicBezTo>
                    <a:pt x="973" y="540"/>
                    <a:pt x="974" y="532"/>
                    <a:pt x="1000" y="534"/>
                  </a:cubicBezTo>
                  <a:cubicBezTo>
                    <a:pt x="1022" y="531"/>
                    <a:pt x="1029" y="543"/>
                    <a:pt x="1029" y="543"/>
                  </a:cubicBezTo>
                  <a:cubicBezTo>
                    <a:pt x="1041" y="536"/>
                    <a:pt x="1041" y="536"/>
                    <a:pt x="1041" y="536"/>
                  </a:cubicBezTo>
                  <a:cubicBezTo>
                    <a:pt x="1041" y="536"/>
                    <a:pt x="1026" y="523"/>
                    <a:pt x="1034" y="509"/>
                  </a:cubicBezTo>
                  <a:cubicBezTo>
                    <a:pt x="1043" y="494"/>
                    <a:pt x="1050" y="498"/>
                    <a:pt x="1050" y="498"/>
                  </a:cubicBezTo>
                  <a:cubicBezTo>
                    <a:pt x="1058" y="490"/>
                    <a:pt x="1058" y="490"/>
                    <a:pt x="1058" y="490"/>
                  </a:cubicBezTo>
                  <a:lnTo>
                    <a:pt x="1081" y="469"/>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3" name="Freeform 219">
              <a:extLst>
                <a:ext uri="{FF2B5EF4-FFF2-40B4-BE49-F238E27FC236}">
                  <a16:creationId xmlns:a16="http://schemas.microsoft.com/office/drawing/2014/main" id="{D8FDE5AC-AF53-4D0F-909A-088CE797CB88}"/>
                </a:ext>
              </a:extLst>
            </p:cNvPr>
            <p:cNvSpPr>
              <a:spLocks/>
            </p:cNvSpPr>
            <p:nvPr/>
          </p:nvSpPr>
          <p:spPr bwMode="gray">
            <a:xfrm>
              <a:off x="5827875" y="4448420"/>
              <a:ext cx="1595" cy="3190"/>
            </a:xfrm>
            <a:custGeom>
              <a:avLst/>
              <a:gdLst>
                <a:gd name="T0" fmla="*/ 0 w 3"/>
                <a:gd name="T1" fmla="*/ 0 h 6"/>
                <a:gd name="T2" fmla="*/ 3 w 3"/>
                <a:gd name="T3" fmla="*/ 6 h 6"/>
                <a:gd name="T4" fmla="*/ 2 w 3"/>
                <a:gd name="T5" fmla="*/ 0 h 6"/>
                <a:gd name="T6" fmla="*/ 0 w 3"/>
                <a:gd name="T7" fmla="*/ 0 h 6"/>
              </a:gdLst>
              <a:ahLst/>
              <a:cxnLst>
                <a:cxn ang="0">
                  <a:pos x="T0" y="T1"/>
                </a:cxn>
                <a:cxn ang="0">
                  <a:pos x="T2" y="T3"/>
                </a:cxn>
                <a:cxn ang="0">
                  <a:pos x="T4" y="T5"/>
                </a:cxn>
                <a:cxn ang="0">
                  <a:pos x="T6" y="T7"/>
                </a:cxn>
              </a:cxnLst>
              <a:rect l="0" t="0" r="r" b="b"/>
              <a:pathLst>
                <a:path w="3" h="6">
                  <a:moveTo>
                    <a:pt x="0" y="0"/>
                  </a:moveTo>
                  <a:cubicBezTo>
                    <a:pt x="0" y="3"/>
                    <a:pt x="3" y="4"/>
                    <a:pt x="3" y="6"/>
                  </a:cubicBezTo>
                  <a:cubicBezTo>
                    <a:pt x="3" y="4"/>
                    <a:pt x="3" y="2"/>
                    <a:pt x="2" y="0"/>
                  </a:cubicBez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4" name="Freeform 220">
              <a:extLst>
                <a:ext uri="{FF2B5EF4-FFF2-40B4-BE49-F238E27FC236}">
                  <a16:creationId xmlns:a16="http://schemas.microsoft.com/office/drawing/2014/main" id="{12E2F4EE-1EB4-4D9A-AE8F-F142A195A23D}"/>
                </a:ext>
              </a:extLst>
            </p:cNvPr>
            <p:cNvSpPr>
              <a:spLocks/>
            </p:cNvSpPr>
            <p:nvPr/>
          </p:nvSpPr>
          <p:spPr bwMode="gray">
            <a:xfrm>
              <a:off x="5551974" y="4585573"/>
              <a:ext cx="1595"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1"/>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5" name="Freeform 221">
              <a:extLst>
                <a:ext uri="{FF2B5EF4-FFF2-40B4-BE49-F238E27FC236}">
                  <a16:creationId xmlns:a16="http://schemas.microsoft.com/office/drawing/2014/main" id="{4E8A7854-3181-4FBC-A3FA-26516BD7A07B}"/>
                </a:ext>
              </a:extLst>
            </p:cNvPr>
            <p:cNvSpPr>
              <a:spLocks/>
            </p:cNvSpPr>
            <p:nvPr/>
          </p:nvSpPr>
          <p:spPr bwMode="gray">
            <a:xfrm>
              <a:off x="5481803" y="4585573"/>
              <a:ext cx="1595" cy="1595"/>
            </a:xfrm>
            <a:custGeom>
              <a:avLst/>
              <a:gdLst>
                <a:gd name="T0" fmla="*/ 3 w 3"/>
                <a:gd name="T1" fmla="*/ 3 h 3"/>
                <a:gd name="T2" fmla="*/ 0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2"/>
                    <a:pt x="1" y="1"/>
                    <a:pt x="0" y="0"/>
                  </a:cubicBezTo>
                  <a:cubicBezTo>
                    <a:pt x="0" y="2"/>
                    <a:pt x="0" y="2"/>
                    <a:pt x="0" y="2"/>
                  </a:cubicBezTo>
                  <a:cubicBezTo>
                    <a:pt x="1" y="2"/>
                    <a:pt x="2" y="3"/>
                    <a:pt x="3"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6" name="Freeform 222">
              <a:extLst>
                <a:ext uri="{FF2B5EF4-FFF2-40B4-BE49-F238E27FC236}">
                  <a16:creationId xmlns:a16="http://schemas.microsoft.com/office/drawing/2014/main" id="{2640917E-62FB-4B85-9BE5-15DFF174ACCB}"/>
                </a:ext>
              </a:extLst>
            </p:cNvPr>
            <p:cNvSpPr>
              <a:spLocks/>
            </p:cNvSpPr>
            <p:nvPr/>
          </p:nvSpPr>
          <p:spPr bwMode="gray">
            <a:xfrm>
              <a:off x="5815117" y="4724322"/>
              <a:ext cx="7975" cy="3190"/>
            </a:xfrm>
            <a:custGeom>
              <a:avLst/>
              <a:gdLst>
                <a:gd name="T0" fmla="*/ 1 w 15"/>
                <a:gd name="T1" fmla="*/ 1 h 5"/>
                <a:gd name="T2" fmla="*/ 15 w 15"/>
                <a:gd name="T3" fmla="*/ 5 h 5"/>
                <a:gd name="T4" fmla="*/ 0 w 15"/>
                <a:gd name="T5" fmla="*/ 0 h 5"/>
                <a:gd name="T6" fmla="*/ 1 w 15"/>
                <a:gd name="T7" fmla="*/ 1 h 5"/>
              </a:gdLst>
              <a:ahLst/>
              <a:cxnLst>
                <a:cxn ang="0">
                  <a:pos x="T0" y="T1"/>
                </a:cxn>
                <a:cxn ang="0">
                  <a:pos x="T2" y="T3"/>
                </a:cxn>
                <a:cxn ang="0">
                  <a:pos x="T4" y="T5"/>
                </a:cxn>
                <a:cxn ang="0">
                  <a:pos x="T6" y="T7"/>
                </a:cxn>
              </a:cxnLst>
              <a:rect l="0" t="0" r="r" b="b"/>
              <a:pathLst>
                <a:path w="15" h="5">
                  <a:moveTo>
                    <a:pt x="1" y="1"/>
                  </a:moveTo>
                  <a:cubicBezTo>
                    <a:pt x="15" y="5"/>
                    <a:pt x="15" y="5"/>
                    <a:pt x="15" y="5"/>
                  </a:cubicBezTo>
                  <a:cubicBezTo>
                    <a:pt x="0" y="0"/>
                    <a:pt x="0" y="0"/>
                    <a:pt x="0" y="0"/>
                  </a:cubicBezTo>
                  <a:cubicBezTo>
                    <a:pt x="0" y="0"/>
                    <a:pt x="1" y="0"/>
                    <a:pt x="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7" name="Freeform 223">
              <a:extLst>
                <a:ext uri="{FF2B5EF4-FFF2-40B4-BE49-F238E27FC236}">
                  <a16:creationId xmlns:a16="http://schemas.microsoft.com/office/drawing/2014/main" id="{BFB493CC-D3F7-4DCC-9A6B-778D6B6CB5B1}"/>
                </a:ext>
              </a:extLst>
            </p:cNvPr>
            <p:cNvSpPr>
              <a:spLocks/>
            </p:cNvSpPr>
            <p:nvPr/>
          </p:nvSpPr>
          <p:spPr bwMode="gray">
            <a:xfrm>
              <a:off x="6017658" y="4678072"/>
              <a:ext cx="3190" cy="4785"/>
            </a:xfrm>
            <a:custGeom>
              <a:avLst/>
              <a:gdLst>
                <a:gd name="T0" fmla="*/ 0 w 8"/>
                <a:gd name="T1" fmla="*/ 8 h 8"/>
                <a:gd name="T2" fmla="*/ 8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cubicBezTo>
                    <a:pt x="8" y="0"/>
                    <a:pt x="8" y="0"/>
                    <a:pt x="8" y="0"/>
                  </a:cubicBezTo>
                  <a:cubicBezTo>
                    <a:pt x="8" y="0"/>
                    <a:pt x="8" y="0"/>
                    <a:pt x="8" y="0"/>
                  </a:cubicBez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8" name="Freeform 224">
              <a:extLst>
                <a:ext uri="{FF2B5EF4-FFF2-40B4-BE49-F238E27FC236}">
                  <a16:creationId xmlns:a16="http://schemas.microsoft.com/office/drawing/2014/main" id="{8A728476-87D0-443E-AF99-0F35F5E0F390}"/>
                </a:ext>
              </a:extLst>
            </p:cNvPr>
            <p:cNvSpPr>
              <a:spLocks/>
            </p:cNvSpPr>
            <p:nvPr/>
          </p:nvSpPr>
          <p:spPr bwMode="gray">
            <a:xfrm>
              <a:off x="5859772" y="6017711"/>
              <a:ext cx="25517" cy="23923"/>
            </a:xfrm>
            <a:custGeom>
              <a:avLst/>
              <a:gdLst>
                <a:gd name="T0" fmla="*/ 15 w 48"/>
                <a:gd name="T1" fmla="*/ 12 h 44"/>
                <a:gd name="T2" fmla="*/ 8 w 48"/>
                <a:gd name="T3" fmla="*/ 0 h 44"/>
                <a:gd name="T4" fmla="*/ 0 w 48"/>
                <a:gd name="T5" fmla="*/ 7 h 44"/>
                <a:gd name="T6" fmla="*/ 3 w 48"/>
                <a:gd name="T7" fmla="*/ 22 h 44"/>
                <a:gd name="T8" fmla="*/ 32 w 48"/>
                <a:gd name="T9" fmla="*/ 43 h 44"/>
                <a:gd name="T10" fmla="*/ 48 w 48"/>
                <a:gd name="T11" fmla="*/ 25 h 44"/>
                <a:gd name="T12" fmla="*/ 23 w 48"/>
                <a:gd name="T13" fmla="*/ 8 h 44"/>
                <a:gd name="T14" fmla="*/ 15 w 48"/>
                <a:gd name="T15" fmla="*/ 1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4">
                  <a:moveTo>
                    <a:pt x="15" y="12"/>
                  </a:moveTo>
                  <a:cubicBezTo>
                    <a:pt x="8" y="0"/>
                    <a:pt x="8" y="0"/>
                    <a:pt x="8" y="0"/>
                  </a:cubicBezTo>
                  <a:cubicBezTo>
                    <a:pt x="0" y="7"/>
                    <a:pt x="0" y="7"/>
                    <a:pt x="0" y="7"/>
                  </a:cubicBezTo>
                  <a:cubicBezTo>
                    <a:pt x="3" y="22"/>
                    <a:pt x="3" y="22"/>
                    <a:pt x="3" y="22"/>
                  </a:cubicBezTo>
                  <a:cubicBezTo>
                    <a:pt x="3" y="22"/>
                    <a:pt x="17" y="42"/>
                    <a:pt x="32" y="43"/>
                  </a:cubicBezTo>
                  <a:cubicBezTo>
                    <a:pt x="47" y="44"/>
                    <a:pt x="48" y="25"/>
                    <a:pt x="48" y="25"/>
                  </a:cubicBezTo>
                  <a:cubicBezTo>
                    <a:pt x="23" y="8"/>
                    <a:pt x="23" y="8"/>
                    <a:pt x="23" y="8"/>
                  </a:cubicBezTo>
                  <a:lnTo>
                    <a:pt x="15"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9" name="Freeform 225">
              <a:extLst>
                <a:ext uri="{FF2B5EF4-FFF2-40B4-BE49-F238E27FC236}">
                  <a16:creationId xmlns:a16="http://schemas.microsoft.com/office/drawing/2014/main" id="{9A5A690D-F83F-4E65-A27D-072D3063720F}"/>
                </a:ext>
              </a:extLst>
            </p:cNvPr>
            <p:cNvSpPr>
              <a:spLocks/>
            </p:cNvSpPr>
            <p:nvPr/>
          </p:nvSpPr>
          <p:spPr bwMode="gray">
            <a:xfrm>
              <a:off x="5843824" y="6000169"/>
              <a:ext cx="27112" cy="17543"/>
            </a:xfrm>
            <a:custGeom>
              <a:avLst/>
              <a:gdLst>
                <a:gd name="T0" fmla="*/ 26 w 52"/>
                <a:gd name="T1" fmla="*/ 13 h 32"/>
                <a:gd name="T2" fmla="*/ 7 w 52"/>
                <a:gd name="T3" fmla="*/ 16 h 32"/>
                <a:gd name="T4" fmla="*/ 18 w 52"/>
                <a:gd name="T5" fmla="*/ 28 h 32"/>
                <a:gd name="T6" fmla="*/ 26 w 52"/>
                <a:gd name="T7" fmla="*/ 13 h 32"/>
              </a:gdLst>
              <a:ahLst/>
              <a:cxnLst>
                <a:cxn ang="0">
                  <a:pos x="T0" y="T1"/>
                </a:cxn>
                <a:cxn ang="0">
                  <a:pos x="T2" y="T3"/>
                </a:cxn>
                <a:cxn ang="0">
                  <a:pos x="T4" y="T5"/>
                </a:cxn>
                <a:cxn ang="0">
                  <a:pos x="T6" y="T7"/>
                </a:cxn>
              </a:cxnLst>
              <a:rect l="0" t="0" r="r" b="b"/>
              <a:pathLst>
                <a:path w="52" h="32">
                  <a:moveTo>
                    <a:pt x="26" y="13"/>
                  </a:moveTo>
                  <a:cubicBezTo>
                    <a:pt x="0" y="0"/>
                    <a:pt x="7" y="16"/>
                    <a:pt x="7" y="16"/>
                  </a:cubicBezTo>
                  <a:cubicBezTo>
                    <a:pt x="18" y="28"/>
                    <a:pt x="18" y="28"/>
                    <a:pt x="18" y="28"/>
                  </a:cubicBezTo>
                  <a:cubicBezTo>
                    <a:pt x="33" y="32"/>
                    <a:pt x="52" y="22"/>
                    <a:pt x="26" y="1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0" name="Freeform 226">
              <a:extLst>
                <a:ext uri="{FF2B5EF4-FFF2-40B4-BE49-F238E27FC236}">
                  <a16:creationId xmlns:a16="http://schemas.microsoft.com/office/drawing/2014/main" id="{A8D2F015-1240-40D5-A1CB-14FEC1122D0E}"/>
                </a:ext>
              </a:extLst>
            </p:cNvPr>
            <p:cNvSpPr>
              <a:spLocks/>
            </p:cNvSpPr>
            <p:nvPr/>
          </p:nvSpPr>
          <p:spPr bwMode="gray">
            <a:xfrm>
              <a:off x="4834310" y="3016281"/>
              <a:ext cx="6379" cy="3190"/>
            </a:xfrm>
            <a:custGeom>
              <a:avLst/>
              <a:gdLst>
                <a:gd name="T0" fmla="*/ 2 w 4"/>
                <a:gd name="T1" fmla="*/ 0 h 2"/>
                <a:gd name="T2" fmla="*/ 0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lnTo>
                    <a:pt x="0" y="2"/>
                  </a:lnTo>
                  <a:lnTo>
                    <a:pt x="4" y="1"/>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1" name="Freeform 227">
              <a:extLst>
                <a:ext uri="{FF2B5EF4-FFF2-40B4-BE49-F238E27FC236}">
                  <a16:creationId xmlns:a16="http://schemas.microsoft.com/office/drawing/2014/main" id="{FD7FCF4F-AA26-4B0F-A3A8-C7F3DFE70A58}"/>
                </a:ext>
              </a:extLst>
            </p:cNvPr>
            <p:cNvSpPr>
              <a:spLocks/>
            </p:cNvSpPr>
            <p:nvPr/>
          </p:nvSpPr>
          <p:spPr bwMode="gray">
            <a:xfrm>
              <a:off x="4290480" y="3435717"/>
              <a:ext cx="192972" cy="162670"/>
            </a:xfrm>
            <a:custGeom>
              <a:avLst/>
              <a:gdLst>
                <a:gd name="T0" fmla="*/ 132 w 365"/>
                <a:gd name="T1" fmla="*/ 43 h 308"/>
                <a:gd name="T2" fmla="*/ 124 w 365"/>
                <a:gd name="T3" fmla="*/ 42 h 308"/>
                <a:gd name="T4" fmla="*/ 119 w 365"/>
                <a:gd name="T5" fmla="*/ 61 h 308"/>
                <a:gd name="T6" fmla="*/ 96 w 365"/>
                <a:gd name="T7" fmla="*/ 87 h 308"/>
                <a:gd name="T8" fmla="*/ 89 w 365"/>
                <a:gd name="T9" fmla="*/ 79 h 308"/>
                <a:gd name="T10" fmla="*/ 73 w 365"/>
                <a:gd name="T11" fmla="*/ 86 h 308"/>
                <a:gd name="T12" fmla="*/ 63 w 365"/>
                <a:gd name="T13" fmla="*/ 70 h 308"/>
                <a:gd name="T14" fmla="*/ 44 w 365"/>
                <a:gd name="T15" fmla="*/ 84 h 308"/>
                <a:gd name="T16" fmla="*/ 73 w 365"/>
                <a:gd name="T17" fmla="*/ 101 h 308"/>
                <a:gd name="T18" fmla="*/ 61 w 365"/>
                <a:gd name="T19" fmla="*/ 104 h 308"/>
                <a:gd name="T20" fmla="*/ 46 w 365"/>
                <a:gd name="T21" fmla="*/ 111 h 308"/>
                <a:gd name="T22" fmla="*/ 28 w 365"/>
                <a:gd name="T23" fmla="*/ 103 h 308"/>
                <a:gd name="T24" fmla="*/ 20 w 365"/>
                <a:gd name="T25" fmla="*/ 118 h 308"/>
                <a:gd name="T26" fmla="*/ 1 w 365"/>
                <a:gd name="T27" fmla="*/ 121 h 308"/>
                <a:gd name="T28" fmla="*/ 25 w 365"/>
                <a:gd name="T29" fmla="*/ 171 h 308"/>
                <a:gd name="T30" fmla="*/ 20 w 365"/>
                <a:gd name="T31" fmla="*/ 194 h 308"/>
                <a:gd name="T32" fmla="*/ 42 w 365"/>
                <a:gd name="T33" fmla="*/ 199 h 308"/>
                <a:gd name="T34" fmla="*/ 75 w 365"/>
                <a:gd name="T35" fmla="*/ 224 h 308"/>
                <a:gd name="T36" fmla="*/ 113 w 365"/>
                <a:gd name="T37" fmla="*/ 210 h 308"/>
                <a:gd name="T38" fmla="*/ 110 w 365"/>
                <a:gd name="T39" fmla="*/ 195 h 308"/>
                <a:gd name="T40" fmla="*/ 141 w 365"/>
                <a:gd name="T41" fmla="*/ 173 h 308"/>
                <a:gd name="T42" fmla="*/ 158 w 365"/>
                <a:gd name="T43" fmla="*/ 208 h 308"/>
                <a:gd name="T44" fmla="*/ 156 w 365"/>
                <a:gd name="T45" fmla="*/ 235 h 308"/>
                <a:gd name="T46" fmla="*/ 175 w 365"/>
                <a:gd name="T47" fmla="*/ 240 h 308"/>
                <a:gd name="T48" fmla="*/ 166 w 365"/>
                <a:gd name="T49" fmla="*/ 274 h 308"/>
                <a:gd name="T50" fmla="*/ 203 w 365"/>
                <a:gd name="T51" fmla="*/ 279 h 308"/>
                <a:gd name="T52" fmla="*/ 211 w 365"/>
                <a:gd name="T53" fmla="*/ 264 h 308"/>
                <a:gd name="T54" fmla="*/ 218 w 365"/>
                <a:gd name="T55" fmla="*/ 280 h 308"/>
                <a:gd name="T56" fmla="*/ 218 w 365"/>
                <a:gd name="T57" fmla="*/ 276 h 308"/>
                <a:gd name="T58" fmla="*/ 255 w 365"/>
                <a:gd name="T59" fmla="*/ 293 h 308"/>
                <a:gd name="T60" fmla="*/ 279 w 365"/>
                <a:gd name="T61" fmla="*/ 256 h 308"/>
                <a:gd name="T62" fmla="*/ 312 w 365"/>
                <a:gd name="T63" fmla="*/ 265 h 308"/>
                <a:gd name="T64" fmla="*/ 321 w 365"/>
                <a:gd name="T65" fmla="*/ 243 h 308"/>
                <a:gd name="T66" fmla="*/ 314 w 365"/>
                <a:gd name="T67" fmla="*/ 235 h 308"/>
                <a:gd name="T68" fmla="*/ 326 w 365"/>
                <a:gd name="T69" fmla="*/ 209 h 308"/>
                <a:gd name="T70" fmla="*/ 323 w 365"/>
                <a:gd name="T71" fmla="*/ 197 h 308"/>
                <a:gd name="T72" fmla="*/ 334 w 365"/>
                <a:gd name="T73" fmla="*/ 190 h 308"/>
                <a:gd name="T74" fmla="*/ 337 w 365"/>
                <a:gd name="T75" fmla="*/ 221 h 308"/>
                <a:gd name="T76" fmla="*/ 329 w 365"/>
                <a:gd name="T77" fmla="*/ 232 h 308"/>
                <a:gd name="T78" fmla="*/ 332 w 365"/>
                <a:gd name="T79" fmla="*/ 243 h 308"/>
                <a:gd name="T80" fmla="*/ 348 w 365"/>
                <a:gd name="T81" fmla="*/ 225 h 308"/>
                <a:gd name="T82" fmla="*/ 346 w 365"/>
                <a:gd name="T83" fmla="*/ 171 h 308"/>
                <a:gd name="T84" fmla="*/ 298 w 365"/>
                <a:gd name="T85" fmla="*/ 165 h 308"/>
                <a:gd name="T86" fmla="*/ 337 w 365"/>
                <a:gd name="T87" fmla="*/ 137 h 308"/>
                <a:gd name="T88" fmla="*/ 330 w 365"/>
                <a:gd name="T89" fmla="*/ 117 h 308"/>
                <a:gd name="T90" fmla="*/ 317 w 365"/>
                <a:gd name="T91" fmla="*/ 78 h 308"/>
                <a:gd name="T92" fmla="*/ 319 w 365"/>
                <a:gd name="T93" fmla="*/ 44 h 308"/>
                <a:gd name="T94" fmla="*/ 294 w 365"/>
                <a:gd name="T95" fmla="*/ 16 h 308"/>
                <a:gd name="T96" fmla="*/ 230 w 365"/>
                <a:gd name="T97" fmla="*/ 17 h 308"/>
                <a:gd name="T98" fmla="*/ 208 w 365"/>
                <a:gd name="T99" fmla="*/ 0 h 308"/>
                <a:gd name="T100" fmla="*/ 185 w 365"/>
                <a:gd name="T101" fmla="*/ 26 h 308"/>
                <a:gd name="T102" fmla="*/ 162 w 365"/>
                <a:gd name="T103" fmla="*/ 21 h 308"/>
                <a:gd name="T104" fmla="*/ 144 w 365"/>
                <a:gd name="T105" fmla="*/ 16 h 308"/>
                <a:gd name="T106" fmla="*/ 132 w 365"/>
                <a:gd name="T107" fmla="*/ 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 h="308">
                  <a:moveTo>
                    <a:pt x="132" y="43"/>
                  </a:moveTo>
                  <a:cubicBezTo>
                    <a:pt x="124" y="42"/>
                    <a:pt x="124" y="42"/>
                    <a:pt x="124" y="42"/>
                  </a:cubicBezTo>
                  <a:cubicBezTo>
                    <a:pt x="119" y="61"/>
                    <a:pt x="119" y="61"/>
                    <a:pt x="119" y="61"/>
                  </a:cubicBezTo>
                  <a:cubicBezTo>
                    <a:pt x="96" y="87"/>
                    <a:pt x="96" y="87"/>
                    <a:pt x="96" y="87"/>
                  </a:cubicBezTo>
                  <a:cubicBezTo>
                    <a:pt x="96" y="87"/>
                    <a:pt x="100" y="79"/>
                    <a:pt x="89" y="79"/>
                  </a:cubicBezTo>
                  <a:cubicBezTo>
                    <a:pt x="81" y="79"/>
                    <a:pt x="73" y="86"/>
                    <a:pt x="73" y="86"/>
                  </a:cubicBezTo>
                  <a:cubicBezTo>
                    <a:pt x="73" y="86"/>
                    <a:pt x="70" y="70"/>
                    <a:pt x="63" y="70"/>
                  </a:cubicBezTo>
                  <a:cubicBezTo>
                    <a:pt x="59" y="70"/>
                    <a:pt x="44" y="73"/>
                    <a:pt x="44" y="84"/>
                  </a:cubicBezTo>
                  <a:cubicBezTo>
                    <a:pt x="43" y="92"/>
                    <a:pt x="73" y="101"/>
                    <a:pt x="73" y="101"/>
                  </a:cubicBezTo>
                  <a:cubicBezTo>
                    <a:pt x="61" y="104"/>
                    <a:pt x="61" y="104"/>
                    <a:pt x="61" y="104"/>
                  </a:cubicBezTo>
                  <a:cubicBezTo>
                    <a:pt x="46" y="111"/>
                    <a:pt x="46" y="111"/>
                    <a:pt x="46" y="111"/>
                  </a:cubicBezTo>
                  <a:cubicBezTo>
                    <a:pt x="28" y="103"/>
                    <a:pt x="28" y="103"/>
                    <a:pt x="28" y="103"/>
                  </a:cubicBezTo>
                  <a:cubicBezTo>
                    <a:pt x="20" y="118"/>
                    <a:pt x="20" y="118"/>
                    <a:pt x="20" y="118"/>
                  </a:cubicBezTo>
                  <a:cubicBezTo>
                    <a:pt x="20" y="118"/>
                    <a:pt x="1" y="109"/>
                    <a:pt x="1" y="121"/>
                  </a:cubicBezTo>
                  <a:cubicBezTo>
                    <a:pt x="0" y="132"/>
                    <a:pt x="25" y="171"/>
                    <a:pt x="25" y="171"/>
                  </a:cubicBezTo>
                  <a:cubicBezTo>
                    <a:pt x="20" y="194"/>
                    <a:pt x="20" y="194"/>
                    <a:pt x="20" y="194"/>
                  </a:cubicBezTo>
                  <a:cubicBezTo>
                    <a:pt x="42" y="199"/>
                    <a:pt x="42" y="199"/>
                    <a:pt x="42" y="199"/>
                  </a:cubicBezTo>
                  <a:cubicBezTo>
                    <a:pt x="42" y="199"/>
                    <a:pt x="48" y="222"/>
                    <a:pt x="75" y="224"/>
                  </a:cubicBezTo>
                  <a:cubicBezTo>
                    <a:pt x="101" y="229"/>
                    <a:pt x="113" y="210"/>
                    <a:pt x="113" y="210"/>
                  </a:cubicBezTo>
                  <a:cubicBezTo>
                    <a:pt x="110" y="195"/>
                    <a:pt x="110" y="195"/>
                    <a:pt x="110" y="195"/>
                  </a:cubicBezTo>
                  <a:cubicBezTo>
                    <a:pt x="110" y="195"/>
                    <a:pt x="122" y="168"/>
                    <a:pt x="141" y="173"/>
                  </a:cubicBezTo>
                  <a:cubicBezTo>
                    <a:pt x="155" y="178"/>
                    <a:pt x="158" y="208"/>
                    <a:pt x="158" y="208"/>
                  </a:cubicBezTo>
                  <a:cubicBezTo>
                    <a:pt x="156" y="235"/>
                    <a:pt x="156" y="235"/>
                    <a:pt x="156" y="235"/>
                  </a:cubicBezTo>
                  <a:cubicBezTo>
                    <a:pt x="175" y="240"/>
                    <a:pt x="175" y="240"/>
                    <a:pt x="175" y="240"/>
                  </a:cubicBezTo>
                  <a:cubicBezTo>
                    <a:pt x="175" y="240"/>
                    <a:pt x="147" y="273"/>
                    <a:pt x="166" y="274"/>
                  </a:cubicBezTo>
                  <a:cubicBezTo>
                    <a:pt x="188" y="275"/>
                    <a:pt x="203" y="279"/>
                    <a:pt x="203" y="279"/>
                  </a:cubicBezTo>
                  <a:cubicBezTo>
                    <a:pt x="211" y="264"/>
                    <a:pt x="211" y="264"/>
                    <a:pt x="211" y="264"/>
                  </a:cubicBezTo>
                  <a:cubicBezTo>
                    <a:pt x="218" y="280"/>
                    <a:pt x="218" y="280"/>
                    <a:pt x="218" y="280"/>
                  </a:cubicBezTo>
                  <a:cubicBezTo>
                    <a:pt x="218" y="276"/>
                    <a:pt x="218" y="276"/>
                    <a:pt x="218" y="276"/>
                  </a:cubicBezTo>
                  <a:cubicBezTo>
                    <a:pt x="222" y="276"/>
                    <a:pt x="239" y="308"/>
                    <a:pt x="255" y="293"/>
                  </a:cubicBezTo>
                  <a:cubicBezTo>
                    <a:pt x="274" y="279"/>
                    <a:pt x="267" y="263"/>
                    <a:pt x="279" y="256"/>
                  </a:cubicBezTo>
                  <a:cubicBezTo>
                    <a:pt x="290" y="253"/>
                    <a:pt x="293" y="272"/>
                    <a:pt x="312" y="265"/>
                  </a:cubicBezTo>
                  <a:cubicBezTo>
                    <a:pt x="328" y="255"/>
                    <a:pt x="321" y="243"/>
                    <a:pt x="321" y="243"/>
                  </a:cubicBezTo>
                  <a:cubicBezTo>
                    <a:pt x="314" y="235"/>
                    <a:pt x="314" y="235"/>
                    <a:pt x="314" y="235"/>
                  </a:cubicBezTo>
                  <a:cubicBezTo>
                    <a:pt x="326" y="209"/>
                    <a:pt x="326" y="209"/>
                    <a:pt x="326" y="209"/>
                  </a:cubicBezTo>
                  <a:cubicBezTo>
                    <a:pt x="323" y="197"/>
                    <a:pt x="323" y="197"/>
                    <a:pt x="323" y="197"/>
                  </a:cubicBezTo>
                  <a:cubicBezTo>
                    <a:pt x="334" y="190"/>
                    <a:pt x="334" y="190"/>
                    <a:pt x="334" y="190"/>
                  </a:cubicBezTo>
                  <a:cubicBezTo>
                    <a:pt x="337" y="221"/>
                    <a:pt x="337" y="221"/>
                    <a:pt x="337" y="221"/>
                  </a:cubicBezTo>
                  <a:cubicBezTo>
                    <a:pt x="329" y="232"/>
                    <a:pt x="329" y="232"/>
                    <a:pt x="329" y="232"/>
                  </a:cubicBezTo>
                  <a:cubicBezTo>
                    <a:pt x="332" y="243"/>
                    <a:pt x="332" y="243"/>
                    <a:pt x="332" y="243"/>
                  </a:cubicBezTo>
                  <a:cubicBezTo>
                    <a:pt x="332" y="243"/>
                    <a:pt x="343" y="244"/>
                    <a:pt x="348" y="225"/>
                  </a:cubicBezTo>
                  <a:cubicBezTo>
                    <a:pt x="348" y="210"/>
                    <a:pt x="365" y="180"/>
                    <a:pt x="346" y="171"/>
                  </a:cubicBezTo>
                  <a:cubicBezTo>
                    <a:pt x="324" y="163"/>
                    <a:pt x="290" y="176"/>
                    <a:pt x="298" y="165"/>
                  </a:cubicBezTo>
                  <a:cubicBezTo>
                    <a:pt x="306" y="154"/>
                    <a:pt x="336" y="159"/>
                    <a:pt x="337" y="137"/>
                  </a:cubicBezTo>
                  <a:cubicBezTo>
                    <a:pt x="338" y="114"/>
                    <a:pt x="330" y="117"/>
                    <a:pt x="330" y="117"/>
                  </a:cubicBezTo>
                  <a:cubicBezTo>
                    <a:pt x="317" y="78"/>
                    <a:pt x="317" y="78"/>
                    <a:pt x="317" y="78"/>
                  </a:cubicBezTo>
                  <a:cubicBezTo>
                    <a:pt x="319" y="44"/>
                    <a:pt x="319" y="44"/>
                    <a:pt x="319" y="44"/>
                  </a:cubicBezTo>
                  <a:cubicBezTo>
                    <a:pt x="319" y="44"/>
                    <a:pt x="323" y="25"/>
                    <a:pt x="294" y="16"/>
                  </a:cubicBezTo>
                  <a:cubicBezTo>
                    <a:pt x="264" y="7"/>
                    <a:pt x="230" y="17"/>
                    <a:pt x="230" y="17"/>
                  </a:cubicBezTo>
                  <a:cubicBezTo>
                    <a:pt x="208" y="0"/>
                    <a:pt x="208" y="0"/>
                    <a:pt x="208" y="0"/>
                  </a:cubicBezTo>
                  <a:cubicBezTo>
                    <a:pt x="185" y="26"/>
                    <a:pt x="185" y="26"/>
                    <a:pt x="185" y="26"/>
                  </a:cubicBezTo>
                  <a:cubicBezTo>
                    <a:pt x="162" y="21"/>
                    <a:pt x="162" y="21"/>
                    <a:pt x="162" y="21"/>
                  </a:cubicBezTo>
                  <a:cubicBezTo>
                    <a:pt x="144" y="16"/>
                    <a:pt x="144" y="16"/>
                    <a:pt x="144" y="16"/>
                  </a:cubicBezTo>
                  <a:lnTo>
                    <a:pt x="132" y="4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2" name="Freeform 228">
              <a:extLst>
                <a:ext uri="{FF2B5EF4-FFF2-40B4-BE49-F238E27FC236}">
                  <a16:creationId xmlns:a16="http://schemas.microsoft.com/office/drawing/2014/main" id="{0F630268-BAD3-4384-84E0-F211954B0B2C}"/>
                </a:ext>
              </a:extLst>
            </p:cNvPr>
            <p:cNvSpPr>
              <a:spLocks/>
            </p:cNvSpPr>
            <p:nvPr/>
          </p:nvSpPr>
          <p:spPr bwMode="gray">
            <a:xfrm>
              <a:off x="4813577" y="3041798"/>
              <a:ext cx="7975" cy="11164"/>
            </a:xfrm>
            <a:custGeom>
              <a:avLst/>
              <a:gdLst>
                <a:gd name="T0" fmla="*/ 5 w 5"/>
                <a:gd name="T1" fmla="*/ 6 h 7"/>
                <a:gd name="T2" fmla="*/ 2 w 5"/>
                <a:gd name="T3" fmla="*/ 0 h 7"/>
                <a:gd name="T4" fmla="*/ 0 w 5"/>
                <a:gd name="T5" fmla="*/ 7 h 7"/>
                <a:gd name="T6" fmla="*/ 5 w 5"/>
                <a:gd name="T7" fmla="*/ 6 h 7"/>
              </a:gdLst>
              <a:ahLst/>
              <a:cxnLst>
                <a:cxn ang="0">
                  <a:pos x="T0" y="T1"/>
                </a:cxn>
                <a:cxn ang="0">
                  <a:pos x="T2" y="T3"/>
                </a:cxn>
                <a:cxn ang="0">
                  <a:pos x="T4" y="T5"/>
                </a:cxn>
                <a:cxn ang="0">
                  <a:pos x="T6" y="T7"/>
                </a:cxn>
              </a:cxnLst>
              <a:rect l="0" t="0" r="r" b="b"/>
              <a:pathLst>
                <a:path w="5" h="7">
                  <a:moveTo>
                    <a:pt x="5" y="6"/>
                  </a:moveTo>
                  <a:lnTo>
                    <a:pt x="2" y="0"/>
                  </a:lnTo>
                  <a:lnTo>
                    <a:pt x="0" y="7"/>
                  </a:lnTo>
                  <a:lnTo>
                    <a:pt x="5"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3" name="Freeform 229">
              <a:extLst>
                <a:ext uri="{FF2B5EF4-FFF2-40B4-BE49-F238E27FC236}">
                  <a16:creationId xmlns:a16="http://schemas.microsoft.com/office/drawing/2014/main" id="{E4878DFC-9834-4A85-84B2-95A09CFBE6E4}"/>
                </a:ext>
              </a:extLst>
            </p:cNvPr>
            <p:cNvSpPr>
              <a:spLocks/>
            </p:cNvSpPr>
            <p:nvPr/>
          </p:nvSpPr>
          <p:spPr bwMode="gray">
            <a:xfrm>
              <a:off x="4797629" y="3009902"/>
              <a:ext cx="14354" cy="19138"/>
            </a:xfrm>
            <a:custGeom>
              <a:avLst/>
              <a:gdLst>
                <a:gd name="T0" fmla="*/ 5 w 9"/>
                <a:gd name="T1" fmla="*/ 5 h 12"/>
                <a:gd name="T2" fmla="*/ 8 w 9"/>
                <a:gd name="T3" fmla="*/ 5 h 12"/>
                <a:gd name="T4" fmla="*/ 9 w 9"/>
                <a:gd name="T5" fmla="*/ 0 h 12"/>
                <a:gd name="T6" fmla="*/ 0 w 9"/>
                <a:gd name="T7" fmla="*/ 2 h 12"/>
                <a:gd name="T8" fmla="*/ 6 w 9"/>
                <a:gd name="T9" fmla="*/ 12 h 12"/>
                <a:gd name="T10" fmla="*/ 5 w 9"/>
                <a:gd name="T11" fmla="*/ 5 h 12"/>
              </a:gdLst>
              <a:ahLst/>
              <a:cxnLst>
                <a:cxn ang="0">
                  <a:pos x="T0" y="T1"/>
                </a:cxn>
                <a:cxn ang="0">
                  <a:pos x="T2" y="T3"/>
                </a:cxn>
                <a:cxn ang="0">
                  <a:pos x="T4" y="T5"/>
                </a:cxn>
                <a:cxn ang="0">
                  <a:pos x="T6" y="T7"/>
                </a:cxn>
                <a:cxn ang="0">
                  <a:pos x="T8" y="T9"/>
                </a:cxn>
                <a:cxn ang="0">
                  <a:pos x="T10" y="T11"/>
                </a:cxn>
              </a:cxnLst>
              <a:rect l="0" t="0" r="r" b="b"/>
              <a:pathLst>
                <a:path w="9" h="12">
                  <a:moveTo>
                    <a:pt x="5" y="5"/>
                  </a:moveTo>
                  <a:lnTo>
                    <a:pt x="8" y="5"/>
                  </a:lnTo>
                  <a:lnTo>
                    <a:pt x="9" y="0"/>
                  </a:lnTo>
                  <a:lnTo>
                    <a:pt x="0" y="2"/>
                  </a:lnTo>
                  <a:lnTo>
                    <a:pt x="6" y="12"/>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4" name="Freeform 230">
              <a:extLst>
                <a:ext uri="{FF2B5EF4-FFF2-40B4-BE49-F238E27FC236}">
                  <a16:creationId xmlns:a16="http://schemas.microsoft.com/office/drawing/2014/main" id="{842D7805-2598-41C3-A3FF-A336E07653CD}"/>
                </a:ext>
              </a:extLst>
            </p:cNvPr>
            <p:cNvSpPr>
              <a:spLocks/>
            </p:cNvSpPr>
            <p:nvPr/>
          </p:nvSpPr>
          <p:spPr bwMode="gray">
            <a:xfrm>
              <a:off x="4804009" y="3029040"/>
              <a:ext cx="7975" cy="14354"/>
            </a:xfrm>
            <a:custGeom>
              <a:avLst/>
              <a:gdLst>
                <a:gd name="T0" fmla="*/ 4 w 5"/>
                <a:gd name="T1" fmla="*/ 9 h 9"/>
                <a:gd name="T2" fmla="*/ 5 w 5"/>
                <a:gd name="T3" fmla="*/ 1 h 9"/>
                <a:gd name="T4" fmla="*/ 5 w 5"/>
                <a:gd name="T5" fmla="*/ 0 h 9"/>
                <a:gd name="T6" fmla="*/ 0 w 5"/>
                <a:gd name="T7" fmla="*/ 6 h 9"/>
                <a:gd name="T8" fmla="*/ 4 w 5"/>
                <a:gd name="T9" fmla="*/ 9 h 9"/>
              </a:gdLst>
              <a:ahLst/>
              <a:cxnLst>
                <a:cxn ang="0">
                  <a:pos x="T0" y="T1"/>
                </a:cxn>
                <a:cxn ang="0">
                  <a:pos x="T2" y="T3"/>
                </a:cxn>
                <a:cxn ang="0">
                  <a:pos x="T4" y="T5"/>
                </a:cxn>
                <a:cxn ang="0">
                  <a:pos x="T6" y="T7"/>
                </a:cxn>
                <a:cxn ang="0">
                  <a:pos x="T8" y="T9"/>
                </a:cxn>
              </a:cxnLst>
              <a:rect l="0" t="0" r="r" b="b"/>
              <a:pathLst>
                <a:path w="5" h="9">
                  <a:moveTo>
                    <a:pt x="4" y="9"/>
                  </a:moveTo>
                  <a:lnTo>
                    <a:pt x="5" y="1"/>
                  </a:lnTo>
                  <a:lnTo>
                    <a:pt x="5" y="0"/>
                  </a:lnTo>
                  <a:lnTo>
                    <a:pt x="0" y="6"/>
                  </a:lnTo>
                  <a:lnTo>
                    <a:pt x="4"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5" name="Freeform 231">
              <a:extLst>
                <a:ext uri="{FF2B5EF4-FFF2-40B4-BE49-F238E27FC236}">
                  <a16:creationId xmlns:a16="http://schemas.microsoft.com/office/drawing/2014/main" id="{DA6BE92F-4D01-4B39-BE63-F5CA6E9DA299}"/>
                </a:ext>
              </a:extLst>
            </p:cNvPr>
            <p:cNvSpPr>
              <a:spLocks/>
            </p:cNvSpPr>
            <p:nvPr/>
          </p:nvSpPr>
          <p:spPr bwMode="gray">
            <a:xfrm>
              <a:off x="4789656" y="3027446"/>
              <a:ext cx="11164" cy="12758"/>
            </a:xfrm>
            <a:custGeom>
              <a:avLst/>
              <a:gdLst>
                <a:gd name="T0" fmla="*/ 7 w 7"/>
                <a:gd name="T1" fmla="*/ 4 h 8"/>
                <a:gd name="T2" fmla="*/ 2 w 7"/>
                <a:gd name="T3" fmla="*/ 0 h 8"/>
                <a:gd name="T4" fmla="*/ 0 w 7"/>
                <a:gd name="T5" fmla="*/ 5 h 8"/>
                <a:gd name="T6" fmla="*/ 5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2" y="0"/>
                  </a:lnTo>
                  <a:lnTo>
                    <a:pt x="0" y="5"/>
                  </a:lnTo>
                  <a:lnTo>
                    <a:pt x="5" y="8"/>
                  </a:lnTo>
                  <a:lnTo>
                    <a:pt x="7"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6" name="Freeform 232">
              <a:extLst>
                <a:ext uri="{FF2B5EF4-FFF2-40B4-BE49-F238E27FC236}">
                  <a16:creationId xmlns:a16="http://schemas.microsoft.com/office/drawing/2014/main" id="{A2008C71-033A-49C8-BD70-A69C7111D711}"/>
                </a:ext>
              </a:extLst>
            </p:cNvPr>
            <p:cNvSpPr>
              <a:spLocks/>
            </p:cNvSpPr>
            <p:nvPr/>
          </p:nvSpPr>
          <p:spPr bwMode="gray">
            <a:xfrm>
              <a:off x="4794440" y="3046583"/>
              <a:ext cx="9569" cy="7975"/>
            </a:xfrm>
            <a:custGeom>
              <a:avLst/>
              <a:gdLst>
                <a:gd name="T0" fmla="*/ 0 w 6"/>
                <a:gd name="T1" fmla="*/ 1 h 5"/>
                <a:gd name="T2" fmla="*/ 4 w 6"/>
                <a:gd name="T3" fmla="*/ 5 h 5"/>
                <a:gd name="T4" fmla="*/ 6 w 6"/>
                <a:gd name="T5" fmla="*/ 3 h 5"/>
                <a:gd name="T6" fmla="*/ 1 w 6"/>
                <a:gd name="T7" fmla="*/ 0 h 5"/>
                <a:gd name="T8" fmla="*/ 0 w 6"/>
                <a:gd name="T9" fmla="*/ 1 h 5"/>
              </a:gdLst>
              <a:ahLst/>
              <a:cxnLst>
                <a:cxn ang="0">
                  <a:pos x="T0" y="T1"/>
                </a:cxn>
                <a:cxn ang="0">
                  <a:pos x="T2" y="T3"/>
                </a:cxn>
                <a:cxn ang="0">
                  <a:pos x="T4" y="T5"/>
                </a:cxn>
                <a:cxn ang="0">
                  <a:pos x="T6" y="T7"/>
                </a:cxn>
                <a:cxn ang="0">
                  <a:pos x="T8" y="T9"/>
                </a:cxn>
              </a:cxnLst>
              <a:rect l="0" t="0" r="r" b="b"/>
              <a:pathLst>
                <a:path w="6" h="5">
                  <a:moveTo>
                    <a:pt x="0" y="1"/>
                  </a:moveTo>
                  <a:lnTo>
                    <a:pt x="4" y="5"/>
                  </a:lnTo>
                  <a:lnTo>
                    <a:pt x="6" y="3"/>
                  </a:lnTo>
                  <a:lnTo>
                    <a:pt x="1"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7" name="Freeform 233">
              <a:extLst>
                <a:ext uri="{FF2B5EF4-FFF2-40B4-BE49-F238E27FC236}">
                  <a16:creationId xmlns:a16="http://schemas.microsoft.com/office/drawing/2014/main" id="{958F4D80-7422-4DE7-9BB2-0D2E3A0ACE63}"/>
                </a:ext>
              </a:extLst>
            </p:cNvPr>
            <p:cNvSpPr>
              <a:spLocks/>
            </p:cNvSpPr>
            <p:nvPr/>
          </p:nvSpPr>
          <p:spPr bwMode="gray">
            <a:xfrm>
              <a:off x="4542460" y="3183737"/>
              <a:ext cx="4785" cy="17543"/>
            </a:xfrm>
            <a:custGeom>
              <a:avLst/>
              <a:gdLst>
                <a:gd name="T0" fmla="*/ 1 w 12"/>
                <a:gd name="T1" fmla="*/ 11 h 34"/>
                <a:gd name="T2" fmla="*/ 0 w 12"/>
                <a:gd name="T3" fmla="*/ 26 h 34"/>
                <a:gd name="T4" fmla="*/ 0 w 12"/>
                <a:gd name="T5" fmla="*/ 34 h 34"/>
                <a:gd name="T6" fmla="*/ 7 w 12"/>
                <a:gd name="T7" fmla="*/ 27 h 34"/>
                <a:gd name="T8" fmla="*/ 4 w 12"/>
                <a:gd name="T9" fmla="*/ 15 h 34"/>
                <a:gd name="T10" fmla="*/ 12 w 12"/>
                <a:gd name="T11" fmla="*/ 0 h 34"/>
                <a:gd name="T12" fmla="*/ 1 w 12"/>
                <a:gd name="T13" fmla="*/ 11 h 34"/>
              </a:gdLst>
              <a:ahLst/>
              <a:cxnLst>
                <a:cxn ang="0">
                  <a:pos x="T0" y="T1"/>
                </a:cxn>
                <a:cxn ang="0">
                  <a:pos x="T2" y="T3"/>
                </a:cxn>
                <a:cxn ang="0">
                  <a:pos x="T4" y="T5"/>
                </a:cxn>
                <a:cxn ang="0">
                  <a:pos x="T6" y="T7"/>
                </a:cxn>
                <a:cxn ang="0">
                  <a:pos x="T8" y="T9"/>
                </a:cxn>
                <a:cxn ang="0">
                  <a:pos x="T10" y="T11"/>
                </a:cxn>
                <a:cxn ang="0">
                  <a:pos x="T12" y="T13"/>
                </a:cxn>
              </a:cxnLst>
              <a:rect l="0" t="0" r="r" b="b"/>
              <a:pathLst>
                <a:path w="12" h="34">
                  <a:moveTo>
                    <a:pt x="1" y="11"/>
                  </a:moveTo>
                  <a:cubicBezTo>
                    <a:pt x="0" y="26"/>
                    <a:pt x="0" y="26"/>
                    <a:pt x="0" y="26"/>
                  </a:cubicBezTo>
                  <a:cubicBezTo>
                    <a:pt x="0" y="34"/>
                    <a:pt x="0" y="34"/>
                    <a:pt x="0" y="34"/>
                  </a:cubicBezTo>
                  <a:cubicBezTo>
                    <a:pt x="7" y="27"/>
                    <a:pt x="7" y="27"/>
                    <a:pt x="7" y="27"/>
                  </a:cubicBezTo>
                  <a:cubicBezTo>
                    <a:pt x="4" y="15"/>
                    <a:pt x="4" y="15"/>
                    <a:pt x="4" y="15"/>
                  </a:cubicBezTo>
                  <a:cubicBezTo>
                    <a:pt x="12" y="0"/>
                    <a:pt x="12" y="0"/>
                    <a:pt x="12" y="0"/>
                  </a:cubicBezTo>
                  <a:cubicBezTo>
                    <a:pt x="12" y="0"/>
                    <a:pt x="1" y="7"/>
                    <a:pt x="1"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8" name="Freeform 234">
              <a:extLst>
                <a:ext uri="{FF2B5EF4-FFF2-40B4-BE49-F238E27FC236}">
                  <a16:creationId xmlns:a16="http://schemas.microsoft.com/office/drawing/2014/main" id="{5E42E389-F3AE-40F6-846F-4B3D8B562D2E}"/>
                </a:ext>
              </a:extLst>
            </p:cNvPr>
            <p:cNvSpPr>
              <a:spLocks/>
            </p:cNvSpPr>
            <p:nvPr/>
          </p:nvSpPr>
          <p:spPr bwMode="gray">
            <a:xfrm>
              <a:off x="4443582" y="3172573"/>
              <a:ext cx="19138" cy="35086"/>
            </a:xfrm>
            <a:custGeom>
              <a:avLst/>
              <a:gdLst>
                <a:gd name="T0" fmla="*/ 16 w 38"/>
                <a:gd name="T1" fmla="*/ 22 h 68"/>
                <a:gd name="T2" fmla="*/ 9 w 38"/>
                <a:gd name="T3" fmla="*/ 22 h 68"/>
                <a:gd name="T4" fmla="*/ 3 w 38"/>
                <a:gd name="T5" fmla="*/ 60 h 68"/>
                <a:gd name="T6" fmla="*/ 18 w 38"/>
                <a:gd name="T7" fmla="*/ 68 h 68"/>
                <a:gd name="T8" fmla="*/ 25 w 38"/>
                <a:gd name="T9" fmla="*/ 65 h 68"/>
                <a:gd name="T10" fmla="*/ 15 w 38"/>
                <a:gd name="T11" fmla="*/ 53 h 68"/>
                <a:gd name="T12" fmla="*/ 26 w 38"/>
                <a:gd name="T13" fmla="*/ 53 h 68"/>
                <a:gd name="T14" fmla="*/ 27 w 38"/>
                <a:gd name="T15" fmla="*/ 38 h 68"/>
                <a:gd name="T16" fmla="*/ 34 w 38"/>
                <a:gd name="T17" fmla="*/ 34 h 68"/>
                <a:gd name="T18" fmla="*/ 35 w 38"/>
                <a:gd name="T19" fmla="*/ 15 h 68"/>
                <a:gd name="T20" fmla="*/ 25 w 38"/>
                <a:gd name="T21" fmla="*/ 0 h 68"/>
                <a:gd name="T22" fmla="*/ 16 w 38"/>
                <a:gd name="T2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8">
                  <a:moveTo>
                    <a:pt x="16" y="22"/>
                  </a:moveTo>
                  <a:cubicBezTo>
                    <a:pt x="16" y="22"/>
                    <a:pt x="9" y="10"/>
                    <a:pt x="9" y="22"/>
                  </a:cubicBezTo>
                  <a:cubicBezTo>
                    <a:pt x="4" y="33"/>
                    <a:pt x="0" y="56"/>
                    <a:pt x="3" y="60"/>
                  </a:cubicBezTo>
                  <a:cubicBezTo>
                    <a:pt x="7" y="64"/>
                    <a:pt x="18" y="68"/>
                    <a:pt x="18" y="68"/>
                  </a:cubicBezTo>
                  <a:cubicBezTo>
                    <a:pt x="25" y="65"/>
                    <a:pt x="25" y="65"/>
                    <a:pt x="25" y="65"/>
                  </a:cubicBezTo>
                  <a:cubicBezTo>
                    <a:pt x="15" y="53"/>
                    <a:pt x="15" y="53"/>
                    <a:pt x="15" y="53"/>
                  </a:cubicBezTo>
                  <a:cubicBezTo>
                    <a:pt x="26" y="53"/>
                    <a:pt x="26" y="53"/>
                    <a:pt x="26" y="53"/>
                  </a:cubicBezTo>
                  <a:cubicBezTo>
                    <a:pt x="27" y="38"/>
                    <a:pt x="27" y="38"/>
                    <a:pt x="27" y="38"/>
                  </a:cubicBezTo>
                  <a:cubicBezTo>
                    <a:pt x="34" y="34"/>
                    <a:pt x="34" y="34"/>
                    <a:pt x="34" y="34"/>
                  </a:cubicBezTo>
                  <a:cubicBezTo>
                    <a:pt x="34" y="34"/>
                    <a:pt x="38" y="27"/>
                    <a:pt x="35" y="15"/>
                  </a:cubicBezTo>
                  <a:cubicBezTo>
                    <a:pt x="36" y="0"/>
                    <a:pt x="25" y="0"/>
                    <a:pt x="25" y="0"/>
                  </a:cubicBezTo>
                  <a:lnTo>
                    <a:pt x="16" y="2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9" name="Freeform 235">
              <a:extLst>
                <a:ext uri="{FF2B5EF4-FFF2-40B4-BE49-F238E27FC236}">
                  <a16:creationId xmlns:a16="http://schemas.microsoft.com/office/drawing/2014/main" id="{01BF5703-B711-413E-8306-EF0EEB40D72C}"/>
                </a:ext>
              </a:extLst>
            </p:cNvPr>
            <p:cNvSpPr>
              <a:spLocks/>
            </p:cNvSpPr>
            <p:nvPr/>
          </p:nvSpPr>
          <p:spPr bwMode="gray">
            <a:xfrm>
              <a:off x="4965085" y="2888697"/>
              <a:ext cx="11164" cy="6379"/>
            </a:xfrm>
            <a:custGeom>
              <a:avLst/>
              <a:gdLst>
                <a:gd name="T0" fmla="*/ 1 w 7"/>
                <a:gd name="T1" fmla="*/ 0 h 4"/>
                <a:gd name="T2" fmla="*/ 0 w 7"/>
                <a:gd name="T3" fmla="*/ 4 h 4"/>
                <a:gd name="T4" fmla="*/ 7 w 7"/>
                <a:gd name="T5" fmla="*/ 4 h 4"/>
                <a:gd name="T6" fmla="*/ 1 w 7"/>
                <a:gd name="T7" fmla="*/ 0 h 4"/>
              </a:gdLst>
              <a:ahLst/>
              <a:cxnLst>
                <a:cxn ang="0">
                  <a:pos x="T0" y="T1"/>
                </a:cxn>
                <a:cxn ang="0">
                  <a:pos x="T2" y="T3"/>
                </a:cxn>
                <a:cxn ang="0">
                  <a:pos x="T4" y="T5"/>
                </a:cxn>
                <a:cxn ang="0">
                  <a:pos x="T6" y="T7"/>
                </a:cxn>
              </a:cxnLst>
              <a:rect l="0" t="0" r="r" b="b"/>
              <a:pathLst>
                <a:path w="7" h="4">
                  <a:moveTo>
                    <a:pt x="1" y="0"/>
                  </a:moveTo>
                  <a:lnTo>
                    <a:pt x="0" y="4"/>
                  </a:lnTo>
                  <a:lnTo>
                    <a:pt x="7" y="4"/>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0" name="Freeform 236">
              <a:extLst>
                <a:ext uri="{FF2B5EF4-FFF2-40B4-BE49-F238E27FC236}">
                  <a16:creationId xmlns:a16="http://schemas.microsoft.com/office/drawing/2014/main" id="{631D4FAB-7295-488E-A791-57A89F64E213}"/>
                </a:ext>
              </a:extLst>
            </p:cNvPr>
            <p:cNvSpPr>
              <a:spLocks/>
            </p:cNvSpPr>
            <p:nvPr/>
          </p:nvSpPr>
          <p:spPr bwMode="gray">
            <a:xfrm>
              <a:off x="4764139" y="3027446"/>
              <a:ext cx="36681" cy="43060"/>
            </a:xfrm>
            <a:custGeom>
              <a:avLst/>
              <a:gdLst>
                <a:gd name="T0" fmla="*/ 25 w 69"/>
                <a:gd name="T1" fmla="*/ 62 h 82"/>
                <a:gd name="T2" fmla="*/ 44 w 69"/>
                <a:gd name="T3" fmla="*/ 62 h 82"/>
                <a:gd name="T4" fmla="*/ 47 w 69"/>
                <a:gd name="T5" fmla="*/ 74 h 82"/>
                <a:gd name="T6" fmla="*/ 61 w 69"/>
                <a:gd name="T7" fmla="*/ 82 h 82"/>
                <a:gd name="T8" fmla="*/ 69 w 69"/>
                <a:gd name="T9" fmla="*/ 71 h 82"/>
                <a:gd name="T10" fmla="*/ 62 w 69"/>
                <a:gd name="T11" fmla="*/ 63 h 82"/>
                <a:gd name="T12" fmla="*/ 59 w 69"/>
                <a:gd name="T13" fmla="*/ 52 h 82"/>
                <a:gd name="T14" fmla="*/ 41 w 69"/>
                <a:gd name="T15" fmla="*/ 47 h 82"/>
                <a:gd name="T16" fmla="*/ 49 w 69"/>
                <a:gd name="T17" fmla="*/ 36 h 82"/>
                <a:gd name="T18" fmla="*/ 35 w 69"/>
                <a:gd name="T19" fmla="*/ 16 h 82"/>
                <a:gd name="T20" fmla="*/ 12 w 69"/>
                <a:gd name="T21" fmla="*/ 23 h 82"/>
                <a:gd name="T22" fmla="*/ 25 w 69"/>
                <a:gd name="T23"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82">
                  <a:moveTo>
                    <a:pt x="25" y="62"/>
                  </a:moveTo>
                  <a:cubicBezTo>
                    <a:pt x="44" y="62"/>
                    <a:pt x="44" y="62"/>
                    <a:pt x="44" y="62"/>
                  </a:cubicBezTo>
                  <a:cubicBezTo>
                    <a:pt x="47" y="74"/>
                    <a:pt x="47" y="74"/>
                    <a:pt x="47" y="74"/>
                  </a:cubicBezTo>
                  <a:cubicBezTo>
                    <a:pt x="61" y="82"/>
                    <a:pt x="61" y="82"/>
                    <a:pt x="61" y="82"/>
                  </a:cubicBezTo>
                  <a:cubicBezTo>
                    <a:pt x="69" y="71"/>
                    <a:pt x="69" y="71"/>
                    <a:pt x="69" y="71"/>
                  </a:cubicBezTo>
                  <a:cubicBezTo>
                    <a:pt x="62" y="63"/>
                    <a:pt x="62" y="63"/>
                    <a:pt x="62" y="63"/>
                  </a:cubicBezTo>
                  <a:cubicBezTo>
                    <a:pt x="59" y="52"/>
                    <a:pt x="59" y="52"/>
                    <a:pt x="59" y="52"/>
                  </a:cubicBezTo>
                  <a:cubicBezTo>
                    <a:pt x="41" y="47"/>
                    <a:pt x="41" y="47"/>
                    <a:pt x="41" y="47"/>
                  </a:cubicBezTo>
                  <a:cubicBezTo>
                    <a:pt x="49" y="36"/>
                    <a:pt x="49" y="36"/>
                    <a:pt x="49" y="36"/>
                  </a:cubicBezTo>
                  <a:cubicBezTo>
                    <a:pt x="49" y="36"/>
                    <a:pt x="49" y="24"/>
                    <a:pt x="35" y="16"/>
                  </a:cubicBezTo>
                  <a:cubicBezTo>
                    <a:pt x="20" y="8"/>
                    <a:pt x="20" y="0"/>
                    <a:pt x="12" y="23"/>
                  </a:cubicBezTo>
                  <a:cubicBezTo>
                    <a:pt x="0" y="41"/>
                    <a:pt x="7" y="49"/>
                    <a:pt x="25" y="6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1" name="Freeform 237">
              <a:extLst>
                <a:ext uri="{FF2B5EF4-FFF2-40B4-BE49-F238E27FC236}">
                  <a16:creationId xmlns:a16="http://schemas.microsoft.com/office/drawing/2014/main" id="{DB59DA5B-3227-4458-88C3-828843BBB379}"/>
                </a:ext>
              </a:extLst>
            </p:cNvPr>
            <p:cNvSpPr>
              <a:spLocks/>
            </p:cNvSpPr>
            <p:nvPr/>
          </p:nvSpPr>
          <p:spPr bwMode="gray">
            <a:xfrm>
              <a:off x="4968274" y="2858396"/>
              <a:ext cx="14354" cy="22327"/>
            </a:xfrm>
            <a:custGeom>
              <a:avLst/>
              <a:gdLst>
                <a:gd name="T0" fmla="*/ 27 w 27"/>
                <a:gd name="T1" fmla="*/ 12 h 42"/>
                <a:gd name="T2" fmla="*/ 8 w 27"/>
                <a:gd name="T3" fmla="*/ 15 h 42"/>
                <a:gd name="T4" fmla="*/ 0 w 27"/>
                <a:gd name="T5" fmla="*/ 41 h 42"/>
                <a:gd name="T6" fmla="*/ 11 w 27"/>
                <a:gd name="T7" fmla="*/ 42 h 42"/>
                <a:gd name="T8" fmla="*/ 27 w 27"/>
                <a:gd name="T9" fmla="*/ 12 h 42"/>
              </a:gdLst>
              <a:ahLst/>
              <a:cxnLst>
                <a:cxn ang="0">
                  <a:pos x="T0" y="T1"/>
                </a:cxn>
                <a:cxn ang="0">
                  <a:pos x="T2" y="T3"/>
                </a:cxn>
                <a:cxn ang="0">
                  <a:pos x="T4" y="T5"/>
                </a:cxn>
                <a:cxn ang="0">
                  <a:pos x="T6" y="T7"/>
                </a:cxn>
                <a:cxn ang="0">
                  <a:pos x="T8" y="T9"/>
                </a:cxn>
              </a:cxnLst>
              <a:rect l="0" t="0" r="r" b="b"/>
              <a:pathLst>
                <a:path w="27" h="42">
                  <a:moveTo>
                    <a:pt x="27" y="12"/>
                  </a:moveTo>
                  <a:cubicBezTo>
                    <a:pt x="27" y="12"/>
                    <a:pt x="17" y="0"/>
                    <a:pt x="8" y="15"/>
                  </a:cubicBezTo>
                  <a:cubicBezTo>
                    <a:pt x="0" y="26"/>
                    <a:pt x="0" y="41"/>
                    <a:pt x="0" y="41"/>
                  </a:cubicBezTo>
                  <a:cubicBezTo>
                    <a:pt x="11" y="42"/>
                    <a:pt x="11" y="42"/>
                    <a:pt x="11" y="42"/>
                  </a:cubicBezTo>
                  <a:lnTo>
                    <a:pt x="27"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2" name="Freeform 238">
              <a:extLst>
                <a:ext uri="{FF2B5EF4-FFF2-40B4-BE49-F238E27FC236}">
                  <a16:creationId xmlns:a16="http://schemas.microsoft.com/office/drawing/2014/main" id="{4DD7670A-92C8-40C3-8A08-2395B83A4699}"/>
                </a:ext>
              </a:extLst>
            </p:cNvPr>
            <p:cNvSpPr>
              <a:spLocks/>
            </p:cNvSpPr>
            <p:nvPr/>
          </p:nvSpPr>
          <p:spPr bwMode="gray">
            <a:xfrm>
              <a:off x="4456340" y="3134297"/>
              <a:ext cx="30302" cy="27112"/>
            </a:xfrm>
            <a:custGeom>
              <a:avLst/>
              <a:gdLst>
                <a:gd name="T0" fmla="*/ 34 w 57"/>
                <a:gd name="T1" fmla="*/ 11 h 50"/>
                <a:gd name="T2" fmla="*/ 8 w 57"/>
                <a:gd name="T3" fmla="*/ 6 h 50"/>
                <a:gd name="T4" fmla="*/ 0 w 57"/>
                <a:gd name="T5" fmla="*/ 21 h 50"/>
                <a:gd name="T6" fmla="*/ 15 w 57"/>
                <a:gd name="T7" fmla="*/ 22 h 50"/>
                <a:gd name="T8" fmla="*/ 21 w 57"/>
                <a:gd name="T9" fmla="*/ 41 h 50"/>
                <a:gd name="T10" fmla="*/ 40 w 57"/>
                <a:gd name="T11" fmla="*/ 50 h 50"/>
                <a:gd name="T12" fmla="*/ 41 w 57"/>
                <a:gd name="T13" fmla="*/ 27 h 50"/>
                <a:gd name="T14" fmla="*/ 48 w 57"/>
                <a:gd name="T15" fmla="*/ 27 h 50"/>
                <a:gd name="T16" fmla="*/ 52 w 57"/>
                <a:gd name="T17" fmla="*/ 23 h 50"/>
                <a:gd name="T18" fmla="*/ 45 w 57"/>
                <a:gd name="T19" fmla="*/ 15 h 50"/>
                <a:gd name="T20" fmla="*/ 57 w 57"/>
                <a:gd name="T21" fmla="*/ 1 h 50"/>
                <a:gd name="T22" fmla="*/ 49 w 57"/>
                <a:gd name="T23" fmla="*/ 0 h 50"/>
                <a:gd name="T24" fmla="*/ 34 w 57"/>
                <a:gd name="T2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0">
                  <a:moveTo>
                    <a:pt x="34" y="11"/>
                  </a:moveTo>
                  <a:cubicBezTo>
                    <a:pt x="8" y="6"/>
                    <a:pt x="8" y="6"/>
                    <a:pt x="8" y="6"/>
                  </a:cubicBezTo>
                  <a:cubicBezTo>
                    <a:pt x="0" y="21"/>
                    <a:pt x="0" y="21"/>
                    <a:pt x="0" y="21"/>
                  </a:cubicBezTo>
                  <a:cubicBezTo>
                    <a:pt x="15" y="22"/>
                    <a:pt x="15" y="22"/>
                    <a:pt x="15" y="22"/>
                  </a:cubicBezTo>
                  <a:cubicBezTo>
                    <a:pt x="15" y="22"/>
                    <a:pt x="10" y="41"/>
                    <a:pt x="21" y="41"/>
                  </a:cubicBezTo>
                  <a:cubicBezTo>
                    <a:pt x="29" y="41"/>
                    <a:pt x="40" y="50"/>
                    <a:pt x="40" y="50"/>
                  </a:cubicBezTo>
                  <a:cubicBezTo>
                    <a:pt x="41" y="27"/>
                    <a:pt x="41" y="27"/>
                    <a:pt x="41" y="27"/>
                  </a:cubicBezTo>
                  <a:cubicBezTo>
                    <a:pt x="48" y="27"/>
                    <a:pt x="48" y="27"/>
                    <a:pt x="48" y="27"/>
                  </a:cubicBezTo>
                  <a:cubicBezTo>
                    <a:pt x="52" y="23"/>
                    <a:pt x="52" y="23"/>
                    <a:pt x="52" y="23"/>
                  </a:cubicBezTo>
                  <a:cubicBezTo>
                    <a:pt x="45" y="15"/>
                    <a:pt x="45" y="15"/>
                    <a:pt x="45" y="15"/>
                  </a:cubicBezTo>
                  <a:cubicBezTo>
                    <a:pt x="57" y="1"/>
                    <a:pt x="57" y="1"/>
                    <a:pt x="57" y="1"/>
                  </a:cubicBezTo>
                  <a:cubicBezTo>
                    <a:pt x="49" y="0"/>
                    <a:pt x="49" y="0"/>
                    <a:pt x="49" y="0"/>
                  </a:cubicBezTo>
                  <a:lnTo>
                    <a:pt x="34"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3" name="Freeform 239">
              <a:extLst>
                <a:ext uri="{FF2B5EF4-FFF2-40B4-BE49-F238E27FC236}">
                  <a16:creationId xmlns:a16="http://schemas.microsoft.com/office/drawing/2014/main" id="{50546F74-5862-4035-A5F6-A07FCA1137EA}"/>
                </a:ext>
              </a:extLst>
            </p:cNvPr>
            <p:cNvSpPr>
              <a:spLocks/>
            </p:cNvSpPr>
            <p:nvPr/>
          </p:nvSpPr>
          <p:spPr bwMode="gray">
            <a:xfrm>
              <a:off x="4456340" y="3158220"/>
              <a:ext cx="14354" cy="12758"/>
            </a:xfrm>
            <a:custGeom>
              <a:avLst/>
              <a:gdLst>
                <a:gd name="T0" fmla="*/ 1 w 9"/>
                <a:gd name="T1" fmla="*/ 6 h 8"/>
                <a:gd name="T2" fmla="*/ 8 w 9"/>
                <a:gd name="T3" fmla="*/ 8 h 8"/>
                <a:gd name="T4" fmla="*/ 9 w 9"/>
                <a:gd name="T5" fmla="*/ 3 h 8"/>
                <a:gd name="T6" fmla="*/ 5 w 9"/>
                <a:gd name="T7" fmla="*/ 2 h 8"/>
                <a:gd name="T8" fmla="*/ 4 w 9"/>
                <a:gd name="T9" fmla="*/ 0 h 8"/>
                <a:gd name="T10" fmla="*/ 0 w 9"/>
                <a:gd name="T11" fmla="*/ 0 h 8"/>
                <a:gd name="T12" fmla="*/ 1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1" y="6"/>
                  </a:moveTo>
                  <a:lnTo>
                    <a:pt x="8" y="8"/>
                  </a:lnTo>
                  <a:lnTo>
                    <a:pt x="9" y="3"/>
                  </a:lnTo>
                  <a:lnTo>
                    <a:pt x="5" y="2"/>
                  </a:lnTo>
                  <a:lnTo>
                    <a:pt x="4" y="0"/>
                  </a:lnTo>
                  <a:lnTo>
                    <a:pt x="0" y="0"/>
                  </a:lnTo>
                  <a:lnTo>
                    <a:pt x="1"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4" name="Freeform 240">
              <a:extLst>
                <a:ext uri="{FF2B5EF4-FFF2-40B4-BE49-F238E27FC236}">
                  <a16:creationId xmlns:a16="http://schemas.microsoft.com/office/drawing/2014/main" id="{176F8B15-F800-4D46-B550-9679DA8005C8}"/>
                </a:ext>
              </a:extLst>
            </p:cNvPr>
            <p:cNvSpPr>
              <a:spLocks/>
            </p:cNvSpPr>
            <p:nvPr/>
          </p:nvSpPr>
          <p:spPr bwMode="gray">
            <a:xfrm>
              <a:off x="4542460" y="3389467"/>
              <a:ext cx="9569" cy="22327"/>
            </a:xfrm>
            <a:custGeom>
              <a:avLst/>
              <a:gdLst>
                <a:gd name="T0" fmla="*/ 3 w 6"/>
                <a:gd name="T1" fmla="*/ 0 h 14"/>
                <a:gd name="T2" fmla="*/ 0 w 6"/>
                <a:gd name="T3" fmla="*/ 0 h 14"/>
                <a:gd name="T4" fmla="*/ 1 w 6"/>
                <a:gd name="T5" fmla="*/ 12 h 14"/>
                <a:gd name="T6" fmla="*/ 3 w 6"/>
                <a:gd name="T7" fmla="*/ 14 h 14"/>
                <a:gd name="T8" fmla="*/ 6 w 6"/>
                <a:gd name="T9" fmla="*/ 13 h 14"/>
                <a:gd name="T10" fmla="*/ 5 w 6"/>
                <a:gd name="T11" fmla="*/ 9 h 14"/>
                <a:gd name="T12" fmla="*/ 6 w 6"/>
                <a:gd name="T13" fmla="*/ 7 h 14"/>
                <a:gd name="T14" fmla="*/ 3 w 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3" y="0"/>
                  </a:moveTo>
                  <a:lnTo>
                    <a:pt x="0" y="0"/>
                  </a:lnTo>
                  <a:lnTo>
                    <a:pt x="1" y="12"/>
                  </a:lnTo>
                  <a:lnTo>
                    <a:pt x="3" y="14"/>
                  </a:lnTo>
                  <a:lnTo>
                    <a:pt x="6" y="13"/>
                  </a:lnTo>
                  <a:lnTo>
                    <a:pt x="5" y="9"/>
                  </a:lnTo>
                  <a:lnTo>
                    <a:pt x="6" y="7"/>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5" name="Freeform 241">
              <a:extLst>
                <a:ext uri="{FF2B5EF4-FFF2-40B4-BE49-F238E27FC236}">
                  <a16:creationId xmlns:a16="http://schemas.microsoft.com/office/drawing/2014/main" id="{7EF8C3DD-B66A-4FD2-97F2-AD1A3C2C3A16}"/>
                </a:ext>
              </a:extLst>
            </p:cNvPr>
            <p:cNvSpPr>
              <a:spLocks/>
            </p:cNvSpPr>
            <p:nvPr/>
          </p:nvSpPr>
          <p:spPr bwMode="gray">
            <a:xfrm>
              <a:off x="4518538" y="3407010"/>
              <a:ext cx="19138" cy="38275"/>
            </a:xfrm>
            <a:custGeom>
              <a:avLst/>
              <a:gdLst>
                <a:gd name="T0" fmla="*/ 28 w 35"/>
                <a:gd name="T1" fmla="*/ 4 h 72"/>
                <a:gd name="T2" fmla="*/ 17 w 35"/>
                <a:gd name="T3" fmla="*/ 0 h 72"/>
                <a:gd name="T4" fmla="*/ 6 w 35"/>
                <a:gd name="T5" fmla="*/ 11 h 72"/>
                <a:gd name="T6" fmla="*/ 0 w 35"/>
                <a:gd name="T7" fmla="*/ 56 h 72"/>
                <a:gd name="T8" fmla="*/ 22 w 35"/>
                <a:gd name="T9" fmla="*/ 65 h 72"/>
                <a:gd name="T10" fmla="*/ 27 w 35"/>
                <a:gd name="T11" fmla="*/ 42 h 72"/>
                <a:gd name="T12" fmla="*/ 35 w 35"/>
                <a:gd name="T13" fmla="*/ 28 h 72"/>
                <a:gd name="T14" fmla="*/ 28 w 35"/>
                <a:gd name="T15" fmla="*/ 4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2">
                  <a:moveTo>
                    <a:pt x="28" y="4"/>
                  </a:moveTo>
                  <a:cubicBezTo>
                    <a:pt x="17" y="0"/>
                    <a:pt x="17" y="0"/>
                    <a:pt x="17" y="0"/>
                  </a:cubicBezTo>
                  <a:cubicBezTo>
                    <a:pt x="6" y="11"/>
                    <a:pt x="6" y="11"/>
                    <a:pt x="6" y="11"/>
                  </a:cubicBezTo>
                  <a:cubicBezTo>
                    <a:pt x="0" y="56"/>
                    <a:pt x="0" y="56"/>
                    <a:pt x="0" y="56"/>
                  </a:cubicBezTo>
                  <a:cubicBezTo>
                    <a:pt x="0" y="56"/>
                    <a:pt x="10" y="72"/>
                    <a:pt x="22" y="65"/>
                  </a:cubicBezTo>
                  <a:cubicBezTo>
                    <a:pt x="30" y="58"/>
                    <a:pt x="27" y="42"/>
                    <a:pt x="27" y="42"/>
                  </a:cubicBezTo>
                  <a:cubicBezTo>
                    <a:pt x="35" y="28"/>
                    <a:pt x="35" y="28"/>
                    <a:pt x="35" y="28"/>
                  </a:cubicBezTo>
                  <a:lnTo>
                    <a:pt x="28"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6" name="Freeform 242">
              <a:extLst>
                <a:ext uri="{FF2B5EF4-FFF2-40B4-BE49-F238E27FC236}">
                  <a16:creationId xmlns:a16="http://schemas.microsoft.com/office/drawing/2014/main" id="{19ECFA87-4572-4003-AC8A-FCBEDE1270E9}"/>
                </a:ext>
              </a:extLst>
            </p:cNvPr>
            <p:cNvSpPr>
              <a:spLocks/>
            </p:cNvSpPr>
            <p:nvPr/>
          </p:nvSpPr>
          <p:spPr bwMode="gray">
            <a:xfrm>
              <a:off x="4486642" y="3690886"/>
              <a:ext cx="47844" cy="39871"/>
            </a:xfrm>
            <a:custGeom>
              <a:avLst/>
              <a:gdLst>
                <a:gd name="T0" fmla="*/ 23 w 89"/>
                <a:gd name="T1" fmla="*/ 7 h 74"/>
                <a:gd name="T2" fmla="*/ 15 w 89"/>
                <a:gd name="T3" fmla="*/ 22 h 74"/>
                <a:gd name="T4" fmla="*/ 4 w 89"/>
                <a:gd name="T5" fmla="*/ 14 h 74"/>
                <a:gd name="T6" fmla="*/ 0 w 89"/>
                <a:gd name="T7" fmla="*/ 25 h 74"/>
                <a:gd name="T8" fmla="*/ 14 w 89"/>
                <a:gd name="T9" fmla="*/ 45 h 74"/>
                <a:gd name="T10" fmla="*/ 35 w 89"/>
                <a:gd name="T11" fmla="*/ 69 h 74"/>
                <a:gd name="T12" fmla="*/ 63 w 89"/>
                <a:gd name="T13" fmla="*/ 51 h 74"/>
                <a:gd name="T14" fmla="*/ 85 w 89"/>
                <a:gd name="T15" fmla="*/ 48 h 74"/>
                <a:gd name="T16" fmla="*/ 89 w 89"/>
                <a:gd name="T17" fmla="*/ 41 h 74"/>
                <a:gd name="T18" fmla="*/ 67 w 89"/>
                <a:gd name="T19" fmla="*/ 32 h 74"/>
                <a:gd name="T20" fmla="*/ 61 w 89"/>
                <a:gd name="T21" fmla="*/ 5 h 74"/>
                <a:gd name="T22" fmla="*/ 39 w 89"/>
                <a:gd name="T23" fmla="*/ 0 h 74"/>
                <a:gd name="T24" fmla="*/ 23 w 89"/>
                <a:gd name="T25"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74">
                  <a:moveTo>
                    <a:pt x="23" y="7"/>
                  </a:moveTo>
                  <a:cubicBezTo>
                    <a:pt x="15" y="22"/>
                    <a:pt x="15" y="22"/>
                    <a:pt x="15" y="22"/>
                  </a:cubicBezTo>
                  <a:cubicBezTo>
                    <a:pt x="4" y="14"/>
                    <a:pt x="4" y="14"/>
                    <a:pt x="4" y="14"/>
                  </a:cubicBezTo>
                  <a:cubicBezTo>
                    <a:pt x="0" y="25"/>
                    <a:pt x="0" y="25"/>
                    <a:pt x="0" y="25"/>
                  </a:cubicBezTo>
                  <a:cubicBezTo>
                    <a:pt x="14" y="45"/>
                    <a:pt x="14" y="45"/>
                    <a:pt x="14" y="45"/>
                  </a:cubicBezTo>
                  <a:cubicBezTo>
                    <a:pt x="14" y="45"/>
                    <a:pt x="13" y="64"/>
                    <a:pt x="35" y="69"/>
                  </a:cubicBezTo>
                  <a:cubicBezTo>
                    <a:pt x="58" y="74"/>
                    <a:pt x="63" y="51"/>
                    <a:pt x="63" y="51"/>
                  </a:cubicBezTo>
                  <a:cubicBezTo>
                    <a:pt x="85" y="48"/>
                    <a:pt x="85" y="48"/>
                    <a:pt x="85" y="48"/>
                  </a:cubicBezTo>
                  <a:cubicBezTo>
                    <a:pt x="89" y="41"/>
                    <a:pt x="89" y="41"/>
                    <a:pt x="89" y="41"/>
                  </a:cubicBezTo>
                  <a:cubicBezTo>
                    <a:pt x="67" y="32"/>
                    <a:pt x="67" y="32"/>
                    <a:pt x="67" y="32"/>
                  </a:cubicBezTo>
                  <a:cubicBezTo>
                    <a:pt x="61" y="5"/>
                    <a:pt x="61" y="5"/>
                    <a:pt x="61" y="5"/>
                  </a:cubicBezTo>
                  <a:cubicBezTo>
                    <a:pt x="39" y="0"/>
                    <a:pt x="39" y="0"/>
                    <a:pt x="39" y="0"/>
                  </a:cubicBezTo>
                  <a:lnTo>
                    <a:pt x="23"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7" name="Freeform 243">
              <a:extLst>
                <a:ext uri="{FF2B5EF4-FFF2-40B4-BE49-F238E27FC236}">
                  <a16:creationId xmlns:a16="http://schemas.microsoft.com/office/drawing/2014/main" id="{EB302928-A465-465A-B7A1-1BD963AD82F9}"/>
                </a:ext>
              </a:extLst>
            </p:cNvPr>
            <p:cNvSpPr>
              <a:spLocks/>
            </p:cNvSpPr>
            <p:nvPr/>
          </p:nvSpPr>
          <p:spPr bwMode="gray">
            <a:xfrm>
              <a:off x="4301644" y="3068911"/>
              <a:ext cx="633139" cy="1028652"/>
            </a:xfrm>
            <a:custGeom>
              <a:avLst/>
              <a:gdLst>
                <a:gd name="T0" fmla="*/ 494 w 1196"/>
                <a:gd name="T1" fmla="*/ 253 h 1946"/>
                <a:gd name="T2" fmla="*/ 476 w 1196"/>
                <a:gd name="T3" fmla="*/ 306 h 1946"/>
                <a:gd name="T4" fmla="*/ 420 w 1196"/>
                <a:gd name="T5" fmla="*/ 380 h 1946"/>
                <a:gd name="T6" fmla="*/ 468 w 1196"/>
                <a:gd name="T7" fmla="*/ 409 h 1946"/>
                <a:gd name="T8" fmla="*/ 517 w 1196"/>
                <a:gd name="T9" fmla="*/ 399 h 1946"/>
                <a:gd name="T10" fmla="*/ 477 w 1196"/>
                <a:gd name="T11" fmla="*/ 455 h 1946"/>
                <a:gd name="T12" fmla="*/ 413 w 1196"/>
                <a:gd name="T13" fmla="*/ 551 h 1946"/>
                <a:gd name="T14" fmla="*/ 358 w 1196"/>
                <a:gd name="T15" fmla="*/ 686 h 1946"/>
                <a:gd name="T16" fmla="*/ 430 w 1196"/>
                <a:gd name="T17" fmla="*/ 571 h 1946"/>
                <a:gd name="T18" fmla="*/ 453 w 1196"/>
                <a:gd name="T19" fmla="*/ 572 h 1946"/>
                <a:gd name="T20" fmla="*/ 490 w 1196"/>
                <a:gd name="T21" fmla="*/ 586 h 1946"/>
                <a:gd name="T22" fmla="*/ 508 w 1196"/>
                <a:gd name="T23" fmla="*/ 602 h 1946"/>
                <a:gd name="T24" fmla="*/ 455 w 1196"/>
                <a:gd name="T25" fmla="*/ 764 h 1946"/>
                <a:gd name="T26" fmla="*/ 416 w 1196"/>
                <a:gd name="T27" fmla="*/ 884 h 1946"/>
                <a:gd name="T28" fmla="*/ 499 w 1196"/>
                <a:gd name="T29" fmla="*/ 873 h 1946"/>
                <a:gd name="T30" fmla="*/ 671 w 1196"/>
                <a:gd name="T31" fmla="*/ 881 h 1946"/>
                <a:gd name="T32" fmla="*/ 586 w 1196"/>
                <a:gd name="T33" fmla="*/ 934 h 1946"/>
                <a:gd name="T34" fmla="*/ 607 w 1196"/>
                <a:gd name="T35" fmla="*/ 1050 h 1946"/>
                <a:gd name="T36" fmla="*/ 638 w 1196"/>
                <a:gd name="T37" fmla="*/ 1105 h 1946"/>
                <a:gd name="T38" fmla="*/ 586 w 1196"/>
                <a:gd name="T39" fmla="*/ 1259 h 1946"/>
                <a:gd name="T40" fmla="*/ 384 w 1196"/>
                <a:gd name="T41" fmla="*/ 1261 h 1946"/>
                <a:gd name="T42" fmla="*/ 385 w 1196"/>
                <a:gd name="T43" fmla="*/ 1311 h 1946"/>
                <a:gd name="T44" fmla="*/ 330 w 1196"/>
                <a:gd name="T45" fmla="*/ 1465 h 1946"/>
                <a:gd name="T46" fmla="*/ 178 w 1196"/>
                <a:gd name="T47" fmla="*/ 1500 h 1946"/>
                <a:gd name="T48" fmla="*/ 233 w 1196"/>
                <a:gd name="T49" fmla="*/ 1541 h 1946"/>
                <a:gd name="T50" fmla="*/ 254 w 1196"/>
                <a:gd name="T51" fmla="*/ 1569 h 1946"/>
                <a:gd name="T52" fmla="*/ 307 w 1196"/>
                <a:gd name="T53" fmla="*/ 1621 h 1946"/>
                <a:gd name="T54" fmla="*/ 576 w 1196"/>
                <a:gd name="T55" fmla="*/ 1630 h 1946"/>
                <a:gd name="T56" fmla="*/ 287 w 1196"/>
                <a:gd name="T57" fmla="*/ 1731 h 1946"/>
                <a:gd name="T58" fmla="*/ 94 w 1196"/>
                <a:gd name="T59" fmla="*/ 1863 h 1946"/>
                <a:gd name="T60" fmla="*/ 95 w 1196"/>
                <a:gd name="T61" fmla="*/ 1928 h 1946"/>
                <a:gd name="T62" fmla="*/ 242 w 1196"/>
                <a:gd name="T63" fmla="*/ 1901 h 1946"/>
                <a:gd name="T64" fmla="*/ 348 w 1196"/>
                <a:gd name="T65" fmla="*/ 1875 h 1946"/>
                <a:gd name="T66" fmla="*/ 530 w 1196"/>
                <a:gd name="T67" fmla="*/ 1899 h 1946"/>
                <a:gd name="T68" fmla="*/ 669 w 1196"/>
                <a:gd name="T69" fmla="*/ 1891 h 1946"/>
                <a:gd name="T70" fmla="*/ 895 w 1196"/>
                <a:gd name="T71" fmla="*/ 1944 h 1946"/>
                <a:gd name="T72" fmla="*/ 1098 w 1196"/>
                <a:gd name="T73" fmla="*/ 1838 h 1946"/>
                <a:gd name="T74" fmla="*/ 981 w 1196"/>
                <a:gd name="T75" fmla="*/ 1787 h 1946"/>
                <a:gd name="T76" fmla="*/ 1019 w 1196"/>
                <a:gd name="T77" fmla="*/ 1762 h 1946"/>
                <a:gd name="T78" fmla="*/ 1085 w 1196"/>
                <a:gd name="T79" fmla="*/ 1712 h 1946"/>
                <a:gd name="T80" fmla="*/ 1190 w 1196"/>
                <a:gd name="T81" fmla="*/ 1548 h 1946"/>
                <a:gd name="T82" fmla="*/ 990 w 1196"/>
                <a:gd name="T83" fmla="*/ 1428 h 1946"/>
                <a:gd name="T84" fmla="*/ 901 w 1196"/>
                <a:gd name="T85" fmla="*/ 1248 h 1946"/>
                <a:gd name="T86" fmla="*/ 998 w 1196"/>
                <a:gd name="T87" fmla="*/ 1176 h 1946"/>
                <a:gd name="T88" fmla="*/ 892 w 1196"/>
                <a:gd name="T89" fmla="*/ 945 h 1946"/>
                <a:gd name="T90" fmla="*/ 842 w 1196"/>
                <a:gd name="T91" fmla="*/ 729 h 1946"/>
                <a:gd name="T92" fmla="*/ 689 w 1196"/>
                <a:gd name="T93" fmla="*/ 649 h 1946"/>
                <a:gd name="T94" fmla="*/ 780 w 1196"/>
                <a:gd name="T95" fmla="*/ 615 h 1946"/>
                <a:gd name="T96" fmla="*/ 798 w 1196"/>
                <a:gd name="T97" fmla="*/ 554 h 1946"/>
                <a:gd name="T98" fmla="*/ 852 w 1196"/>
                <a:gd name="T99" fmla="*/ 270 h 1946"/>
                <a:gd name="T100" fmla="*/ 696 w 1196"/>
                <a:gd name="T101" fmla="*/ 240 h 1946"/>
                <a:gd name="T102" fmla="*/ 725 w 1196"/>
                <a:gd name="T103" fmla="*/ 180 h 1946"/>
                <a:gd name="T104" fmla="*/ 862 w 1196"/>
                <a:gd name="T105" fmla="*/ 45 h 1946"/>
                <a:gd name="T106" fmla="*/ 712 w 1196"/>
                <a:gd name="T107" fmla="*/ 57 h 1946"/>
                <a:gd name="T108" fmla="*/ 655 w 1196"/>
                <a:gd name="T109" fmla="*/ 8 h 1946"/>
                <a:gd name="T110" fmla="*/ 588 w 1196"/>
                <a:gd name="T111" fmla="*/ 70 h 1946"/>
                <a:gd name="T112" fmla="*/ 578 w 1196"/>
                <a:gd name="T113" fmla="*/ 135 h 1946"/>
                <a:gd name="T114" fmla="*/ 508 w 1196"/>
                <a:gd name="T115" fmla="*/ 177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6" h="1946">
                  <a:moveTo>
                    <a:pt x="508" y="177"/>
                  </a:moveTo>
                  <a:cubicBezTo>
                    <a:pt x="504" y="188"/>
                    <a:pt x="504" y="188"/>
                    <a:pt x="504" y="188"/>
                  </a:cubicBezTo>
                  <a:cubicBezTo>
                    <a:pt x="511" y="204"/>
                    <a:pt x="511" y="204"/>
                    <a:pt x="511" y="204"/>
                  </a:cubicBezTo>
                  <a:cubicBezTo>
                    <a:pt x="529" y="220"/>
                    <a:pt x="529" y="220"/>
                    <a:pt x="529" y="220"/>
                  </a:cubicBezTo>
                  <a:cubicBezTo>
                    <a:pt x="506" y="219"/>
                    <a:pt x="506" y="219"/>
                    <a:pt x="506" y="219"/>
                  </a:cubicBezTo>
                  <a:cubicBezTo>
                    <a:pt x="506" y="219"/>
                    <a:pt x="500" y="204"/>
                    <a:pt x="492" y="203"/>
                  </a:cubicBezTo>
                  <a:cubicBezTo>
                    <a:pt x="485" y="203"/>
                    <a:pt x="484" y="226"/>
                    <a:pt x="483" y="230"/>
                  </a:cubicBezTo>
                  <a:cubicBezTo>
                    <a:pt x="487" y="234"/>
                    <a:pt x="475" y="241"/>
                    <a:pt x="479" y="248"/>
                  </a:cubicBezTo>
                  <a:cubicBezTo>
                    <a:pt x="482" y="256"/>
                    <a:pt x="494" y="253"/>
                    <a:pt x="494" y="253"/>
                  </a:cubicBezTo>
                  <a:cubicBezTo>
                    <a:pt x="520" y="258"/>
                    <a:pt x="520" y="258"/>
                    <a:pt x="520" y="258"/>
                  </a:cubicBezTo>
                  <a:cubicBezTo>
                    <a:pt x="497" y="261"/>
                    <a:pt x="497" y="261"/>
                    <a:pt x="497" y="261"/>
                  </a:cubicBezTo>
                  <a:cubicBezTo>
                    <a:pt x="497" y="261"/>
                    <a:pt x="489" y="264"/>
                    <a:pt x="493" y="272"/>
                  </a:cubicBezTo>
                  <a:cubicBezTo>
                    <a:pt x="492" y="280"/>
                    <a:pt x="507" y="280"/>
                    <a:pt x="514" y="288"/>
                  </a:cubicBezTo>
                  <a:cubicBezTo>
                    <a:pt x="518" y="296"/>
                    <a:pt x="517" y="304"/>
                    <a:pt x="517" y="304"/>
                  </a:cubicBezTo>
                  <a:cubicBezTo>
                    <a:pt x="517" y="304"/>
                    <a:pt x="507" y="292"/>
                    <a:pt x="499" y="288"/>
                  </a:cubicBezTo>
                  <a:cubicBezTo>
                    <a:pt x="496" y="284"/>
                    <a:pt x="484" y="302"/>
                    <a:pt x="484" y="302"/>
                  </a:cubicBezTo>
                  <a:cubicBezTo>
                    <a:pt x="498" y="326"/>
                    <a:pt x="498" y="326"/>
                    <a:pt x="498" y="326"/>
                  </a:cubicBezTo>
                  <a:cubicBezTo>
                    <a:pt x="476" y="306"/>
                    <a:pt x="476" y="306"/>
                    <a:pt x="476" y="306"/>
                  </a:cubicBezTo>
                  <a:cubicBezTo>
                    <a:pt x="464" y="320"/>
                    <a:pt x="464" y="320"/>
                    <a:pt x="464" y="320"/>
                  </a:cubicBezTo>
                  <a:cubicBezTo>
                    <a:pt x="478" y="340"/>
                    <a:pt x="478" y="340"/>
                    <a:pt x="478" y="340"/>
                  </a:cubicBezTo>
                  <a:cubicBezTo>
                    <a:pt x="478" y="344"/>
                    <a:pt x="478" y="344"/>
                    <a:pt x="478" y="344"/>
                  </a:cubicBezTo>
                  <a:cubicBezTo>
                    <a:pt x="460" y="332"/>
                    <a:pt x="460" y="332"/>
                    <a:pt x="460" y="332"/>
                  </a:cubicBezTo>
                  <a:cubicBezTo>
                    <a:pt x="433" y="353"/>
                    <a:pt x="433" y="353"/>
                    <a:pt x="433" y="353"/>
                  </a:cubicBezTo>
                  <a:cubicBezTo>
                    <a:pt x="433" y="353"/>
                    <a:pt x="463" y="359"/>
                    <a:pt x="459" y="362"/>
                  </a:cubicBezTo>
                  <a:cubicBezTo>
                    <a:pt x="451" y="369"/>
                    <a:pt x="432" y="369"/>
                    <a:pt x="432" y="369"/>
                  </a:cubicBezTo>
                  <a:cubicBezTo>
                    <a:pt x="427" y="391"/>
                    <a:pt x="427" y="391"/>
                    <a:pt x="427" y="391"/>
                  </a:cubicBezTo>
                  <a:cubicBezTo>
                    <a:pt x="420" y="380"/>
                    <a:pt x="420" y="380"/>
                    <a:pt x="420" y="380"/>
                  </a:cubicBezTo>
                  <a:cubicBezTo>
                    <a:pt x="420" y="380"/>
                    <a:pt x="387" y="378"/>
                    <a:pt x="387" y="382"/>
                  </a:cubicBezTo>
                  <a:cubicBezTo>
                    <a:pt x="386" y="389"/>
                    <a:pt x="423" y="403"/>
                    <a:pt x="423" y="403"/>
                  </a:cubicBezTo>
                  <a:cubicBezTo>
                    <a:pt x="442" y="400"/>
                    <a:pt x="442" y="400"/>
                    <a:pt x="442" y="400"/>
                  </a:cubicBezTo>
                  <a:cubicBezTo>
                    <a:pt x="454" y="389"/>
                    <a:pt x="454" y="389"/>
                    <a:pt x="454" y="389"/>
                  </a:cubicBezTo>
                  <a:cubicBezTo>
                    <a:pt x="488" y="379"/>
                    <a:pt x="488" y="379"/>
                    <a:pt x="488" y="379"/>
                  </a:cubicBezTo>
                  <a:cubicBezTo>
                    <a:pt x="487" y="387"/>
                    <a:pt x="487" y="387"/>
                    <a:pt x="487" y="387"/>
                  </a:cubicBezTo>
                  <a:cubicBezTo>
                    <a:pt x="461" y="393"/>
                    <a:pt x="461" y="393"/>
                    <a:pt x="461" y="393"/>
                  </a:cubicBezTo>
                  <a:cubicBezTo>
                    <a:pt x="453" y="400"/>
                    <a:pt x="453" y="400"/>
                    <a:pt x="453" y="400"/>
                  </a:cubicBezTo>
                  <a:cubicBezTo>
                    <a:pt x="468" y="409"/>
                    <a:pt x="468" y="409"/>
                    <a:pt x="468" y="409"/>
                  </a:cubicBezTo>
                  <a:cubicBezTo>
                    <a:pt x="460" y="412"/>
                    <a:pt x="460" y="412"/>
                    <a:pt x="460" y="412"/>
                  </a:cubicBezTo>
                  <a:cubicBezTo>
                    <a:pt x="449" y="404"/>
                    <a:pt x="449" y="404"/>
                    <a:pt x="449" y="404"/>
                  </a:cubicBezTo>
                  <a:cubicBezTo>
                    <a:pt x="427" y="410"/>
                    <a:pt x="427" y="410"/>
                    <a:pt x="427" y="410"/>
                  </a:cubicBezTo>
                  <a:cubicBezTo>
                    <a:pt x="412" y="406"/>
                    <a:pt x="412" y="406"/>
                    <a:pt x="412" y="406"/>
                  </a:cubicBezTo>
                  <a:cubicBezTo>
                    <a:pt x="407" y="421"/>
                    <a:pt x="407" y="421"/>
                    <a:pt x="407" y="421"/>
                  </a:cubicBezTo>
                  <a:cubicBezTo>
                    <a:pt x="425" y="433"/>
                    <a:pt x="425" y="433"/>
                    <a:pt x="425" y="433"/>
                  </a:cubicBezTo>
                  <a:cubicBezTo>
                    <a:pt x="440" y="445"/>
                    <a:pt x="440" y="445"/>
                    <a:pt x="440" y="445"/>
                  </a:cubicBezTo>
                  <a:cubicBezTo>
                    <a:pt x="470" y="435"/>
                    <a:pt x="470" y="435"/>
                    <a:pt x="470" y="435"/>
                  </a:cubicBezTo>
                  <a:cubicBezTo>
                    <a:pt x="517" y="399"/>
                    <a:pt x="517" y="399"/>
                    <a:pt x="517" y="399"/>
                  </a:cubicBezTo>
                  <a:cubicBezTo>
                    <a:pt x="510" y="391"/>
                    <a:pt x="510" y="391"/>
                    <a:pt x="510" y="391"/>
                  </a:cubicBezTo>
                  <a:cubicBezTo>
                    <a:pt x="521" y="388"/>
                    <a:pt x="521" y="388"/>
                    <a:pt x="521" y="388"/>
                  </a:cubicBezTo>
                  <a:cubicBezTo>
                    <a:pt x="536" y="396"/>
                    <a:pt x="536" y="396"/>
                    <a:pt x="536" y="396"/>
                  </a:cubicBezTo>
                  <a:cubicBezTo>
                    <a:pt x="505" y="418"/>
                    <a:pt x="505" y="418"/>
                    <a:pt x="505" y="418"/>
                  </a:cubicBezTo>
                  <a:cubicBezTo>
                    <a:pt x="505" y="418"/>
                    <a:pt x="531" y="427"/>
                    <a:pt x="527" y="427"/>
                  </a:cubicBezTo>
                  <a:cubicBezTo>
                    <a:pt x="504" y="426"/>
                    <a:pt x="504" y="426"/>
                    <a:pt x="504" y="426"/>
                  </a:cubicBezTo>
                  <a:cubicBezTo>
                    <a:pt x="477" y="443"/>
                    <a:pt x="477" y="443"/>
                    <a:pt x="477" y="443"/>
                  </a:cubicBezTo>
                  <a:cubicBezTo>
                    <a:pt x="488" y="455"/>
                    <a:pt x="488" y="455"/>
                    <a:pt x="488" y="455"/>
                  </a:cubicBezTo>
                  <a:cubicBezTo>
                    <a:pt x="477" y="455"/>
                    <a:pt x="477" y="455"/>
                    <a:pt x="477" y="455"/>
                  </a:cubicBezTo>
                  <a:cubicBezTo>
                    <a:pt x="465" y="462"/>
                    <a:pt x="465" y="462"/>
                    <a:pt x="465" y="462"/>
                  </a:cubicBezTo>
                  <a:cubicBezTo>
                    <a:pt x="487" y="474"/>
                    <a:pt x="487" y="474"/>
                    <a:pt x="487" y="474"/>
                  </a:cubicBezTo>
                  <a:cubicBezTo>
                    <a:pt x="469" y="470"/>
                    <a:pt x="469" y="470"/>
                    <a:pt x="469" y="470"/>
                  </a:cubicBezTo>
                  <a:cubicBezTo>
                    <a:pt x="453" y="492"/>
                    <a:pt x="453" y="492"/>
                    <a:pt x="453" y="492"/>
                  </a:cubicBezTo>
                  <a:cubicBezTo>
                    <a:pt x="430" y="491"/>
                    <a:pt x="430" y="491"/>
                    <a:pt x="430" y="491"/>
                  </a:cubicBezTo>
                  <a:cubicBezTo>
                    <a:pt x="422" y="517"/>
                    <a:pt x="422" y="517"/>
                    <a:pt x="422" y="517"/>
                  </a:cubicBezTo>
                  <a:cubicBezTo>
                    <a:pt x="433" y="518"/>
                    <a:pt x="433" y="518"/>
                    <a:pt x="433" y="518"/>
                  </a:cubicBezTo>
                  <a:cubicBezTo>
                    <a:pt x="428" y="552"/>
                    <a:pt x="428" y="552"/>
                    <a:pt x="428" y="552"/>
                  </a:cubicBezTo>
                  <a:cubicBezTo>
                    <a:pt x="413" y="551"/>
                    <a:pt x="413" y="551"/>
                    <a:pt x="413" y="551"/>
                  </a:cubicBezTo>
                  <a:cubicBezTo>
                    <a:pt x="393" y="566"/>
                    <a:pt x="393" y="566"/>
                    <a:pt x="393" y="566"/>
                  </a:cubicBezTo>
                  <a:cubicBezTo>
                    <a:pt x="404" y="581"/>
                    <a:pt x="404" y="581"/>
                    <a:pt x="404" y="581"/>
                  </a:cubicBezTo>
                  <a:cubicBezTo>
                    <a:pt x="391" y="604"/>
                    <a:pt x="391" y="604"/>
                    <a:pt x="391" y="604"/>
                  </a:cubicBezTo>
                  <a:cubicBezTo>
                    <a:pt x="395" y="612"/>
                    <a:pt x="395" y="612"/>
                    <a:pt x="395" y="612"/>
                  </a:cubicBezTo>
                  <a:cubicBezTo>
                    <a:pt x="414" y="612"/>
                    <a:pt x="414" y="612"/>
                    <a:pt x="414" y="612"/>
                  </a:cubicBezTo>
                  <a:cubicBezTo>
                    <a:pt x="394" y="619"/>
                    <a:pt x="394" y="619"/>
                    <a:pt x="394" y="619"/>
                  </a:cubicBezTo>
                  <a:cubicBezTo>
                    <a:pt x="374" y="649"/>
                    <a:pt x="374" y="649"/>
                    <a:pt x="374" y="649"/>
                  </a:cubicBezTo>
                  <a:cubicBezTo>
                    <a:pt x="371" y="653"/>
                    <a:pt x="371" y="653"/>
                    <a:pt x="371" y="653"/>
                  </a:cubicBezTo>
                  <a:cubicBezTo>
                    <a:pt x="371" y="653"/>
                    <a:pt x="366" y="679"/>
                    <a:pt x="358" y="686"/>
                  </a:cubicBezTo>
                  <a:cubicBezTo>
                    <a:pt x="354" y="690"/>
                    <a:pt x="339" y="693"/>
                    <a:pt x="339" y="693"/>
                  </a:cubicBezTo>
                  <a:cubicBezTo>
                    <a:pt x="339" y="693"/>
                    <a:pt x="334" y="716"/>
                    <a:pt x="353" y="717"/>
                  </a:cubicBezTo>
                  <a:cubicBezTo>
                    <a:pt x="375" y="722"/>
                    <a:pt x="383" y="699"/>
                    <a:pt x="383" y="699"/>
                  </a:cubicBezTo>
                  <a:cubicBezTo>
                    <a:pt x="380" y="691"/>
                    <a:pt x="380" y="691"/>
                    <a:pt x="380" y="691"/>
                  </a:cubicBezTo>
                  <a:cubicBezTo>
                    <a:pt x="384" y="684"/>
                    <a:pt x="384" y="684"/>
                    <a:pt x="384" y="684"/>
                  </a:cubicBezTo>
                  <a:cubicBezTo>
                    <a:pt x="412" y="635"/>
                    <a:pt x="412" y="635"/>
                    <a:pt x="412" y="635"/>
                  </a:cubicBezTo>
                  <a:cubicBezTo>
                    <a:pt x="436" y="621"/>
                    <a:pt x="436" y="621"/>
                    <a:pt x="436" y="621"/>
                  </a:cubicBezTo>
                  <a:cubicBezTo>
                    <a:pt x="425" y="605"/>
                    <a:pt x="425" y="605"/>
                    <a:pt x="425" y="605"/>
                  </a:cubicBezTo>
                  <a:cubicBezTo>
                    <a:pt x="430" y="571"/>
                    <a:pt x="430" y="571"/>
                    <a:pt x="430" y="571"/>
                  </a:cubicBezTo>
                  <a:cubicBezTo>
                    <a:pt x="442" y="572"/>
                    <a:pt x="442" y="572"/>
                    <a:pt x="442" y="572"/>
                  </a:cubicBezTo>
                  <a:cubicBezTo>
                    <a:pt x="469" y="550"/>
                    <a:pt x="469" y="550"/>
                    <a:pt x="469" y="550"/>
                  </a:cubicBezTo>
                  <a:cubicBezTo>
                    <a:pt x="480" y="547"/>
                    <a:pt x="480" y="547"/>
                    <a:pt x="480" y="547"/>
                  </a:cubicBezTo>
                  <a:cubicBezTo>
                    <a:pt x="496" y="536"/>
                    <a:pt x="496" y="536"/>
                    <a:pt x="496" y="536"/>
                  </a:cubicBezTo>
                  <a:cubicBezTo>
                    <a:pt x="511" y="533"/>
                    <a:pt x="511" y="533"/>
                    <a:pt x="511" y="533"/>
                  </a:cubicBezTo>
                  <a:cubicBezTo>
                    <a:pt x="499" y="540"/>
                    <a:pt x="499" y="540"/>
                    <a:pt x="499" y="540"/>
                  </a:cubicBezTo>
                  <a:cubicBezTo>
                    <a:pt x="487" y="551"/>
                    <a:pt x="487" y="551"/>
                    <a:pt x="487" y="551"/>
                  </a:cubicBezTo>
                  <a:cubicBezTo>
                    <a:pt x="472" y="554"/>
                    <a:pt x="472" y="554"/>
                    <a:pt x="472" y="554"/>
                  </a:cubicBezTo>
                  <a:cubicBezTo>
                    <a:pt x="453" y="572"/>
                    <a:pt x="453" y="572"/>
                    <a:pt x="453" y="572"/>
                  </a:cubicBezTo>
                  <a:cubicBezTo>
                    <a:pt x="441" y="576"/>
                    <a:pt x="441" y="576"/>
                    <a:pt x="441" y="576"/>
                  </a:cubicBezTo>
                  <a:cubicBezTo>
                    <a:pt x="433" y="602"/>
                    <a:pt x="433" y="602"/>
                    <a:pt x="433" y="602"/>
                  </a:cubicBezTo>
                  <a:cubicBezTo>
                    <a:pt x="451" y="618"/>
                    <a:pt x="451" y="618"/>
                    <a:pt x="451" y="618"/>
                  </a:cubicBezTo>
                  <a:cubicBezTo>
                    <a:pt x="448" y="591"/>
                    <a:pt x="448" y="591"/>
                    <a:pt x="448" y="591"/>
                  </a:cubicBezTo>
                  <a:cubicBezTo>
                    <a:pt x="463" y="600"/>
                    <a:pt x="463" y="600"/>
                    <a:pt x="463" y="600"/>
                  </a:cubicBezTo>
                  <a:cubicBezTo>
                    <a:pt x="471" y="592"/>
                    <a:pt x="471" y="592"/>
                    <a:pt x="471" y="592"/>
                  </a:cubicBezTo>
                  <a:cubicBezTo>
                    <a:pt x="477" y="616"/>
                    <a:pt x="477" y="616"/>
                    <a:pt x="477" y="616"/>
                  </a:cubicBezTo>
                  <a:cubicBezTo>
                    <a:pt x="493" y="601"/>
                    <a:pt x="493" y="601"/>
                    <a:pt x="493" y="601"/>
                  </a:cubicBezTo>
                  <a:cubicBezTo>
                    <a:pt x="490" y="586"/>
                    <a:pt x="490" y="586"/>
                    <a:pt x="490" y="586"/>
                  </a:cubicBezTo>
                  <a:cubicBezTo>
                    <a:pt x="497" y="586"/>
                    <a:pt x="497" y="586"/>
                    <a:pt x="497" y="586"/>
                  </a:cubicBezTo>
                  <a:cubicBezTo>
                    <a:pt x="497" y="586"/>
                    <a:pt x="506" y="563"/>
                    <a:pt x="509" y="567"/>
                  </a:cubicBezTo>
                  <a:cubicBezTo>
                    <a:pt x="517" y="568"/>
                    <a:pt x="509" y="579"/>
                    <a:pt x="509" y="579"/>
                  </a:cubicBezTo>
                  <a:cubicBezTo>
                    <a:pt x="508" y="594"/>
                    <a:pt x="508" y="594"/>
                    <a:pt x="508" y="594"/>
                  </a:cubicBezTo>
                  <a:cubicBezTo>
                    <a:pt x="512" y="587"/>
                    <a:pt x="512" y="587"/>
                    <a:pt x="512" y="587"/>
                  </a:cubicBezTo>
                  <a:cubicBezTo>
                    <a:pt x="522" y="602"/>
                    <a:pt x="522" y="602"/>
                    <a:pt x="522" y="602"/>
                  </a:cubicBezTo>
                  <a:cubicBezTo>
                    <a:pt x="540" y="619"/>
                    <a:pt x="540" y="619"/>
                    <a:pt x="540" y="619"/>
                  </a:cubicBezTo>
                  <a:cubicBezTo>
                    <a:pt x="518" y="614"/>
                    <a:pt x="518" y="614"/>
                    <a:pt x="518" y="614"/>
                  </a:cubicBezTo>
                  <a:cubicBezTo>
                    <a:pt x="508" y="602"/>
                    <a:pt x="508" y="602"/>
                    <a:pt x="508" y="602"/>
                  </a:cubicBezTo>
                  <a:cubicBezTo>
                    <a:pt x="496" y="609"/>
                    <a:pt x="496" y="609"/>
                    <a:pt x="496" y="609"/>
                  </a:cubicBezTo>
                  <a:cubicBezTo>
                    <a:pt x="491" y="647"/>
                    <a:pt x="491" y="647"/>
                    <a:pt x="491" y="647"/>
                  </a:cubicBezTo>
                  <a:cubicBezTo>
                    <a:pt x="491" y="647"/>
                    <a:pt x="479" y="646"/>
                    <a:pt x="479" y="650"/>
                  </a:cubicBezTo>
                  <a:cubicBezTo>
                    <a:pt x="478" y="677"/>
                    <a:pt x="478" y="677"/>
                    <a:pt x="478" y="677"/>
                  </a:cubicBezTo>
                  <a:cubicBezTo>
                    <a:pt x="478" y="677"/>
                    <a:pt x="504" y="686"/>
                    <a:pt x="499" y="701"/>
                  </a:cubicBezTo>
                  <a:cubicBezTo>
                    <a:pt x="499" y="716"/>
                    <a:pt x="479" y="727"/>
                    <a:pt x="479" y="727"/>
                  </a:cubicBezTo>
                  <a:cubicBezTo>
                    <a:pt x="475" y="742"/>
                    <a:pt x="475" y="742"/>
                    <a:pt x="475" y="742"/>
                  </a:cubicBezTo>
                  <a:cubicBezTo>
                    <a:pt x="464" y="741"/>
                    <a:pt x="464" y="741"/>
                    <a:pt x="464" y="741"/>
                  </a:cubicBezTo>
                  <a:cubicBezTo>
                    <a:pt x="464" y="741"/>
                    <a:pt x="463" y="756"/>
                    <a:pt x="455" y="764"/>
                  </a:cubicBezTo>
                  <a:cubicBezTo>
                    <a:pt x="448" y="767"/>
                    <a:pt x="428" y="781"/>
                    <a:pt x="424" y="793"/>
                  </a:cubicBezTo>
                  <a:cubicBezTo>
                    <a:pt x="420" y="804"/>
                    <a:pt x="411" y="830"/>
                    <a:pt x="411" y="830"/>
                  </a:cubicBezTo>
                  <a:cubicBezTo>
                    <a:pt x="405" y="807"/>
                    <a:pt x="405" y="807"/>
                    <a:pt x="405" y="807"/>
                  </a:cubicBezTo>
                  <a:cubicBezTo>
                    <a:pt x="401" y="807"/>
                    <a:pt x="401" y="807"/>
                    <a:pt x="401" y="807"/>
                  </a:cubicBezTo>
                  <a:cubicBezTo>
                    <a:pt x="401" y="807"/>
                    <a:pt x="389" y="829"/>
                    <a:pt x="396" y="841"/>
                  </a:cubicBezTo>
                  <a:cubicBezTo>
                    <a:pt x="399" y="849"/>
                    <a:pt x="406" y="868"/>
                    <a:pt x="406" y="868"/>
                  </a:cubicBezTo>
                  <a:cubicBezTo>
                    <a:pt x="405" y="887"/>
                    <a:pt x="405" y="887"/>
                    <a:pt x="405" y="887"/>
                  </a:cubicBezTo>
                  <a:cubicBezTo>
                    <a:pt x="412" y="895"/>
                    <a:pt x="412" y="895"/>
                    <a:pt x="412" y="895"/>
                  </a:cubicBezTo>
                  <a:cubicBezTo>
                    <a:pt x="416" y="884"/>
                    <a:pt x="416" y="884"/>
                    <a:pt x="416" y="884"/>
                  </a:cubicBezTo>
                  <a:cubicBezTo>
                    <a:pt x="416" y="884"/>
                    <a:pt x="406" y="861"/>
                    <a:pt x="421" y="854"/>
                  </a:cubicBezTo>
                  <a:cubicBezTo>
                    <a:pt x="433" y="847"/>
                    <a:pt x="440" y="851"/>
                    <a:pt x="440" y="851"/>
                  </a:cubicBezTo>
                  <a:cubicBezTo>
                    <a:pt x="439" y="862"/>
                    <a:pt x="439" y="862"/>
                    <a:pt x="439" y="862"/>
                  </a:cubicBezTo>
                  <a:cubicBezTo>
                    <a:pt x="465" y="879"/>
                    <a:pt x="465" y="879"/>
                    <a:pt x="465" y="879"/>
                  </a:cubicBezTo>
                  <a:cubicBezTo>
                    <a:pt x="479" y="902"/>
                    <a:pt x="479" y="902"/>
                    <a:pt x="479" y="902"/>
                  </a:cubicBezTo>
                  <a:cubicBezTo>
                    <a:pt x="491" y="880"/>
                    <a:pt x="491" y="880"/>
                    <a:pt x="491" y="880"/>
                  </a:cubicBezTo>
                  <a:cubicBezTo>
                    <a:pt x="484" y="864"/>
                    <a:pt x="484" y="864"/>
                    <a:pt x="484" y="864"/>
                  </a:cubicBezTo>
                  <a:cubicBezTo>
                    <a:pt x="485" y="853"/>
                    <a:pt x="485" y="853"/>
                    <a:pt x="485" y="853"/>
                  </a:cubicBezTo>
                  <a:cubicBezTo>
                    <a:pt x="485" y="853"/>
                    <a:pt x="492" y="869"/>
                    <a:pt x="499" y="873"/>
                  </a:cubicBezTo>
                  <a:cubicBezTo>
                    <a:pt x="514" y="874"/>
                    <a:pt x="514" y="874"/>
                    <a:pt x="514" y="874"/>
                  </a:cubicBezTo>
                  <a:cubicBezTo>
                    <a:pt x="514" y="874"/>
                    <a:pt x="498" y="896"/>
                    <a:pt x="513" y="896"/>
                  </a:cubicBezTo>
                  <a:cubicBezTo>
                    <a:pt x="528" y="897"/>
                    <a:pt x="550" y="894"/>
                    <a:pt x="550" y="894"/>
                  </a:cubicBezTo>
                  <a:cubicBezTo>
                    <a:pt x="558" y="883"/>
                    <a:pt x="558" y="883"/>
                    <a:pt x="558" y="883"/>
                  </a:cubicBezTo>
                  <a:cubicBezTo>
                    <a:pt x="573" y="888"/>
                    <a:pt x="573" y="888"/>
                    <a:pt x="573" y="888"/>
                  </a:cubicBezTo>
                  <a:cubicBezTo>
                    <a:pt x="599" y="889"/>
                    <a:pt x="599" y="889"/>
                    <a:pt x="599" y="889"/>
                  </a:cubicBezTo>
                  <a:cubicBezTo>
                    <a:pt x="605" y="847"/>
                    <a:pt x="605" y="847"/>
                    <a:pt x="605" y="847"/>
                  </a:cubicBezTo>
                  <a:cubicBezTo>
                    <a:pt x="605" y="847"/>
                    <a:pt x="604" y="866"/>
                    <a:pt x="611" y="871"/>
                  </a:cubicBezTo>
                  <a:cubicBezTo>
                    <a:pt x="619" y="871"/>
                    <a:pt x="671" y="881"/>
                    <a:pt x="671" y="881"/>
                  </a:cubicBezTo>
                  <a:cubicBezTo>
                    <a:pt x="663" y="888"/>
                    <a:pt x="663" y="888"/>
                    <a:pt x="663" y="888"/>
                  </a:cubicBezTo>
                  <a:cubicBezTo>
                    <a:pt x="655" y="888"/>
                    <a:pt x="655" y="888"/>
                    <a:pt x="655" y="888"/>
                  </a:cubicBezTo>
                  <a:cubicBezTo>
                    <a:pt x="652" y="884"/>
                    <a:pt x="652" y="884"/>
                    <a:pt x="652" y="884"/>
                  </a:cubicBezTo>
                  <a:cubicBezTo>
                    <a:pt x="637" y="883"/>
                    <a:pt x="637" y="883"/>
                    <a:pt x="637" y="883"/>
                  </a:cubicBezTo>
                  <a:cubicBezTo>
                    <a:pt x="640" y="895"/>
                    <a:pt x="640" y="895"/>
                    <a:pt x="640" y="895"/>
                  </a:cubicBezTo>
                  <a:cubicBezTo>
                    <a:pt x="629" y="890"/>
                    <a:pt x="629" y="890"/>
                    <a:pt x="629" y="890"/>
                  </a:cubicBezTo>
                  <a:cubicBezTo>
                    <a:pt x="606" y="905"/>
                    <a:pt x="606" y="905"/>
                    <a:pt x="606" y="905"/>
                  </a:cubicBezTo>
                  <a:cubicBezTo>
                    <a:pt x="609" y="913"/>
                    <a:pt x="609" y="913"/>
                    <a:pt x="609" y="913"/>
                  </a:cubicBezTo>
                  <a:cubicBezTo>
                    <a:pt x="609" y="913"/>
                    <a:pt x="590" y="923"/>
                    <a:pt x="586" y="934"/>
                  </a:cubicBezTo>
                  <a:cubicBezTo>
                    <a:pt x="582" y="942"/>
                    <a:pt x="577" y="957"/>
                    <a:pt x="577" y="957"/>
                  </a:cubicBezTo>
                  <a:cubicBezTo>
                    <a:pt x="566" y="964"/>
                    <a:pt x="566" y="964"/>
                    <a:pt x="566" y="964"/>
                  </a:cubicBezTo>
                  <a:cubicBezTo>
                    <a:pt x="576" y="987"/>
                    <a:pt x="576" y="987"/>
                    <a:pt x="576" y="987"/>
                  </a:cubicBezTo>
                  <a:cubicBezTo>
                    <a:pt x="579" y="999"/>
                    <a:pt x="579" y="999"/>
                    <a:pt x="579" y="999"/>
                  </a:cubicBezTo>
                  <a:cubicBezTo>
                    <a:pt x="579" y="999"/>
                    <a:pt x="586" y="1003"/>
                    <a:pt x="586" y="1011"/>
                  </a:cubicBezTo>
                  <a:cubicBezTo>
                    <a:pt x="586" y="1015"/>
                    <a:pt x="581" y="1034"/>
                    <a:pt x="581" y="1037"/>
                  </a:cubicBezTo>
                  <a:cubicBezTo>
                    <a:pt x="585" y="1045"/>
                    <a:pt x="592" y="1053"/>
                    <a:pt x="592" y="1053"/>
                  </a:cubicBezTo>
                  <a:cubicBezTo>
                    <a:pt x="607" y="1035"/>
                    <a:pt x="607" y="1035"/>
                    <a:pt x="607" y="1035"/>
                  </a:cubicBezTo>
                  <a:cubicBezTo>
                    <a:pt x="607" y="1050"/>
                    <a:pt x="607" y="1050"/>
                    <a:pt x="607" y="1050"/>
                  </a:cubicBezTo>
                  <a:cubicBezTo>
                    <a:pt x="599" y="1057"/>
                    <a:pt x="599" y="1057"/>
                    <a:pt x="599" y="1057"/>
                  </a:cubicBezTo>
                  <a:cubicBezTo>
                    <a:pt x="595" y="1057"/>
                    <a:pt x="602" y="1080"/>
                    <a:pt x="602" y="1080"/>
                  </a:cubicBezTo>
                  <a:cubicBezTo>
                    <a:pt x="617" y="1062"/>
                    <a:pt x="617" y="1062"/>
                    <a:pt x="617" y="1062"/>
                  </a:cubicBezTo>
                  <a:cubicBezTo>
                    <a:pt x="622" y="1047"/>
                    <a:pt x="622" y="1047"/>
                    <a:pt x="622" y="1047"/>
                  </a:cubicBezTo>
                  <a:cubicBezTo>
                    <a:pt x="632" y="1074"/>
                    <a:pt x="632" y="1074"/>
                    <a:pt x="632" y="1074"/>
                  </a:cubicBezTo>
                  <a:cubicBezTo>
                    <a:pt x="647" y="1063"/>
                    <a:pt x="647" y="1063"/>
                    <a:pt x="647" y="1063"/>
                  </a:cubicBezTo>
                  <a:cubicBezTo>
                    <a:pt x="646" y="1086"/>
                    <a:pt x="646" y="1086"/>
                    <a:pt x="646" y="1086"/>
                  </a:cubicBezTo>
                  <a:cubicBezTo>
                    <a:pt x="646" y="1086"/>
                    <a:pt x="631" y="1089"/>
                    <a:pt x="631" y="1093"/>
                  </a:cubicBezTo>
                  <a:cubicBezTo>
                    <a:pt x="631" y="1101"/>
                    <a:pt x="638" y="1105"/>
                    <a:pt x="638" y="1105"/>
                  </a:cubicBezTo>
                  <a:cubicBezTo>
                    <a:pt x="634" y="1116"/>
                    <a:pt x="634" y="1116"/>
                    <a:pt x="634" y="1116"/>
                  </a:cubicBezTo>
                  <a:cubicBezTo>
                    <a:pt x="604" y="1119"/>
                    <a:pt x="604" y="1119"/>
                    <a:pt x="604" y="1119"/>
                  </a:cubicBezTo>
                  <a:cubicBezTo>
                    <a:pt x="604" y="1119"/>
                    <a:pt x="595" y="1153"/>
                    <a:pt x="602" y="1157"/>
                  </a:cubicBezTo>
                  <a:cubicBezTo>
                    <a:pt x="609" y="1161"/>
                    <a:pt x="612" y="1173"/>
                    <a:pt x="612" y="1173"/>
                  </a:cubicBezTo>
                  <a:cubicBezTo>
                    <a:pt x="612" y="1173"/>
                    <a:pt x="582" y="1187"/>
                    <a:pt x="581" y="1206"/>
                  </a:cubicBezTo>
                  <a:cubicBezTo>
                    <a:pt x="584" y="1221"/>
                    <a:pt x="594" y="1252"/>
                    <a:pt x="594" y="1252"/>
                  </a:cubicBezTo>
                  <a:cubicBezTo>
                    <a:pt x="612" y="1261"/>
                    <a:pt x="612" y="1261"/>
                    <a:pt x="612" y="1261"/>
                  </a:cubicBezTo>
                  <a:cubicBezTo>
                    <a:pt x="612" y="1261"/>
                    <a:pt x="608" y="1268"/>
                    <a:pt x="604" y="1268"/>
                  </a:cubicBezTo>
                  <a:cubicBezTo>
                    <a:pt x="601" y="1268"/>
                    <a:pt x="586" y="1259"/>
                    <a:pt x="586" y="1259"/>
                  </a:cubicBezTo>
                  <a:cubicBezTo>
                    <a:pt x="580" y="1232"/>
                    <a:pt x="580" y="1232"/>
                    <a:pt x="580" y="1232"/>
                  </a:cubicBezTo>
                  <a:cubicBezTo>
                    <a:pt x="580" y="1232"/>
                    <a:pt x="561" y="1228"/>
                    <a:pt x="561" y="1235"/>
                  </a:cubicBezTo>
                  <a:cubicBezTo>
                    <a:pt x="557" y="1239"/>
                    <a:pt x="563" y="1266"/>
                    <a:pt x="563" y="1266"/>
                  </a:cubicBezTo>
                  <a:cubicBezTo>
                    <a:pt x="538" y="1238"/>
                    <a:pt x="538" y="1238"/>
                    <a:pt x="538" y="1238"/>
                  </a:cubicBezTo>
                  <a:cubicBezTo>
                    <a:pt x="493" y="1244"/>
                    <a:pt x="493" y="1244"/>
                    <a:pt x="493" y="1244"/>
                  </a:cubicBezTo>
                  <a:cubicBezTo>
                    <a:pt x="464" y="1223"/>
                    <a:pt x="464" y="1223"/>
                    <a:pt x="464" y="1223"/>
                  </a:cubicBezTo>
                  <a:cubicBezTo>
                    <a:pt x="464" y="1234"/>
                    <a:pt x="464" y="1234"/>
                    <a:pt x="464" y="1234"/>
                  </a:cubicBezTo>
                  <a:cubicBezTo>
                    <a:pt x="426" y="1240"/>
                    <a:pt x="426" y="1240"/>
                    <a:pt x="426" y="1240"/>
                  </a:cubicBezTo>
                  <a:cubicBezTo>
                    <a:pt x="384" y="1261"/>
                    <a:pt x="384" y="1261"/>
                    <a:pt x="384" y="1261"/>
                  </a:cubicBezTo>
                  <a:cubicBezTo>
                    <a:pt x="384" y="1261"/>
                    <a:pt x="379" y="1284"/>
                    <a:pt x="368" y="1287"/>
                  </a:cubicBezTo>
                  <a:cubicBezTo>
                    <a:pt x="360" y="1295"/>
                    <a:pt x="345" y="1294"/>
                    <a:pt x="345" y="1294"/>
                  </a:cubicBezTo>
                  <a:cubicBezTo>
                    <a:pt x="345" y="1294"/>
                    <a:pt x="307" y="1311"/>
                    <a:pt x="310" y="1315"/>
                  </a:cubicBezTo>
                  <a:cubicBezTo>
                    <a:pt x="318" y="1319"/>
                    <a:pt x="333" y="1316"/>
                    <a:pt x="336" y="1320"/>
                  </a:cubicBezTo>
                  <a:cubicBezTo>
                    <a:pt x="340" y="1324"/>
                    <a:pt x="339" y="1336"/>
                    <a:pt x="339" y="1336"/>
                  </a:cubicBezTo>
                  <a:cubicBezTo>
                    <a:pt x="339" y="1336"/>
                    <a:pt x="347" y="1332"/>
                    <a:pt x="347" y="1325"/>
                  </a:cubicBezTo>
                  <a:cubicBezTo>
                    <a:pt x="351" y="1317"/>
                    <a:pt x="355" y="1310"/>
                    <a:pt x="363" y="1310"/>
                  </a:cubicBezTo>
                  <a:cubicBezTo>
                    <a:pt x="367" y="1306"/>
                    <a:pt x="374" y="1314"/>
                    <a:pt x="374" y="1314"/>
                  </a:cubicBezTo>
                  <a:cubicBezTo>
                    <a:pt x="385" y="1311"/>
                    <a:pt x="385" y="1311"/>
                    <a:pt x="385" y="1311"/>
                  </a:cubicBezTo>
                  <a:cubicBezTo>
                    <a:pt x="407" y="1316"/>
                    <a:pt x="407" y="1316"/>
                    <a:pt x="407" y="1316"/>
                  </a:cubicBezTo>
                  <a:cubicBezTo>
                    <a:pt x="399" y="1327"/>
                    <a:pt x="399" y="1327"/>
                    <a:pt x="399" y="1327"/>
                  </a:cubicBezTo>
                  <a:cubicBezTo>
                    <a:pt x="399" y="1327"/>
                    <a:pt x="395" y="1346"/>
                    <a:pt x="398" y="1350"/>
                  </a:cubicBezTo>
                  <a:cubicBezTo>
                    <a:pt x="402" y="1354"/>
                    <a:pt x="402" y="1362"/>
                    <a:pt x="402" y="1362"/>
                  </a:cubicBezTo>
                  <a:cubicBezTo>
                    <a:pt x="402" y="1362"/>
                    <a:pt x="386" y="1372"/>
                    <a:pt x="386" y="1384"/>
                  </a:cubicBezTo>
                  <a:cubicBezTo>
                    <a:pt x="385" y="1391"/>
                    <a:pt x="400" y="1400"/>
                    <a:pt x="400" y="1400"/>
                  </a:cubicBezTo>
                  <a:cubicBezTo>
                    <a:pt x="392" y="1407"/>
                    <a:pt x="392" y="1407"/>
                    <a:pt x="392" y="1407"/>
                  </a:cubicBezTo>
                  <a:cubicBezTo>
                    <a:pt x="392" y="1407"/>
                    <a:pt x="367" y="1459"/>
                    <a:pt x="356" y="1459"/>
                  </a:cubicBezTo>
                  <a:cubicBezTo>
                    <a:pt x="345" y="1462"/>
                    <a:pt x="333" y="1462"/>
                    <a:pt x="330" y="1465"/>
                  </a:cubicBezTo>
                  <a:cubicBezTo>
                    <a:pt x="322" y="1469"/>
                    <a:pt x="307" y="1476"/>
                    <a:pt x="307" y="1476"/>
                  </a:cubicBezTo>
                  <a:cubicBezTo>
                    <a:pt x="292" y="1471"/>
                    <a:pt x="292" y="1471"/>
                    <a:pt x="292" y="1471"/>
                  </a:cubicBezTo>
                  <a:cubicBezTo>
                    <a:pt x="258" y="1481"/>
                    <a:pt x="258" y="1481"/>
                    <a:pt x="258" y="1481"/>
                  </a:cubicBezTo>
                  <a:cubicBezTo>
                    <a:pt x="253" y="1492"/>
                    <a:pt x="253" y="1492"/>
                    <a:pt x="253" y="1492"/>
                  </a:cubicBezTo>
                  <a:cubicBezTo>
                    <a:pt x="235" y="1491"/>
                    <a:pt x="235" y="1491"/>
                    <a:pt x="235" y="1491"/>
                  </a:cubicBezTo>
                  <a:cubicBezTo>
                    <a:pt x="224" y="1479"/>
                    <a:pt x="224" y="1479"/>
                    <a:pt x="224" y="1479"/>
                  </a:cubicBezTo>
                  <a:cubicBezTo>
                    <a:pt x="213" y="1483"/>
                    <a:pt x="213" y="1483"/>
                    <a:pt x="213" y="1483"/>
                  </a:cubicBezTo>
                  <a:cubicBezTo>
                    <a:pt x="216" y="1490"/>
                    <a:pt x="216" y="1490"/>
                    <a:pt x="216" y="1490"/>
                  </a:cubicBezTo>
                  <a:cubicBezTo>
                    <a:pt x="216" y="1490"/>
                    <a:pt x="179" y="1492"/>
                    <a:pt x="178" y="1500"/>
                  </a:cubicBezTo>
                  <a:cubicBezTo>
                    <a:pt x="174" y="1508"/>
                    <a:pt x="174" y="1511"/>
                    <a:pt x="174" y="1511"/>
                  </a:cubicBezTo>
                  <a:cubicBezTo>
                    <a:pt x="200" y="1516"/>
                    <a:pt x="200" y="1516"/>
                    <a:pt x="200" y="1516"/>
                  </a:cubicBezTo>
                  <a:cubicBezTo>
                    <a:pt x="200" y="1516"/>
                    <a:pt x="203" y="1536"/>
                    <a:pt x="195" y="1535"/>
                  </a:cubicBezTo>
                  <a:cubicBezTo>
                    <a:pt x="184" y="1535"/>
                    <a:pt x="177" y="1538"/>
                    <a:pt x="177" y="1538"/>
                  </a:cubicBezTo>
                  <a:cubicBezTo>
                    <a:pt x="179" y="1558"/>
                    <a:pt x="179" y="1558"/>
                    <a:pt x="179" y="1558"/>
                  </a:cubicBezTo>
                  <a:cubicBezTo>
                    <a:pt x="179" y="1558"/>
                    <a:pt x="191" y="1550"/>
                    <a:pt x="195" y="1551"/>
                  </a:cubicBezTo>
                  <a:cubicBezTo>
                    <a:pt x="198" y="1551"/>
                    <a:pt x="206" y="1555"/>
                    <a:pt x="206" y="1555"/>
                  </a:cubicBezTo>
                  <a:cubicBezTo>
                    <a:pt x="225" y="1552"/>
                    <a:pt x="225" y="1552"/>
                    <a:pt x="225" y="1552"/>
                  </a:cubicBezTo>
                  <a:cubicBezTo>
                    <a:pt x="233" y="1541"/>
                    <a:pt x="233" y="1541"/>
                    <a:pt x="233" y="1541"/>
                  </a:cubicBezTo>
                  <a:cubicBezTo>
                    <a:pt x="247" y="1542"/>
                    <a:pt x="247" y="1542"/>
                    <a:pt x="247" y="1542"/>
                  </a:cubicBezTo>
                  <a:cubicBezTo>
                    <a:pt x="236" y="1549"/>
                    <a:pt x="236" y="1549"/>
                    <a:pt x="236" y="1549"/>
                  </a:cubicBezTo>
                  <a:cubicBezTo>
                    <a:pt x="232" y="1560"/>
                    <a:pt x="232" y="1560"/>
                    <a:pt x="232" y="1560"/>
                  </a:cubicBezTo>
                  <a:cubicBezTo>
                    <a:pt x="202" y="1559"/>
                    <a:pt x="202" y="1559"/>
                    <a:pt x="202" y="1559"/>
                  </a:cubicBezTo>
                  <a:cubicBezTo>
                    <a:pt x="194" y="1562"/>
                    <a:pt x="194" y="1562"/>
                    <a:pt x="194" y="1562"/>
                  </a:cubicBezTo>
                  <a:cubicBezTo>
                    <a:pt x="194" y="1562"/>
                    <a:pt x="193" y="1581"/>
                    <a:pt x="201" y="1581"/>
                  </a:cubicBezTo>
                  <a:cubicBezTo>
                    <a:pt x="208" y="1582"/>
                    <a:pt x="223" y="1579"/>
                    <a:pt x="223" y="1579"/>
                  </a:cubicBezTo>
                  <a:cubicBezTo>
                    <a:pt x="223" y="1579"/>
                    <a:pt x="234" y="1583"/>
                    <a:pt x="238" y="1579"/>
                  </a:cubicBezTo>
                  <a:cubicBezTo>
                    <a:pt x="246" y="1576"/>
                    <a:pt x="254" y="1569"/>
                    <a:pt x="254" y="1569"/>
                  </a:cubicBezTo>
                  <a:cubicBezTo>
                    <a:pt x="280" y="1570"/>
                    <a:pt x="280" y="1570"/>
                    <a:pt x="280" y="1570"/>
                  </a:cubicBezTo>
                  <a:cubicBezTo>
                    <a:pt x="280" y="1570"/>
                    <a:pt x="295" y="1559"/>
                    <a:pt x="303" y="1563"/>
                  </a:cubicBezTo>
                  <a:cubicBezTo>
                    <a:pt x="310" y="1568"/>
                    <a:pt x="291" y="1578"/>
                    <a:pt x="298" y="1582"/>
                  </a:cubicBezTo>
                  <a:cubicBezTo>
                    <a:pt x="305" y="1586"/>
                    <a:pt x="324" y="1595"/>
                    <a:pt x="324" y="1595"/>
                  </a:cubicBezTo>
                  <a:cubicBezTo>
                    <a:pt x="346" y="1592"/>
                    <a:pt x="346" y="1592"/>
                    <a:pt x="346" y="1592"/>
                  </a:cubicBezTo>
                  <a:cubicBezTo>
                    <a:pt x="342" y="1600"/>
                    <a:pt x="342" y="1600"/>
                    <a:pt x="342" y="1600"/>
                  </a:cubicBezTo>
                  <a:cubicBezTo>
                    <a:pt x="323" y="1603"/>
                    <a:pt x="323" y="1603"/>
                    <a:pt x="323" y="1603"/>
                  </a:cubicBezTo>
                  <a:cubicBezTo>
                    <a:pt x="323" y="1603"/>
                    <a:pt x="305" y="1598"/>
                    <a:pt x="304" y="1606"/>
                  </a:cubicBezTo>
                  <a:cubicBezTo>
                    <a:pt x="300" y="1613"/>
                    <a:pt x="300" y="1621"/>
                    <a:pt x="307" y="1621"/>
                  </a:cubicBezTo>
                  <a:cubicBezTo>
                    <a:pt x="319" y="1622"/>
                    <a:pt x="333" y="1626"/>
                    <a:pt x="333" y="1626"/>
                  </a:cubicBezTo>
                  <a:cubicBezTo>
                    <a:pt x="333" y="1626"/>
                    <a:pt x="345" y="1611"/>
                    <a:pt x="356" y="1616"/>
                  </a:cubicBezTo>
                  <a:cubicBezTo>
                    <a:pt x="371" y="1620"/>
                    <a:pt x="380" y="1663"/>
                    <a:pt x="380" y="1663"/>
                  </a:cubicBezTo>
                  <a:cubicBezTo>
                    <a:pt x="380" y="1663"/>
                    <a:pt x="398" y="1683"/>
                    <a:pt x="420" y="1688"/>
                  </a:cubicBezTo>
                  <a:cubicBezTo>
                    <a:pt x="439" y="1688"/>
                    <a:pt x="474" y="1671"/>
                    <a:pt x="474" y="1671"/>
                  </a:cubicBezTo>
                  <a:cubicBezTo>
                    <a:pt x="511" y="1665"/>
                    <a:pt x="511" y="1665"/>
                    <a:pt x="511" y="1665"/>
                  </a:cubicBezTo>
                  <a:cubicBezTo>
                    <a:pt x="538" y="1643"/>
                    <a:pt x="538" y="1643"/>
                    <a:pt x="538" y="1643"/>
                  </a:cubicBezTo>
                  <a:cubicBezTo>
                    <a:pt x="573" y="1626"/>
                    <a:pt x="573" y="1626"/>
                    <a:pt x="573" y="1626"/>
                  </a:cubicBezTo>
                  <a:cubicBezTo>
                    <a:pt x="576" y="1630"/>
                    <a:pt x="576" y="1630"/>
                    <a:pt x="576" y="1630"/>
                  </a:cubicBezTo>
                  <a:cubicBezTo>
                    <a:pt x="542" y="1651"/>
                    <a:pt x="542" y="1651"/>
                    <a:pt x="542" y="1651"/>
                  </a:cubicBezTo>
                  <a:cubicBezTo>
                    <a:pt x="522" y="1673"/>
                    <a:pt x="522" y="1673"/>
                    <a:pt x="522" y="1673"/>
                  </a:cubicBezTo>
                  <a:cubicBezTo>
                    <a:pt x="503" y="1676"/>
                    <a:pt x="503" y="1676"/>
                    <a:pt x="503" y="1676"/>
                  </a:cubicBezTo>
                  <a:cubicBezTo>
                    <a:pt x="503" y="1676"/>
                    <a:pt x="468" y="1701"/>
                    <a:pt x="468" y="1709"/>
                  </a:cubicBezTo>
                  <a:cubicBezTo>
                    <a:pt x="464" y="1720"/>
                    <a:pt x="471" y="1728"/>
                    <a:pt x="456" y="1731"/>
                  </a:cubicBezTo>
                  <a:cubicBezTo>
                    <a:pt x="441" y="1734"/>
                    <a:pt x="399" y="1736"/>
                    <a:pt x="392" y="1725"/>
                  </a:cubicBezTo>
                  <a:cubicBezTo>
                    <a:pt x="385" y="1717"/>
                    <a:pt x="363" y="1708"/>
                    <a:pt x="352" y="1703"/>
                  </a:cubicBezTo>
                  <a:cubicBezTo>
                    <a:pt x="341" y="1703"/>
                    <a:pt x="297" y="1693"/>
                    <a:pt x="285" y="1704"/>
                  </a:cubicBezTo>
                  <a:cubicBezTo>
                    <a:pt x="277" y="1711"/>
                    <a:pt x="287" y="1731"/>
                    <a:pt x="287" y="1731"/>
                  </a:cubicBezTo>
                  <a:cubicBezTo>
                    <a:pt x="287" y="1731"/>
                    <a:pt x="280" y="1734"/>
                    <a:pt x="265" y="1738"/>
                  </a:cubicBezTo>
                  <a:cubicBezTo>
                    <a:pt x="253" y="1741"/>
                    <a:pt x="247" y="1725"/>
                    <a:pt x="239" y="1729"/>
                  </a:cubicBezTo>
                  <a:cubicBezTo>
                    <a:pt x="228" y="1732"/>
                    <a:pt x="218" y="1781"/>
                    <a:pt x="218" y="1781"/>
                  </a:cubicBezTo>
                  <a:cubicBezTo>
                    <a:pt x="180" y="1798"/>
                    <a:pt x="180" y="1798"/>
                    <a:pt x="180" y="1798"/>
                  </a:cubicBezTo>
                  <a:cubicBezTo>
                    <a:pt x="175" y="1810"/>
                    <a:pt x="175" y="1810"/>
                    <a:pt x="175" y="1810"/>
                  </a:cubicBezTo>
                  <a:cubicBezTo>
                    <a:pt x="130" y="1823"/>
                    <a:pt x="130" y="1823"/>
                    <a:pt x="130" y="1823"/>
                  </a:cubicBezTo>
                  <a:cubicBezTo>
                    <a:pt x="125" y="1838"/>
                    <a:pt x="125" y="1838"/>
                    <a:pt x="125" y="1838"/>
                  </a:cubicBezTo>
                  <a:cubicBezTo>
                    <a:pt x="125" y="1838"/>
                    <a:pt x="110" y="1841"/>
                    <a:pt x="106" y="1849"/>
                  </a:cubicBezTo>
                  <a:cubicBezTo>
                    <a:pt x="99" y="1852"/>
                    <a:pt x="94" y="1863"/>
                    <a:pt x="94" y="1863"/>
                  </a:cubicBezTo>
                  <a:cubicBezTo>
                    <a:pt x="64" y="1877"/>
                    <a:pt x="64" y="1877"/>
                    <a:pt x="64" y="1877"/>
                  </a:cubicBezTo>
                  <a:cubicBezTo>
                    <a:pt x="49" y="1880"/>
                    <a:pt x="49" y="1880"/>
                    <a:pt x="49" y="1880"/>
                  </a:cubicBezTo>
                  <a:cubicBezTo>
                    <a:pt x="49" y="1880"/>
                    <a:pt x="19" y="1875"/>
                    <a:pt x="11" y="1882"/>
                  </a:cubicBezTo>
                  <a:cubicBezTo>
                    <a:pt x="0" y="1889"/>
                    <a:pt x="2" y="1912"/>
                    <a:pt x="2" y="1912"/>
                  </a:cubicBezTo>
                  <a:cubicBezTo>
                    <a:pt x="32" y="1910"/>
                    <a:pt x="32" y="1910"/>
                    <a:pt x="32" y="1910"/>
                  </a:cubicBezTo>
                  <a:cubicBezTo>
                    <a:pt x="33" y="1899"/>
                    <a:pt x="33" y="1899"/>
                    <a:pt x="33" y="1899"/>
                  </a:cubicBezTo>
                  <a:cubicBezTo>
                    <a:pt x="33" y="1899"/>
                    <a:pt x="51" y="1907"/>
                    <a:pt x="55" y="1911"/>
                  </a:cubicBezTo>
                  <a:cubicBezTo>
                    <a:pt x="58" y="1915"/>
                    <a:pt x="72" y="1943"/>
                    <a:pt x="72" y="1943"/>
                  </a:cubicBezTo>
                  <a:cubicBezTo>
                    <a:pt x="95" y="1928"/>
                    <a:pt x="95" y="1928"/>
                    <a:pt x="95" y="1928"/>
                  </a:cubicBezTo>
                  <a:cubicBezTo>
                    <a:pt x="92" y="1917"/>
                    <a:pt x="92" y="1917"/>
                    <a:pt x="92" y="1917"/>
                  </a:cubicBezTo>
                  <a:cubicBezTo>
                    <a:pt x="92" y="1917"/>
                    <a:pt x="112" y="1891"/>
                    <a:pt x="112" y="1895"/>
                  </a:cubicBezTo>
                  <a:cubicBezTo>
                    <a:pt x="111" y="1899"/>
                    <a:pt x="115" y="1910"/>
                    <a:pt x="115" y="1910"/>
                  </a:cubicBezTo>
                  <a:cubicBezTo>
                    <a:pt x="115" y="1910"/>
                    <a:pt x="141" y="1900"/>
                    <a:pt x="145" y="1900"/>
                  </a:cubicBezTo>
                  <a:cubicBezTo>
                    <a:pt x="149" y="1896"/>
                    <a:pt x="161" y="1882"/>
                    <a:pt x="161" y="1882"/>
                  </a:cubicBezTo>
                  <a:cubicBezTo>
                    <a:pt x="161" y="1882"/>
                    <a:pt x="183" y="1890"/>
                    <a:pt x="190" y="1887"/>
                  </a:cubicBezTo>
                  <a:cubicBezTo>
                    <a:pt x="202" y="1888"/>
                    <a:pt x="224" y="1885"/>
                    <a:pt x="228" y="1889"/>
                  </a:cubicBezTo>
                  <a:cubicBezTo>
                    <a:pt x="228" y="1893"/>
                    <a:pt x="231" y="1908"/>
                    <a:pt x="231" y="1908"/>
                  </a:cubicBezTo>
                  <a:cubicBezTo>
                    <a:pt x="242" y="1901"/>
                    <a:pt x="242" y="1901"/>
                    <a:pt x="242" y="1901"/>
                  </a:cubicBezTo>
                  <a:cubicBezTo>
                    <a:pt x="247" y="1882"/>
                    <a:pt x="247" y="1882"/>
                    <a:pt x="247" y="1882"/>
                  </a:cubicBezTo>
                  <a:cubicBezTo>
                    <a:pt x="253" y="1913"/>
                    <a:pt x="253" y="1913"/>
                    <a:pt x="253" y="1913"/>
                  </a:cubicBezTo>
                  <a:cubicBezTo>
                    <a:pt x="279" y="1914"/>
                    <a:pt x="279" y="1914"/>
                    <a:pt x="279" y="1914"/>
                  </a:cubicBezTo>
                  <a:cubicBezTo>
                    <a:pt x="279" y="1914"/>
                    <a:pt x="282" y="1941"/>
                    <a:pt x="293" y="1942"/>
                  </a:cubicBezTo>
                  <a:cubicBezTo>
                    <a:pt x="307" y="1946"/>
                    <a:pt x="320" y="1928"/>
                    <a:pt x="320" y="1928"/>
                  </a:cubicBezTo>
                  <a:cubicBezTo>
                    <a:pt x="331" y="1920"/>
                    <a:pt x="331" y="1920"/>
                    <a:pt x="331" y="1920"/>
                  </a:cubicBezTo>
                  <a:cubicBezTo>
                    <a:pt x="328" y="1905"/>
                    <a:pt x="328" y="1905"/>
                    <a:pt x="328" y="1905"/>
                  </a:cubicBezTo>
                  <a:cubicBezTo>
                    <a:pt x="344" y="1894"/>
                    <a:pt x="344" y="1894"/>
                    <a:pt x="344" y="1894"/>
                  </a:cubicBezTo>
                  <a:cubicBezTo>
                    <a:pt x="348" y="1875"/>
                    <a:pt x="348" y="1875"/>
                    <a:pt x="348" y="1875"/>
                  </a:cubicBezTo>
                  <a:cubicBezTo>
                    <a:pt x="360" y="1868"/>
                    <a:pt x="360" y="1868"/>
                    <a:pt x="360" y="1868"/>
                  </a:cubicBezTo>
                  <a:cubicBezTo>
                    <a:pt x="361" y="1845"/>
                    <a:pt x="361" y="1845"/>
                    <a:pt x="361" y="1845"/>
                  </a:cubicBezTo>
                  <a:cubicBezTo>
                    <a:pt x="364" y="1865"/>
                    <a:pt x="364" y="1865"/>
                    <a:pt x="364" y="1865"/>
                  </a:cubicBezTo>
                  <a:cubicBezTo>
                    <a:pt x="364" y="1865"/>
                    <a:pt x="383" y="1854"/>
                    <a:pt x="424" y="1856"/>
                  </a:cubicBezTo>
                  <a:cubicBezTo>
                    <a:pt x="469" y="1862"/>
                    <a:pt x="489" y="1901"/>
                    <a:pt x="489" y="1901"/>
                  </a:cubicBezTo>
                  <a:cubicBezTo>
                    <a:pt x="496" y="1917"/>
                    <a:pt x="496" y="1917"/>
                    <a:pt x="496" y="1917"/>
                  </a:cubicBezTo>
                  <a:cubicBezTo>
                    <a:pt x="504" y="1910"/>
                    <a:pt x="504" y="1910"/>
                    <a:pt x="504" y="1910"/>
                  </a:cubicBezTo>
                  <a:cubicBezTo>
                    <a:pt x="504" y="1910"/>
                    <a:pt x="493" y="1905"/>
                    <a:pt x="501" y="1898"/>
                  </a:cubicBezTo>
                  <a:cubicBezTo>
                    <a:pt x="509" y="1887"/>
                    <a:pt x="530" y="1899"/>
                    <a:pt x="530" y="1899"/>
                  </a:cubicBezTo>
                  <a:cubicBezTo>
                    <a:pt x="549" y="1900"/>
                    <a:pt x="549" y="1900"/>
                    <a:pt x="549" y="1900"/>
                  </a:cubicBezTo>
                  <a:cubicBezTo>
                    <a:pt x="553" y="1904"/>
                    <a:pt x="567" y="1920"/>
                    <a:pt x="575" y="1913"/>
                  </a:cubicBezTo>
                  <a:cubicBezTo>
                    <a:pt x="586" y="1910"/>
                    <a:pt x="579" y="1898"/>
                    <a:pt x="579" y="1898"/>
                  </a:cubicBezTo>
                  <a:cubicBezTo>
                    <a:pt x="579" y="1898"/>
                    <a:pt x="554" y="1885"/>
                    <a:pt x="561" y="1882"/>
                  </a:cubicBezTo>
                  <a:cubicBezTo>
                    <a:pt x="569" y="1878"/>
                    <a:pt x="579" y="1894"/>
                    <a:pt x="583" y="1890"/>
                  </a:cubicBezTo>
                  <a:cubicBezTo>
                    <a:pt x="591" y="1891"/>
                    <a:pt x="613" y="1884"/>
                    <a:pt x="613" y="1884"/>
                  </a:cubicBezTo>
                  <a:cubicBezTo>
                    <a:pt x="613" y="1884"/>
                    <a:pt x="628" y="1896"/>
                    <a:pt x="635" y="1897"/>
                  </a:cubicBezTo>
                  <a:cubicBezTo>
                    <a:pt x="639" y="1897"/>
                    <a:pt x="643" y="1886"/>
                    <a:pt x="643" y="1886"/>
                  </a:cubicBezTo>
                  <a:cubicBezTo>
                    <a:pt x="643" y="1886"/>
                    <a:pt x="662" y="1894"/>
                    <a:pt x="669" y="1891"/>
                  </a:cubicBezTo>
                  <a:cubicBezTo>
                    <a:pt x="677" y="1887"/>
                    <a:pt x="674" y="1872"/>
                    <a:pt x="674" y="1872"/>
                  </a:cubicBezTo>
                  <a:cubicBezTo>
                    <a:pt x="674" y="1872"/>
                    <a:pt x="688" y="1895"/>
                    <a:pt x="695" y="1896"/>
                  </a:cubicBezTo>
                  <a:cubicBezTo>
                    <a:pt x="703" y="1896"/>
                    <a:pt x="704" y="1877"/>
                    <a:pt x="703" y="1881"/>
                  </a:cubicBezTo>
                  <a:cubicBezTo>
                    <a:pt x="707" y="1889"/>
                    <a:pt x="714" y="1900"/>
                    <a:pt x="714" y="1900"/>
                  </a:cubicBezTo>
                  <a:cubicBezTo>
                    <a:pt x="714" y="1900"/>
                    <a:pt x="722" y="1878"/>
                    <a:pt x="733" y="1890"/>
                  </a:cubicBezTo>
                  <a:cubicBezTo>
                    <a:pt x="744" y="1902"/>
                    <a:pt x="739" y="1917"/>
                    <a:pt x="743" y="1917"/>
                  </a:cubicBezTo>
                  <a:cubicBezTo>
                    <a:pt x="750" y="1917"/>
                    <a:pt x="762" y="1914"/>
                    <a:pt x="762" y="1914"/>
                  </a:cubicBezTo>
                  <a:cubicBezTo>
                    <a:pt x="762" y="1914"/>
                    <a:pt x="799" y="1908"/>
                    <a:pt x="829" y="1914"/>
                  </a:cubicBezTo>
                  <a:cubicBezTo>
                    <a:pt x="855" y="1922"/>
                    <a:pt x="876" y="1943"/>
                    <a:pt x="895" y="1944"/>
                  </a:cubicBezTo>
                  <a:cubicBezTo>
                    <a:pt x="914" y="1944"/>
                    <a:pt x="922" y="1937"/>
                    <a:pt x="922" y="1937"/>
                  </a:cubicBezTo>
                  <a:cubicBezTo>
                    <a:pt x="963" y="1935"/>
                    <a:pt x="963" y="1935"/>
                    <a:pt x="963" y="1935"/>
                  </a:cubicBezTo>
                  <a:cubicBezTo>
                    <a:pt x="986" y="1913"/>
                    <a:pt x="986" y="1913"/>
                    <a:pt x="986" y="1913"/>
                  </a:cubicBezTo>
                  <a:cubicBezTo>
                    <a:pt x="1016" y="1926"/>
                    <a:pt x="1016" y="1926"/>
                    <a:pt x="1016" y="1926"/>
                  </a:cubicBezTo>
                  <a:cubicBezTo>
                    <a:pt x="1016" y="1926"/>
                    <a:pt x="1013" y="1892"/>
                    <a:pt x="1025" y="1892"/>
                  </a:cubicBezTo>
                  <a:cubicBezTo>
                    <a:pt x="1036" y="1893"/>
                    <a:pt x="1047" y="1897"/>
                    <a:pt x="1047" y="1897"/>
                  </a:cubicBezTo>
                  <a:cubicBezTo>
                    <a:pt x="1081" y="1887"/>
                    <a:pt x="1081" y="1887"/>
                    <a:pt x="1081" y="1887"/>
                  </a:cubicBezTo>
                  <a:cubicBezTo>
                    <a:pt x="1086" y="1853"/>
                    <a:pt x="1086" y="1853"/>
                    <a:pt x="1086" y="1853"/>
                  </a:cubicBezTo>
                  <a:cubicBezTo>
                    <a:pt x="1098" y="1838"/>
                    <a:pt x="1098" y="1838"/>
                    <a:pt x="1098" y="1838"/>
                  </a:cubicBezTo>
                  <a:cubicBezTo>
                    <a:pt x="1095" y="1831"/>
                    <a:pt x="1095" y="1831"/>
                    <a:pt x="1095" y="1831"/>
                  </a:cubicBezTo>
                  <a:cubicBezTo>
                    <a:pt x="1020" y="1831"/>
                    <a:pt x="1020" y="1831"/>
                    <a:pt x="1020" y="1831"/>
                  </a:cubicBezTo>
                  <a:cubicBezTo>
                    <a:pt x="1009" y="1827"/>
                    <a:pt x="1009" y="1827"/>
                    <a:pt x="1009" y="1827"/>
                  </a:cubicBezTo>
                  <a:cubicBezTo>
                    <a:pt x="1024" y="1820"/>
                    <a:pt x="1024" y="1820"/>
                    <a:pt x="1024" y="1820"/>
                  </a:cubicBezTo>
                  <a:cubicBezTo>
                    <a:pt x="1024" y="1820"/>
                    <a:pt x="1028" y="1812"/>
                    <a:pt x="1017" y="1808"/>
                  </a:cubicBezTo>
                  <a:cubicBezTo>
                    <a:pt x="1006" y="1803"/>
                    <a:pt x="995" y="1811"/>
                    <a:pt x="995" y="1811"/>
                  </a:cubicBezTo>
                  <a:cubicBezTo>
                    <a:pt x="972" y="1809"/>
                    <a:pt x="972" y="1809"/>
                    <a:pt x="972" y="1809"/>
                  </a:cubicBezTo>
                  <a:cubicBezTo>
                    <a:pt x="999" y="1799"/>
                    <a:pt x="999" y="1799"/>
                    <a:pt x="999" y="1799"/>
                  </a:cubicBezTo>
                  <a:cubicBezTo>
                    <a:pt x="981" y="1787"/>
                    <a:pt x="981" y="1787"/>
                    <a:pt x="981" y="1787"/>
                  </a:cubicBezTo>
                  <a:cubicBezTo>
                    <a:pt x="970" y="1786"/>
                    <a:pt x="970" y="1786"/>
                    <a:pt x="970" y="1786"/>
                  </a:cubicBezTo>
                  <a:cubicBezTo>
                    <a:pt x="962" y="1790"/>
                    <a:pt x="962" y="1790"/>
                    <a:pt x="962" y="1790"/>
                  </a:cubicBezTo>
                  <a:cubicBezTo>
                    <a:pt x="951" y="1789"/>
                    <a:pt x="951" y="1789"/>
                    <a:pt x="951" y="1789"/>
                  </a:cubicBezTo>
                  <a:cubicBezTo>
                    <a:pt x="958" y="1786"/>
                    <a:pt x="958" y="1786"/>
                    <a:pt x="958" y="1786"/>
                  </a:cubicBezTo>
                  <a:cubicBezTo>
                    <a:pt x="966" y="1779"/>
                    <a:pt x="966" y="1779"/>
                    <a:pt x="966" y="1779"/>
                  </a:cubicBezTo>
                  <a:cubicBezTo>
                    <a:pt x="981" y="1779"/>
                    <a:pt x="981" y="1779"/>
                    <a:pt x="981" y="1779"/>
                  </a:cubicBezTo>
                  <a:cubicBezTo>
                    <a:pt x="1011" y="1785"/>
                    <a:pt x="1011" y="1785"/>
                    <a:pt x="1011" y="1785"/>
                  </a:cubicBezTo>
                  <a:cubicBezTo>
                    <a:pt x="1030" y="1770"/>
                    <a:pt x="1030" y="1770"/>
                    <a:pt x="1030" y="1770"/>
                  </a:cubicBezTo>
                  <a:cubicBezTo>
                    <a:pt x="1019" y="1762"/>
                    <a:pt x="1019" y="1762"/>
                    <a:pt x="1019" y="1762"/>
                  </a:cubicBezTo>
                  <a:cubicBezTo>
                    <a:pt x="1035" y="1759"/>
                    <a:pt x="1035" y="1759"/>
                    <a:pt x="1035" y="1759"/>
                  </a:cubicBezTo>
                  <a:cubicBezTo>
                    <a:pt x="1039" y="1736"/>
                    <a:pt x="1039" y="1736"/>
                    <a:pt x="1039" y="1736"/>
                  </a:cubicBezTo>
                  <a:cubicBezTo>
                    <a:pt x="1017" y="1743"/>
                    <a:pt x="1017" y="1743"/>
                    <a:pt x="1017" y="1743"/>
                  </a:cubicBezTo>
                  <a:cubicBezTo>
                    <a:pt x="1009" y="1735"/>
                    <a:pt x="1009" y="1735"/>
                    <a:pt x="1009" y="1735"/>
                  </a:cubicBezTo>
                  <a:cubicBezTo>
                    <a:pt x="1044" y="1725"/>
                    <a:pt x="1044" y="1725"/>
                    <a:pt x="1044" y="1725"/>
                  </a:cubicBezTo>
                  <a:cubicBezTo>
                    <a:pt x="1048" y="1717"/>
                    <a:pt x="1048" y="1717"/>
                    <a:pt x="1048" y="1717"/>
                  </a:cubicBezTo>
                  <a:cubicBezTo>
                    <a:pt x="1058" y="1733"/>
                    <a:pt x="1058" y="1733"/>
                    <a:pt x="1058" y="1733"/>
                  </a:cubicBezTo>
                  <a:cubicBezTo>
                    <a:pt x="1058" y="1733"/>
                    <a:pt x="1073" y="1734"/>
                    <a:pt x="1085" y="1727"/>
                  </a:cubicBezTo>
                  <a:cubicBezTo>
                    <a:pt x="1096" y="1724"/>
                    <a:pt x="1085" y="1712"/>
                    <a:pt x="1085" y="1712"/>
                  </a:cubicBezTo>
                  <a:cubicBezTo>
                    <a:pt x="1093" y="1704"/>
                    <a:pt x="1093" y="1704"/>
                    <a:pt x="1093" y="1704"/>
                  </a:cubicBezTo>
                  <a:cubicBezTo>
                    <a:pt x="1071" y="1696"/>
                    <a:pt x="1071" y="1696"/>
                    <a:pt x="1071" y="1696"/>
                  </a:cubicBezTo>
                  <a:cubicBezTo>
                    <a:pt x="1090" y="1689"/>
                    <a:pt x="1090" y="1689"/>
                    <a:pt x="1090" y="1689"/>
                  </a:cubicBezTo>
                  <a:cubicBezTo>
                    <a:pt x="1091" y="1677"/>
                    <a:pt x="1091" y="1677"/>
                    <a:pt x="1091" y="1677"/>
                  </a:cubicBezTo>
                  <a:cubicBezTo>
                    <a:pt x="1098" y="1678"/>
                    <a:pt x="1098" y="1678"/>
                    <a:pt x="1098" y="1678"/>
                  </a:cubicBezTo>
                  <a:cubicBezTo>
                    <a:pt x="1101" y="1697"/>
                    <a:pt x="1101" y="1697"/>
                    <a:pt x="1101" y="1697"/>
                  </a:cubicBezTo>
                  <a:cubicBezTo>
                    <a:pt x="1101" y="1697"/>
                    <a:pt x="1143" y="1684"/>
                    <a:pt x="1151" y="1673"/>
                  </a:cubicBezTo>
                  <a:cubicBezTo>
                    <a:pt x="1162" y="1662"/>
                    <a:pt x="1152" y="1634"/>
                    <a:pt x="1164" y="1627"/>
                  </a:cubicBezTo>
                  <a:cubicBezTo>
                    <a:pt x="1176" y="1616"/>
                    <a:pt x="1196" y="1579"/>
                    <a:pt x="1190" y="1548"/>
                  </a:cubicBezTo>
                  <a:cubicBezTo>
                    <a:pt x="1188" y="1514"/>
                    <a:pt x="1148" y="1477"/>
                    <a:pt x="1148" y="1477"/>
                  </a:cubicBezTo>
                  <a:cubicBezTo>
                    <a:pt x="1108" y="1453"/>
                    <a:pt x="1108" y="1453"/>
                    <a:pt x="1108" y="1453"/>
                  </a:cubicBezTo>
                  <a:cubicBezTo>
                    <a:pt x="1101" y="1456"/>
                    <a:pt x="1101" y="1456"/>
                    <a:pt x="1101" y="1456"/>
                  </a:cubicBezTo>
                  <a:cubicBezTo>
                    <a:pt x="1037" y="1449"/>
                    <a:pt x="1037" y="1449"/>
                    <a:pt x="1037" y="1449"/>
                  </a:cubicBezTo>
                  <a:cubicBezTo>
                    <a:pt x="1013" y="1486"/>
                    <a:pt x="1013" y="1486"/>
                    <a:pt x="1013" y="1486"/>
                  </a:cubicBezTo>
                  <a:cubicBezTo>
                    <a:pt x="999" y="1478"/>
                    <a:pt x="999" y="1478"/>
                    <a:pt x="999" y="1478"/>
                  </a:cubicBezTo>
                  <a:cubicBezTo>
                    <a:pt x="985" y="1458"/>
                    <a:pt x="985" y="1458"/>
                    <a:pt x="985" y="1458"/>
                  </a:cubicBezTo>
                  <a:cubicBezTo>
                    <a:pt x="970" y="1450"/>
                    <a:pt x="970" y="1450"/>
                    <a:pt x="970" y="1450"/>
                  </a:cubicBezTo>
                  <a:cubicBezTo>
                    <a:pt x="970" y="1450"/>
                    <a:pt x="975" y="1431"/>
                    <a:pt x="990" y="1428"/>
                  </a:cubicBezTo>
                  <a:cubicBezTo>
                    <a:pt x="1009" y="1421"/>
                    <a:pt x="1032" y="1411"/>
                    <a:pt x="1032" y="1395"/>
                  </a:cubicBezTo>
                  <a:cubicBezTo>
                    <a:pt x="1037" y="1384"/>
                    <a:pt x="1024" y="1330"/>
                    <a:pt x="1024" y="1330"/>
                  </a:cubicBezTo>
                  <a:cubicBezTo>
                    <a:pt x="1007" y="1306"/>
                    <a:pt x="1007" y="1306"/>
                    <a:pt x="1007" y="1306"/>
                  </a:cubicBezTo>
                  <a:cubicBezTo>
                    <a:pt x="982" y="1282"/>
                    <a:pt x="982" y="1282"/>
                    <a:pt x="982" y="1282"/>
                  </a:cubicBezTo>
                  <a:cubicBezTo>
                    <a:pt x="982" y="1282"/>
                    <a:pt x="975" y="1266"/>
                    <a:pt x="967" y="1262"/>
                  </a:cubicBezTo>
                  <a:cubicBezTo>
                    <a:pt x="960" y="1262"/>
                    <a:pt x="945" y="1257"/>
                    <a:pt x="945" y="1257"/>
                  </a:cubicBezTo>
                  <a:cubicBezTo>
                    <a:pt x="937" y="1265"/>
                    <a:pt x="937" y="1265"/>
                    <a:pt x="937" y="1265"/>
                  </a:cubicBezTo>
                  <a:cubicBezTo>
                    <a:pt x="927" y="1253"/>
                    <a:pt x="927" y="1253"/>
                    <a:pt x="927" y="1253"/>
                  </a:cubicBezTo>
                  <a:cubicBezTo>
                    <a:pt x="901" y="1248"/>
                    <a:pt x="901" y="1248"/>
                    <a:pt x="901" y="1248"/>
                  </a:cubicBezTo>
                  <a:cubicBezTo>
                    <a:pt x="927" y="1241"/>
                    <a:pt x="927" y="1241"/>
                    <a:pt x="927" y="1241"/>
                  </a:cubicBezTo>
                  <a:cubicBezTo>
                    <a:pt x="938" y="1253"/>
                    <a:pt x="938" y="1253"/>
                    <a:pt x="938" y="1253"/>
                  </a:cubicBezTo>
                  <a:cubicBezTo>
                    <a:pt x="972" y="1251"/>
                    <a:pt x="972" y="1251"/>
                    <a:pt x="972" y="1251"/>
                  </a:cubicBezTo>
                  <a:cubicBezTo>
                    <a:pt x="972" y="1251"/>
                    <a:pt x="985" y="1278"/>
                    <a:pt x="989" y="1282"/>
                  </a:cubicBezTo>
                  <a:cubicBezTo>
                    <a:pt x="1004" y="1283"/>
                    <a:pt x="1004" y="1283"/>
                    <a:pt x="1004" y="1283"/>
                  </a:cubicBezTo>
                  <a:cubicBezTo>
                    <a:pt x="1014" y="1299"/>
                    <a:pt x="1014" y="1299"/>
                    <a:pt x="1014" y="1299"/>
                  </a:cubicBezTo>
                  <a:cubicBezTo>
                    <a:pt x="1022" y="1292"/>
                    <a:pt x="1022" y="1292"/>
                    <a:pt x="1022" y="1292"/>
                  </a:cubicBezTo>
                  <a:cubicBezTo>
                    <a:pt x="996" y="1218"/>
                    <a:pt x="996" y="1218"/>
                    <a:pt x="996" y="1218"/>
                  </a:cubicBezTo>
                  <a:cubicBezTo>
                    <a:pt x="998" y="1176"/>
                    <a:pt x="998" y="1176"/>
                    <a:pt x="998" y="1176"/>
                  </a:cubicBezTo>
                  <a:cubicBezTo>
                    <a:pt x="1009" y="1169"/>
                    <a:pt x="1009" y="1169"/>
                    <a:pt x="1009" y="1169"/>
                  </a:cubicBezTo>
                  <a:cubicBezTo>
                    <a:pt x="996" y="1130"/>
                    <a:pt x="996" y="1130"/>
                    <a:pt x="996" y="1130"/>
                  </a:cubicBezTo>
                  <a:cubicBezTo>
                    <a:pt x="981" y="1129"/>
                    <a:pt x="981" y="1129"/>
                    <a:pt x="981" y="1129"/>
                  </a:cubicBezTo>
                  <a:cubicBezTo>
                    <a:pt x="972" y="1075"/>
                    <a:pt x="972" y="1075"/>
                    <a:pt x="972" y="1075"/>
                  </a:cubicBezTo>
                  <a:cubicBezTo>
                    <a:pt x="940" y="1043"/>
                    <a:pt x="940" y="1043"/>
                    <a:pt x="940" y="1043"/>
                  </a:cubicBezTo>
                  <a:cubicBezTo>
                    <a:pt x="925" y="1038"/>
                    <a:pt x="925" y="1038"/>
                    <a:pt x="925" y="1038"/>
                  </a:cubicBezTo>
                  <a:cubicBezTo>
                    <a:pt x="908" y="999"/>
                    <a:pt x="908" y="999"/>
                    <a:pt x="908" y="999"/>
                  </a:cubicBezTo>
                  <a:cubicBezTo>
                    <a:pt x="894" y="987"/>
                    <a:pt x="894" y="987"/>
                    <a:pt x="894" y="987"/>
                  </a:cubicBezTo>
                  <a:cubicBezTo>
                    <a:pt x="892" y="945"/>
                    <a:pt x="892" y="945"/>
                    <a:pt x="892" y="945"/>
                  </a:cubicBezTo>
                  <a:cubicBezTo>
                    <a:pt x="882" y="914"/>
                    <a:pt x="882" y="914"/>
                    <a:pt x="882" y="914"/>
                  </a:cubicBezTo>
                  <a:cubicBezTo>
                    <a:pt x="889" y="849"/>
                    <a:pt x="889" y="849"/>
                    <a:pt x="889" y="849"/>
                  </a:cubicBezTo>
                  <a:cubicBezTo>
                    <a:pt x="879" y="834"/>
                    <a:pt x="879" y="834"/>
                    <a:pt x="879" y="834"/>
                  </a:cubicBezTo>
                  <a:cubicBezTo>
                    <a:pt x="888" y="788"/>
                    <a:pt x="888" y="788"/>
                    <a:pt x="888" y="788"/>
                  </a:cubicBezTo>
                  <a:cubicBezTo>
                    <a:pt x="870" y="772"/>
                    <a:pt x="870" y="772"/>
                    <a:pt x="870" y="772"/>
                  </a:cubicBezTo>
                  <a:cubicBezTo>
                    <a:pt x="871" y="753"/>
                    <a:pt x="871" y="753"/>
                    <a:pt x="871" y="753"/>
                  </a:cubicBezTo>
                  <a:cubicBezTo>
                    <a:pt x="857" y="741"/>
                    <a:pt x="857" y="741"/>
                    <a:pt x="857" y="741"/>
                  </a:cubicBezTo>
                  <a:cubicBezTo>
                    <a:pt x="854" y="725"/>
                    <a:pt x="854" y="725"/>
                    <a:pt x="854" y="725"/>
                  </a:cubicBezTo>
                  <a:cubicBezTo>
                    <a:pt x="842" y="729"/>
                    <a:pt x="842" y="729"/>
                    <a:pt x="842" y="729"/>
                  </a:cubicBezTo>
                  <a:cubicBezTo>
                    <a:pt x="854" y="718"/>
                    <a:pt x="854" y="718"/>
                    <a:pt x="854" y="718"/>
                  </a:cubicBezTo>
                  <a:cubicBezTo>
                    <a:pt x="843" y="709"/>
                    <a:pt x="843" y="709"/>
                    <a:pt x="843" y="709"/>
                  </a:cubicBezTo>
                  <a:cubicBezTo>
                    <a:pt x="843" y="709"/>
                    <a:pt x="851" y="698"/>
                    <a:pt x="840" y="694"/>
                  </a:cubicBezTo>
                  <a:cubicBezTo>
                    <a:pt x="829" y="693"/>
                    <a:pt x="822" y="689"/>
                    <a:pt x="822" y="689"/>
                  </a:cubicBezTo>
                  <a:cubicBezTo>
                    <a:pt x="786" y="646"/>
                    <a:pt x="786" y="646"/>
                    <a:pt x="786" y="646"/>
                  </a:cubicBezTo>
                  <a:cubicBezTo>
                    <a:pt x="786" y="646"/>
                    <a:pt x="787" y="638"/>
                    <a:pt x="768" y="641"/>
                  </a:cubicBezTo>
                  <a:cubicBezTo>
                    <a:pt x="749" y="644"/>
                    <a:pt x="748" y="667"/>
                    <a:pt x="733" y="666"/>
                  </a:cubicBezTo>
                  <a:cubicBezTo>
                    <a:pt x="718" y="665"/>
                    <a:pt x="715" y="646"/>
                    <a:pt x="715" y="646"/>
                  </a:cubicBezTo>
                  <a:cubicBezTo>
                    <a:pt x="715" y="646"/>
                    <a:pt x="700" y="653"/>
                    <a:pt x="689" y="649"/>
                  </a:cubicBezTo>
                  <a:cubicBezTo>
                    <a:pt x="678" y="644"/>
                    <a:pt x="671" y="632"/>
                    <a:pt x="671" y="632"/>
                  </a:cubicBezTo>
                  <a:cubicBezTo>
                    <a:pt x="671" y="632"/>
                    <a:pt x="645" y="627"/>
                    <a:pt x="649" y="624"/>
                  </a:cubicBezTo>
                  <a:cubicBezTo>
                    <a:pt x="653" y="616"/>
                    <a:pt x="675" y="617"/>
                    <a:pt x="675" y="617"/>
                  </a:cubicBezTo>
                  <a:cubicBezTo>
                    <a:pt x="675" y="617"/>
                    <a:pt x="678" y="633"/>
                    <a:pt x="689" y="633"/>
                  </a:cubicBezTo>
                  <a:cubicBezTo>
                    <a:pt x="697" y="634"/>
                    <a:pt x="712" y="627"/>
                    <a:pt x="712" y="627"/>
                  </a:cubicBezTo>
                  <a:cubicBezTo>
                    <a:pt x="723" y="631"/>
                    <a:pt x="723" y="631"/>
                    <a:pt x="723" y="631"/>
                  </a:cubicBezTo>
                  <a:cubicBezTo>
                    <a:pt x="724" y="616"/>
                    <a:pt x="724" y="616"/>
                    <a:pt x="724" y="616"/>
                  </a:cubicBezTo>
                  <a:cubicBezTo>
                    <a:pt x="754" y="606"/>
                    <a:pt x="754" y="606"/>
                    <a:pt x="754" y="606"/>
                  </a:cubicBezTo>
                  <a:cubicBezTo>
                    <a:pt x="780" y="615"/>
                    <a:pt x="780" y="615"/>
                    <a:pt x="780" y="615"/>
                  </a:cubicBezTo>
                  <a:cubicBezTo>
                    <a:pt x="811" y="593"/>
                    <a:pt x="811" y="593"/>
                    <a:pt x="811" y="593"/>
                  </a:cubicBezTo>
                  <a:cubicBezTo>
                    <a:pt x="782" y="576"/>
                    <a:pt x="782" y="576"/>
                    <a:pt x="782" y="576"/>
                  </a:cubicBezTo>
                  <a:cubicBezTo>
                    <a:pt x="782" y="576"/>
                    <a:pt x="797" y="573"/>
                    <a:pt x="790" y="562"/>
                  </a:cubicBezTo>
                  <a:cubicBezTo>
                    <a:pt x="783" y="554"/>
                    <a:pt x="787" y="550"/>
                    <a:pt x="776" y="549"/>
                  </a:cubicBezTo>
                  <a:cubicBezTo>
                    <a:pt x="761" y="553"/>
                    <a:pt x="753" y="564"/>
                    <a:pt x="745" y="563"/>
                  </a:cubicBezTo>
                  <a:cubicBezTo>
                    <a:pt x="737" y="567"/>
                    <a:pt x="719" y="562"/>
                    <a:pt x="719" y="562"/>
                  </a:cubicBezTo>
                  <a:cubicBezTo>
                    <a:pt x="719" y="562"/>
                    <a:pt x="741" y="559"/>
                    <a:pt x="745" y="556"/>
                  </a:cubicBezTo>
                  <a:cubicBezTo>
                    <a:pt x="749" y="552"/>
                    <a:pt x="765" y="541"/>
                    <a:pt x="772" y="542"/>
                  </a:cubicBezTo>
                  <a:cubicBezTo>
                    <a:pt x="780" y="542"/>
                    <a:pt x="798" y="554"/>
                    <a:pt x="798" y="554"/>
                  </a:cubicBezTo>
                  <a:cubicBezTo>
                    <a:pt x="836" y="537"/>
                    <a:pt x="836" y="537"/>
                    <a:pt x="836" y="537"/>
                  </a:cubicBezTo>
                  <a:cubicBezTo>
                    <a:pt x="857" y="500"/>
                    <a:pt x="857" y="500"/>
                    <a:pt x="857" y="500"/>
                  </a:cubicBezTo>
                  <a:cubicBezTo>
                    <a:pt x="895" y="467"/>
                    <a:pt x="895" y="467"/>
                    <a:pt x="895" y="467"/>
                  </a:cubicBezTo>
                  <a:cubicBezTo>
                    <a:pt x="924" y="423"/>
                    <a:pt x="924" y="423"/>
                    <a:pt x="924" y="423"/>
                  </a:cubicBezTo>
                  <a:cubicBezTo>
                    <a:pt x="924" y="423"/>
                    <a:pt x="924" y="411"/>
                    <a:pt x="932" y="404"/>
                  </a:cubicBezTo>
                  <a:cubicBezTo>
                    <a:pt x="936" y="396"/>
                    <a:pt x="987" y="353"/>
                    <a:pt x="980" y="326"/>
                  </a:cubicBezTo>
                  <a:cubicBezTo>
                    <a:pt x="974" y="299"/>
                    <a:pt x="933" y="289"/>
                    <a:pt x="933" y="289"/>
                  </a:cubicBezTo>
                  <a:cubicBezTo>
                    <a:pt x="903" y="292"/>
                    <a:pt x="903" y="292"/>
                    <a:pt x="903" y="292"/>
                  </a:cubicBezTo>
                  <a:cubicBezTo>
                    <a:pt x="852" y="270"/>
                    <a:pt x="852" y="270"/>
                    <a:pt x="852" y="270"/>
                  </a:cubicBezTo>
                  <a:cubicBezTo>
                    <a:pt x="829" y="273"/>
                    <a:pt x="829" y="273"/>
                    <a:pt x="829" y="273"/>
                  </a:cubicBezTo>
                  <a:cubicBezTo>
                    <a:pt x="829" y="273"/>
                    <a:pt x="815" y="257"/>
                    <a:pt x="797" y="252"/>
                  </a:cubicBezTo>
                  <a:cubicBezTo>
                    <a:pt x="778" y="251"/>
                    <a:pt x="729" y="264"/>
                    <a:pt x="729" y="264"/>
                  </a:cubicBezTo>
                  <a:cubicBezTo>
                    <a:pt x="718" y="260"/>
                    <a:pt x="718" y="260"/>
                    <a:pt x="718" y="260"/>
                  </a:cubicBezTo>
                  <a:cubicBezTo>
                    <a:pt x="702" y="274"/>
                    <a:pt x="702" y="274"/>
                    <a:pt x="702" y="274"/>
                  </a:cubicBezTo>
                  <a:cubicBezTo>
                    <a:pt x="653" y="276"/>
                    <a:pt x="653" y="276"/>
                    <a:pt x="653" y="276"/>
                  </a:cubicBezTo>
                  <a:cubicBezTo>
                    <a:pt x="691" y="266"/>
                    <a:pt x="691" y="266"/>
                    <a:pt x="691" y="266"/>
                  </a:cubicBezTo>
                  <a:cubicBezTo>
                    <a:pt x="715" y="244"/>
                    <a:pt x="715" y="244"/>
                    <a:pt x="715" y="244"/>
                  </a:cubicBezTo>
                  <a:cubicBezTo>
                    <a:pt x="715" y="244"/>
                    <a:pt x="700" y="240"/>
                    <a:pt x="696" y="240"/>
                  </a:cubicBezTo>
                  <a:cubicBezTo>
                    <a:pt x="693" y="239"/>
                    <a:pt x="674" y="246"/>
                    <a:pt x="674" y="246"/>
                  </a:cubicBezTo>
                  <a:cubicBezTo>
                    <a:pt x="666" y="242"/>
                    <a:pt x="666" y="242"/>
                    <a:pt x="666" y="242"/>
                  </a:cubicBezTo>
                  <a:cubicBezTo>
                    <a:pt x="693" y="232"/>
                    <a:pt x="693" y="232"/>
                    <a:pt x="693" y="232"/>
                  </a:cubicBezTo>
                  <a:cubicBezTo>
                    <a:pt x="723" y="237"/>
                    <a:pt x="723" y="237"/>
                    <a:pt x="723" y="237"/>
                  </a:cubicBezTo>
                  <a:cubicBezTo>
                    <a:pt x="758" y="208"/>
                    <a:pt x="758" y="208"/>
                    <a:pt x="758" y="208"/>
                  </a:cubicBezTo>
                  <a:cubicBezTo>
                    <a:pt x="735" y="207"/>
                    <a:pt x="735" y="207"/>
                    <a:pt x="735" y="207"/>
                  </a:cubicBezTo>
                  <a:cubicBezTo>
                    <a:pt x="713" y="198"/>
                    <a:pt x="713" y="198"/>
                    <a:pt x="713" y="198"/>
                  </a:cubicBezTo>
                  <a:cubicBezTo>
                    <a:pt x="732" y="195"/>
                    <a:pt x="732" y="195"/>
                    <a:pt x="732" y="195"/>
                  </a:cubicBezTo>
                  <a:cubicBezTo>
                    <a:pt x="725" y="180"/>
                    <a:pt x="725" y="180"/>
                    <a:pt x="725" y="180"/>
                  </a:cubicBezTo>
                  <a:cubicBezTo>
                    <a:pt x="740" y="181"/>
                    <a:pt x="740" y="181"/>
                    <a:pt x="740" y="181"/>
                  </a:cubicBezTo>
                  <a:cubicBezTo>
                    <a:pt x="763" y="163"/>
                    <a:pt x="763" y="163"/>
                    <a:pt x="763" y="163"/>
                  </a:cubicBezTo>
                  <a:cubicBezTo>
                    <a:pt x="763" y="163"/>
                    <a:pt x="786" y="160"/>
                    <a:pt x="805" y="145"/>
                  </a:cubicBezTo>
                  <a:cubicBezTo>
                    <a:pt x="821" y="131"/>
                    <a:pt x="829" y="127"/>
                    <a:pt x="829" y="127"/>
                  </a:cubicBezTo>
                  <a:cubicBezTo>
                    <a:pt x="829" y="127"/>
                    <a:pt x="851" y="125"/>
                    <a:pt x="863" y="121"/>
                  </a:cubicBezTo>
                  <a:cubicBezTo>
                    <a:pt x="870" y="114"/>
                    <a:pt x="883" y="88"/>
                    <a:pt x="883" y="88"/>
                  </a:cubicBezTo>
                  <a:cubicBezTo>
                    <a:pt x="883" y="88"/>
                    <a:pt x="871" y="99"/>
                    <a:pt x="875" y="88"/>
                  </a:cubicBezTo>
                  <a:cubicBezTo>
                    <a:pt x="876" y="76"/>
                    <a:pt x="896" y="54"/>
                    <a:pt x="896" y="54"/>
                  </a:cubicBezTo>
                  <a:cubicBezTo>
                    <a:pt x="862" y="45"/>
                    <a:pt x="862" y="45"/>
                    <a:pt x="862" y="45"/>
                  </a:cubicBezTo>
                  <a:cubicBezTo>
                    <a:pt x="847" y="44"/>
                    <a:pt x="847" y="44"/>
                    <a:pt x="847" y="44"/>
                  </a:cubicBezTo>
                  <a:cubicBezTo>
                    <a:pt x="855" y="52"/>
                    <a:pt x="855" y="52"/>
                    <a:pt x="855" y="52"/>
                  </a:cubicBezTo>
                  <a:cubicBezTo>
                    <a:pt x="825" y="43"/>
                    <a:pt x="825" y="43"/>
                    <a:pt x="825" y="43"/>
                  </a:cubicBezTo>
                  <a:cubicBezTo>
                    <a:pt x="802" y="50"/>
                    <a:pt x="802" y="50"/>
                    <a:pt x="802" y="50"/>
                  </a:cubicBezTo>
                  <a:cubicBezTo>
                    <a:pt x="780" y="45"/>
                    <a:pt x="780" y="45"/>
                    <a:pt x="780" y="45"/>
                  </a:cubicBezTo>
                  <a:cubicBezTo>
                    <a:pt x="773" y="33"/>
                    <a:pt x="773" y="33"/>
                    <a:pt x="773" y="33"/>
                  </a:cubicBezTo>
                  <a:cubicBezTo>
                    <a:pt x="769" y="44"/>
                    <a:pt x="769" y="44"/>
                    <a:pt x="769" y="44"/>
                  </a:cubicBezTo>
                  <a:cubicBezTo>
                    <a:pt x="739" y="43"/>
                    <a:pt x="739" y="43"/>
                    <a:pt x="739" y="43"/>
                  </a:cubicBezTo>
                  <a:cubicBezTo>
                    <a:pt x="712" y="57"/>
                    <a:pt x="712" y="57"/>
                    <a:pt x="712" y="57"/>
                  </a:cubicBezTo>
                  <a:cubicBezTo>
                    <a:pt x="724" y="38"/>
                    <a:pt x="724" y="38"/>
                    <a:pt x="724" y="38"/>
                  </a:cubicBezTo>
                  <a:cubicBezTo>
                    <a:pt x="710" y="18"/>
                    <a:pt x="710" y="18"/>
                    <a:pt x="710" y="18"/>
                  </a:cubicBezTo>
                  <a:cubicBezTo>
                    <a:pt x="710" y="18"/>
                    <a:pt x="686" y="48"/>
                    <a:pt x="683" y="48"/>
                  </a:cubicBezTo>
                  <a:cubicBezTo>
                    <a:pt x="675" y="44"/>
                    <a:pt x="691" y="25"/>
                    <a:pt x="691" y="25"/>
                  </a:cubicBezTo>
                  <a:cubicBezTo>
                    <a:pt x="688" y="2"/>
                    <a:pt x="688" y="2"/>
                    <a:pt x="688" y="2"/>
                  </a:cubicBezTo>
                  <a:cubicBezTo>
                    <a:pt x="680" y="13"/>
                    <a:pt x="680" y="13"/>
                    <a:pt x="680" y="13"/>
                  </a:cubicBezTo>
                  <a:cubicBezTo>
                    <a:pt x="677" y="5"/>
                    <a:pt x="677" y="5"/>
                    <a:pt x="677" y="5"/>
                  </a:cubicBezTo>
                  <a:cubicBezTo>
                    <a:pt x="677" y="5"/>
                    <a:pt x="662" y="1"/>
                    <a:pt x="659" y="1"/>
                  </a:cubicBezTo>
                  <a:cubicBezTo>
                    <a:pt x="651" y="0"/>
                    <a:pt x="655" y="8"/>
                    <a:pt x="655" y="8"/>
                  </a:cubicBezTo>
                  <a:cubicBezTo>
                    <a:pt x="655" y="8"/>
                    <a:pt x="643" y="11"/>
                    <a:pt x="639" y="19"/>
                  </a:cubicBezTo>
                  <a:cubicBezTo>
                    <a:pt x="635" y="26"/>
                    <a:pt x="642" y="42"/>
                    <a:pt x="642" y="42"/>
                  </a:cubicBezTo>
                  <a:cubicBezTo>
                    <a:pt x="642" y="42"/>
                    <a:pt x="631" y="38"/>
                    <a:pt x="630" y="49"/>
                  </a:cubicBezTo>
                  <a:cubicBezTo>
                    <a:pt x="626" y="60"/>
                    <a:pt x="629" y="72"/>
                    <a:pt x="629" y="72"/>
                  </a:cubicBezTo>
                  <a:cubicBezTo>
                    <a:pt x="644" y="84"/>
                    <a:pt x="644" y="84"/>
                    <a:pt x="644" y="84"/>
                  </a:cubicBezTo>
                  <a:cubicBezTo>
                    <a:pt x="625" y="76"/>
                    <a:pt x="625" y="76"/>
                    <a:pt x="625" y="76"/>
                  </a:cubicBezTo>
                  <a:cubicBezTo>
                    <a:pt x="606" y="79"/>
                    <a:pt x="606" y="79"/>
                    <a:pt x="606" y="79"/>
                  </a:cubicBezTo>
                  <a:cubicBezTo>
                    <a:pt x="592" y="70"/>
                    <a:pt x="592" y="70"/>
                    <a:pt x="592" y="70"/>
                  </a:cubicBezTo>
                  <a:cubicBezTo>
                    <a:pt x="588" y="70"/>
                    <a:pt x="588" y="70"/>
                    <a:pt x="588" y="70"/>
                  </a:cubicBezTo>
                  <a:cubicBezTo>
                    <a:pt x="595" y="82"/>
                    <a:pt x="595" y="82"/>
                    <a:pt x="595" y="82"/>
                  </a:cubicBezTo>
                  <a:cubicBezTo>
                    <a:pt x="590" y="112"/>
                    <a:pt x="590" y="112"/>
                    <a:pt x="590" y="112"/>
                  </a:cubicBezTo>
                  <a:cubicBezTo>
                    <a:pt x="575" y="108"/>
                    <a:pt x="575" y="108"/>
                    <a:pt x="575" y="108"/>
                  </a:cubicBezTo>
                  <a:cubicBezTo>
                    <a:pt x="575" y="119"/>
                    <a:pt x="575" y="119"/>
                    <a:pt x="575" y="119"/>
                  </a:cubicBezTo>
                  <a:cubicBezTo>
                    <a:pt x="585" y="127"/>
                    <a:pt x="585" y="127"/>
                    <a:pt x="585" y="127"/>
                  </a:cubicBezTo>
                  <a:cubicBezTo>
                    <a:pt x="581" y="135"/>
                    <a:pt x="581" y="135"/>
                    <a:pt x="581" y="135"/>
                  </a:cubicBezTo>
                  <a:cubicBezTo>
                    <a:pt x="592" y="143"/>
                    <a:pt x="592" y="143"/>
                    <a:pt x="592" y="143"/>
                  </a:cubicBezTo>
                  <a:cubicBezTo>
                    <a:pt x="602" y="170"/>
                    <a:pt x="602" y="170"/>
                    <a:pt x="602" y="170"/>
                  </a:cubicBezTo>
                  <a:cubicBezTo>
                    <a:pt x="578" y="135"/>
                    <a:pt x="578" y="135"/>
                    <a:pt x="578" y="135"/>
                  </a:cubicBezTo>
                  <a:cubicBezTo>
                    <a:pt x="554" y="153"/>
                    <a:pt x="554" y="153"/>
                    <a:pt x="554" y="153"/>
                  </a:cubicBezTo>
                  <a:cubicBezTo>
                    <a:pt x="548" y="137"/>
                    <a:pt x="548" y="137"/>
                    <a:pt x="548" y="137"/>
                  </a:cubicBezTo>
                  <a:cubicBezTo>
                    <a:pt x="536" y="140"/>
                    <a:pt x="536" y="140"/>
                    <a:pt x="536" y="140"/>
                  </a:cubicBezTo>
                  <a:cubicBezTo>
                    <a:pt x="539" y="163"/>
                    <a:pt x="539" y="163"/>
                    <a:pt x="539" y="163"/>
                  </a:cubicBezTo>
                  <a:cubicBezTo>
                    <a:pt x="529" y="144"/>
                    <a:pt x="529" y="144"/>
                    <a:pt x="529" y="144"/>
                  </a:cubicBezTo>
                  <a:cubicBezTo>
                    <a:pt x="510" y="143"/>
                    <a:pt x="510" y="143"/>
                    <a:pt x="510" y="143"/>
                  </a:cubicBezTo>
                  <a:cubicBezTo>
                    <a:pt x="509" y="166"/>
                    <a:pt x="509" y="166"/>
                    <a:pt x="509" y="166"/>
                  </a:cubicBezTo>
                  <a:cubicBezTo>
                    <a:pt x="519" y="182"/>
                    <a:pt x="519" y="182"/>
                    <a:pt x="519" y="182"/>
                  </a:cubicBezTo>
                  <a:lnTo>
                    <a:pt x="508" y="177"/>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8" name="Freeform 244">
              <a:extLst>
                <a:ext uri="{FF2B5EF4-FFF2-40B4-BE49-F238E27FC236}">
                  <a16:creationId xmlns:a16="http://schemas.microsoft.com/office/drawing/2014/main" id="{020962EC-D331-4D45-BCA3-21FCC390F986}"/>
                </a:ext>
              </a:extLst>
            </p:cNvPr>
            <p:cNvSpPr>
              <a:spLocks/>
            </p:cNvSpPr>
            <p:nvPr/>
          </p:nvSpPr>
          <p:spPr bwMode="gray">
            <a:xfrm>
              <a:off x="4512159" y="3577654"/>
              <a:ext cx="36681" cy="36681"/>
            </a:xfrm>
            <a:custGeom>
              <a:avLst/>
              <a:gdLst>
                <a:gd name="T0" fmla="*/ 46 w 71"/>
                <a:gd name="T1" fmla="*/ 0 h 68"/>
                <a:gd name="T2" fmla="*/ 23 w 71"/>
                <a:gd name="T3" fmla="*/ 29 h 68"/>
                <a:gd name="T4" fmla="*/ 8 w 71"/>
                <a:gd name="T5" fmla="*/ 33 h 68"/>
                <a:gd name="T6" fmla="*/ 7 w 71"/>
                <a:gd name="T7" fmla="*/ 52 h 68"/>
                <a:gd name="T8" fmla="*/ 21 w 71"/>
                <a:gd name="T9" fmla="*/ 68 h 68"/>
                <a:gd name="T10" fmla="*/ 36 w 71"/>
                <a:gd name="T11" fmla="*/ 61 h 68"/>
                <a:gd name="T12" fmla="*/ 71 w 71"/>
                <a:gd name="T13" fmla="*/ 32 h 68"/>
                <a:gd name="T14" fmla="*/ 64 w 71"/>
                <a:gd name="T15" fmla="*/ 20 h 68"/>
                <a:gd name="T16" fmla="*/ 65 w 71"/>
                <a:gd name="T17" fmla="*/ 5 h 68"/>
                <a:gd name="T18" fmla="*/ 46 w 71"/>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8">
                  <a:moveTo>
                    <a:pt x="46" y="0"/>
                  </a:moveTo>
                  <a:cubicBezTo>
                    <a:pt x="23" y="29"/>
                    <a:pt x="23" y="29"/>
                    <a:pt x="23" y="29"/>
                  </a:cubicBezTo>
                  <a:cubicBezTo>
                    <a:pt x="8" y="33"/>
                    <a:pt x="8" y="33"/>
                    <a:pt x="8" y="33"/>
                  </a:cubicBezTo>
                  <a:cubicBezTo>
                    <a:pt x="8" y="33"/>
                    <a:pt x="0" y="44"/>
                    <a:pt x="7" y="52"/>
                  </a:cubicBezTo>
                  <a:cubicBezTo>
                    <a:pt x="14" y="63"/>
                    <a:pt x="21" y="68"/>
                    <a:pt x="21" y="68"/>
                  </a:cubicBezTo>
                  <a:cubicBezTo>
                    <a:pt x="36" y="61"/>
                    <a:pt x="36" y="61"/>
                    <a:pt x="36" y="61"/>
                  </a:cubicBezTo>
                  <a:cubicBezTo>
                    <a:pt x="59" y="43"/>
                    <a:pt x="71" y="32"/>
                    <a:pt x="71" y="32"/>
                  </a:cubicBezTo>
                  <a:cubicBezTo>
                    <a:pt x="64" y="20"/>
                    <a:pt x="64" y="20"/>
                    <a:pt x="64" y="20"/>
                  </a:cubicBezTo>
                  <a:cubicBezTo>
                    <a:pt x="65" y="5"/>
                    <a:pt x="65" y="5"/>
                    <a:pt x="65" y="5"/>
                  </a:cubicBezTo>
                  <a:lnTo>
                    <a:pt x="4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9" name="Freeform 245">
              <a:extLst>
                <a:ext uri="{FF2B5EF4-FFF2-40B4-BE49-F238E27FC236}">
                  <a16:creationId xmlns:a16="http://schemas.microsoft.com/office/drawing/2014/main" id="{D9B7073D-1409-4A79-B990-57392A508211}"/>
                </a:ext>
              </a:extLst>
            </p:cNvPr>
            <p:cNvSpPr>
              <a:spLocks/>
            </p:cNvSpPr>
            <p:nvPr/>
          </p:nvSpPr>
          <p:spPr bwMode="gray">
            <a:xfrm>
              <a:off x="4489832" y="3060936"/>
              <a:ext cx="81336" cy="76551"/>
            </a:xfrm>
            <a:custGeom>
              <a:avLst/>
              <a:gdLst>
                <a:gd name="T0" fmla="*/ 13 w 155"/>
                <a:gd name="T1" fmla="*/ 86 h 144"/>
                <a:gd name="T2" fmla="*/ 35 w 155"/>
                <a:gd name="T3" fmla="*/ 102 h 144"/>
                <a:gd name="T4" fmla="*/ 38 w 155"/>
                <a:gd name="T5" fmla="*/ 110 h 144"/>
                <a:gd name="T6" fmla="*/ 31 w 155"/>
                <a:gd name="T7" fmla="*/ 106 h 144"/>
                <a:gd name="T8" fmla="*/ 27 w 155"/>
                <a:gd name="T9" fmla="*/ 110 h 144"/>
                <a:gd name="T10" fmla="*/ 27 w 155"/>
                <a:gd name="T11" fmla="*/ 121 h 144"/>
                <a:gd name="T12" fmla="*/ 11 w 155"/>
                <a:gd name="T13" fmla="*/ 124 h 144"/>
                <a:gd name="T14" fmla="*/ 4 w 155"/>
                <a:gd name="T15" fmla="*/ 120 h 144"/>
                <a:gd name="T16" fmla="*/ 0 w 155"/>
                <a:gd name="T17" fmla="*/ 120 h 144"/>
                <a:gd name="T18" fmla="*/ 18 w 155"/>
                <a:gd name="T19" fmla="*/ 144 h 144"/>
                <a:gd name="T20" fmla="*/ 45 w 155"/>
                <a:gd name="T21" fmla="*/ 130 h 144"/>
                <a:gd name="T22" fmla="*/ 49 w 155"/>
                <a:gd name="T23" fmla="*/ 118 h 144"/>
                <a:gd name="T24" fmla="*/ 57 w 155"/>
                <a:gd name="T25" fmla="*/ 119 h 144"/>
                <a:gd name="T26" fmla="*/ 58 w 155"/>
                <a:gd name="T27" fmla="*/ 96 h 144"/>
                <a:gd name="T28" fmla="*/ 65 w 155"/>
                <a:gd name="T29" fmla="*/ 96 h 144"/>
                <a:gd name="T30" fmla="*/ 72 w 155"/>
                <a:gd name="T31" fmla="*/ 116 h 144"/>
                <a:gd name="T32" fmla="*/ 87 w 155"/>
                <a:gd name="T33" fmla="*/ 105 h 144"/>
                <a:gd name="T34" fmla="*/ 102 w 155"/>
                <a:gd name="T35" fmla="*/ 102 h 144"/>
                <a:gd name="T36" fmla="*/ 92 w 155"/>
                <a:gd name="T37" fmla="*/ 82 h 144"/>
                <a:gd name="T38" fmla="*/ 107 w 155"/>
                <a:gd name="T39" fmla="*/ 75 h 144"/>
                <a:gd name="T40" fmla="*/ 115 w 155"/>
                <a:gd name="T41" fmla="*/ 64 h 144"/>
                <a:gd name="T42" fmla="*/ 138 w 155"/>
                <a:gd name="T43" fmla="*/ 69 h 144"/>
                <a:gd name="T44" fmla="*/ 153 w 155"/>
                <a:gd name="T45" fmla="*/ 58 h 144"/>
                <a:gd name="T46" fmla="*/ 150 w 155"/>
                <a:gd name="T47" fmla="*/ 50 h 144"/>
                <a:gd name="T48" fmla="*/ 130 w 155"/>
                <a:gd name="T49" fmla="*/ 61 h 144"/>
                <a:gd name="T50" fmla="*/ 127 w 155"/>
                <a:gd name="T51" fmla="*/ 53 h 144"/>
                <a:gd name="T52" fmla="*/ 150 w 155"/>
                <a:gd name="T53" fmla="*/ 31 h 144"/>
                <a:gd name="T54" fmla="*/ 151 w 155"/>
                <a:gd name="T55" fmla="*/ 28 h 144"/>
                <a:gd name="T56" fmla="*/ 155 w 155"/>
                <a:gd name="T57" fmla="*/ 20 h 144"/>
                <a:gd name="T58" fmla="*/ 152 w 155"/>
                <a:gd name="T59" fmla="*/ 1 h 144"/>
                <a:gd name="T60" fmla="*/ 129 w 155"/>
                <a:gd name="T61" fmla="*/ 7 h 144"/>
                <a:gd name="T62" fmla="*/ 113 w 155"/>
                <a:gd name="T63" fmla="*/ 22 h 144"/>
                <a:gd name="T64" fmla="*/ 72 w 155"/>
                <a:gd name="T65" fmla="*/ 28 h 144"/>
                <a:gd name="T66" fmla="*/ 75 w 155"/>
                <a:gd name="T67" fmla="*/ 55 h 144"/>
                <a:gd name="T68" fmla="*/ 53 w 155"/>
                <a:gd name="T69" fmla="*/ 46 h 144"/>
                <a:gd name="T70" fmla="*/ 57 w 155"/>
                <a:gd name="T71" fmla="*/ 38 h 144"/>
                <a:gd name="T72" fmla="*/ 42 w 155"/>
                <a:gd name="T73" fmla="*/ 30 h 144"/>
                <a:gd name="T74" fmla="*/ 26 w 155"/>
                <a:gd name="T75" fmla="*/ 45 h 144"/>
                <a:gd name="T76" fmla="*/ 25 w 155"/>
                <a:gd name="T77" fmla="*/ 83 h 144"/>
                <a:gd name="T78" fmla="*/ 13 w 155"/>
                <a:gd name="T79"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144">
                  <a:moveTo>
                    <a:pt x="13" y="86"/>
                  </a:moveTo>
                  <a:cubicBezTo>
                    <a:pt x="13" y="86"/>
                    <a:pt x="28" y="94"/>
                    <a:pt x="35" y="102"/>
                  </a:cubicBezTo>
                  <a:cubicBezTo>
                    <a:pt x="42" y="107"/>
                    <a:pt x="38" y="110"/>
                    <a:pt x="38" y="110"/>
                  </a:cubicBezTo>
                  <a:cubicBezTo>
                    <a:pt x="31" y="106"/>
                    <a:pt x="31" y="106"/>
                    <a:pt x="31" y="106"/>
                  </a:cubicBezTo>
                  <a:cubicBezTo>
                    <a:pt x="27" y="110"/>
                    <a:pt x="27" y="110"/>
                    <a:pt x="27" y="110"/>
                  </a:cubicBezTo>
                  <a:cubicBezTo>
                    <a:pt x="27" y="121"/>
                    <a:pt x="27" y="121"/>
                    <a:pt x="27" y="121"/>
                  </a:cubicBezTo>
                  <a:cubicBezTo>
                    <a:pt x="11" y="124"/>
                    <a:pt x="11" y="124"/>
                    <a:pt x="11" y="124"/>
                  </a:cubicBezTo>
                  <a:cubicBezTo>
                    <a:pt x="4" y="120"/>
                    <a:pt x="4" y="120"/>
                    <a:pt x="4" y="120"/>
                  </a:cubicBezTo>
                  <a:cubicBezTo>
                    <a:pt x="0" y="120"/>
                    <a:pt x="0" y="120"/>
                    <a:pt x="0" y="120"/>
                  </a:cubicBezTo>
                  <a:cubicBezTo>
                    <a:pt x="18" y="144"/>
                    <a:pt x="18" y="144"/>
                    <a:pt x="18" y="144"/>
                  </a:cubicBezTo>
                  <a:cubicBezTo>
                    <a:pt x="45" y="130"/>
                    <a:pt x="45" y="130"/>
                    <a:pt x="45" y="130"/>
                  </a:cubicBezTo>
                  <a:cubicBezTo>
                    <a:pt x="49" y="118"/>
                    <a:pt x="49" y="118"/>
                    <a:pt x="49" y="118"/>
                  </a:cubicBezTo>
                  <a:cubicBezTo>
                    <a:pt x="57" y="119"/>
                    <a:pt x="57" y="119"/>
                    <a:pt x="57" y="119"/>
                  </a:cubicBezTo>
                  <a:cubicBezTo>
                    <a:pt x="58" y="96"/>
                    <a:pt x="58" y="96"/>
                    <a:pt x="58" y="96"/>
                  </a:cubicBezTo>
                  <a:cubicBezTo>
                    <a:pt x="65" y="96"/>
                    <a:pt x="65" y="96"/>
                    <a:pt x="65" y="96"/>
                  </a:cubicBezTo>
                  <a:cubicBezTo>
                    <a:pt x="65" y="96"/>
                    <a:pt x="61" y="111"/>
                    <a:pt x="72" y="116"/>
                  </a:cubicBezTo>
                  <a:cubicBezTo>
                    <a:pt x="83" y="124"/>
                    <a:pt x="87" y="105"/>
                    <a:pt x="87" y="105"/>
                  </a:cubicBezTo>
                  <a:cubicBezTo>
                    <a:pt x="87" y="105"/>
                    <a:pt x="98" y="109"/>
                    <a:pt x="102" y="102"/>
                  </a:cubicBezTo>
                  <a:cubicBezTo>
                    <a:pt x="110" y="94"/>
                    <a:pt x="92" y="82"/>
                    <a:pt x="92" y="82"/>
                  </a:cubicBezTo>
                  <a:cubicBezTo>
                    <a:pt x="107" y="75"/>
                    <a:pt x="107" y="75"/>
                    <a:pt x="107" y="75"/>
                  </a:cubicBezTo>
                  <a:cubicBezTo>
                    <a:pt x="115" y="64"/>
                    <a:pt x="115" y="64"/>
                    <a:pt x="115" y="64"/>
                  </a:cubicBezTo>
                  <a:cubicBezTo>
                    <a:pt x="115" y="64"/>
                    <a:pt x="126" y="72"/>
                    <a:pt x="138" y="69"/>
                  </a:cubicBezTo>
                  <a:cubicBezTo>
                    <a:pt x="153" y="66"/>
                    <a:pt x="153" y="58"/>
                    <a:pt x="153" y="58"/>
                  </a:cubicBezTo>
                  <a:cubicBezTo>
                    <a:pt x="150" y="50"/>
                    <a:pt x="150" y="50"/>
                    <a:pt x="150" y="50"/>
                  </a:cubicBezTo>
                  <a:cubicBezTo>
                    <a:pt x="130" y="61"/>
                    <a:pt x="130" y="61"/>
                    <a:pt x="130" y="61"/>
                  </a:cubicBezTo>
                  <a:cubicBezTo>
                    <a:pt x="130" y="61"/>
                    <a:pt x="127" y="61"/>
                    <a:pt x="127" y="53"/>
                  </a:cubicBezTo>
                  <a:cubicBezTo>
                    <a:pt x="127" y="46"/>
                    <a:pt x="150" y="31"/>
                    <a:pt x="150" y="31"/>
                  </a:cubicBezTo>
                  <a:cubicBezTo>
                    <a:pt x="151" y="28"/>
                    <a:pt x="151" y="28"/>
                    <a:pt x="151" y="28"/>
                  </a:cubicBezTo>
                  <a:cubicBezTo>
                    <a:pt x="155" y="20"/>
                    <a:pt x="155" y="20"/>
                    <a:pt x="155" y="20"/>
                  </a:cubicBezTo>
                  <a:cubicBezTo>
                    <a:pt x="152" y="1"/>
                    <a:pt x="152" y="1"/>
                    <a:pt x="152" y="1"/>
                  </a:cubicBezTo>
                  <a:cubicBezTo>
                    <a:pt x="152" y="1"/>
                    <a:pt x="137" y="0"/>
                    <a:pt x="129" y="7"/>
                  </a:cubicBezTo>
                  <a:cubicBezTo>
                    <a:pt x="121" y="11"/>
                    <a:pt x="113" y="22"/>
                    <a:pt x="113" y="22"/>
                  </a:cubicBezTo>
                  <a:cubicBezTo>
                    <a:pt x="113" y="22"/>
                    <a:pt x="80" y="20"/>
                    <a:pt x="72" y="28"/>
                  </a:cubicBezTo>
                  <a:cubicBezTo>
                    <a:pt x="64" y="35"/>
                    <a:pt x="75" y="55"/>
                    <a:pt x="75" y="55"/>
                  </a:cubicBezTo>
                  <a:cubicBezTo>
                    <a:pt x="53" y="46"/>
                    <a:pt x="53" y="46"/>
                    <a:pt x="53" y="46"/>
                  </a:cubicBezTo>
                  <a:cubicBezTo>
                    <a:pt x="57" y="38"/>
                    <a:pt x="57" y="38"/>
                    <a:pt x="57" y="38"/>
                  </a:cubicBezTo>
                  <a:cubicBezTo>
                    <a:pt x="42" y="30"/>
                    <a:pt x="42" y="30"/>
                    <a:pt x="42" y="30"/>
                  </a:cubicBezTo>
                  <a:cubicBezTo>
                    <a:pt x="42" y="30"/>
                    <a:pt x="34" y="33"/>
                    <a:pt x="26" y="45"/>
                  </a:cubicBezTo>
                  <a:cubicBezTo>
                    <a:pt x="14" y="59"/>
                    <a:pt x="25" y="83"/>
                    <a:pt x="25" y="83"/>
                  </a:cubicBezTo>
                  <a:lnTo>
                    <a:pt x="13" y="8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0" name="Freeform 246">
              <a:extLst>
                <a:ext uri="{FF2B5EF4-FFF2-40B4-BE49-F238E27FC236}">
                  <a16:creationId xmlns:a16="http://schemas.microsoft.com/office/drawing/2014/main" id="{189EFABB-27B9-4079-90D8-DAA6BE23EDE8}"/>
                </a:ext>
              </a:extLst>
            </p:cNvPr>
            <p:cNvSpPr>
              <a:spLocks/>
            </p:cNvSpPr>
            <p:nvPr/>
          </p:nvSpPr>
          <p:spPr bwMode="gray">
            <a:xfrm>
              <a:off x="4540866" y="3303347"/>
              <a:ext cx="9569" cy="7975"/>
            </a:xfrm>
            <a:custGeom>
              <a:avLst/>
              <a:gdLst>
                <a:gd name="T0" fmla="*/ 4 w 6"/>
                <a:gd name="T1" fmla="*/ 0 h 5"/>
                <a:gd name="T2" fmla="*/ 0 w 6"/>
                <a:gd name="T3" fmla="*/ 5 h 5"/>
                <a:gd name="T4" fmla="*/ 6 w 6"/>
                <a:gd name="T5" fmla="*/ 3 h 5"/>
                <a:gd name="T6" fmla="*/ 4 w 6"/>
                <a:gd name="T7" fmla="*/ 0 h 5"/>
              </a:gdLst>
              <a:ahLst/>
              <a:cxnLst>
                <a:cxn ang="0">
                  <a:pos x="T0" y="T1"/>
                </a:cxn>
                <a:cxn ang="0">
                  <a:pos x="T2" y="T3"/>
                </a:cxn>
                <a:cxn ang="0">
                  <a:pos x="T4" y="T5"/>
                </a:cxn>
                <a:cxn ang="0">
                  <a:pos x="T6" y="T7"/>
                </a:cxn>
              </a:cxnLst>
              <a:rect l="0" t="0" r="r" b="b"/>
              <a:pathLst>
                <a:path w="6" h="5">
                  <a:moveTo>
                    <a:pt x="4" y="0"/>
                  </a:moveTo>
                  <a:lnTo>
                    <a:pt x="0" y="5"/>
                  </a:lnTo>
                  <a:lnTo>
                    <a:pt x="6" y="3"/>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1" name="Freeform 247">
              <a:extLst>
                <a:ext uri="{FF2B5EF4-FFF2-40B4-BE49-F238E27FC236}">
                  <a16:creationId xmlns:a16="http://schemas.microsoft.com/office/drawing/2014/main" id="{338AED8D-F3A7-4EB2-9069-5B190B5F13FF}"/>
                </a:ext>
              </a:extLst>
            </p:cNvPr>
            <p:cNvSpPr>
              <a:spLocks/>
            </p:cNvSpPr>
            <p:nvPr/>
          </p:nvSpPr>
          <p:spPr bwMode="gray">
            <a:xfrm>
              <a:off x="4886939" y="3009902"/>
              <a:ext cx="3190" cy="6379"/>
            </a:xfrm>
            <a:custGeom>
              <a:avLst/>
              <a:gdLst>
                <a:gd name="T0" fmla="*/ 2 w 2"/>
                <a:gd name="T1" fmla="*/ 0 h 4"/>
                <a:gd name="T2" fmla="*/ 1 w 2"/>
                <a:gd name="T3" fmla="*/ 0 h 4"/>
                <a:gd name="T4" fmla="*/ 0 w 2"/>
                <a:gd name="T5" fmla="*/ 4 h 4"/>
                <a:gd name="T6" fmla="*/ 2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1" y="0"/>
                  </a:lnTo>
                  <a:lnTo>
                    <a:pt x="0" y="4"/>
                  </a:lnTo>
                  <a:lnTo>
                    <a:pt x="2" y="3"/>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2" name="Freeform 248">
              <a:extLst>
                <a:ext uri="{FF2B5EF4-FFF2-40B4-BE49-F238E27FC236}">
                  <a16:creationId xmlns:a16="http://schemas.microsoft.com/office/drawing/2014/main" id="{33385D3D-0285-4390-AAA4-BDDF436AB076}"/>
                </a:ext>
              </a:extLst>
            </p:cNvPr>
            <p:cNvSpPr>
              <a:spLocks/>
            </p:cNvSpPr>
            <p:nvPr/>
          </p:nvSpPr>
          <p:spPr bwMode="gray">
            <a:xfrm>
              <a:off x="4780087" y="3072100"/>
              <a:ext cx="7975" cy="15948"/>
            </a:xfrm>
            <a:custGeom>
              <a:avLst/>
              <a:gdLst>
                <a:gd name="T0" fmla="*/ 0 w 15"/>
                <a:gd name="T1" fmla="*/ 11 h 31"/>
                <a:gd name="T2" fmla="*/ 6 w 15"/>
                <a:gd name="T3" fmla="*/ 31 h 31"/>
                <a:gd name="T4" fmla="*/ 15 w 15"/>
                <a:gd name="T5" fmla="*/ 8 h 31"/>
                <a:gd name="T6" fmla="*/ 8 w 15"/>
                <a:gd name="T7" fmla="*/ 4 h 31"/>
                <a:gd name="T8" fmla="*/ 0 w 15"/>
                <a:gd name="T9" fmla="*/ 11 h 31"/>
              </a:gdLst>
              <a:ahLst/>
              <a:cxnLst>
                <a:cxn ang="0">
                  <a:pos x="T0" y="T1"/>
                </a:cxn>
                <a:cxn ang="0">
                  <a:pos x="T2" y="T3"/>
                </a:cxn>
                <a:cxn ang="0">
                  <a:pos x="T4" y="T5"/>
                </a:cxn>
                <a:cxn ang="0">
                  <a:pos x="T6" y="T7"/>
                </a:cxn>
                <a:cxn ang="0">
                  <a:pos x="T8" y="T9"/>
                </a:cxn>
              </a:cxnLst>
              <a:rect l="0" t="0" r="r" b="b"/>
              <a:pathLst>
                <a:path w="15" h="31">
                  <a:moveTo>
                    <a:pt x="0" y="11"/>
                  </a:moveTo>
                  <a:cubicBezTo>
                    <a:pt x="6" y="31"/>
                    <a:pt x="6" y="31"/>
                    <a:pt x="6" y="31"/>
                  </a:cubicBezTo>
                  <a:cubicBezTo>
                    <a:pt x="15" y="8"/>
                    <a:pt x="15" y="8"/>
                    <a:pt x="15" y="8"/>
                  </a:cubicBezTo>
                  <a:cubicBezTo>
                    <a:pt x="8" y="4"/>
                    <a:pt x="8" y="4"/>
                    <a:pt x="8" y="4"/>
                  </a:cubicBezTo>
                  <a:cubicBezTo>
                    <a:pt x="8" y="4"/>
                    <a:pt x="0" y="0"/>
                    <a:pt x="0"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3" name="Freeform 249">
              <a:extLst>
                <a:ext uri="{FF2B5EF4-FFF2-40B4-BE49-F238E27FC236}">
                  <a16:creationId xmlns:a16="http://schemas.microsoft.com/office/drawing/2014/main" id="{EE4A219E-4E40-4621-9C14-4710A4F20555}"/>
                </a:ext>
              </a:extLst>
            </p:cNvPr>
            <p:cNvSpPr>
              <a:spLocks/>
            </p:cNvSpPr>
            <p:nvPr/>
          </p:nvSpPr>
          <p:spPr bwMode="gray">
            <a:xfrm>
              <a:off x="4759354" y="3048178"/>
              <a:ext cx="17543" cy="33491"/>
            </a:xfrm>
            <a:custGeom>
              <a:avLst/>
              <a:gdLst>
                <a:gd name="T0" fmla="*/ 25 w 32"/>
                <a:gd name="T1" fmla="*/ 62 h 63"/>
                <a:gd name="T2" fmla="*/ 22 w 32"/>
                <a:gd name="T3" fmla="*/ 32 h 63"/>
                <a:gd name="T4" fmla="*/ 0 w 32"/>
                <a:gd name="T5" fmla="*/ 27 h 63"/>
                <a:gd name="T6" fmla="*/ 6 w 32"/>
                <a:gd name="T7" fmla="*/ 57 h 63"/>
                <a:gd name="T8" fmla="*/ 25 w 32"/>
                <a:gd name="T9" fmla="*/ 62 h 63"/>
              </a:gdLst>
              <a:ahLst/>
              <a:cxnLst>
                <a:cxn ang="0">
                  <a:pos x="T0" y="T1"/>
                </a:cxn>
                <a:cxn ang="0">
                  <a:pos x="T2" y="T3"/>
                </a:cxn>
                <a:cxn ang="0">
                  <a:pos x="T4" y="T5"/>
                </a:cxn>
                <a:cxn ang="0">
                  <a:pos x="T6" y="T7"/>
                </a:cxn>
                <a:cxn ang="0">
                  <a:pos x="T8" y="T9"/>
                </a:cxn>
              </a:cxnLst>
              <a:rect l="0" t="0" r="r" b="b"/>
              <a:pathLst>
                <a:path w="32" h="63">
                  <a:moveTo>
                    <a:pt x="25" y="62"/>
                  </a:moveTo>
                  <a:cubicBezTo>
                    <a:pt x="25" y="62"/>
                    <a:pt x="32" y="63"/>
                    <a:pt x="22" y="32"/>
                  </a:cubicBezTo>
                  <a:cubicBezTo>
                    <a:pt x="12" y="0"/>
                    <a:pt x="0" y="27"/>
                    <a:pt x="0" y="27"/>
                  </a:cubicBezTo>
                  <a:cubicBezTo>
                    <a:pt x="6" y="57"/>
                    <a:pt x="6" y="57"/>
                    <a:pt x="6" y="57"/>
                  </a:cubicBezTo>
                  <a:lnTo>
                    <a:pt x="25" y="6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4" name="Freeform 250">
              <a:extLst>
                <a:ext uri="{FF2B5EF4-FFF2-40B4-BE49-F238E27FC236}">
                  <a16:creationId xmlns:a16="http://schemas.microsoft.com/office/drawing/2014/main" id="{63D2F1CE-6464-4160-9D84-4A7216DD706C}"/>
                </a:ext>
              </a:extLst>
            </p:cNvPr>
            <p:cNvSpPr>
              <a:spLocks/>
            </p:cNvSpPr>
            <p:nvPr/>
          </p:nvSpPr>
          <p:spPr bwMode="gray">
            <a:xfrm>
              <a:off x="4636554" y="4070450"/>
              <a:ext cx="38275" cy="23923"/>
            </a:xfrm>
            <a:custGeom>
              <a:avLst/>
              <a:gdLst>
                <a:gd name="T0" fmla="*/ 60 w 74"/>
                <a:gd name="T1" fmla="*/ 13 h 46"/>
                <a:gd name="T2" fmla="*/ 42 w 74"/>
                <a:gd name="T3" fmla="*/ 1 h 46"/>
                <a:gd name="T4" fmla="*/ 30 w 74"/>
                <a:gd name="T5" fmla="*/ 8 h 46"/>
                <a:gd name="T6" fmla="*/ 0 w 74"/>
                <a:gd name="T7" fmla="*/ 10 h 46"/>
                <a:gd name="T8" fmla="*/ 7 w 74"/>
                <a:gd name="T9" fmla="*/ 22 h 46"/>
                <a:gd name="T10" fmla="*/ 18 w 74"/>
                <a:gd name="T11" fmla="*/ 23 h 46"/>
                <a:gd name="T12" fmla="*/ 32 w 74"/>
                <a:gd name="T13" fmla="*/ 46 h 46"/>
                <a:gd name="T14" fmla="*/ 55 w 74"/>
                <a:gd name="T15" fmla="*/ 43 h 46"/>
                <a:gd name="T16" fmla="*/ 63 w 74"/>
                <a:gd name="T17" fmla="*/ 32 h 46"/>
                <a:gd name="T18" fmla="*/ 74 w 74"/>
                <a:gd name="T19" fmla="*/ 25 h 46"/>
                <a:gd name="T20" fmla="*/ 67 w 74"/>
                <a:gd name="T21" fmla="*/ 13 h 46"/>
                <a:gd name="T22" fmla="*/ 60 w 74"/>
                <a:gd name="T2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6">
                  <a:moveTo>
                    <a:pt x="60" y="13"/>
                  </a:moveTo>
                  <a:cubicBezTo>
                    <a:pt x="60" y="13"/>
                    <a:pt x="49" y="1"/>
                    <a:pt x="42" y="1"/>
                  </a:cubicBezTo>
                  <a:cubicBezTo>
                    <a:pt x="38" y="0"/>
                    <a:pt x="30" y="8"/>
                    <a:pt x="30" y="8"/>
                  </a:cubicBezTo>
                  <a:cubicBezTo>
                    <a:pt x="0" y="10"/>
                    <a:pt x="0" y="10"/>
                    <a:pt x="0" y="10"/>
                  </a:cubicBezTo>
                  <a:cubicBezTo>
                    <a:pt x="7" y="22"/>
                    <a:pt x="7" y="22"/>
                    <a:pt x="7" y="22"/>
                  </a:cubicBezTo>
                  <a:cubicBezTo>
                    <a:pt x="18" y="23"/>
                    <a:pt x="18" y="23"/>
                    <a:pt x="18" y="23"/>
                  </a:cubicBezTo>
                  <a:cubicBezTo>
                    <a:pt x="32" y="46"/>
                    <a:pt x="32" y="46"/>
                    <a:pt x="32" y="46"/>
                  </a:cubicBezTo>
                  <a:cubicBezTo>
                    <a:pt x="55" y="43"/>
                    <a:pt x="55" y="43"/>
                    <a:pt x="55" y="43"/>
                  </a:cubicBezTo>
                  <a:cubicBezTo>
                    <a:pt x="55" y="43"/>
                    <a:pt x="59" y="36"/>
                    <a:pt x="63" y="32"/>
                  </a:cubicBezTo>
                  <a:cubicBezTo>
                    <a:pt x="70" y="33"/>
                    <a:pt x="74" y="25"/>
                    <a:pt x="74" y="25"/>
                  </a:cubicBezTo>
                  <a:cubicBezTo>
                    <a:pt x="67" y="13"/>
                    <a:pt x="67" y="13"/>
                    <a:pt x="67" y="13"/>
                  </a:cubicBezTo>
                  <a:lnTo>
                    <a:pt x="60"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5" name="Freeform 251">
              <a:extLst>
                <a:ext uri="{FF2B5EF4-FFF2-40B4-BE49-F238E27FC236}">
                  <a16:creationId xmlns:a16="http://schemas.microsoft.com/office/drawing/2014/main" id="{A43045F8-4286-472D-9252-218022071F88}"/>
                </a:ext>
              </a:extLst>
            </p:cNvPr>
            <p:cNvSpPr>
              <a:spLocks/>
            </p:cNvSpPr>
            <p:nvPr/>
          </p:nvSpPr>
          <p:spPr bwMode="gray">
            <a:xfrm>
              <a:off x="4909266" y="2880723"/>
              <a:ext cx="43060" cy="98878"/>
            </a:xfrm>
            <a:custGeom>
              <a:avLst/>
              <a:gdLst>
                <a:gd name="T0" fmla="*/ 41 w 83"/>
                <a:gd name="T1" fmla="*/ 76 h 186"/>
                <a:gd name="T2" fmla="*/ 0 w 83"/>
                <a:gd name="T3" fmla="*/ 74 h 186"/>
                <a:gd name="T4" fmla="*/ 7 w 83"/>
                <a:gd name="T5" fmla="*/ 86 h 186"/>
                <a:gd name="T6" fmla="*/ 18 w 83"/>
                <a:gd name="T7" fmla="*/ 90 h 186"/>
                <a:gd name="T8" fmla="*/ 13 w 83"/>
                <a:gd name="T9" fmla="*/ 109 h 186"/>
                <a:gd name="T10" fmla="*/ 44 w 83"/>
                <a:gd name="T11" fmla="*/ 95 h 186"/>
                <a:gd name="T12" fmla="*/ 10 w 83"/>
                <a:gd name="T13" fmla="*/ 170 h 186"/>
                <a:gd name="T14" fmla="*/ 21 w 83"/>
                <a:gd name="T15" fmla="*/ 186 h 186"/>
                <a:gd name="T16" fmla="*/ 50 w 83"/>
                <a:gd name="T17" fmla="*/ 126 h 186"/>
                <a:gd name="T18" fmla="*/ 61 w 83"/>
                <a:gd name="T19" fmla="*/ 130 h 186"/>
                <a:gd name="T20" fmla="*/ 58 w 83"/>
                <a:gd name="T21" fmla="*/ 107 h 186"/>
                <a:gd name="T22" fmla="*/ 66 w 83"/>
                <a:gd name="T23" fmla="*/ 92 h 186"/>
                <a:gd name="T24" fmla="*/ 83 w 83"/>
                <a:gd name="T25" fmla="*/ 55 h 186"/>
                <a:gd name="T26" fmla="*/ 68 w 83"/>
                <a:gd name="T27" fmla="*/ 54 h 186"/>
                <a:gd name="T28" fmla="*/ 73 w 83"/>
                <a:gd name="T29" fmla="*/ 35 h 186"/>
                <a:gd name="T30" fmla="*/ 65 w 83"/>
                <a:gd name="T31" fmla="*/ 35 h 186"/>
                <a:gd name="T32" fmla="*/ 53 w 83"/>
                <a:gd name="T33" fmla="*/ 50 h 186"/>
                <a:gd name="T34" fmla="*/ 63 w 83"/>
                <a:gd name="T35" fmla="*/ 8 h 186"/>
                <a:gd name="T36" fmla="*/ 32 w 83"/>
                <a:gd name="T37" fmla="*/ 22 h 186"/>
                <a:gd name="T38" fmla="*/ 25 w 83"/>
                <a:gd name="T39" fmla="*/ 22 h 186"/>
                <a:gd name="T40" fmla="*/ 24 w 83"/>
                <a:gd name="T41" fmla="*/ 33 h 186"/>
                <a:gd name="T42" fmla="*/ 31 w 83"/>
                <a:gd name="T43" fmla="*/ 37 h 186"/>
                <a:gd name="T44" fmla="*/ 30 w 83"/>
                <a:gd name="T45" fmla="*/ 64 h 186"/>
                <a:gd name="T46" fmla="*/ 41 w 83"/>
                <a:gd name="T47" fmla="*/ 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186">
                  <a:moveTo>
                    <a:pt x="41" y="76"/>
                  </a:moveTo>
                  <a:cubicBezTo>
                    <a:pt x="0" y="74"/>
                    <a:pt x="0" y="74"/>
                    <a:pt x="0" y="74"/>
                  </a:cubicBezTo>
                  <a:cubicBezTo>
                    <a:pt x="7" y="86"/>
                    <a:pt x="7" y="86"/>
                    <a:pt x="7" y="86"/>
                  </a:cubicBezTo>
                  <a:cubicBezTo>
                    <a:pt x="18" y="90"/>
                    <a:pt x="18" y="90"/>
                    <a:pt x="18" y="90"/>
                  </a:cubicBezTo>
                  <a:cubicBezTo>
                    <a:pt x="13" y="109"/>
                    <a:pt x="13" y="109"/>
                    <a:pt x="13" y="109"/>
                  </a:cubicBezTo>
                  <a:cubicBezTo>
                    <a:pt x="44" y="95"/>
                    <a:pt x="44" y="95"/>
                    <a:pt x="44" y="95"/>
                  </a:cubicBezTo>
                  <a:cubicBezTo>
                    <a:pt x="10" y="170"/>
                    <a:pt x="10" y="170"/>
                    <a:pt x="10" y="170"/>
                  </a:cubicBezTo>
                  <a:cubicBezTo>
                    <a:pt x="21" y="186"/>
                    <a:pt x="21" y="186"/>
                    <a:pt x="21" y="186"/>
                  </a:cubicBezTo>
                  <a:cubicBezTo>
                    <a:pt x="50" y="126"/>
                    <a:pt x="50" y="126"/>
                    <a:pt x="50" y="126"/>
                  </a:cubicBezTo>
                  <a:cubicBezTo>
                    <a:pt x="50" y="126"/>
                    <a:pt x="53" y="142"/>
                    <a:pt x="61" y="130"/>
                  </a:cubicBezTo>
                  <a:cubicBezTo>
                    <a:pt x="69" y="123"/>
                    <a:pt x="61" y="115"/>
                    <a:pt x="58" y="107"/>
                  </a:cubicBezTo>
                  <a:cubicBezTo>
                    <a:pt x="55" y="96"/>
                    <a:pt x="62" y="104"/>
                    <a:pt x="66" y="92"/>
                  </a:cubicBezTo>
                  <a:cubicBezTo>
                    <a:pt x="70" y="85"/>
                    <a:pt x="83" y="55"/>
                    <a:pt x="83" y="55"/>
                  </a:cubicBezTo>
                  <a:cubicBezTo>
                    <a:pt x="68" y="54"/>
                    <a:pt x="68" y="54"/>
                    <a:pt x="68" y="54"/>
                  </a:cubicBezTo>
                  <a:cubicBezTo>
                    <a:pt x="73" y="35"/>
                    <a:pt x="73" y="35"/>
                    <a:pt x="73" y="35"/>
                  </a:cubicBezTo>
                  <a:cubicBezTo>
                    <a:pt x="65" y="35"/>
                    <a:pt x="65" y="35"/>
                    <a:pt x="65" y="35"/>
                  </a:cubicBezTo>
                  <a:cubicBezTo>
                    <a:pt x="65" y="35"/>
                    <a:pt x="56" y="61"/>
                    <a:pt x="53" y="50"/>
                  </a:cubicBezTo>
                  <a:cubicBezTo>
                    <a:pt x="50" y="38"/>
                    <a:pt x="66" y="16"/>
                    <a:pt x="63" y="8"/>
                  </a:cubicBezTo>
                  <a:cubicBezTo>
                    <a:pt x="59" y="0"/>
                    <a:pt x="32" y="22"/>
                    <a:pt x="32" y="22"/>
                  </a:cubicBezTo>
                  <a:cubicBezTo>
                    <a:pt x="25" y="22"/>
                    <a:pt x="25" y="22"/>
                    <a:pt x="25" y="22"/>
                  </a:cubicBezTo>
                  <a:cubicBezTo>
                    <a:pt x="24" y="33"/>
                    <a:pt x="24" y="33"/>
                    <a:pt x="24" y="33"/>
                  </a:cubicBezTo>
                  <a:cubicBezTo>
                    <a:pt x="31" y="37"/>
                    <a:pt x="31" y="37"/>
                    <a:pt x="31" y="37"/>
                  </a:cubicBezTo>
                  <a:cubicBezTo>
                    <a:pt x="30" y="64"/>
                    <a:pt x="30" y="64"/>
                    <a:pt x="30" y="64"/>
                  </a:cubicBezTo>
                  <a:cubicBezTo>
                    <a:pt x="30" y="64"/>
                    <a:pt x="63" y="77"/>
                    <a:pt x="41" y="7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6" name="Freeform 252">
              <a:extLst>
                <a:ext uri="{FF2B5EF4-FFF2-40B4-BE49-F238E27FC236}">
                  <a16:creationId xmlns:a16="http://schemas.microsoft.com/office/drawing/2014/main" id="{958C7421-D689-4949-9833-AF657F7F75DB}"/>
                </a:ext>
              </a:extLst>
            </p:cNvPr>
            <p:cNvSpPr>
              <a:spLocks/>
            </p:cNvSpPr>
            <p:nvPr/>
          </p:nvSpPr>
          <p:spPr bwMode="gray">
            <a:xfrm>
              <a:off x="4947541" y="2872749"/>
              <a:ext cx="17543" cy="31896"/>
            </a:xfrm>
            <a:custGeom>
              <a:avLst/>
              <a:gdLst>
                <a:gd name="T0" fmla="*/ 11 w 36"/>
                <a:gd name="T1" fmla="*/ 61 h 61"/>
                <a:gd name="T2" fmla="*/ 24 w 36"/>
                <a:gd name="T3" fmla="*/ 34 h 61"/>
                <a:gd name="T4" fmla="*/ 29 w 36"/>
                <a:gd name="T5" fmla="*/ 8 h 61"/>
                <a:gd name="T6" fmla="*/ 5 w 36"/>
                <a:gd name="T7" fmla="*/ 30 h 61"/>
                <a:gd name="T8" fmla="*/ 11 w 36"/>
                <a:gd name="T9" fmla="*/ 61 h 61"/>
              </a:gdLst>
              <a:ahLst/>
              <a:cxnLst>
                <a:cxn ang="0">
                  <a:pos x="T0" y="T1"/>
                </a:cxn>
                <a:cxn ang="0">
                  <a:pos x="T2" y="T3"/>
                </a:cxn>
                <a:cxn ang="0">
                  <a:pos x="T4" y="T5"/>
                </a:cxn>
                <a:cxn ang="0">
                  <a:pos x="T6" y="T7"/>
                </a:cxn>
                <a:cxn ang="0">
                  <a:pos x="T8" y="T9"/>
                </a:cxn>
              </a:cxnLst>
              <a:rect l="0" t="0" r="r" b="b"/>
              <a:pathLst>
                <a:path w="36" h="61">
                  <a:moveTo>
                    <a:pt x="11" y="61"/>
                  </a:moveTo>
                  <a:cubicBezTo>
                    <a:pt x="23" y="61"/>
                    <a:pt x="20" y="46"/>
                    <a:pt x="24" y="34"/>
                  </a:cubicBezTo>
                  <a:cubicBezTo>
                    <a:pt x="24" y="23"/>
                    <a:pt x="36" y="12"/>
                    <a:pt x="29" y="8"/>
                  </a:cubicBezTo>
                  <a:cubicBezTo>
                    <a:pt x="22" y="0"/>
                    <a:pt x="6" y="18"/>
                    <a:pt x="5" y="30"/>
                  </a:cubicBezTo>
                  <a:cubicBezTo>
                    <a:pt x="5" y="41"/>
                    <a:pt x="0" y="56"/>
                    <a:pt x="11" y="6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7" name="Freeform 253">
              <a:extLst>
                <a:ext uri="{FF2B5EF4-FFF2-40B4-BE49-F238E27FC236}">
                  <a16:creationId xmlns:a16="http://schemas.microsoft.com/office/drawing/2014/main" id="{23D009F6-C0B7-4A9D-9F7B-C1345BACFF8A}"/>
                </a:ext>
              </a:extLst>
            </p:cNvPr>
            <p:cNvSpPr>
              <a:spLocks/>
            </p:cNvSpPr>
            <p:nvPr/>
          </p:nvSpPr>
          <p:spPr bwMode="gray">
            <a:xfrm>
              <a:off x="4811983" y="3024256"/>
              <a:ext cx="23923" cy="11164"/>
            </a:xfrm>
            <a:custGeom>
              <a:avLst/>
              <a:gdLst>
                <a:gd name="T0" fmla="*/ 11 w 15"/>
                <a:gd name="T1" fmla="*/ 0 h 7"/>
                <a:gd name="T2" fmla="*/ 0 w 15"/>
                <a:gd name="T3" fmla="*/ 7 h 7"/>
                <a:gd name="T4" fmla="*/ 15 w 15"/>
                <a:gd name="T5" fmla="*/ 5 h 7"/>
                <a:gd name="T6" fmla="*/ 15 w 15"/>
                <a:gd name="T7" fmla="*/ 2 h 7"/>
                <a:gd name="T8" fmla="*/ 8 w 15"/>
                <a:gd name="T9" fmla="*/ 3 h 7"/>
                <a:gd name="T10" fmla="*/ 10 w 15"/>
                <a:gd name="T11" fmla="*/ 2 h 7"/>
                <a:gd name="T12" fmla="*/ 11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0"/>
                  </a:moveTo>
                  <a:lnTo>
                    <a:pt x="0" y="7"/>
                  </a:lnTo>
                  <a:lnTo>
                    <a:pt x="15" y="5"/>
                  </a:lnTo>
                  <a:lnTo>
                    <a:pt x="15" y="2"/>
                  </a:lnTo>
                  <a:lnTo>
                    <a:pt x="8" y="3"/>
                  </a:lnTo>
                  <a:lnTo>
                    <a:pt x="10" y="2"/>
                  </a:lnTo>
                  <a:lnTo>
                    <a:pt x="1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8" name="Freeform 254">
              <a:extLst>
                <a:ext uri="{FF2B5EF4-FFF2-40B4-BE49-F238E27FC236}">
                  <a16:creationId xmlns:a16="http://schemas.microsoft.com/office/drawing/2014/main" id="{EA1D26B6-6D9C-41C5-A5A3-BBE753BCC39A}"/>
                </a:ext>
              </a:extLst>
            </p:cNvPr>
            <p:cNvSpPr>
              <a:spLocks/>
            </p:cNvSpPr>
            <p:nvPr/>
          </p:nvSpPr>
          <p:spPr bwMode="gray">
            <a:xfrm>
              <a:off x="4418065" y="3206064"/>
              <a:ext cx="33491" cy="14354"/>
            </a:xfrm>
            <a:custGeom>
              <a:avLst/>
              <a:gdLst>
                <a:gd name="T0" fmla="*/ 31 w 64"/>
                <a:gd name="T1" fmla="*/ 10 h 29"/>
                <a:gd name="T2" fmla="*/ 34 w 64"/>
                <a:gd name="T3" fmla="*/ 29 h 29"/>
                <a:gd name="T4" fmla="*/ 31 w 64"/>
                <a:gd name="T5" fmla="*/ 10 h 29"/>
              </a:gdLst>
              <a:ahLst/>
              <a:cxnLst>
                <a:cxn ang="0">
                  <a:pos x="T0" y="T1"/>
                </a:cxn>
                <a:cxn ang="0">
                  <a:pos x="T2" y="T3"/>
                </a:cxn>
                <a:cxn ang="0">
                  <a:pos x="T4" y="T5"/>
                </a:cxn>
              </a:cxnLst>
              <a:rect l="0" t="0" r="r" b="b"/>
              <a:pathLst>
                <a:path w="64" h="29">
                  <a:moveTo>
                    <a:pt x="31" y="10"/>
                  </a:moveTo>
                  <a:cubicBezTo>
                    <a:pt x="0" y="24"/>
                    <a:pt x="34" y="29"/>
                    <a:pt x="34" y="29"/>
                  </a:cubicBezTo>
                  <a:cubicBezTo>
                    <a:pt x="64" y="16"/>
                    <a:pt x="57" y="0"/>
                    <a:pt x="31" y="1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9" name="Freeform 255">
              <a:extLst>
                <a:ext uri="{FF2B5EF4-FFF2-40B4-BE49-F238E27FC236}">
                  <a16:creationId xmlns:a16="http://schemas.microsoft.com/office/drawing/2014/main" id="{773708DE-9394-4B2D-BAD7-B4AF34770050}"/>
                </a:ext>
              </a:extLst>
            </p:cNvPr>
            <p:cNvSpPr>
              <a:spLocks/>
            </p:cNvSpPr>
            <p:nvPr/>
          </p:nvSpPr>
          <p:spPr bwMode="gray">
            <a:xfrm>
              <a:off x="4477073" y="3281020"/>
              <a:ext cx="55819" cy="46250"/>
            </a:xfrm>
            <a:custGeom>
              <a:avLst/>
              <a:gdLst>
                <a:gd name="T0" fmla="*/ 26 w 104"/>
                <a:gd name="T1" fmla="*/ 67 h 86"/>
                <a:gd name="T2" fmla="*/ 22 w 104"/>
                <a:gd name="T3" fmla="*/ 71 h 86"/>
                <a:gd name="T4" fmla="*/ 11 w 104"/>
                <a:gd name="T5" fmla="*/ 55 h 86"/>
                <a:gd name="T6" fmla="*/ 0 w 104"/>
                <a:gd name="T7" fmla="*/ 58 h 86"/>
                <a:gd name="T8" fmla="*/ 14 w 104"/>
                <a:gd name="T9" fmla="*/ 78 h 86"/>
                <a:gd name="T10" fmla="*/ 25 w 104"/>
                <a:gd name="T11" fmla="*/ 86 h 86"/>
                <a:gd name="T12" fmla="*/ 36 w 104"/>
                <a:gd name="T13" fmla="*/ 83 h 86"/>
                <a:gd name="T14" fmla="*/ 40 w 104"/>
                <a:gd name="T15" fmla="*/ 83 h 86"/>
                <a:gd name="T16" fmla="*/ 74 w 104"/>
                <a:gd name="T17" fmla="*/ 77 h 86"/>
                <a:gd name="T18" fmla="*/ 73 w 104"/>
                <a:gd name="T19" fmla="*/ 85 h 86"/>
                <a:gd name="T20" fmla="*/ 92 w 104"/>
                <a:gd name="T21" fmla="*/ 78 h 86"/>
                <a:gd name="T22" fmla="*/ 85 w 104"/>
                <a:gd name="T23" fmla="*/ 70 h 86"/>
                <a:gd name="T24" fmla="*/ 100 w 104"/>
                <a:gd name="T25" fmla="*/ 75 h 86"/>
                <a:gd name="T26" fmla="*/ 104 w 104"/>
                <a:gd name="T27" fmla="*/ 63 h 86"/>
                <a:gd name="T28" fmla="*/ 90 w 104"/>
                <a:gd name="T29" fmla="*/ 44 h 86"/>
                <a:gd name="T30" fmla="*/ 72 w 104"/>
                <a:gd name="T31" fmla="*/ 35 h 86"/>
                <a:gd name="T32" fmla="*/ 69 w 104"/>
                <a:gd name="T33" fmla="*/ 20 h 86"/>
                <a:gd name="T34" fmla="*/ 59 w 104"/>
                <a:gd name="T35" fmla="*/ 0 h 86"/>
                <a:gd name="T36" fmla="*/ 51 w 104"/>
                <a:gd name="T37" fmla="*/ 0 h 86"/>
                <a:gd name="T38" fmla="*/ 47 w 104"/>
                <a:gd name="T39" fmla="*/ 7 h 86"/>
                <a:gd name="T40" fmla="*/ 40 w 104"/>
                <a:gd name="T41" fmla="*/ 3 h 86"/>
                <a:gd name="T42" fmla="*/ 28 w 104"/>
                <a:gd name="T43" fmla="*/ 14 h 86"/>
                <a:gd name="T44" fmla="*/ 49 w 104"/>
                <a:gd name="T45" fmla="*/ 34 h 86"/>
                <a:gd name="T46" fmla="*/ 64 w 104"/>
                <a:gd name="T47" fmla="*/ 39 h 86"/>
                <a:gd name="T48" fmla="*/ 45 w 104"/>
                <a:gd name="T49" fmla="*/ 45 h 86"/>
                <a:gd name="T50" fmla="*/ 33 w 104"/>
                <a:gd name="T51" fmla="*/ 60 h 86"/>
                <a:gd name="T52" fmla="*/ 63 w 104"/>
                <a:gd name="T53" fmla="*/ 61 h 86"/>
                <a:gd name="T54" fmla="*/ 26 w 104"/>
                <a:gd name="T55"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86">
                  <a:moveTo>
                    <a:pt x="26" y="67"/>
                  </a:moveTo>
                  <a:cubicBezTo>
                    <a:pt x="22" y="71"/>
                    <a:pt x="22" y="71"/>
                    <a:pt x="22" y="71"/>
                  </a:cubicBezTo>
                  <a:cubicBezTo>
                    <a:pt x="11" y="55"/>
                    <a:pt x="11" y="55"/>
                    <a:pt x="11" y="55"/>
                  </a:cubicBezTo>
                  <a:cubicBezTo>
                    <a:pt x="0" y="58"/>
                    <a:pt x="0" y="58"/>
                    <a:pt x="0" y="58"/>
                  </a:cubicBezTo>
                  <a:cubicBezTo>
                    <a:pt x="14" y="78"/>
                    <a:pt x="14" y="78"/>
                    <a:pt x="14" y="78"/>
                  </a:cubicBezTo>
                  <a:cubicBezTo>
                    <a:pt x="25" y="86"/>
                    <a:pt x="25" y="86"/>
                    <a:pt x="25" y="86"/>
                  </a:cubicBezTo>
                  <a:cubicBezTo>
                    <a:pt x="36" y="83"/>
                    <a:pt x="36" y="83"/>
                    <a:pt x="36" y="83"/>
                  </a:cubicBezTo>
                  <a:cubicBezTo>
                    <a:pt x="40" y="83"/>
                    <a:pt x="40" y="83"/>
                    <a:pt x="40" y="83"/>
                  </a:cubicBezTo>
                  <a:cubicBezTo>
                    <a:pt x="74" y="77"/>
                    <a:pt x="74" y="77"/>
                    <a:pt x="74" y="77"/>
                  </a:cubicBezTo>
                  <a:cubicBezTo>
                    <a:pt x="73" y="85"/>
                    <a:pt x="73" y="85"/>
                    <a:pt x="73" y="85"/>
                  </a:cubicBezTo>
                  <a:cubicBezTo>
                    <a:pt x="92" y="78"/>
                    <a:pt x="92" y="78"/>
                    <a:pt x="92" y="78"/>
                  </a:cubicBezTo>
                  <a:cubicBezTo>
                    <a:pt x="92" y="78"/>
                    <a:pt x="85" y="74"/>
                    <a:pt x="85" y="70"/>
                  </a:cubicBezTo>
                  <a:cubicBezTo>
                    <a:pt x="89" y="63"/>
                    <a:pt x="100" y="75"/>
                    <a:pt x="100" y="75"/>
                  </a:cubicBezTo>
                  <a:cubicBezTo>
                    <a:pt x="104" y="63"/>
                    <a:pt x="104" y="63"/>
                    <a:pt x="104" y="63"/>
                  </a:cubicBezTo>
                  <a:cubicBezTo>
                    <a:pt x="90" y="44"/>
                    <a:pt x="90" y="44"/>
                    <a:pt x="90" y="44"/>
                  </a:cubicBezTo>
                  <a:cubicBezTo>
                    <a:pt x="72" y="35"/>
                    <a:pt x="72" y="35"/>
                    <a:pt x="72" y="35"/>
                  </a:cubicBezTo>
                  <a:cubicBezTo>
                    <a:pt x="69" y="20"/>
                    <a:pt x="69" y="20"/>
                    <a:pt x="69" y="20"/>
                  </a:cubicBezTo>
                  <a:cubicBezTo>
                    <a:pt x="59" y="0"/>
                    <a:pt x="59" y="0"/>
                    <a:pt x="59" y="0"/>
                  </a:cubicBezTo>
                  <a:cubicBezTo>
                    <a:pt x="51" y="0"/>
                    <a:pt x="51" y="0"/>
                    <a:pt x="51" y="0"/>
                  </a:cubicBezTo>
                  <a:cubicBezTo>
                    <a:pt x="47" y="7"/>
                    <a:pt x="47" y="7"/>
                    <a:pt x="47" y="7"/>
                  </a:cubicBezTo>
                  <a:cubicBezTo>
                    <a:pt x="40" y="3"/>
                    <a:pt x="40" y="3"/>
                    <a:pt x="40" y="3"/>
                  </a:cubicBezTo>
                  <a:cubicBezTo>
                    <a:pt x="28" y="14"/>
                    <a:pt x="28" y="14"/>
                    <a:pt x="28" y="14"/>
                  </a:cubicBezTo>
                  <a:cubicBezTo>
                    <a:pt x="49" y="34"/>
                    <a:pt x="49" y="34"/>
                    <a:pt x="49" y="34"/>
                  </a:cubicBezTo>
                  <a:cubicBezTo>
                    <a:pt x="49" y="34"/>
                    <a:pt x="65" y="31"/>
                    <a:pt x="64" y="39"/>
                  </a:cubicBezTo>
                  <a:cubicBezTo>
                    <a:pt x="68" y="46"/>
                    <a:pt x="45" y="45"/>
                    <a:pt x="45" y="45"/>
                  </a:cubicBezTo>
                  <a:cubicBezTo>
                    <a:pt x="33" y="60"/>
                    <a:pt x="33" y="60"/>
                    <a:pt x="33" y="60"/>
                  </a:cubicBezTo>
                  <a:cubicBezTo>
                    <a:pt x="33" y="60"/>
                    <a:pt x="63" y="58"/>
                    <a:pt x="63" y="61"/>
                  </a:cubicBezTo>
                  <a:cubicBezTo>
                    <a:pt x="59" y="69"/>
                    <a:pt x="26" y="67"/>
                    <a:pt x="26" y="6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0" name="Freeform 256">
              <a:extLst>
                <a:ext uri="{FF2B5EF4-FFF2-40B4-BE49-F238E27FC236}">
                  <a16:creationId xmlns:a16="http://schemas.microsoft.com/office/drawing/2014/main" id="{B4F80F62-61BC-4CC5-A606-105B2A7F3E21}"/>
                </a:ext>
              </a:extLst>
            </p:cNvPr>
            <p:cNvSpPr>
              <a:spLocks/>
            </p:cNvSpPr>
            <p:nvPr/>
          </p:nvSpPr>
          <p:spPr bwMode="gray">
            <a:xfrm>
              <a:off x="4483453" y="3351191"/>
              <a:ext cx="33491" cy="35086"/>
            </a:xfrm>
            <a:custGeom>
              <a:avLst/>
              <a:gdLst>
                <a:gd name="T0" fmla="*/ 12 w 21"/>
                <a:gd name="T1" fmla="*/ 13 h 22"/>
                <a:gd name="T2" fmla="*/ 21 w 21"/>
                <a:gd name="T3" fmla="*/ 0 h 22"/>
                <a:gd name="T4" fmla="*/ 17 w 21"/>
                <a:gd name="T5" fmla="*/ 1 h 22"/>
                <a:gd name="T6" fmla="*/ 12 w 21"/>
                <a:gd name="T7" fmla="*/ 4 h 22"/>
                <a:gd name="T8" fmla="*/ 8 w 21"/>
                <a:gd name="T9" fmla="*/ 4 h 22"/>
                <a:gd name="T10" fmla="*/ 7 w 21"/>
                <a:gd name="T11" fmla="*/ 9 h 22"/>
                <a:gd name="T12" fmla="*/ 11 w 21"/>
                <a:gd name="T13" fmla="*/ 9 h 22"/>
                <a:gd name="T14" fmla="*/ 9 w 21"/>
                <a:gd name="T15" fmla="*/ 11 h 22"/>
                <a:gd name="T16" fmla="*/ 2 w 21"/>
                <a:gd name="T17" fmla="*/ 13 h 22"/>
                <a:gd name="T18" fmla="*/ 0 w 21"/>
                <a:gd name="T19" fmla="*/ 18 h 22"/>
                <a:gd name="T20" fmla="*/ 1 w 21"/>
                <a:gd name="T21" fmla="*/ 22 h 22"/>
                <a:gd name="T22" fmla="*/ 12 w 21"/>
                <a:gd name="T23"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2">
                  <a:moveTo>
                    <a:pt x="12" y="13"/>
                  </a:moveTo>
                  <a:lnTo>
                    <a:pt x="21" y="0"/>
                  </a:lnTo>
                  <a:lnTo>
                    <a:pt x="17" y="1"/>
                  </a:lnTo>
                  <a:lnTo>
                    <a:pt x="12" y="4"/>
                  </a:lnTo>
                  <a:lnTo>
                    <a:pt x="8" y="4"/>
                  </a:lnTo>
                  <a:lnTo>
                    <a:pt x="7" y="9"/>
                  </a:lnTo>
                  <a:lnTo>
                    <a:pt x="11" y="9"/>
                  </a:lnTo>
                  <a:lnTo>
                    <a:pt x="9" y="11"/>
                  </a:lnTo>
                  <a:lnTo>
                    <a:pt x="2" y="13"/>
                  </a:lnTo>
                  <a:lnTo>
                    <a:pt x="0" y="18"/>
                  </a:lnTo>
                  <a:lnTo>
                    <a:pt x="1" y="22"/>
                  </a:lnTo>
                  <a:lnTo>
                    <a:pt x="12"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1" name="Freeform 257">
              <a:extLst>
                <a:ext uri="{FF2B5EF4-FFF2-40B4-BE49-F238E27FC236}">
                  <a16:creationId xmlns:a16="http://schemas.microsoft.com/office/drawing/2014/main" id="{409FF6C7-FA2C-4E4E-85B4-4EBA8F9DCD06}"/>
                </a:ext>
              </a:extLst>
            </p:cNvPr>
            <p:cNvSpPr>
              <a:spLocks/>
            </p:cNvSpPr>
            <p:nvPr/>
          </p:nvSpPr>
          <p:spPr bwMode="gray">
            <a:xfrm>
              <a:off x="4544055" y="3199685"/>
              <a:ext cx="4785" cy="7975"/>
            </a:xfrm>
            <a:custGeom>
              <a:avLst/>
              <a:gdLst>
                <a:gd name="T0" fmla="*/ 3 w 3"/>
                <a:gd name="T1" fmla="*/ 5 h 5"/>
                <a:gd name="T2" fmla="*/ 2 w 3"/>
                <a:gd name="T3" fmla="*/ 0 h 5"/>
                <a:gd name="T4" fmla="*/ 0 w 3"/>
                <a:gd name="T5" fmla="*/ 3 h 5"/>
                <a:gd name="T6" fmla="*/ 3 w 3"/>
                <a:gd name="T7" fmla="*/ 5 h 5"/>
              </a:gdLst>
              <a:ahLst/>
              <a:cxnLst>
                <a:cxn ang="0">
                  <a:pos x="T0" y="T1"/>
                </a:cxn>
                <a:cxn ang="0">
                  <a:pos x="T2" y="T3"/>
                </a:cxn>
                <a:cxn ang="0">
                  <a:pos x="T4" y="T5"/>
                </a:cxn>
                <a:cxn ang="0">
                  <a:pos x="T6" y="T7"/>
                </a:cxn>
              </a:cxnLst>
              <a:rect l="0" t="0" r="r" b="b"/>
              <a:pathLst>
                <a:path w="3" h="5">
                  <a:moveTo>
                    <a:pt x="3" y="5"/>
                  </a:moveTo>
                  <a:lnTo>
                    <a:pt x="2" y="0"/>
                  </a:lnTo>
                  <a:lnTo>
                    <a:pt x="0" y="3"/>
                  </a:lnTo>
                  <a:lnTo>
                    <a:pt x="3"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2" name="Freeform 258">
              <a:extLst>
                <a:ext uri="{FF2B5EF4-FFF2-40B4-BE49-F238E27FC236}">
                  <a16:creationId xmlns:a16="http://schemas.microsoft.com/office/drawing/2014/main" id="{B79D6FE9-B8F0-4D72-A3DF-E373FB592B2F}"/>
                </a:ext>
              </a:extLst>
            </p:cNvPr>
            <p:cNvSpPr>
              <a:spLocks/>
            </p:cNvSpPr>
            <p:nvPr/>
          </p:nvSpPr>
          <p:spPr bwMode="gray">
            <a:xfrm>
              <a:off x="4513753" y="3247529"/>
              <a:ext cx="6379" cy="7975"/>
            </a:xfrm>
            <a:custGeom>
              <a:avLst/>
              <a:gdLst>
                <a:gd name="T0" fmla="*/ 4 w 4"/>
                <a:gd name="T1" fmla="*/ 0 h 5"/>
                <a:gd name="T2" fmla="*/ 0 w 4"/>
                <a:gd name="T3" fmla="*/ 2 h 5"/>
                <a:gd name="T4" fmla="*/ 2 w 4"/>
                <a:gd name="T5" fmla="*/ 5 h 5"/>
                <a:gd name="T6" fmla="*/ 4 w 4"/>
                <a:gd name="T7" fmla="*/ 0 h 5"/>
              </a:gdLst>
              <a:ahLst/>
              <a:cxnLst>
                <a:cxn ang="0">
                  <a:pos x="T0" y="T1"/>
                </a:cxn>
                <a:cxn ang="0">
                  <a:pos x="T2" y="T3"/>
                </a:cxn>
                <a:cxn ang="0">
                  <a:pos x="T4" y="T5"/>
                </a:cxn>
                <a:cxn ang="0">
                  <a:pos x="T6" y="T7"/>
                </a:cxn>
              </a:cxnLst>
              <a:rect l="0" t="0" r="r" b="b"/>
              <a:pathLst>
                <a:path w="4" h="5">
                  <a:moveTo>
                    <a:pt x="4" y="0"/>
                  </a:moveTo>
                  <a:lnTo>
                    <a:pt x="0" y="2"/>
                  </a:lnTo>
                  <a:lnTo>
                    <a:pt x="2" y="5"/>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3" name="Freeform 259">
              <a:extLst>
                <a:ext uri="{FF2B5EF4-FFF2-40B4-BE49-F238E27FC236}">
                  <a16:creationId xmlns:a16="http://schemas.microsoft.com/office/drawing/2014/main" id="{85C324BD-946B-4596-BEA4-734B2499C09C}"/>
                </a:ext>
              </a:extLst>
            </p:cNvPr>
            <p:cNvSpPr>
              <a:spLocks/>
            </p:cNvSpPr>
            <p:nvPr/>
          </p:nvSpPr>
          <p:spPr bwMode="gray">
            <a:xfrm>
              <a:off x="4552029" y="3166193"/>
              <a:ext cx="4785" cy="14354"/>
            </a:xfrm>
            <a:custGeom>
              <a:avLst/>
              <a:gdLst>
                <a:gd name="T0" fmla="*/ 8 w 9"/>
                <a:gd name="T1" fmla="*/ 19 h 26"/>
                <a:gd name="T2" fmla="*/ 9 w 9"/>
                <a:gd name="T3" fmla="*/ 0 h 26"/>
                <a:gd name="T4" fmla="*/ 5 w 9"/>
                <a:gd name="T5" fmla="*/ 3 h 26"/>
                <a:gd name="T6" fmla="*/ 0 w 9"/>
                <a:gd name="T7" fmla="*/ 22 h 26"/>
                <a:gd name="T8" fmla="*/ 8 w 9"/>
                <a:gd name="T9" fmla="*/ 19 h 26"/>
              </a:gdLst>
              <a:ahLst/>
              <a:cxnLst>
                <a:cxn ang="0">
                  <a:pos x="T0" y="T1"/>
                </a:cxn>
                <a:cxn ang="0">
                  <a:pos x="T2" y="T3"/>
                </a:cxn>
                <a:cxn ang="0">
                  <a:pos x="T4" y="T5"/>
                </a:cxn>
                <a:cxn ang="0">
                  <a:pos x="T6" y="T7"/>
                </a:cxn>
                <a:cxn ang="0">
                  <a:pos x="T8" y="T9"/>
                </a:cxn>
              </a:cxnLst>
              <a:rect l="0" t="0" r="r" b="b"/>
              <a:pathLst>
                <a:path w="9" h="26">
                  <a:moveTo>
                    <a:pt x="8" y="19"/>
                  </a:moveTo>
                  <a:cubicBezTo>
                    <a:pt x="9" y="0"/>
                    <a:pt x="9" y="0"/>
                    <a:pt x="9" y="0"/>
                  </a:cubicBezTo>
                  <a:cubicBezTo>
                    <a:pt x="5" y="3"/>
                    <a:pt x="5" y="3"/>
                    <a:pt x="5" y="3"/>
                  </a:cubicBezTo>
                  <a:cubicBezTo>
                    <a:pt x="0" y="22"/>
                    <a:pt x="0" y="22"/>
                    <a:pt x="0" y="22"/>
                  </a:cubicBezTo>
                  <a:cubicBezTo>
                    <a:pt x="0" y="22"/>
                    <a:pt x="8" y="26"/>
                    <a:pt x="8"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4" name="Freeform 260">
              <a:extLst>
                <a:ext uri="{FF2B5EF4-FFF2-40B4-BE49-F238E27FC236}">
                  <a16:creationId xmlns:a16="http://schemas.microsoft.com/office/drawing/2014/main" id="{637E5746-DCFA-4006-9781-EB83F62209EE}"/>
                </a:ext>
              </a:extLst>
            </p:cNvPr>
            <p:cNvSpPr>
              <a:spLocks/>
            </p:cNvSpPr>
            <p:nvPr/>
          </p:nvSpPr>
          <p:spPr bwMode="gray">
            <a:xfrm>
              <a:off x="4448367" y="3365545"/>
              <a:ext cx="33491" cy="38275"/>
            </a:xfrm>
            <a:custGeom>
              <a:avLst/>
              <a:gdLst>
                <a:gd name="T0" fmla="*/ 60 w 65"/>
                <a:gd name="T1" fmla="*/ 23 h 75"/>
                <a:gd name="T2" fmla="*/ 65 w 65"/>
                <a:gd name="T3" fmla="*/ 0 h 75"/>
                <a:gd name="T4" fmla="*/ 35 w 65"/>
                <a:gd name="T5" fmla="*/ 10 h 75"/>
                <a:gd name="T6" fmla="*/ 35 w 65"/>
                <a:gd name="T7" fmla="*/ 14 h 75"/>
                <a:gd name="T8" fmla="*/ 20 w 65"/>
                <a:gd name="T9" fmla="*/ 6 h 75"/>
                <a:gd name="T10" fmla="*/ 4 w 65"/>
                <a:gd name="T11" fmla="*/ 24 h 75"/>
                <a:gd name="T12" fmla="*/ 0 w 65"/>
                <a:gd name="T13" fmla="*/ 43 h 75"/>
                <a:gd name="T14" fmla="*/ 7 w 65"/>
                <a:gd name="T15" fmla="*/ 43 h 75"/>
                <a:gd name="T16" fmla="*/ 23 w 65"/>
                <a:gd name="T17" fmla="*/ 21 h 75"/>
                <a:gd name="T18" fmla="*/ 38 w 65"/>
                <a:gd name="T19" fmla="*/ 26 h 75"/>
                <a:gd name="T20" fmla="*/ 37 w 65"/>
                <a:gd name="T21" fmla="*/ 37 h 75"/>
                <a:gd name="T22" fmla="*/ 26 w 65"/>
                <a:gd name="T23" fmla="*/ 37 h 75"/>
                <a:gd name="T24" fmla="*/ 29 w 65"/>
                <a:gd name="T25" fmla="*/ 56 h 75"/>
                <a:gd name="T26" fmla="*/ 13 w 65"/>
                <a:gd name="T27" fmla="*/ 67 h 75"/>
                <a:gd name="T28" fmla="*/ 32 w 65"/>
                <a:gd name="T29" fmla="*/ 68 h 75"/>
                <a:gd name="T30" fmla="*/ 59 w 65"/>
                <a:gd name="T31" fmla="*/ 54 h 75"/>
                <a:gd name="T32" fmla="*/ 52 w 65"/>
                <a:gd name="T33" fmla="*/ 38 h 75"/>
                <a:gd name="T34" fmla="*/ 60 w 65"/>
                <a:gd name="T35" fmla="*/ 31 h 75"/>
                <a:gd name="T36" fmla="*/ 60 w 65"/>
                <a:gd name="T3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75">
                  <a:moveTo>
                    <a:pt x="60" y="23"/>
                  </a:moveTo>
                  <a:cubicBezTo>
                    <a:pt x="61" y="12"/>
                    <a:pt x="65" y="0"/>
                    <a:pt x="65" y="0"/>
                  </a:cubicBezTo>
                  <a:cubicBezTo>
                    <a:pt x="35" y="10"/>
                    <a:pt x="35" y="10"/>
                    <a:pt x="35" y="10"/>
                  </a:cubicBezTo>
                  <a:cubicBezTo>
                    <a:pt x="35" y="14"/>
                    <a:pt x="35" y="14"/>
                    <a:pt x="35" y="14"/>
                  </a:cubicBezTo>
                  <a:cubicBezTo>
                    <a:pt x="20" y="6"/>
                    <a:pt x="20" y="6"/>
                    <a:pt x="20" y="6"/>
                  </a:cubicBezTo>
                  <a:cubicBezTo>
                    <a:pt x="20" y="6"/>
                    <a:pt x="9" y="9"/>
                    <a:pt x="4" y="24"/>
                  </a:cubicBezTo>
                  <a:cubicBezTo>
                    <a:pt x="4" y="36"/>
                    <a:pt x="0" y="43"/>
                    <a:pt x="0" y="43"/>
                  </a:cubicBezTo>
                  <a:cubicBezTo>
                    <a:pt x="7" y="43"/>
                    <a:pt x="7" y="43"/>
                    <a:pt x="7" y="43"/>
                  </a:cubicBezTo>
                  <a:cubicBezTo>
                    <a:pt x="23" y="21"/>
                    <a:pt x="23" y="21"/>
                    <a:pt x="23" y="21"/>
                  </a:cubicBezTo>
                  <a:cubicBezTo>
                    <a:pt x="38" y="26"/>
                    <a:pt x="38" y="26"/>
                    <a:pt x="38" y="26"/>
                  </a:cubicBezTo>
                  <a:cubicBezTo>
                    <a:pt x="37" y="37"/>
                    <a:pt x="37" y="37"/>
                    <a:pt x="37" y="37"/>
                  </a:cubicBezTo>
                  <a:cubicBezTo>
                    <a:pt x="37" y="37"/>
                    <a:pt x="26" y="33"/>
                    <a:pt x="26" y="37"/>
                  </a:cubicBezTo>
                  <a:cubicBezTo>
                    <a:pt x="26" y="41"/>
                    <a:pt x="29" y="56"/>
                    <a:pt x="29" y="56"/>
                  </a:cubicBezTo>
                  <a:cubicBezTo>
                    <a:pt x="29" y="56"/>
                    <a:pt x="14" y="59"/>
                    <a:pt x="13" y="67"/>
                  </a:cubicBezTo>
                  <a:cubicBezTo>
                    <a:pt x="17" y="75"/>
                    <a:pt x="32" y="68"/>
                    <a:pt x="32" y="68"/>
                  </a:cubicBezTo>
                  <a:cubicBezTo>
                    <a:pt x="32" y="68"/>
                    <a:pt x="51" y="68"/>
                    <a:pt x="59" y="54"/>
                  </a:cubicBezTo>
                  <a:cubicBezTo>
                    <a:pt x="63" y="42"/>
                    <a:pt x="52" y="38"/>
                    <a:pt x="52" y="38"/>
                  </a:cubicBezTo>
                  <a:cubicBezTo>
                    <a:pt x="60" y="31"/>
                    <a:pt x="60" y="31"/>
                    <a:pt x="60" y="31"/>
                  </a:cubicBezTo>
                  <a:lnTo>
                    <a:pt x="60" y="2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5" name="Freeform 261">
              <a:extLst>
                <a:ext uri="{FF2B5EF4-FFF2-40B4-BE49-F238E27FC236}">
                  <a16:creationId xmlns:a16="http://schemas.microsoft.com/office/drawing/2014/main" id="{BA453A54-FA5C-43BA-B662-23BA6348D58C}"/>
                </a:ext>
              </a:extLst>
            </p:cNvPr>
            <p:cNvSpPr>
              <a:spLocks/>
            </p:cNvSpPr>
            <p:nvPr/>
          </p:nvSpPr>
          <p:spPr bwMode="gray">
            <a:xfrm>
              <a:off x="4446771" y="3279425"/>
              <a:ext cx="19138" cy="12758"/>
            </a:xfrm>
            <a:custGeom>
              <a:avLst/>
              <a:gdLst>
                <a:gd name="T0" fmla="*/ 11 w 12"/>
                <a:gd name="T1" fmla="*/ 4 h 8"/>
                <a:gd name="T2" fmla="*/ 12 w 12"/>
                <a:gd name="T3" fmla="*/ 1 h 8"/>
                <a:gd name="T4" fmla="*/ 9 w 12"/>
                <a:gd name="T5" fmla="*/ 0 h 8"/>
                <a:gd name="T6" fmla="*/ 6 w 12"/>
                <a:gd name="T7" fmla="*/ 2 h 8"/>
                <a:gd name="T8" fmla="*/ 2 w 12"/>
                <a:gd name="T9" fmla="*/ 1 h 8"/>
                <a:gd name="T10" fmla="*/ 0 w 12"/>
                <a:gd name="T11" fmla="*/ 7 h 8"/>
                <a:gd name="T12" fmla="*/ 2 w 12"/>
                <a:gd name="T13" fmla="*/ 8 h 8"/>
                <a:gd name="T14" fmla="*/ 7 w 12"/>
                <a:gd name="T15" fmla="*/ 5 h 8"/>
                <a:gd name="T16" fmla="*/ 11 w 1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11" y="4"/>
                  </a:moveTo>
                  <a:lnTo>
                    <a:pt x="12" y="1"/>
                  </a:lnTo>
                  <a:lnTo>
                    <a:pt x="9" y="0"/>
                  </a:lnTo>
                  <a:lnTo>
                    <a:pt x="6" y="2"/>
                  </a:lnTo>
                  <a:lnTo>
                    <a:pt x="2" y="1"/>
                  </a:lnTo>
                  <a:lnTo>
                    <a:pt x="0" y="7"/>
                  </a:lnTo>
                  <a:lnTo>
                    <a:pt x="2" y="8"/>
                  </a:lnTo>
                  <a:lnTo>
                    <a:pt x="7" y="5"/>
                  </a:lnTo>
                  <a:lnTo>
                    <a:pt x="11"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6" name="Freeform 262">
              <a:extLst>
                <a:ext uri="{FF2B5EF4-FFF2-40B4-BE49-F238E27FC236}">
                  <a16:creationId xmlns:a16="http://schemas.microsoft.com/office/drawing/2014/main" id="{1BBEC450-8073-47CC-A558-29EF3E33EC8E}"/>
                </a:ext>
              </a:extLst>
            </p:cNvPr>
            <p:cNvSpPr>
              <a:spLocks/>
            </p:cNvSpPr>
            <p:nvPr/>
          </p:nvSpPr>
          <p:spPr bwMode="gray">
            <a:xfrm>
              <a:off x="4477073" y="3341622"/>
              <a:ext cx="12758" cy="11164"/>
            </a:xfrm>
            <a:custGeom>
              <a:avLst/>
              <a:gdLst>
                <a:gd name="T0" fmla="*/ 12 w 23"/>
                <a:gd name="T1" fmla="*/ 15 h 22"/>
                <a:gd name="T2" fmla="*/ 23 w 23"/>
                <a:gd name="T3" fmla="*/ 8 h 22"/>
                <a:gd name="T4" fmla="*/ 8 w 23"/>
                <a:gd name="T5" fmla="*/ 3 h 22"/>
                <a:gd name="T6" fmla="*/ 0 w 23"/>
                <a:gd name="T7" fmla="*/ 18 h 22"/>
                <a:gd name="T8" fmla="*/ 11 w 23"/>
                <a:gd name="T9" fmla="*/ 22 h 22"/>
                <a:gd name="T10" fmla="*/ 12 w 23"/>
                <a:gd name="T11" fmla="*/ 15 h 22"/>
              </a:gdLst>
              <a:ahLst/>
              <a:cxnLst>
                <a:cxn ang="0">
                  <a:pos x="T0" y="T1"/>
                </a:cxn>
                <a:cxn ang="0">
                  <a:pos x="T2" y="T3"/>
                </a:cxn>
                <a:cxn ang="0">
                  <a:pos x="T4" y="T5"/>
                </a:cxn>
                <a:cxn ang="0">
                  <a:pos x="T6" y="T7"/>
                </a:cxn>
                <a:cxn ang="0">
                  <a:pos x="T8" y="T9"/>
                </a:cxn>
                <a:cxn ang="0">
                  <a:pos x="T10" y="T11"/>
                </a:cxn>
              </a:cxnLst>
              <a:rect l="0" t="0" r="r" b="b"/>
              <a:pathLst>
                <a:path w="23" h="22">
                  <a:moveTo>
                    <a:pt x="12" y="15"/>
                  </a:moveTo>
                  <a:cubicBezTo>
                    <a:pt x="23" y="8"/>
                    <a:pt x="23" y="8"/>
                    <a:pt x="23" y="8"/>
                  </a:cubicBezTo>
                  <a:cubicBezTo>
                    <a:pt x="23" y="8"/>
                    <a:pt x="20" y="0"/>
                    <a:pt x="8" y="3"/>
                  </a:cubicBezTo>
                  <a:cubicBezTo>
                    <a:pt x="1" y="7"/>
                    <a:pt x="0" y="18"/>
                    <a:pt x="0" y="18"/>
                  </a:cubicBezTo>
                  <a:cubicBezTo>
                    <a:pt x="11" y="22"/>
                    <a:pt x="11" y="22"/>
                    <a:pt x="11" y="22"/>
                  </a:cubicBezTo>
                  <a:lnTo>
                    <a:pt x="12" y="1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7" name="Freeform 263">
              <a:extLst>
                <a:ext uri="{FF2B5EF4-FFF2-40B4-BE49-F238E27FC236}">
                  <a16:creationId xmlns:a16="http://schemas.microsoft.com/office/drawing/2014/main" id="{8A1C332A-8DB1-4E72-BA08-CABB2F101090}"/>
                </a:ext>
              </a:extLst>
            </p:cNvPr>
            <p:cNvSpPr>
              <a:spLocks/>
            </p:cNvSpPr>
            <p:nvPr/>
          </p:nvSpPr>
          <p:spPr bwMode="gray">
            <a:xfrm>
              <a:off x="4493021" y="3222012"/>
              <a:ext cx="7975" cy="7975"/>
            </a:xfrm>
            <a:custGeom>
              <a:avLst/>
              <a:gdLst>
                <a:gd name="T0" fmla="*/ 5 w 5"/>
                <a:gd name="T1" fmla="*/ 5 h 5"/>
                <a:gd name="T2" fmla="*/ 5 w 5"/>
                <a:gd name="T3" fmla="*/ 0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lnTo>
                    <a:pt x="5" y="0"/>
                  </a:lnTo>
                  <a:lnTo>
                    <a:pt x="0" y="0"/>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8" name="Freeform 264">
              <a:extLst>
                <a:ext uri="{FF2B5EF4-FFF2-40B4-BE49-F238E27FC236}">
                  <a16:creationId xmlns:a16="http://schemas.microsoft.com/office/drawing/2014/main" id="{E7C7B03D-DAF5-4229-AE97-D505A29F8AE9}"/>
                </a:ext>
              </a:extLst>
            </p:cNvPr>
            <p:cNvSpPr>
              <a:spLocks/>
            </p:cNvSpPr>
            <p:nvPr/>
          </p:nvSpPr>
          <p:spPr bwMode="gray">
            <a:xfrm>
              <a:off x="4502590" y="3231581"/>
              <a:ext cx="11164" cy="12758"/>
            </a:xfrm>
            <a:custGeom>
              <a:avLst/>
              <a:gdLst>
                <a:gd name="T0" fmla="*/ 0 w 7"/>
                <a:gd name="T1" fmla="*/ 2 h 8"/>
                <a:gd name="T2" fmla="*/ 2 w 7"/>
                <a:gd name="T3" fmla="*/ 8 h 8"/>
                <a:gd name="T4" fmla="*/ 6 w 7"/>
                <a:gd name="T5" fmla="*/ 6 h 8"/>
                <a:gd name="T6" fmla="*/ 7 w 7"/>
                <a:gd name="T7" fmla="*/ 2 h 8"/>
                <a:gd name="T8" fmla="*/ 5 w 7"/>
                <a:gd name="T9" fmla="*/ 0 h 8"/>
                <a:gd name="T10" fmla="*/ 0 w 7"/>
                <a:gd name="T11" fmla="*/ 2 h 8"/>
              </a:gdLst>
              <a:ahLst/>
              <a:cxnLst>
                <a:cxn ang="0">
                  <a:pos x="T0" y="T1"/>
                </a:cxn>
                <a:cxn ang="0">
                  <a:pos x="T2" y="T3"/>
                </a:cxn>
                <a:cxn ang="0">
                  <a:pos x="T4" y="T5"/>
                </a:cxn>
                <a:cxn ang="0">
                  <a:pos x="T6" y="T7"/>
                </a:cxn>
                <a:cxn ang="0">
                  <a:pos x="T8" y="T9"/>
                </a:cxn>
                <a:cxn ang="0">
                  <a:pos x="T10" y="T11"/>
                </a:cxn>
              </a:cxnLst>
              <a:rect l="0" t="0" r="r" b="b"/>
              <a:pathLst>
                <a:path w="7" h="8">
                  <a:moveTo>
                    <a:pt x="0" y="2"/>
                  </a:moveTo>
                  <a:lnTo>
                    <a:pt x="2" y="8"/>
                  </a:lnTo>
                  <a:lnTo>
                    <a:pt x="6" y="6"/>
                  </a:lnTo>
                  <a:lnTo>
                    <a:pt x="7" y="2"/>
                  </a:lnTo>
                  <a:lnTo>
                    <a:pt x="5"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9" name="Freeform 265">
              <a:extLst>
                <a:ext uri="{FF2B5EF4-FFF2-40B4-BE49-F238E27FC236}">
                  <a16:creationId xmlns:a16="http://schemas.microsoft.com/office/drawing/2014/main" id="{CD406D60-95C2-47AC-971A-ADC174435ED0}"/>
                </a:ext>
              </a:extLst>
            </p:cNvPr>
            <p:cNvSpPr>
              <a:spLocks/>
            </p:cNvSpPr>
            <p:nvPr/>
          </p:nvSpPr>
          <p:spPr bwMode="gray">
            <a:xfrm>
              <a:off x="4497805" y="3153435"/>
              <a:ext cx="60603" cy="84525"/>
            </a:xfrm>
            <a:custGeom>
              <a:avLst/>
              <a:gdLst>
                <a:gd name="T0" fmla="*/ 12 w 116"/>
                <a:gd name="T1" fmla="*/ 24 h 161"/>
                <a:gd name="T2" fmla="*/ 0 w 116"/>
                <a:gd name="T3" fmla="*/ 38 h 161"/>
                <a:gd name="T4" fmla="*/ 13 w 116"/>
                <a:gd name="T5" fmla="*/ 70 h 161"/>
                <a:gd name="T6" fmla="*/ 29 w 116"/>
                <a:gd name="T7" fmla="*/ 59 h 161"/>
                <a:gd name="T8" fmla="*/ 39 w 116"/>
                <a:gd name="T9" fmla="*/ 82 h 161"/>
                <a:gd name="T10" fmla="*/ 28 w 116"/>
                <a:gd name="T11" fmla="*/ 82 h 161"/>
                <a:gd name="T12" fmla="*/ 34 w 116"/>
                <a:gd name="T13" fmla="*/ 120 h 161"/>
                <a:gd name="T14" fmla="*/ 56 w 116"/>
                <a:gd name="T15" fmla="*/ 117 h 161"/>
                <a:gd name="T16" fmla="*/ 59 w 116"/>
                <a:gd name="T17" fmla="*/ 137 h 161"/>
                <a:gd name="T18" fmla="*/ 71 w 116"/>
                <a:gd name="T19" fmla="*/ 118 h 161"/>
                <a:gd name="T20" fmla="*/ 78 w 116"/>
                <a:gd name="T21" fmla="*/ 130 h 161"/>
                <a:gd name="T22" fmla="*/ 93 w 116"/>
                <a:gd name="T23" fmla="*/ 131 h 161"/>
                <a:gd name="T24" fmla="*/ 74 w 116"/>
                <a:gd name="T25" fmla="*/ 141 h 161"/>
                <a:gd name="T26" fmla="*/ 65 w 116"/>
                <a:gd name="T27" fmla="*/ 160 h 161"/>
                <a:gd name="T28" fmla="*/ 96 w 116"/>
                <a:gd name="T29" fmla="*/ 146 h 161"/>
                <a:gd name="T30" fmla="*/ 96 w 116"/>
                <a:gd name="T31" fmla="*/ 139 h 161"/>
                <a:gd name="T32" fmla="*/ 112 w 116"/>
                <a:gd name="T33" fmla="*/ 132 h 161"/>
                <a:gd name="T34" fmla="*/ 94 w 116"/>
                <a:gd name="T35" fmla="*/ 115 h 161"/>
                <a:gd name="T36" fmla="*/ 72 w 116"/>
                <a:gd name="T37" fmla="*/ 95 h 161"/>
                <a:gd name="T38" fmla="*/ 77 w 116"/>
                <a:gd name="T39" fmla="*/ 76 h 161"/>
                <a:gd name="T40" fmla="*/ 69 w 116"/>
                <a:gd name="T41" fmla="*/ 72 h 161"/>
                <a:gd name="T42" fmla="*/ 86 w 116"/>
                <a:gd name="T43" fmla="*/ 35 h 161"/>
                <a:gd name="T44" fmla="*/ 77 w 116"/>
                <a:gd name="T45" fmla="*/ 0 h 161"/>
                <a:gd name="T46" fmla="*/ 57 w 116"/>
                <a:gd name="T47" fmla="*/ 10 h 161"/>
                <a:gd name="T48" fmla="*/ 56 w 116"/>
                <a:gd name="T49" fmla="*/ 41 h 161"/>
                <a:gd name="T50" fmla="*/ 38 w 116"/>
                <a:gd name="T51" fmla="*/ 32 h 161"/>
                <a:gd name="T52" fmla="*/ 31 w 116"/>
                <a:gd name="T53" fmla="*/ 9 h 161"/>
                <a:gd name="T54" fmla="*/ 27 w 116"/>
                <a:gd name="T55" fmla="*/ 20 h 161"/>
                <a:gd name="T56" fmla="*/ 30 w 116"/>
                <a:gd name="T57" fmla="*/ 36 h 161"/>
                <a:gd name="T58" fmla="*/ 18 w 116"/>
                <a:gd name="T59" fmla="*/ 43 h 161"/>
                <a:gd name="T60" fmla="*/ 12 w 116"/>
                <a:gd name="T61" fmla="*/ 2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61">
                  <a:moveTo>
                    <a:pt x="12" y="24"/>
                  </a:moveTo>
                  <a:cubicBezTo>
                    <a:pt x="0" y="38"/>
                    <a:pt x="0" y="38"/>
                    <a:pt x="0" y="38"/>
                  </a:cubicBezTo>
                  <a:cubicBezTo>
                    <a:pt x="13" y="70"/>
                    <a:pt x="13" y="70"/>
                    <a:pt x="13" y="70"/>
                  </a:cubicBezTo>
                  <a:cubicBezTo>
                    <a:pt x="29" y="59"/>
                    <a:pt x="29" y="59"/>
                    <a:pt x="29" y="59"/>
                  </a:cubicBezTo>
                  <a:cubicBezTo>
                    <a:pt x="39" y="82"/>
                    <a:pt x="39" y="82"/>
                    <a:pt x="39" y="82"/>
                  </a:cubicBezTo>
                  <a:cubicBezTo>
                    <a:pt x="39" y="82"/>
                    <a:pt x="28" y="74"/>
                    <a:pt x="28" y="82"/>
                  </a:cubicBezTo>
                  <a:cubicBezTo>
                    <a:pt x="28" y="86"/>
                    <a:pt x="26" y="116"/>
                    <a:pt x="34" y="120"/>
                  </a:cubicBezTo>
                  <a:cubicBezTo>
                    <a:pt x="45" y="125"/>
                    <a:pt x="49" y="113"/>
                    <a:pt x="56" y="117"/>
                  </a:cubicBezTo>
                  <a:cubicBezTo>
                    <a:pt x="60" y="121"/>
                    <a:pt x="59" y="137"/>
                    <a:pt x="59" y="137"/>
                  </a:cubicBezTo>
                  <a:cubicBezTo>
                    <a:pt x="71" y="118"/>
                    <a:pt x="71" y="118"/>
                    <a:pt x="71" y="118"/>
                  </a:cubicBezTo>
                  <a:cubicBezTo>
                    <a:pt x="78" y="130"/>
                    <a:pt x="78" y="130"/>
                    <a:pt x="78" y="130"/>
                  </a:cubicBezTo>
                  <a:cubicBezTo>
                    <a:pt x="93" y="131"/>
                    <a:pt x="93" y="131"/>
                    <a:pt x="93" y="131"/>
                  </a:cubicBezTo>
                  <a:cubicBezTo>
                    <a:pt x="93" y="131"/>
                    <a:pt x="81" y="138"/>
                    <a:pt x="74" y="141"/>
                  </a:cubicBezTo>
                  <a:cubicBezTo>
                    <a:pt x="66" y="149"/>
                    <a:pt x="58" y="156"/>
                    <a:pt x="65" y="160"/>
                  </a:cubicBezTo>
                  <a:cubicBezTo>
                    <a:pt x="77" y="161"/>
                    <a:pt x="96" y="146"/>
                    <a:pt x="96" y="146"/>
                  </a:cubicBezTo>
                  <a:cubicBezTo>
                    <a:pt x="96" y="139"/>
                    <a:pt x="96" y="139"/>
                    <a:pt x="96" y="139"/>
                  </a:cubicBezTo>
                  <a:cubicBezTo>
                    <a:pt x="96" y="139"/>
                    <a:pt x="111" y="139"/>
                    <a:pt x="112" y="132"/>
                  </a:cubicBezTo>
                  <a:cubicBezTo>
                    <a:pt x="116" y="120"/>
                    <a:pt x="94" y="115"/>
                    <a:pt x="94" y="115"/>
                  </a:cubicBezTo>
                  <a:cubicBezTo>
                    <a:pt x="72" y="95"/>
                    <a:pt x="72" y="95"/>
                    <a:pt x="72" y="95"/>
                  </a:cubicBezTo>
                  <a:cubicBezTo>
                    <a:pt x="77" y="76"/>
                    <a:pt x="77" y="76"/>
                    <a:pt x="77" y="76"/>
                  </a:cubicBezTo>
                  <a:cubicBezTo>
                    <a:pt x="69" y="72"/>
                    <a:pt x="69" y="72"/>
                    <a:pt x="69" y="72"/>
                  </a:cubicBezTo>
                  <a:cubicBezTo>
                    <a:pt x="69" y="72"/>
                    <a:pt x="85" y="58"/>
                    <a:pt x="86" y="35"/>
                  </a:cubicBezTo>
                  <a:cubicBezTo>
                    <a:pt x="87" y="12"/>
                    <a:pt x="77" y="0"/>
                    <a:pt x="77" y="0"/>
                  </a:cubicBezTo>
                  <a:cubicBezTo>
                    <a:pt x="57" y="10"/>
                    <a:pt x="57" y="10"/>
                    <a:pt x="57" y="10"/>
                  </a:cubicBezTo>
                  <a:cubicBezTo>
                    <a:pt x="56" y="41"/>
                    <a:pt x="56" y="41"/>
                    <a:pt x="56" y="41"/>
                  </a:cubicBezTo>
                  <a:cubicBezTo>
                    <a:pt x="38" y="32"/>
                    <a:pt x="38" y="32"/>
                    <a:pt x="38" y="32"/>
                  </a:cubicBezTo>
                  <a:cubicBezTo>
                    <a:pt x="31" y="9"/>
                    <a:pt x="31" y="9"/>
                    <a:pt x="31" y="9"/>
                  </a:cubicBezTo>
                  <a:cubicBezTo>
                    <a:pt x="31" y="9"/>
                    <a:pt x="24" y="9"/>
                    <a:pt x="27" y="20"/>
                  </a:cubicBezTo>
                  <a:cubicBezTo>
                    <a:pt x="26" y="32"/>
                    <a:pt x="30" y="36"/>
                    <a:pt x="30" y="36"/>
                  </a:cubicBezTo>
                  <a:cubicBezTo>
                    <a:pt x="18" y="43"/>
                    <a:pt x="18" y="43"/>
                    <a:pt x="18" y="43"/>
                  </a:cubicBezTo>
                  <a:lnTo>
                    <a:pt x="12"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0" name="Freeform 266">
              <a:extLst>
                <a:ext uri="{FF2B5EF4-FFF2-40B4-BE49-F238E27FC236}">
                  <a16:creationId xmlns:a16="http://schemas.microsoft.com/office/drawing/2014/main" id="{902DE1B8-40B0-4903-A12C-E2865F2950D7}"/>
                </a:ext>
              </a:extLst>
            </p:cNvPr>
            <p:cNvSpPr>
              <a:spLocks/>
            </p:cNvSpPr>
            <p:nvPr/>
          </p:nvSpPr>
          <p:spPr bwMode="gray">
            <a:xfrm>
              <a:off x="4470694" y="3269857"/>
              <a:ext cx="17543" cy="12758"/>
            </a:xfrm>
            <a:custGeom>
              <a:avLst/>
              <a:gdLst>
                <a:gd name="T0" fmla="*/ 0 w 11"/>
                <a:gd name="T1" fmla="*/ 5 h 8"/>
                <a:gd name="T2" fmla="*/ 5 w 11"/>
                <a:gd name="T3" fmla="*/ 8 h 8"/>
                <a:gd name="T4" fmla="*/ 11 w 11"/>
                <a:gd name="T5" fmla="*/ 3 h 8"/>
                <a:gd name="T6" fmla="*/ 9 w 11"/>
                <a:gd name="T7" fmla="*/ 0 h 8"/>
                <a:gd name="T8" fmla="*/ 0 w 11"/>
                <a:gd name="T9" fmla="*/ 5 h 8"/>
              </a:gdLst>
              <a:ahLst/>
              <a:cxnLst>
                <a:cxn ang="0">
                  <a:pos x="T0" y="T1"/>
                </a:cxn>
                <a:cxn ang="0">
                  <a:pos x="T2" y="T3"/>
                </a:cxn>
                <a:cxn ang="0">
                  <a:pos x="T4" y="T5"/>
                </a:cxn>
                <a:cxn ang="0">
                  <a:pos x="T6" y="T7"/>
                </a:cxn>
                <a:cxn ang="0">
                  <a:pos x="T8" y="T9"/>
                </a:cxn>
              </a:cxnLst>
              <a:rect l="0" t="0" r="r" b="b"/>
              <a:pathLst>
                <a:path w="11" h="8">
                  <a:moveTo>
                    <a:pt x="0" y="5"/>
                  </a:moveTo>
                  <a:lnTo>
                    <a:pt x="5" y="8"/>
                  </a:lnTo>
                  <a:lnTo>
                    <a:pt x="11" y="3"/>
                  </a:lnTo>
                  <a:lnTo>
                    <a:pt x="9"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1" name="Freeform 267">
              <a:extLst>
                <a:ext uri="{FF2B5EF4-FFF2-40B4-BE49-F238E27FC236}">
                  <a16:creationId xmlns:a16="http://schemas.microsoft.com/office/drawing/2014/main" id="{CF25C711-4BEA-4E36-A511-B7A9AE89FCB0}"/>
                </a:ext>
              </a:extLst>
            </p:cNvPr>
            <p:cNvSpPr>
              <a:spLocks/>
            </p:cNvSpPr>
            <p:nvPr/>
          </p:nvSpPr>
          <p:spPr bwMode="gray">
            <a:xfrm>
              <a:off x="4121431" y="3614335"/>
              <a:ext cx="11164" cy="9569"/>
            </a:xfrm>
            <a:custGeom>
              <a:avLst/>
              <a:gdLst>
                <a:gd name="T0" fmla="*/ 0 w 7"/>
                <a:gd name="T1" fmla="*/ 0 h 6"/>
                <a:gd name="T2" fmla="*/ 7 w 7"/>
                <a:gd name="T3" fmla="*/ 6 h 6"/>
                <a:gd name="T4" fmla="*/ 7 w 7"/>
                <a:gd name="T5" fmla="*/ 4 h 6"/>
                <a:gd name="T6" fmla="*/ 2 w 7"/>
                <a:gd name="T7" fmla="*/ 0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7" y="6"/>
                  </a:lnTo>
                  <a:lnTo>
                    <a:pt x="7" y="4"/>
                  </a:lnTo>
                  <a:lnTo>
                    <a:pt x="2" y="0"/>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2" name="Freeform 268">
              <a:extLst>
                <a:ext uri="{FF2B5EF4-FFF2-40B4-BE49-F238E27FC236}">
                  <a16:creationId xmlns:a16="http://schemas.microsoft.com/office/drawing/2014/main" id="{A8CF4FD6-FF61-4E1E-8E05-B615617A1642}"/>
                </a:ext>
              </a:extLst>
            </p:cNvPr>
            <p:cNvSpPr>
              <a:spLocks/>
            </p:cNvSpPr>
            <p:nvPr/>
          </p:nvSpPr>
          <p:spPr bwMode="gray">
            <a:xfrm>
              <a:off x="4025742" y="3402225"/>
              <a:ext cx="384349" cy="425814"/>
            </a:xfrm>
            <a:custGeom>
              <a:avLst/>
              <a:gdLst>
                <a:gd name="T0" fmla="*/ 567 w 729"/>
                <a:gd name="T1" fmla="*/ 718 h 805"/>
                <a:gd name="T2" fmla="*/ 625 w 729"/>
                <a:gd name="T3" fmla="*/ 687 h 805"/>
                <a:gd name="T4" fmla="*/ 684 w 729"/>
                <a:gd name="T5" fmla="*/ 533 h 805"/>
                <a:gd name="T6" fmla="*/ 706 w 729"/>
                <a:gd name="T7" fmla="*/ 465 h 805"/>
                <a:gd name="T8" fmla="*/ 729 w 729"/>
                <a:gd name="T9" fmla="*/ 367 h 805"/>
                <a:gd name="T10" fmla="*/ 667 w 729"/>
                <a:gd name="T11" fmla="*/ 337 h 805"/>
                <a:gd name="T12" fmla="*/ 642 w 729"/>
                <a:gd name="T13" fmla="*/ 236 h 805"/>
                <a:gd name="T14" fmla="*/ 543 w 729"/>
                <a:gd name="T15" fmla="*/ 262 h 805"/>
                <a:gd name="T16" fmla="*/ 521 w 729"/>
                <a:gd name="T17" fmla="*/ 181 h 805"/>
                <a:gd name="T18" fmla="*/ 574 w 729"/>
                <a:gd name="T19" fmla="*/ 164 h 805"/>
                <a:gd name="T20" fmla="*/ 590 w 729"/>
                <a:gd name="T21" fmla="*/ 142 h 805"/>
                <a:gd name="T22" fmla="*/ 633 w 729"/>
                <a:gd name="T23" fmla="*/ 106 h 805"/>
                <a:gd name="T24" fmla="*/ 710 w 729"/>
                <a:gd name="T25" fmla="*/ 56 h 805"/>
                <a:gd name="T26" fmla="*/ 673 w 729"/>
                <a:gd name="T27" fmla="*/ 31 h 805"/>
                <a:gd name="T28" fmla="*/ 639 w 729"/>
                <a:gd name="T29" fmla="*/ 45 h 805"/>
                <a:gd name="T30" fmla="*/ 615 w 729"/>
                <a:gd name="T31" fmla="*/ 74 h 805"/>
                <a:gd name="T32" fmla="*/ 629 w 729"/>
                <a:gd name="T33" fmla="*/ 21 h 805"/>
                <a:gd name="T34" fmla="*/ 609 w 729"/>
                <a:gd name="T35" fmla="*/ 55 h 805"/>
                <a:gd name="T36" fmla="*/ 594 w 729"/>
                <a:gd name="T37" fmla="*/ 43 h 805"/>
                <a:gd name="T38" fmla="*/ 557 w 729"/>
                <a:gd name="T39" fmla="*/ 29 h 805"/>
                <a:gd name="T40" fmla="*/ 503 w 729"/>
                <a:gd name="T41" fmla="*/ 65 h 805"/>
                <a:gd name="T42" fmla="*/ 450 w 729"/>
                <a:gd name="T43" fmla="*/ 97 h 805"/>
                <a:gd name="T44" fmla="*/ 477 w 729"/>
                <a:gd name="T45" fmla="*/ 152 h 805"/>
                <a:gd name="T46" fmla="*/ 461 w 729"/>
                <a:gd name="T47" fmla="*/ 174 h 805"/>
                <a:gd name="T48" fmla="*/ 422 w 729"/>
                <a:gd name="T49" fmla="*/ 214 h 805"/>
                <a:gd name="T50" fmla="*/ 348 w 729"/>
                <a:gd name="T51" fmla="*/ 180 h 805"/>
                <a:gd name="T52" fmla="*/ 268 w 729"/>
                <a:gd name="T53" fmla="*/ 146 h 805"/>
                <a:gd name="T54" fmla="*/ 242 w 729"/>
                <a:gd name="T55" fmla="*/ 144 h 805"/>
                <a:gd name="T56" fmla="*/ 244 w 729"/>
                <a:gd name="T57" fmla="*/ 183 h 805"/>
                <a:gd name="T58" fmla="*/ 246 w 729"/>
                <a:gd name="T59" fmla="*/ 206 h 805"/>
                <a:gd name="T60" fmla="*/ 274 w 729"/>
                <a:gd name="T61" fmla="*/ 245 h 805"/>
                <a:gd name="T62" fmla="*/ 234 w 729"/>
                <a:gd name="T63" fmla="*/ 312 h 805"/>
                <a:gd name="T64" fmla="*/ 178 w 729"/>
                <a:gd name="T65" fmla="*/ 317 h 805"/>
                <a:gd name="T66" fmla="*/ 206 w 729"/>
                <a:gd name="T67" fmla="*/ 349 h 805"/>
                <a:gd name="T68" fmla="*/ 224 w 729"/>
                <a:gd name="T69" fmla="*/ 365 h 805"/>
                <a:gd name="T70" fmla="*/ 219 w 729"/>
                <a:gd name="T71" fmla="*/ 392 h 805"/>
                <a:gd name="T72" fmla="*/ 277 w 729"/>
                <a:gd name="T73" fmla="*/ 441 h 805"/>
                <a:gd name="T74" fmla="*/ 234 w 729"/>
                <a:gd name="T75" fmla="*/ 477 h 805"/>
                <a:gd name="T76" fmla="*/ 172 w 729"/>
                <a:gd name="T77" fmla="*/ 512 h 805"/>
                <a:gd name="T78" fmla="*/ 216 w 729"/>
                <a:gd name="T79" fmla="*/ 541 h 805"/>
                <a:gd name="T80" fmla="*/ 283 w 729"/>
                <a:gd name="T81" fmla="*/ 548 h 805"/>
                <a:gd name="T82" fmla="*/ 197 w 729"/>
                <a:gd name="T83" fmla="*/ 552 h 805"/>
                <a:gd name="T84" fmla="*/ 112 w 729"/>
                <a:gd name="T85" fmla="*/ 593 h 805"/>
                <a:gd name="T86" fmla="*/ 75 w 729"/>
                <a:gd name="T87" fmla="*/ 588 h 805"/>
                <a:gd name="T88" fmla="*/ 15 w 729"/>
                <a:gd name="T89" fmla="*/ 604 h 805"/>
                <a:gd name="T90" fmla="*/ 31 w 729"/>
                <a:gd name="T91" fmla="*/ 655 h 805"/>
                <a:gd name="T92" fmla="*/ 33 w 729"/>
                <a:gd name="T93" fmla="*/ 701 h 805"/>
                <a:gd name="T94" fmla="*/ 28 w 729"/>
                <a:gd name="T95" fmla="*/ 719 h 805"/>
                <a:gd name="T96" fmla="*/ 110 w 729"/>
                <a:gd name="T97" fmla="*/ 727 h 805"/>
                <a:gd name="T98" fmla="*/ 94 w 729"/>
                <a:gd name="T99" fmla="*/ 757 h 805"/>
                <a:gd name="T100" fmla="*/ 112 w 729"/>
                <a:gd name="T101" fmla="*/ 777 h 805"/>
                <a:gd name="T102" fmla="*/ 156 w 729"/>
                <a:gd name="T103" fmla="*/ 791 h 805"/>
                <a:gd name="T104" fmla="*/ 223 w 729"/>
                <a:gd name="T105" fmla="*/ 790 h 805"/>
                <a:gd name="T106" fmla="*/ 300 w 729"/>
                <a:gd name="T107" fmla="*/ 751 h 805"/>
                <a:gd name="T108" fmla="*/ 356 w 729"/>
                <a:gd name="T109" fmla="*/ 750 h 805"/>
                <a:gd name="T110" fmla="*/ 435 w 729"/>
                <a:gd name="T111" fmla="*/ 731 h 805"/>
                <a:gd name="T112" fmla="*/ 498 w 729"/>
                <a:gd name="T113" fmla="*/ 753 h 805"/>
                <a:gd name="T114" fmla="*/ 546 w 729"/>
                <a:gd name="T115" fmla="*/ 75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9" h="805">
                  <a:moveTo>
                    <a:pt x="546" y="759"/>
                  </a:moveTo>
                  <a:cubicBezTo>
                    <a:pt x="561" y="760"/>
                    <a:pt x="588" y="758"/>
                    <a:pt x="588" y="758"/>
                  </a:cubicBezTo>
                  <a:cubicBezTo>
                    <a:pt x="585" y="738"/>
                    <a:pt x="585" y="738"/>
                    <a:pt x="585" y="738"/>
                  </a:cubicBezTo>
                  <a:cubicBezTo>
                    <a:pt x="567" y="718"/>
                    <a:pt x="567" y="718"/>
                    <a:pt x="567" y="718"/>
                  </a:cubicBezTo>
                  <a:cubicBezTo>
                    <a:pt x="571" y="715"/>
                    <a:pt x="571" y="715"/>
                    <a:pt x="571" y="715"/>
                  </a:cubicBezTo>
                  <a:cubicBezTo>
                    <a:pt x="589" y="723"/>
                    <a:pt x="589" y="723"/>
                    <a:pt x="589" y="723"/>
                  </a:cubicBezTo>
                  <a:cubicBezTo>
                    <a:pt x="590" y="716"/>
                    <a:pt x="590" y="716"/>
                    <a:pt x="590" y="716"/>
                  </a:cubicBezTo>
                  <a:cubicBezTo>
                    <a:pt x="625" y="687"/>
                    <a:pt x="625" y="687"/>
                    <a:pt x="625" y="687"/>
                  </a:cubicBezTo>
                  <a:cubicBezTo>
                    <a:pt x="625" y="668"/>
                    <a:pt x="625" y="668"/>
                    <a:pt x="625" y="668"/>
                  </a:cubicBezTo>
                  <a:cubicBezTo>
                    <a:pt x="625" y="668"/>
                    <a:pt x="638" y="634"/>
                    <a:pt x="646" y="630"/>
                  </a:cubicBezTo>
                  <a:cubicBezTo>
                    <a:pt x="657" y="627"/>
                    <a:pt x="677" y="609"/>
                    <a:pt x="682" y="575"/>
                  </a:cubicBezTo>
                  <a:cubicBezTo>
                    <a:pt x="684" y="533"/>
                    <a:pt x="684" y="533"/>
                    <a:pt x="684" y="533"/>
                  </a:cubicBezTo>
                  <a:cubicBezTo>
                    <a:pt x="684" y="533"/>
                    <a:pt x="659" y="516"/>
                    <a:pt x="666" y="509"/>
                  </a:cubicBezTo>
                  <a:cubicBezTo>
                    <a:pt x="678" y="502"/>
                    <a:pt x="689" y="506"/>
                    <a:pt x="689" y="506"/>
                  </a:cubicBezTo>
                  <a:cubicBezTo>
                    <a:pt x="689" y="506"/>
                    <a:pt x="690" y="491"/>
                    <a:pt x="694" y="483"/>
                  </a:cubicBezTo>
                  <a:cubicBezTo>
                    <a:pt x="698" y="480"/>
                    <a:pt x="709" y="473"/>
                    <a:pt x="706" y="465"/>
                  </a:cubicBezTo>
                  <a:cubicBezTo>
                    <a:pt x="699" y="457"/>
                    <a:pt x="693" y="426"/>
                    <a:pt x="693" y="426"/>
                  </a:cubicBezTo>
                  <a:cubicBezTo>
                    <a:pt x="693" y="426"/>
                    <a:pt x="700" y="419"/>
                    <a:pt x="701" y="403"/>
                  </a:cubicBezTo>
                  <a:cubicBezTo>
                    <a:pt x="702" y="384"/>
                    <a:pt x="680" y="372"/>
                    <a:pt x="692" y="365"/>
                  </a:cubicBezTo>
                  <a:cubicBezTo>
                    <a:pt x="703" y="354"/>
                    <a:pt x="725" y="370"/>
                    <a:pt x="729" y="367"/>
                  </a:cubicBezTo>
                  <a:cubicBezTo>
                    <a:pt x="729" y="363"/>
                    <a:pt x="719" y="343"/>
                    <a:pt x="719" y="343"/>
                  </a:cubicBezTo>
                  <a:cubicBezTo>
                    <a:pt x="712" y="327"/>
                    <a:pt x="712" y="327"/>
                    <a:pt x="712" y="327"/>
                  </a:cubicBezTo>
                  <a:cubicBezTo>
                    <a:pt x="704" y="342"/>
                    <a:pt x="704" y="342"/>
                    <a:pt x="704" y="342"/>
                  </a:cubicBezTo>
                  <a:cubicBezTo>
                    <a:pt x="704" y="342"/>
                    <a:pt x="689" y="338"/>
                    <a:pt x="667" y="337"/>
                  </a:cubicBezTo>
                  <a:cubicBezTo>
                    <a:pt x="648" y="336"/>
                    <a:pt x="676" y="303"/>
                    <a:pt x="676" y="303"/>
                  </a:cubicBezTo>
                  <a:cubicBezTo>
                    <a:pt x="657" y="298"/>
                    <a:pt x="657" y="298"/>
                    <a:pt x="657" y="298"/>
                  </a:cubicBezTo>
                  <a:cubicBezTo>
                    <a:pt x="659" y="271"/>
                    <a:pt x="659" y="271"/>
                    <a:pt x="659" y="271"/>
                  </a:cubicBezTo>
                  <a:cubicBezTo>
                    <a:pt x="659" y="271"/>
                    <a:pt x="656" y="241"/>
                    <a:pt x="642" y="236"/>
                  </a:cubicBezTo>
                  <a:cubicBezTo>
                    <a:pt x="623" y="231"/>
                    <a:pt x="611" y="258"/>
                    <a:pt x="611" y="258"/>
                  </a:cubicBezTo>
                  <a:cubicBezTo>
                    <a:pt x="614" y="273"/>
                    <a:pt x="614" y="273"/>
                    <a:pt x="614" y="273"/>
                  </a:cubicBezTo>
                  <a:cubicBezTo>
                    <a:pt x="614" y="273"/>
                    <a:pt x="602" y="292"/>
                    <a:pt x="576" y="287"/>
                  </a:cubicBezTo>
                  <a:cubicBezTo>
                    <a:pt x="549" y="285"/>
                    <a:pt x="543" y="262"/>
                    <a:pt x="543" y="262"/>
                  </a:cubicBezTo>
                  <a:cubicBezTo>
                    <a:pt x="521" y="257"/>
                    <a:pt x="521" y="257"/>
                    <a:pt x="521" y="257"/>
                  </a:cubicBezTo>
                  <a:cubicBezTo>
                    <a:pt x="526" y="234"/>
                    <a:pt x="526" y="234"/>
                    <a:pt x="526" y="234"/>
                  </a:cubicBezTo>
                  <a:cubicBezTo>
                    <a:pt x="526" y="234"/>
                    <a:pt x="501" y="195"/>
                    <a:pt x="502" y="184"/>
                  </a:cubicBezTo>
                  <a:cubicBezTo>
                    <a:pt x="502" y="172"/>
                    <a:pt x="521" y="181"/>
                    <a:pt x="521" y="181"/>
                  </a:cubicBezTo>
                  <a:cubicBezTo>
                    <a:pt x="529" y="166"/>
                    <a:pt x="529" y="166"/>
                    <a:pt x="529" y="166"/>
                  </a:cubicBezTo>
                  <a:cubicBezTo>
                    <a:pt x="547" y="174"/>
                    <a:pt x="547" y="174"/>
                    <a:pt x="547" y="174"/>
                  </a:cubicBezTo>
                  <a:cubicBezTo>
                    <a:pt x="562" y="167"/>
                    <a:pt x="562" y="167"/>
                    <a:pt x="562" y="167"/>
                  </a:cubicBezTo>
                  <a:cubicBezTo>
                    <a:pt x="574" y="164"/>
                    <a:pt x="574" y="164"/>
                    <a:pt x="574" y="164"/>
                  </a:cubicBezTo>
                  <a:cubicBezTo>
                    <a:pt x="574" y="164"/>
                    <a:pt x="544" y="155"/>
                    <a:pt x="545" y="147"/>
                  </a:cubicBezTo>
                  <a:cubicBezTo>
                    <a:pt x="545" y="136"/>
                    <a:pt x="560" y="133"/>
                    <a:pt x="564" y="133"/>
                  </a:cubicBezTo>
                  <a:cubicBezTo>
                    <a:pt x="571" y="133"/>
                    <a:pt x="574" y="149"/>
                    <a:pt x="574" y="149"/>
                  </a:cubicBezTo>
                  <a:cubicBezTo>
                    <a:pt x="574" y="149"/>
                    <a:pt x="582" y="142"/>
                    <a:pt x="590" y="142"/>
                  </a:cubicBezTo>
                  <a:cubicBezTo>
                    <a:pt x="601" y="142"/>
                    <a:pt x="597" y="150"/>
                    <a:pt x="597" y="150"/>
                  </a:cubicBezTo>
                  <a:cubicBezTo>
                    <a:pt x="620" y="124"/>
                    <a:pt x="620" y="124"/>
                    <a:pt x="620" y="124"/>
                  </a:cubicBezTo>
                  <a:cubicBezTo>
                    <a:pt x="625" y="105"/>
                    <a:pt x="625" y="105"/>
                    <a:pt x="625" y="105"/>
                  </a:cubicBezTo>
                  <a:cubicBezTo>
                    <a:pt x="633" y="106"/>
                    <a:pt x="633" y="106"/>
                    <a:pt x="633" y="106"/>
                  </a:cubicBezTo>
                  <a:cubicBezTo>
                    <a:pt x="645" y="79"/>
                    <a:pt x="645" y="79"/>
                    <a:pt x="645" y="79"/>
                  </a:cubicBezTo>
                  <a:cubicBezTo>
                    <a:pt x="663" y="84"/>
                    <a:pt x="663" y="84"/>
                    <a:pt x="663" y="84"/>
                  </a:cubicBezTo>
                  <a:cubicBezTo>
                    <a:pt x="679" y="70"/>
                    <a:pt x="679" y="70"/>
                    <a:pt x="679" y="70"/>
                  </a:cubicBezTo>
                  <a:cubicBezTo>
                    <a:pt x="679" y="70"/>
                    <a:pt x="709" y="63"/>
                    <a:pt x="710" y="56"/>
                  </a:cubicBezTo>
                  <a:cubicBezTo>
                    <a:pt x="714" y="48"/>
                    <a:pt x="692" y="32"/>
                    <a:pt x="692" y="32"/>
                  </a:cubicBezTo>
                  <a:cubicBezTo>
                    <a:pt x="693" y="21"/>
                    <a:pt x="693" y="21"/>
                    <a:pt x="693" y="21"/>
                  </a:cubicBezTo>
                  <a:cubicBezTo>
                    <a:pt x="693" y="21"/>
                    <a:pt x="671" y="0"/>
                    <a:pt x="667" y="4"/>
                  </a:cubicBezTo>
                  <a:cubicBezTo>
                    <a:pt x="663" y="8"/>
                    <a:pt x="677" y="31"/>
                    <a:pt x="673" y="31"/>
                  </a:cubicBezTo>
                  <a:cubicBezTo>
                    <a:pt x="673" y="35"/>
                    <a:pt x="666" y="23"/>
                    <a:pt x="666" y="23"/>
                  </a:cubicBezTo>
                  <a:cubicBezTo>
                    <a:pt x="644" y="18"/>
                    <a:pt x="644" y="18"/>
                    <a:pt x="644" y="18"/>
                  </a:cubicBezTo>
                  <a:cubicBezTo>
                    <a:pt x="636" y="37"/>
                    <a:pt x="636" y="37"/>
                    <a:pt x="636" y="37"/>
                  </a:cubicBezTo>
                  <a:cubicBezTo>
                    <a:pt x="639" y="45"/>
                    <a:pt x="639" y="45"/>
                    <a:pt x="639" y="45"/>
                  </a:cubicBezTo>
                  <a:cubicBezTo>
                    <a:pt x="638" y="75"/>
                    <a:pt x="638" y="75"/>
                    <a:pt x="638" y="75"/>
                  </a:cubicBezTo>
                  <a:cubicBezTo>
                    <a:pt x="607" y="89"/>
                    <a:pt x="607" y="89"/>
                    <a:pt x="607" y="89"/>
                  </a:cubicBezTo>
                  <a:cubicBezTo>
                    <a:pt x="603" y="89"/>
                    <a:pt x="603" y="89"/>
                    <a:pt x="603" y="89"/>
                  </a:cubicBezTo>
                  <a:cubicBezTo>
                    <a:pt x="615" y="74"/>
                    <a:pt x="615" y="74"/>
                    <a:pt x="615" y="74"/>
                  </a:cubicBezTo>
                  <a:cubicBezTo>
                    <a:pt x="612" y="70"/>
                    <a:pt x="612" y="70"/>
                    <a:pt x="612" y="70"/>
                  </a:cubicBezTo>
                  <a:cubicBezTo>
                    <a:pt x="612" y="70"/>
                    <a:pt x="627" y="71"/>
                    <a:pt x="631" y="60"/>
                  </a:cubicBezTo>
                  <a:cubicBezTo>
                    <a:pt x="631" y="52"/>
                    <a:pt x="624" y="40"/>
                    <a:pt x="624" y="36"/>
                  </a:cubicBezTo>
                  <a:cubicBezTo>
                    <a:pt x="625" y="29"/>
                    <a:pt x="629" y="21"/>
                    <a:pt x="629" y="21"/>
                  </a:cubicBezTo>
                  <a:cubicBezTo>
                    <a:pt x="610" y="20"/>
                    <a:pt x="610" y="20"/>
                    <a:pt x="610" y="20"/>
                  </a:cubicBezTo>
                  <a:cubicBezTo>
                    <a:pt x="610" y="32"/>
                    <a:pt x="610" y="32"/>
                    <a:pt x="610" y="32"/>
                  </a:cubicBezTo>
                  <a:cubicBezTo>
                    <a:pt x="610" y="32"/>
                    <a:pt x="621" y="36"/>
                    <a:pt x="617" y="44"/>
                  </a:cubicBezTo>
                  <a:cubicBezTo>
                    <a:pt x="616" y="51"/>
                    <a:pt x="609" y="55"/>
                    <a:pt x="609" y="55"/>
                  </a:cubicBezTo>
                  <a:cubicBezTo>
                    <a:pt x="609" y="55"/>
                    <a:pt x="609" y="43"/>
                    <a:pt x="606" y="39"/>
                  </a:cubicBezTo>
                  <a:cubicBezTo>
                    <a:pt x="602" y="35"/>
                    <a:pt x="603" y="20"/>
                    <a:pt x="603" y="20"/>
                  </a:cubicBezTo>
                  <a:cubicBezTo>
                    <a:pt x="595" y="20"/>
                    <a:pt x="595" y="20"/>
                    <a:pt x="595" y="20"/>
                  </a:cubicBezTo>
                  <a:cubicBezTo>
                    <a:pt x="595" y="20"/>
                    <a:pt x="598" y="43"/>
                    <a:pt x="594" y="43"/>
                  </a:cubicBezTo>
                  <a:cubicBezTo>
                    <a:pt x="590" y="46"/>
                    <a:pt x="587" y="35"/>
                    <a:pt x="587" y="35"/>
                  </a:cubicBezTo>
                  <a:cubicBezTo>
                    <a:pt x="580" y="27"/>
                    <a:pt x="580" y="27"/>
                    <a:pt x="580" y="27"/>
                  </a:cubicBezTo>
                  <a:cubicBezTo>
                    <a:pt x="580" y="19"/>
                    <a:pt x="580" y="19"/>
                    <a:pt x="580" y="19"/>
                  </a:cubicBezTo>
                  <a:cubicBezTo>
                    <a:pt x="557" y="29"/>
                    <a:pt x="557" y="29"/>
                    <a:pt x="557" y="29"/>
                  </a:cubicBezTo>
                  <a:cubicBezTo>
                    <a:pt x="539" y="21"/>
                    <a:pt x="539" y="21"/>
                    <a:pt x="539" y="21"/>
                  </a:cubicBezTo>
                  <a:cubicBezTo>
                    <a:pt x="539" y="21"/>
                    <a:pt x="531" y="40"/>
                    <a:pt x="527" y="43"/>
                  </a:cubicBezTo>
                  <a:cubicBezTo>
                    <a:pt x="519" y="47"/>
                    <a:pt x="512" y="46"/>
                    <a:pt x="512" y="46"/>
                  </a:cubicBezTo>
                  <a:cubicBezTo>
                    <a:pt x="503" y="65"/>
                    <a:pt x="503" y="65"/>
                    <a:pt x="503" y="65"/>
                  </a:cubicBezTo>
                  <a:cubicBezTo>
                    <a:pt x="510" y="81"/>
                    <a:pt x="510" y="81"/>
                    <a:pt x="510" y="81"/>
                  </a:cubicBezTo>
                  <a:cubicBezTo>
                    <a:pt x="484" y="83"/>
                    <a:pt x="484" y="83"/>
                    <a:pt x="484" y="83"/>
                  </a:cubicBezTo>
                  <a:cubicBezTo>
                    <a:pt x="487" y="95"/>
                    <a:pt x="487" y="95"/>
                    <a:pt x="487" y="95"/>
                  </a:cubicBezTo>
                  <a:cubicBezTo>
                    <a:pt x="487" y="95"/>
                    <a:pt x="461" y="86"/>
                    <a:pt x="450" y="97"/>
                  </a:cubicBezTo>
                  <a:cubicBezTo>
                    <a:pt x="438" y="104"/>
                    <a:pt x="437" y="131"/>
                    <a:pt x="459" y="132"/>
                  </a:cubicBezTo>
                  <a:cubicBezTo>
                    <a:pt x="482" y="133"/>
                    <a:pt x="478" y="140"/>
                    <a:pt x="478" y="140"/>
                  </a:cubicBezTo>
                  <a:cubicBezTo>
                    <a:pt x="466" y="147"/>
                    <a:pt x="466" y="147"/>
                    <a:pt x="466" y="147"/>
                  </a:cubicBezTo>
                  <a:cubicBezTo>
                    <a:pt x="477" y="152"/>
                    <a:pt x="477" y="152"/>
                    <a:pt x="477" y="152"/>
                  </a:cubicBezTo>
                  <a:cubicBezTo>
                    <a:pt x="492" y="141"/>
                    <a:pt x="492" y="141"/>
                    <a:pt x="492" y="141"/>
                  </a:cubicBezTo>
                  <a:cubicBezTo>
                    <a:pt x="511" y="146"/>
                    <a:pt x="511" y="146"/>
                    <a:pt x="511" y="146"/>
                  </a:cubicBezTo>
                  <a:cubicBezTo>
                    <a:pt x="484" y="171"/>
                    <a:pt x="484" y="171"/>
                    <a:pt x="484" y="171"/>
                  </a:cubicBezTo>
                  <a:cubicBezTo>
                    <a:pt x="461" y="174"/>
                    <a:pt x="461" y="174"/>
                    <a:pt x="461" y="174"/>
                  </a:cubicBezTo>
                  <a:cubicBezTo>
                    <a:pt x="430" y="188"/>
                    <a:pt x="430" y="188"/>
                    <a:pt x="430" y="188"/>
                  </a:cubicBezTo>
                  <a:cubicBezTo>
                    <a:pt x="430" y="188"/>
                    <a:pt x="437" y="211"/>
                    <a:pt x="433" y="215"/>
                  </a:cubicBezTo>
                  <a:cubicBezTo>
                    <a:pt x="429" y="218"/>
                    <a:pt x="421" y="222"/>
                    <a:pt x="421" y="222"/>
                  </a:cubicBezTo>
                  <a:cubicBezTo>
                    <a:pt x="422" y="214"/>
                    <a:pt x="422" y="214"/>
                    <a:pt x="422" y="214"/>
                  </a:cubicBezTo>
                  <a:cubicBezTo>
                    <a:pt x="422" y="214"/>
                    <a:pt x="389" y="186"/>
                    <a:pt x="382" y="186"/>
                  </a:cubicBezTo>
                  <a:cubicBezTo>
                    <a:pt x="371" y="185"/>
                    <a:pt x="355" y="203"/>
                    <a:pt x="355" y="203"/>
                  </a:cubicBezTo>
                  <a:cubicBezTo>
                    <a:pt x="348" y="195"/>
                    <a:pt x="348" y="195"/>
                    <a:pt x="348" y="195"/>
                  </a:cubicBezTo>
                  <a:cubicBezTo>
                    <a:pt x="348" y="180"/>
                    <a:pt x="348" y="180"/>
                    <a:pt x="348" y="180"/>
                  </a:cubicBezTo>
                  <a:cubicBezTo>
                    <a:pt x="342" y="168"/>
                    <a:pt x="342" y="168"/>
                    <a:pt x="342" y="168"/>
                  </a:cubicBezTo>
                  <a:cubicBezTo>
                    <a:pt x="342" y="168"/>
                    <a:pt x="323" y="164"/>
                    <a:pt x="316" y="163"/>
                  </a:cubicBezTo>
                  <a:cubicBezTo>
                    <a:pt x="305" y="159"/>
                    <a:pt x="287" y="139"/>
                    <a:pt x="279" y="142"/>
                  </a:cubicBezTo>
                  <a:cubicBezTo>
                    <a:pt x="275" y="142"/>
                    <a:pt x="268" y="146"/>
                    <a:pt x="268" y="146"/>
                  </a:cubicBezTo>
                  <a:cubicBezTo>
                    <a:pt x="271" y="157"/>
                    <a:pt x="271" y="157"/>
                    <a:pt x="271" y="157"/>
                  </a:cubicBezTo>
                  <a:cubicBezTo>
                    <a:pt x="256" y="164"/>
                    <a:pt x="256" y="164"/>
                    <a:pt x="256" y="164"/>
                  </a:cubicBezTo>
                  <a:cubicBezTo>
                    <a:pt x="256" y="149"/>
                    <a:pt x="256" y="149"/>
                    <a:pt x="256" y="149"/>
                  </a:cubicBezTo>
                  <a:cubicBezTo>
                    <a:pt x="242" y="144"/>
                    <a:pt x="242" y="144"/>
                    <a:pt x="242" y="144"/>
                  </a:cubicBezTo>
                  <a:cubicBezTo>
                    <a:pt x="221" y="178"/>
                    <a:pt x="221" y="178"/>
                    <a:pt x="221" y="178"/>
                  </a:cubicBezTo>
                  <a:cubicBezTo>
                    <a:pt x="225" y="178"/>
                    <a:pt x="225" y="178"/>
                    <a:pt x="225" y="178"/>
                  </a:cubicBezTo>
                  <a:cubicBezTo>
                    <a:pt x="241" y="160"/>
                    <a:pt x="241" y="160"/>
                    <a:pt x="241" y="160"/>
                  </a:cubicBezTo>
                  <a:cubicBezTo>
                    <a:pt x="244" y="183"/>
                    <a:pt x="244" y="183"/>
                    <a:pt x="244" y="183"/>
                  </a:cubicBezTo>
                  <a:cubicBezTo>
                    <a:pt x="236" y="182"/>
                    <a:pt x="236" y="182"/>
                    <a:pt x="236" y="182"/>
                  </a:cubicBezTo>
                  <a:cubicBezTo>
                    <a:pt x="239" y="190"/>
                    <a:pt x="239" y="190"/>
                    <a:pt x="239" y="190"/>
                  </a:cubicBezTo>
                  <a:cubicBezTo>
                    <a:pt x="255" y="187"/>
                    <a:pt x="255" y="187"/>
                    <a:pt x="255" y="187"/>
                  </a:cubicBezTo>
                  <a:cubicBezTo>
                    <a:pt x="246" y="206"/>
                    <a:pt x="246" y="206"/>
                    <a:pt x="246" y="206"/>
                  </a:cubicBezTo>
                  <a:cubicBezTo>
                    <a:pt x="245" y="229"/>
                    <a:pt x="245" y="229"/>
                    <a:pt x="245" y="229"/>
                  </a:cubicBezTo>
                  <a:cubicBezTo>
                    <a:pt x="238" y="221"/>
                    <a:pt x="238" y="221"/>
                    <a:pt x="238" y="221"/>
                  </a:cubicBezTo>
                  <a:cubicBezTo>
                    <a:pt x="238" y="221"/>
                    <a:pt x="211" y="239"/>
                    <a:pt x="230" y="239"/>
                  </a:cubicBezTo>
                  <a:cubicBezTo>
                    <a:pt x="244" y="244"/>
                    <a:pt x="274" y="245"/>
                    <a:pt x="274" y="245"/>
                  </a:cubicBezTo>
                  <a:cubicBezTo>
                    <a:pt x="262" y="268"/>
                    <a:pt x="262" y="268"/>
                    <a:pt x="262" y="268"/>
                  </a:cubicBezTo>
                  <a:cubicBezTo>
                    <a:pt x="221" y="262"/>
                    <a:pt x="221" y="262"/>
                    <a:pt x="221" y="262"/>
                  </a:cubicBezTo>
                  <a:cubicBezTo>
                    <a:pt x="213" y="288"/>
                    <a:pt x="213" y="288"/>
                    <a:pt x="213" y="288"/>
                  </a:cubicBezTo>
                  <a:cubicBezTo>
                    <a:pt x="234" y="312"/>
                    <a:pt x="234" y="312"/>
                    <a:pt x="234" y="312"/>
                  </a:cubicBezTo>
                  <a:cubicBezTo>
                    <a:pt x="194" y="291"/>
                    <a:pt x="194" y="291"/>
                    <a:pt x="194" y="291"/>
                  </a:cubicBezTo>
                  <a:cubicBezTo>
                    <a:pt x="193" y="303"/>
                    <a:pt x="193" y="303"/>
                    <a:pt x="193" y="303"/>
                  </a:cubicBezTo>
                  <a:cubicBezTo>
                    <a:pt x="171" y="298"/>
                    <a:pt x="171" y="298"/>
                    <a:pt x="171" y="298"/>
                  </a:cubicBezTo>
                  <a:cubicBezTo>
                    <a:pt x="171" y="298"/>
                    <a:pt x="182" y="310"/>
                    <a:pt x="178" y="317"/>
                  </a:cubicBezTo>
                  <a:cubicBezTo>
                    <a:pt x="170" y="328"/>
                    <a:pt x="162" y="324"/>
                    <a:pt x="162" y="324"/>
                  </a:cubicBezTo>
                  <a:cubicBezTo>
                    <a:pt x="184" y="348"/>
                    <a:pt x="184" y="348"/>
                    <a:pt x="184" y="348"/>
                  </a:cubicBezTo>
                  <a:cubicBezTo>
                    <a:pt x="195" y="341"/>
                    <a:pt x="195" y="341"/>
                    <a:pt x="195" y="341"/>
                  </a:cubicBezTo>
                  <a:cubicBezTo>
                    <a:pt x="206" y="349"/>
                    <a:pt x="206" y="349"/>
                    <a:pt x="206" y="349"/>
                  </a:cubicBezTo>
                  <a:cubicBezTo>
                    <a:pt x="183" y="356"/>
                    <a:pt x="183" y="356"/>
                    <a:pt x="183" y="356"/>
                  </a:cubicBezTo>
                  <a:cubicBezTo>
                    <a:pt x="205" y="372"/>
                    <a:pt x="205" y="372"/>
                    <a:pt x="205" y="372"/>
                  </a:cubicBezTo>
                  <a:cubicBezTo>
                    <a:pt x="221" y="358"/>
                    <a:pt x="221" y="358"/>
                    <a:pt x="221" y="358"/>
                  </a:cubicBezTo>
                  <a:cubicBezTo>
                    <a:pt x="224" y="365"/>
                    <a:pt x="224" y="365"/>
                    <a:pt x="224" y="365"/>
                  </a:cubicBezTo>
                  <a:cubicBezTo>
                    <a:pt x="232" y="362"/>
                    <a:pt x="232" y="362"/>
                    <a:pt x="232" y="362"/>
                  </a:cubicBezTo>
                  <a:cubicBezTo>
                    <a:pt x="235" y="377"/>
                    <a:pt x="235" y="377"/>
                    <a:pt x="235" y="377"/>
                  </a:cubicBezTo>
                  <a:cubicBezTo>
                    <a:pt x="220" y="377"/>
                    <a:pt x="220" y="377"/>
                    <a:pt x="220" y="377"/>
                  </a:cubicBezTo>
                  <a:cubicBezTo>
                    <a:pt x="219" y="392"/>
                    <a:pt x="219" y="392"/>
                    <a:pt x="219" y="392"/>
                  </a:cubicBezTo>
                  <a:cubicBezTo>
                    <a:pt x="219" y="392"/>
                    <a:pt x="237" y="404"/>
                    <a:pt x="252" y="405"/>
                  </a:cubicBezTo>
                  <a:cubicBezTo>
                    <a:pt x="271" y="406"/>
                    <a:pt x="304" y="415"/>
                    <a:pt x="304" y="415"/>
                  </a:cubicBezTo>
                  <a:cubicBezTo>
                    <a:pt x="299" y="438"/>
                    <a:pt x="299" y="438"/>
                    <a:pt x="299" y="438"/>
                  </a:cubicBezTo>
                  <a:cubicBezTo>
                    <a:pt x="299" y="438"/>
                    <a:pt x="284" y="441"/>
                    <a:pt x="277" y="441"/>
                  </a:cubicBezTo>
                  <a:cubicBezTo>
                    <a:pt x="269" y="440"/>
                    <a:pt x="255" y="424"/>
                    <a:pt x="255" y="424"/>
                  </a:cubicBezTo>
                  <a:cubicBezTo>
                    <a:pt x="255" y="424"/>
                    <a:pt x="243" y="439"/>
                    <a:pt x="235" y="446"/>
                  </a:cubicBezTo>
                  <a:cubicBezTo>
                    <a:pt x="228" y="450"/>
                    <a:pt x="220" y="461"/>
                    <a:pt x="220" y="461"/>
                  </a:cubicBezTo>
                  <a:cubicBezTo>
                    <a:pt x="234" y="477"/>
                    <a:pt x="234" y="477"/>
                    <a:pt x="234" y="477"/>
                  </a:cubicBezTo>
                  <a:cubicBezTo>
                    <a:pt x="234" y="477"/>
                    <a:pt x="222" y="480"/>
                    <a:pt x="211" y="487"/>
                  </a:cubicBezTo>
                  <a:cubicBezTo>
                    <a:pt x="203" y="494"/>
                    <a:pt x="195" y="506"/>
                    <a:pt x="195" y="506"/>
                  </a:cubicBezTo>
                  <a:cubicBezTo>
                    <a:pt x="180" y="501"/>
                    <a:pt x="180" y="501"/>
                    <a:pt x="180" y="501"/>
                  </a:cubicBezTo>
                  <a:cubicBezTo>
                    <a:pt x="172" y="512"/>
                    <a:pt x="172" y="512"/>
                    <a:pt x="172" y="512"/>
                  </a:cubicBezTo>
                  <a:cubicBezTo>
                    <a:pt x="127" y="529"/>
                    <a:pt x="127" y="529"/>
                    <a:pt x="127" y="529"/>
                  </a:cubicBezTo>
                  <a:cubicBezTo>
                    <a:pt x="171" y="531"/>
                    <a:pt x="171" y="531"/>
                    <a:pt x="171" y="531"/>
                  </a:cubicBezTo>
                  <a:cubicBezTo>
                    <a:pt x="176" y="524"/>
                    <a:pt x="176" y="524"/>
                    <a:pt x="176" y="524"/>
                  </a:cubicBezTo>
                  <a:cubicBezTo>
                    <a:pt x="176" y="524"/>
                    <a:pt x="189" y="547"/>
                    <a:pt x="216" y="541"/>
                  </a:cubicBezTo>
                  <a:cubicBezTo>
                    <a:pt x="239" y="538"/>
                    <a:pt x="254" y="524"/>
                    <a:pt x="254" y="524"/>
                  </a:cubicBezTo>
                  <a:cubicBezTo>
                    <a:pt x="262" y="520"/>
                    <a:pt x="262" y="520"/>
                    <a:pt x="262" y="520"/>
                  </a:cubicBezTo>
                  <a:cubicBezTo>
                    <a:pt x="261" y="543"/>
                    <a:pt x="261" y="543"/>
                    <a:pt x="261" y="543"/>
                  </a:cubicBezTo>
                  <a:cubicBezTo>
                    <a:pt x="283" y="548"/>
                    <a:pt x="283" y="548"/>
                    <a:pt x="283" y="548"/>
                  </a:cubicBezTo>
                  <a:cubicBezTo>
                    <a:pt x="290" y="556"/>
                    <a:pt x="290" y="556"/>
                    <a:pt x="290" y="556"/>
                  </a:cubicBezTo>
                  <a:cubicBezTo>
                    <a:pt x="268" y="551"/>
                    <a:pt x="268" y="551"/>
                    <a:pt x="268" y="551"/>
                  </a:cubicBezTo>
                  <a:cubicBezTo>
                    <a:pt x="238" y="550"/>
                    <a:pt x="238" y="550"/>
                    <a:pt x="238" y="550"/>
                  </a:cubicBezTo>
                  <a:cubicBezTo>
                    <a:pt x="197" y="552"/>
                    <a:pt x="197" y="552"/>
                    <a:pt x="197" y="552"/>
                  </a:cubicBezTo>
                  <a:cubicBezTo>
                    <a:pt x="167" y="539"/>
                    <a:pt x="167" y="539"/>
                    <a:pt x="167" y="539"/>
                  </a:cubicBezTo>
                  <a:cubicBezTo>
                    <a:pt x="140" y="556"/>
                    <a:pt x="140" y="556"/>
                    <a:pt x="140" y="556"/>
                  </a:cubicBezTo>
                  <a:cubicBezTo>
                    <a:pt x="122" y="559"/>
                    <a:pt x="122" y="559"/>
                    <a:pt x="122" y="559"/>
                  </a:cubicBezTo>
                  <a:cubicBezTo>
                    <a:pt x="112" y="593"/>
                    <a:pt x="112" y="593"/>
                    <a:pt x="112" y="593"/>
                  </a:cubicBezTo>
                  <a:cubicBezTo>
                    <a:pt x="123" y="602"/>
                    <a:pt x="123" y="602"/>
                    <a:pt x="123" y="602"/>
                  </a:cubicBezTo>
                  <a:cubicBezTo>
                    <a:pt x="94" y="593"/>
                    <a:pt x="94" y="593"/>
                    <a:pt x="94" y="593"/>
                  </a:cubicBezTo>
                  <a:cubicBezTo>
                    <a:pt x="95" y="577"/>
                    <a:pt x="95" y="577"/>
                    <a:pt x="95" y="577"/>
                  </a:cubicBezTo>
                  <a:cubicBezTo>
                    <a:pt x="75" y="588"/>
                    <a:pt x="75" y="588"/>
                    <a:pt x="75" y="588"/>
                  </a:cubicBezTo>
                  <a:cubicBezTo>
                    <a:pt x="68" y="584"/>
                    <a:pt x="68" y="584"/>
                    <a:pt x="68" y="584"/>
                  </a:cubicBezTo>
                  <a:cubicBezTo>
                    <a:pt x="68" y="576"/>
                    <a:pt x="68" y="576"/>
                    <a:pt x="68" y="576"/>
                  </a:cubicBezTo>
                  <a:cubicBezTo>
                    <a:pt x="68" y="576"/>
                    <a:pt x="53" y="575"/>
                    <a:pt x="34" y="582"/>
                  </a:cubicBezTo>
                  <a:cubicBezTo>
                    <a:pt x="19" y="589"/>
                    <a:pt x="0" y="596"/>
                    <a:pt x="15" y="604"/>
                  </a:cubicBezTo>
                  <a:cubicBezTo>
                    <a:pt x="33" y="609"/>
                    <a:pt x="59" y="618"/>
                    <a:pt x="66" y="618"/>
                  </a:cubicBezTo>
                  <a:cubicBezTo>
                    <a:pt x="74" y="618"/>
                    <a:pt x="108" y="616"/>
                    <a:pt x="104" y="624"/>
                  </a:cubicBezTo>
                  <a:cubicBezTo>
                    <a:pt x="100" y="631"/>
                    <a:pt x="76" y="645"/>
                    <a:pt x="54" y="644"/>
                  </a:cubicBezTo>
                  <a:cubicBezTo>
                    <a:pt x="35" y="643"/>
                    <a:pt x="35" y="651"/>
                    <a:pt x="31" y="655"/>
                  </a:cubicBezTo>
                  <a:cubicBezTo>
                    <a:pt x="23" y="658"/>
                    <a:pt x="5" y="657"/>
                    <a:pt x="5" y="657"/>
                  </a:cubicBezTo>
                  <a:cubicBezTo>
                    <a:pt x="4" y="680"/>
                    <a:pt x="4" y="680"/>
                    <a:pt x="4" y="680"/>
                  </a:cubicBezTo>
                  <a:cubicBezTo>
                    <a:pt x="4" y="680"/>
                    <a:pt x="27" y="670"/>
                    <a:pt x="26" y="677"/>
                  </a:cubicBezTo>
                  <a:cubicBezTo>
                    <a:pt x="26" y="685"/>
                    <a:pt x="33" y="701"/>
                    <a:pt x="33" y="701"/>
                  </a:cubicBezTo>
                  <a:cubicBezTo>
                    <a:pt x="104" y="696"/>
                    <a:pt x="104" y="696"/>
                    <a:pt x="104" y="696"/>
                  </a:cubicBezTo>
                  <a:cubicBezTo>
                    <a:pt x="51" y="709"/>
                    <a:pt x="51" y="709"/>
                    <a:pt x="51" y="709"/>
                  </a:cubicBezTo>
                  <a:cubicBezTo>
                    <a:pt x="47" y="720"/>
                    <a:pt x="47" y="720"/>
                    <a:pt x="47" y="720"/>
                  </a:cubicBezTo>
                  <a:cubicBezTo>
                    <a:pt x="28" y="719"/>
                    <a:pt x="28" y="719"/>
                    <a:pt x="28" y="719"/>
                  </a:cubicBezTo>
                  <a:cubicBezTo>
                    <a:pt x="20" y="734"/>
                    <a:pt x="20" y="734"/>
                    <a:pt x="20" y="734"/>
                  </a:cubicBezTo>
                  <a:cubicBezTo>
                    <a:pt x="73" y="729"/>
                    <a:pt x="73" y="729"/>
                    <a:pt x="73" y="729"/>
                  </a:cubicBezTo>
                  <a:cubicBezTo>
                    <a:pt x="87" y="734"/>
                    <a:pt x="87" y="734"/>
                    <a:pt x="87" y="734"/>
                  </a:cubicBezTo>
                  <a:cubicBezTo>
                    <a:pt x="110" y="727"/>
                    <a:pt x="110" y="727"/>
                    <a:pt x="110" y="727"/>
                  </a:cubicBezTo>
                  <a:cubicBezTo>
                    <a:pt x="117" y="739"/>
                    <a:pt x="117" y="739"/>
                    <a:pt x="117" y="739"/>
                  </a:cubicBezTo>
                  <a:cubicBezTo>
                    <a:pt x="117" y="739"/>
                    <a:pt x="98" y="742"/>
                    <a:pt x="87" y="745"/>
                  </a:cubicBezTo>
                  <a:cubicBezTo>
                    <a:pt x="76" y="745"/>
                    <a:pt x="56" y="759"/>
                    <a:pt x="56" y="759"/>
                  </a:cubicBezTo>
                  <a:cubicBezTo>
                    <a:pt x="94" y="757"/>
                    <a:pt x="94" y="757"/>
                    <a:pt x="94" y="757"/>
                  </a:cubicBezTo>
                  <a:cubicBezTo>
                    <a:pt x="94" y="757"/>
                    <a:pt x="74" y="771"/>
                    <a:pt x="71" y="771"/>
                  </a:cubicBezTo>
                  <a:cubicBezTo>
                    <a:pt x="63" y="771"/>
                    <a:pt x="48" y="774"/>
                    <a:pt x="48" y="774"/>
                  </a:cubicBezTo>
                  <a:cubicBezTo>
                    <a:pt x="55" y="778"/>
                    <a:pt x="55" y="778"/>
                    <a:pt x="55" y="778"/>
                  </a:cubicBezTo>
                  <a:cubicBezTo>
                    <a:pt x="112" y="777"/>
                    <a:pt x="112" y="777"/>
                    <a:pt x="112" y="777"/>
                  </a:cubicBezTo>
                  <a:cubicBezTo>
                    <a:pt x="123" y="781"/>
                    <a:pt x="123" y="781"/>
                    <a:pt x="123" y="781"/>
                  </a:cubicBezTo>
                  <a:cubicBezTo>
                    <a:pt x="114" y="796"/>
                    <a:pt x="114" y="796"/>
                    <a:pt x="114" y="796"/>
                  </a:cubicBezTo>
                  <a:cubicBezTo>
                    <a:pt x="114" y="796"/>
                    <a:pt x="133" y="805"/>
                    <a:pt x="140" y="801"/>
                  </a:cubicBezTo>
                  <a:cubicBezTo>
                    <a:pt x="148" y="794"/>
                    <a:pt x="156" y="791"/>
                    <a:pt x="156" y="791"/>
                  </a:cubicBezTo>
                  <a:cubicBezTo>
                    <a:pt x="178" y="803"/>
                    <a:pt x="178" y="803"/>
                    <a:pt x="178" y="803"/>
                  </a:cubicBezTo>
                  <a:cubicBezTo>
                    <a:pt x="193" y="792"/>
                    <a:pt x="193" y="792"/>
                    <a:pt x="193" y="792"/>
                  </a:cubicBezTo>
                  <a:cubicBezTo>
                    <a:pt x="208" y="801"/>
                    <a:pt x="208" y="801"/>
                    <a:pt x="208" y="801"/>
                  </a:cubicBezTo>
                  <a:cubicBezTo>
                    <a:pt x="223" y="790"/>
                    <a:pt x="223" y="790"/>
                    <a:pt x="223" y="790"/>
                  </a:cubicBezTo>
                  <a:cubicBezTo>
                    <a:pt x="234" y="794"/>
                    <a:pt x="234" y="794"/>
                    <a:pt x="234" y="794"/>
                  </a:cubicBezTo>
                  <a:cubicBezTo>
                    <a:pt x="234" y="794"/>
                    <a:pt x="283" y="797"/>
                    <a:pt x="280" y="777"/>
                  </a:cubicBezTo>
                  <a:cubicBezTo>
                    <a:pt x="281" y="743"/>
                    <a:pt x="281" y="743"/>
                    <a:pt x="281" y="743"/>
                  </a:cubicBezTo>
                  <a:cubicBezTo>
                    <a:pt x="281" y="743"/>
                    <a:pt x="293" y="740"/>
                    <a:pt x="300" y="751"/>
                  </a:cubicBezTo>
                  <a:cubicBezTo>
                    <a:pt x="310" y="767"/>
                    <a:pt x="292" y="763"/>
                    <a:pt x="291" y="770"/>
                  </a:cubicBezTo>
                  <a:cubicBezTo>
                    <a:pt x="291" y="778"/>
                    <a:pt x="298" y="782"/>
                    <a:pt x="314" y="779"/>
                  </a:cubicBezTo>
                  <a:cubicBezTo>
                    <a:pt x="332" y="780"/>
                    <a:pt x="355" y="766"/>
                    <a:pt x="355" y="766"/>
                  </a:cubicBezTo>
                  <a:cubicBezTo>
                    <a:pt x="356" y="750"/>
                    <a:pt x="356" y="750"/>
                    <a:pt x="356" y="750"/>
                  </a:cubicBezTo>
                  <a:cubicBezTo>
                    <a:pt x="356" y="750"/>
                    <a:pt x="377" y="774"/>
                    <a:pt x="389" y="767"/>
                  </a:cubicBezTo>
                  <a:cubicBezTo>
                    <a:pt x="404" y="760"/>
                    <a:pt x="401" y="737"/>
                    <a:pt x="401" y="737"/>
                  </a:cubicBezTo>
                  <a:cubicBezTo>
                    <a:pt x="413" y="742"/>
                    <a:pt x="413" y="742"/>
                    <a:pt x="413" y="742"/>
                  </a:cubicBezTo>
                  <a:cubicBezTo>
                    <a:pt x="435" y="731"/>
                    <a:pt x="435" y="731"/>
                    <a:pt x="435" y="731"/>
                  </a:cubicBezTo>
                  <a:cubicBezTo>
                    <a:pt x="483" y="749"/>
                    <a:pt x="483" y="749"/>
                    <a:pt x="483" y="749"/>
                  </a:cubicBezTo>
                  <a:cubicBezTo>
                    <a:pt x="492" y="722"/>
                    <a:pt x="492" y="722"/>
                    <a:pt x="492" y="722"/>
                  </a:cubicBezTo>
                  <a:cubicBezTo>
                    <a:pt x="503" y="731"/>
                    <a:pt x="503" y="731"/>
                    <a:pt x="503" y="731"/>
                  </a:cubicBezTo>
                  <a:cubicBezTo>
                    <a:pt x="498" y="753"/>
                    <a:pt x="498" y="753"/>
                    <a:pt x="498" y="753"/>
                  </a:cubicBezTo>
                  <a:cubicBezTo>
                    <a:pt x="513" y="750"/>
                    <a:pt x="513" y="750"/>
                    <a:pt x="513" y="750"/>
                  </a:cubicBezTo>
                  <a:cubicBezTo>
                    <a:pt x="522" y="731"/>
                    <a:pt x="522" y="731"/>
                    <a:pt x="522" y="731"/>
                  </a:cubicBezTo>
                  <a:cubicBezTo>
                    <a:pt x="521" y="743"/>
                    <a:pt x="521" y="743"/>
                    <a:pt x="521" y="743"/>
                  </a:cubicBezTo>
                  <a:cubicBezTo>
                    <a:pt x="521" y="743"/>
                    <a:pt x="531" y="759"/>
                    <a:pt x="546" y="75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3" name="Freeform 269">
              <a:extLst>
                <a:ext uri="{FF2B5EF4-FFF2-40B4-BE49-F238E27FC236}">
                  <a16:creationId xmlns:a16="http://schemas.microsoft.com/office/drawing/2014/main" id="{717F1A02-223B-4959-AB28-A13DBE22B0F0}"/>
                </a:ext>
              </a:extLst>
            </p:cNvPr>
            <p:cNvSpPr>
              <a:spLocks/>
            </p:cNvSpPr>
            <p:nvPr/>
          </p:nvSpPr>
          <p:spPr bwMode="gray">
            <a:xfrm>
              <a:off x="4132595" y="3625498"/>
              <a:ext cx="6379" cy="4785"/>
            </a:xfrm>
            <a:custGeom>
              <a:avLst/>
              <a:gdLst>
                <a:gd name="T0" fmla="*/ 4 w 4"/>
                <a:gd name="T1" fmla="*/ 3 h 3"/>
                <a:gd name="T2" fmla="*/ 1 w 4"/>
                <a:gd name="T3" fmla="*/ 0 h 3"/>
                <a:gd name="T4" fmla="*/ 0 w 4"/>
                <a:gd name="T5" fmla="*/ 2 h 3"/>
                <a:gd name="T6" fmla="*/ 4 w 4"/>
                <a:gd name="T7" fmla="*/ 3 h 3"/>
              </a:gdLst>
              <a:ahLst/>
              <a:cxnLst>
                <a:cxn ang="0">
                  <a:pos x="T0" y="T1"/>
                </a:cxn>
                <a:cxn ang="0">
                  <a:pos x="T2" y="T3"/>
                </a:cxn>
                <a:cxn ang="0">
                  <a:pos x="T4" y="T5"/>
                </a:cxn>
                <a:cxn ang="0">
                  <a:pos x="T6" y="T7"/>
                </a:cxn>
              </a:cxnLst>
              <a:rect l="0" t="0" r="r" b="b"/>
              <a:pathLst>
                <a:path w="4" h="3">
                  <a:moveTo>
                    <a:pt x="4" y="3"/>
                  </a:moveTo>
                  <a:lnTo>
                    <a:pt x="1" y="0"/>
                  </a:lnTo>
                  <a:lnTo>
                    <a:pt x="0" y="2"/>
                  </a:lnTo>
                  <a:lnTo>
                    <a:pt x="4"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4" name="Freeform 270">
              <a:extLst>
                <a:ext uri="{FF2B5EF4-FFF2-40B4-BE49-F238E27FC236}">
                  <a16:creationId xmlns:a16="http://schemas.microsoft.com/office/drawing/2014/main" id="{C4AC0760-DABF-4BB4-A04C-1F697F72EF76}"/>
                </a:ext>
              </a:extLst>
            </p:cNvPr>
            <p:cNvSpPr>
              <a:spLocks/>
            </p:cNvSpPr>
            <p:nvPr/>
          </p:nvSpPr>
          <p:spPr bwMode="gray">
            <a:xfrm>
              <a:off x="4280911" y="3424552"/>
              <a:ext cx="7975" cy="7975"/>
            </a:xfrm>
            <a:custGeom>
              <a:avLst/>
              <a:gdLst>
                <a:gd name="T0" fmla="*/ 0 w 5"/>
                <a:gd name="T1" fmla="*/ 4 h 5"/>
                <a:gd name="T2" fmla="*/ 5 w 5"/>
                <a:gd name="T3" fmla="*/ 5 h 5"/>
                <a:gd name="T4" fmla="*/ 4 w 5"/>
                <a:gd name="T5" fmla="*/ 0 h 5"/>
                <a:gd name="T6" fmla="*/ 0 w 5"/>
                <a:gd name="T7" fmla="*/ 4 h 5"/>
              </a:gdLst>
              <a:ahLst/>
              <a:cxnLst>
                <a:cxn ang="0">
                  <a:pos x="T0" y="T1"/>
                </a:cxn>
                <a:cxn ang="0">
                  <a:pos x="T2" y="T3"/>
                </a:cxn>
                <a:cxn ang="0">
                  <a:pos x="T4" y="T5"/>
                </a:cxn>
                <a:cxn ang="0">
                  <a:pos x="T6" y="T7"/>
                </a:cxn>
              </a:cxnLst>
              <a:rect l="0" t="0" r="r" b="b"/>
              <a:pathLst>
                <a:path w="5" h="5">
                  <a:moveTo>
                    <a:pt x="0" y="4"/>
                  </a:moveTo>
                  <a:lnTo>
                    <a:pt x="5" y="5"/>
                  </a:lnTo>
                  <a:lnTo>
                    <a:pt x="4"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5" name="Freeform 271">
              <a:extLst>
                <a:ext uri="{FF2B5EF4-FFF2-40B4-BE49-F238E27FC236}">
                  <a16:creationId xmlns:a16="http://schemas.microsoft.com/office/drawing/2014/main" id="{86F83EC2-2DA6-4AF0-A1A9-38214AFCB9CC}"/>
                </a:ext>
              </a:extLst>
            </p:cNvPr>
            <p:cNvSpPr>
              <a:spLocks/>
            </p:cNvSpPr>
            <p:nvPr/>
          </p:nvSpPr>
          <p:spPr bwMode="gray">
            <a:xfrm>
              <a:off x="4134189" y="3603171"/>
              <a:ext cx="3190" cy="7975"/>
            </a:xfrm>
            <a:custGeom>
              <a:avLst/>
              <a:gdLst>
                <a:gd name="T0" fmla="*/ 2 w 2"/>
                <a:gd name="T1" fmla="*/ 0 h 5"/>
                <a:gd name="T2" fmla="*/ 0 w 2"/>
                <a:gd name="T3" fmla="*/ 0 h 5"/>
                <a:gd name="T4" fmla="*/ 1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1" y="5"/>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 name="Freeform 272">
              <a:extLst>
                <a:ext uri="{FF2B5EF4-FFF2-40B4-BE49-F238E27FC236}">
                  <a16:creationId xmlns:a16="http://schemas.microsoft.com/office/drawing/2014/main" id="{F577D761-7563-4E83-B875-82C84D59ABD3}"/>
                </a:ext>
              </a:extLst>
            </p:cNvPr>
            <p:cNvSpPr>
              <a:spLocks/>
            </p:cNvSpPr>
            <p:nvPr/>
          </p:nvSpPr>
          <p:spPr bwMode="gray">
            <a:xfrm>
              <a:off x="4126216" y="3504293"/>
              <a:ext cx="20733" cy="20733"/>
            </a:xfrm>
            <a:custGeom>
              <a:avLst/>
              <a:gdLst>
                <a:gd name="T0" fmla="*/ 40 w 41"/>
                <a:gd name="T1" fmla="*/ 25 h 39"/>
                <a:gd name="T2" fmla="*/ 41 w 41"/>
                <a:gd name="T3" fmla="*/ 2 h 39"/>
                <a:gd name="T4" fmla="*/ 26 w 41"/>
                <a:gd name="T5" fmla="*/ 9 h 39"/>
                <a:gd name="T6" fmla="*/ 11 w 41"/>
                <a:gd name="T7" fmla="*/ 0 h 39"/>
                <a:gd name="T8" fmla="*/ 0 w 41"/>
                <a:gd name="T9" fmla="*/ 4 h 39"/>
                <a:gd name="T10" fmla="*/ 10 w 41"/>
                <a:gd name="T11" fmla="*/ 16 h 39"/>
                <a:gd name="T12" fmla="*/ 21 w 41"/>
                <a:gd name="T13" fmla="*/ 27 h 39"/>
                <a:gd name="T14" fmla="*/ 28 w 41"/>
                <a:gd name="T15" fmla="*/ 39 h 39"/>
                <a:gd name="T16" fmla="*/ 40 w 41"/>
                <a:gd name="T17"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40" y="25"/>
                  </a:moveTo>
                  <a:cubicBezTo>
                    <a:pt x="41" y="2"/>
                    <a:pt x="41" y="2"/>
                    <a:pt x="41" y="2"/>
                  </a:cubicBezTo>
                  <a:cubicBezTo>
                    <a:pt x="26" y="9"/>
                    <a:pt x="26" y="9"/>
                    <a:pt x="26" y="9"/>
                  </a:cubicBezTo>
                  <a:cubicBezTo>
                    <a:pt x="11" y="0"/>
                    <a:pt x="11" y="0"/>
                    <a:pt x="11" y="0"/>
                  </a:cubicBezTo>
                  <a:cubicBezTo>
                    <a:pt x="0" y="4"/>
                    <a:pt x="0" y="4"/>
                    <a:pt x="0" y="4"/>
                  </a:cubicBezTo>
                  <a:cubicBezTo>
                    <a:pt x="0" y="4"/>
                    <a:pt x="7" y="15"/>
                    <a:pt x="10" y="16"/>
                  </a:cubicBezTo>
                  <a:cubicBezTo>
                    <a:pt x="14" y="16"/>
                    <a:pt x="21" y="20"/>
                    <a:pt x="21" y="27"/>
                  </a:cubicBezTo>
                  <a:cubicBezTo>
                    <a:pt x="21" y="35"/>
                    <a:pt x="28" y="39"/>
                    <a:pt x="28" y="39"/>
                  </a:cubicBezTo>
                  <a:lnTo>
                    <a:pt x="40" y="2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7" name="Freeform 273">
              <a:extLst>
                <a:ext uri="{FF2B5EF4-FFF2-40B4-BE49-F238E27FC236}">
                  <a16:creationId xmlns:a16="http://schemas.microsoft.com/office/drawing/2014/main" id="{7E51C52B-8B93-4E35-8F21-186D6F646339}"/>
                </a:ext>
              </a:extLst>
            </p:cNvPr>
            <p:cNvSpPr>
              <a:spLocks/>
            </p:cNvSpPr>
            <p:nvPr/>
          </p:nvSpPr>
          <p:spPr bwMode="gray">
            <a:xfrm>
              <a:off x="4132595" y="3531405"/>
              <a:ext cx="7975" cy="4785"/>
            </a:xfrm>
            <a:custGeom>
              <a:avLst/>
              <a:gdLst>
                <a:gd name="T0" fmla="*/ 5 w 5"/>
                <a:gd name="T1" fmla="*/ 3 h 3"/>
                <a:gd name="T2" fmla="*/ 5 w 5"/>
                <a:gd name="T3" fmla="*/ 0 h 3"/>
                <a:gd name="T4" fmla="*/ 0 w 5"/>
                <a:gd name="T5" fmla="*/ 2 h 3"/>
                <a:gd name="T6" fmla="*/ 5 w 5"/>
                <a:gd name="T7" fmla="*/ 3 h 3"/>
              </a:gdLst>
              <a:ahLst/>
              <a:cxnLst>
                <a:cxn ang="0">
                  <a:pos x="T0" y="T1"/>
                </a:cxn>
                <a:cxn ang="0">
                  <a:pos x="T2" y="T3"/>
                </a:cxn>
                <a:cxn ang="0">
                  <a:pos x="T4" y="T5"/>
                </a:cxn>
                <a:cxn ang="0">
                  <a:pos x="T6" y="T7"/>
                </a:cxn>
              </a:cxnLst>
              <a:rect l="0" t="0" r="r" b="b"/>
              <a:pathLst>
                <a:path w="5" h="3">
                  <a:moveTo>
                    <a:pt x="5" y="3"/>
                  </a:moveTo>
                  <a:lnTo>
                    <a:pt x="5" y="0"/>
                  </a:lnTo>
                  <a:lnTo>
                    <a:pt x="0" y="2"/>
                  </a:lnTo>
                  <a:lnTo>
                    <a:pt x="5"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8" name="Freeform 274">
              <a:extLst>
                <a:ext uri="{FF2B5EF4-FFF2-40B4-BE49-F238E27FC236}">
                  <a16:creationId xmlns:a16="http://schemas.microsoft.com/office/drawing/2014/main" id="{CE97A4C1-2A86-4BC8-AF71-C28433921F88}"/>
                </a:ext>
              </a:extLst>
            </p:cNvPr>
            <p:cNvSpPr>
              <a:spLocks/>
            </p:cNvSpPr>
            <p:nvPr/>
          </p:nvSpPr>
          <p:spPr bwMode="gray">
            <a:xfrm>
              <a:off x="4111862" y="3547353"/>
              <a:ext cx="6379" cy="4785"/>
            </a:xfrm>
            <a:custGeom>
              <a:avLst/>
              <a:gdLst>
                <a:gd name="T0" fmla="*/ 0 w 4"/>
                <a:gd name="T1" fmla="*/ 0 h 3"/>
                <a:gd name="T2" fmla="*/ 0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lnTo>
                    <a:pt x="0" y="3"/>
                  </a:lnTo>
                  <a:lnTo>
                    <a:pt x="4" y="2"/>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9" name="Freeform 275">
              <a:extLst>
                <a:ext uri="{FF2B5EF4-FFF2-40B4-BE49-F238E27FC236}">
                  <a16:creationId xmlns:a16="http://schemas.microsoft.com/office/drawing/2014/main" id="{63C4FF55-7142-4732-AC8B-F7BC74C4332E}"/>
                </a:ext>
              </a:extLst>
            </p:cNvPr>
            <p:cNvSpPr>
              <a:spLocks/>
            </p:cNvSpPr>
            <p:nvPr/>
          </p:nvSpPr>
          <p:spPr bwMode="gray">
            <a:xfrm>
              <a:off x="5336675" y="5137377"/>
              <a:ext cx="98878" cy="202541"/>
            </a:xfrm>
            <a:custGeom>
              <a:avLst/>
              <a:gdLst>
                <a:gd name="T0" fmla="*/ 3 w 187"/>
                <a:gd name="T1" fmla="*/ 199 h 383"/>
                <a:gd name="T2" fmla="*/ 17 w 187"/>
                <a:gd name="T3" fmla="*/ 208 h 383"/>
                <a:gd name="T4" fmla="*/ 16 w 187"/>
                <a:gd name="T5" fmla="*/ 227 h 383"/>
                <a:gd name="T6" fmla="*/ 0 w 187"/>
                <a:gd name="T7" fmla="*/ 253 h 383"/>
                <a:gd name="T8" fmla="*/ 33 w 187"/>
                <a:gd name="T9" fmla="*/ 262 h 383"/>
                <a:gd name="T10" fmla="*/ 10 w 187"/>
                <a:gd name="T11" fmla="*/ 291 h 383"/>
                <a:gd name="T12" fmla="*/ 9 w 187"/>
                <a:gd name="T13" fmla="*/ 299 h 383"/>
                <a:gd name="T14" fmla="*/ 39 w 187"/>
                <a:gd name="T15" fmla="*/ 297 h 383"/>
                <a:gd name="T16" fmla="*/ 53 w 187"/>
                <a:gd name="T17" fmla="*/ 313 h 383"/>
                <a:gd name="T18" fmla="*/ 27 w 187"/>
                <a:gd name="T19" fmla="*/ 323 h 383"/>
                <a:gd name="T20" fmla="*/ 33 w 187"/>
                <a:gd name="T21" fmla="*/ 350 h 383"/>
                <a:gd name="T22" fmla="*/ 77 w 187"/>
                <a:gd name="T23" fmla="*/ 363 h 383"/>
                <a:gd name="T24" fmla="*/ 80 w 187"/>
                <a:gd name="T25" fmla="*/ 383 h 383"/>
                <a:gd name="T26" fmla="*/ 95 w 187"/>
                <a:gd name="T27" fmla="*/ 380 h 383"/>
                <a:gd name="T28" fmla="*/ 128 w 187"/>
                <a:gd name="T29" fmla="*/ 312 h 383"/>
                <a:gd name="T30" fmla="*/ 142 w 187"/>
                <a:gd name="T31" fmla="*/ 252 h 383"/>
                <a:gd name="T32" fmla="*/ 178 w 187"/>
                <a:gd name="T33" fmla="*/ 204 h 383"/>
                <a:gd name="T34" fmla="*/ 172 w 187"/>
                <a:gd name="T35" fmla="*/ 96 h 383"/>
                <a:gd name="T36" fmla="*/ 157 w 187"/>
                <a:gd name="T37" fmla="*/ 92 h 383"/>
                <a:gd name="T38" fmla="*/ 167 w 187"/>
                <a:gd name="T39" fmla="*/ 50 h 383"/>
                <a:gd name="T40" fmla="*/ 165 w 187"/>
                <a:gd name="T41" fmla="*/ 4 h 383"/>
                <a:gd name="T42" fmla="*/ 146 w 187"/>
                <a:gd name="T43" fmla="*/ 0 h 383"/>
                <a:gd name="T44" fmla="*/ 135 w 187"/>
                <a:gd name="T45" fmla="*/ 76 h 383"/>
                <a:gd name="T46" fmla="*/ 102 w 187"/>
                <a:gd name="T47" fmla="*/ 66 h 383"/>
                <a:gd name="T48" fmla="*/ 86 w 187"/>
                <a:gd name="T49" fmla="*/ 85 h 383"/>
                <a:gd name="T50" fmla="*/ 37 w 187"/>
                <a:gd name="T51" fmla="*/ 94 h 383"/>
                <a:gd name="T52" fmla="*/ 21 w 187"/>
                <a:gd name="T53" fmla="*/ 120 h 383"/>
                <a:gd name="T54" fmla="*/ 17 w 187"/>
                <a:gd name="T55" fmla="*/ 135 h 383"/>
                <a:gd name="T56" fmla="*/ 1 w 187"/>
                <a:gd name="T57" fmla="*/ 142 h 383"/>
                <a:gd name="T58" fmla="*/ 1 w 187"/>
                <a:gd name="T59" fmla="*/ 157 h 383"/>
                <a:gd name="T60" fmla="*/ 15 w 187"/>
                <a:gd name="T61" fmla="*/ 165 h 383"/>
                <a:gd name="T62" fmla="*/ 0 w 187"/>
                <a:gd name="T63" fmla="*/ 180 h 383"/>
                <a:gd name="T64" fmla="*/ 3 w 187"/>
                <a:gd name="T65" fmla="*/ 1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383">
                  <a:moveTo>
                    <a:pt x="3" y="199"/>
                  </a:moveTo>
                  <a:cubicBezTo>
                    <a:pt x="3" y="199"/>
                    <a:pt x="10" y="207"/>
                    <a:pt x="17" y="208"/>
                  </a:cubicBezTo>
                  <a:cubicBezTo>
                    <a:pt x="28" y="212"/>
                    <a:pt x="16" y="227"/>
                    <a:pt x="16" y="227"/>
                  </a:cubicBezTo>
                  <a:cubicBezTo>
                    <a:pt x="0" y="253"/>
                    <a:pt x="0" y="253"/>
                    <a:pt x="0" y="253"/>
                  </a:cubicBezTo>
                  <a:cubicBezTo>
                    <a:pt x="0" y="253"/>
                    <a:pt x="34" y="251"/>
                    <a:pt x="33" y="262"/>
                  </a:cubicBezTo>
                  <a:cubicBezTo>
                    <a:pt x="37" y="274"/>
                    <a:pt x="10" y="291"/>
                    <a:pt x="10" y="291"/>
                  </a:cubicBezTo>
                  <a:cubicBezTo>
                    <a:pt x="9" y="299"/>
                    <a:pt x="9" y="299"/>
                    <a:pt x="9" y="299"/>
                  </a:cubicBezTo>
                  <a:cubicBezTo>
                    <a:pt x="9" y="299"/>
                    <a:pt x="32" y="292"/>
                    <a:pt x="39" y="297"/>
                  </a:cubicBezTo>
                  <a:cubicBezTo>
                    <a:pt x="46" y="305"/>
                    <a:pt x="53" y="313"/>
                    <a:pt x="53" y="313"/>
                  </a:cubicBezTo>
                  <a:cubicBezTo>
                    <a:pt x="27" y="323"/>
                    <a:pt x="27" y="323"/>
                    <a:pt x="27" y="323"/>
                  </a:cubicBezTo>
                  <a:cubicBezTo>
                    <a:pt x="33" y="350"/>
                    <a:pt x="33" y="350"/>
                    <a:pt x="33" y="350"/>
                  </a:cubicBezTo>
                  <a:cubicBezTo>
                    <a:pt x="33" y="350"/>
                    <a:pt x="66" y="363"/>
                    <a:pt x="77" y="363"/>
                  </a:cubicBezTo>
                  <a:cubicBezTo>
                    <a:pt x="88" y="368"/>
                    <a:pt x="80" y="383"/>
                    <a:pt x="80" y="383"/>
                  </a:cubicBezTo>
                  <a:cubicBezTo>
                    <a:pt x="95" y="380"/>
                    <a:pt x="95" y="380"/>
                    <a:pt x="95" y="380"/>
                  </a:cubicBezTo>
                  <a:cubicBezTo>
                    <a:pt x="95" y="380"/>
                    <a:pt x="120" y="327"/>
                    <a:pt x="128" y="312"/>
                  </a:cubicBezTo>
                  <a:cubicBezTo>
                    <a:pt x="133" y="293"/>
                    <a:pt x="142" y="256"/>
                    <a:pt x="142" y="252"/>
                  </a:cubicBezTo>
                  <a:cubicBezTo>
                    <a:pt x="143" y="244"/>
                    <a:pt x="170" y="226"/>
                    <a:pt x="178" y="204"/>
                  </a:cubicBezTo>
                  <a:cubicBezTo>
                    <a:pt x="187" y="185"/>
                    <a:pt x="172" y="96"/>
                    <a:pt x="172" y="96"/>
                  </a:cubicBezTo>
                  <a:cubicBezTo>
                    <a:pt x="157" y="92"/>
                    <a:pt x="157" y="92"/>
                    <a:pt x="157" y="92"/>
                  </a:cubicBezTo>
                  <a:cubicBezTo>
                    <a:pt x="157" y="92"/>
                    <a:pt x="162" y="62"/>
                    <a:pt x="167" y="50"/>
                  </a:cubicBezTo>
                  <a:cubicBezTo>
                    <a:pt x="171" y="35"/>
                    <a:pt x="165" y="4"/>
                    <a:pt x="165" y="4"/>
                  </a:cubicBezTo>
                  <a:cubicBezTo>
                    <a:pt x="146" y="0"/>
                    <a:pt x="146" y="0"/>
                    <a:pt x="146" y="0"/>
                  </a:cubicBezTo>
                  <a:cubicBezTo>
                    <a:pt x="146" y="0"/>
                    <a:pt x="150" y="76"/>
                    <a:pt x="135" y="76"/>
                  </a:cubicBezTo>
                  <a:cubicBezTo>
                    <a:pt x="120" y="79"/>
                    <a:pt x="121" y="67"/>
                    <a:pt x="102" y="66"/>
                  </a:cubicBezTo>
                  <a:cubicBezTo>
                    <a:pt x="84" y="65"/>
                    <a:pt x="86" y="85"/>
                    <a:pt x="86" y="85"/>
                  </a:cubicBezTo>
                  <a:cubicBezTo>
                    <a:pt x="86" y="85"/>
                    <a:pt x="56" y="87"/>
                    <a:pt x="37" y="94"/>
                  </a:cubicBezTo>
                  <a:cubicBezTo>
                    <a:pt x="18" y="104"/>
                    <a:pt x="21" y="120"/>
                    <a:pt x="21" y="120"/>
                  </a:cubicBezTo>
                  <a:cubicBezTo>
                    <a:pt x="17" y="135"/>
                    <a:pt x="17" y="135"/>
                    <a:pt x="17" y="135"/>
                  </a:cubicBezTo>
                  <a:cubicBezTo>
                    <a:pt x="1" y="142"/>
                    <a:pt x="1" y="142"/>
                    <a:pt x="1" y="142"/>
                  </a:cubicBezTo>
                  <a:cubicBezTo>
                    <a:pt x="1" y="157"/>
                    <a:pt x="1" y="157"/>
                    <a:pt x="1" y="157"/>
                  </a:cubicBezTo>
                  <a:cubicBezTo>
                    <a:pt x="15" y="165"/>
                    <a:pt x="15" y="165"/>
                    <a:pt x="15" y="165"/>
                  </a:cubicBezTo>
                  <a:cubicBezTo>
                    <a:pt x="0" y="180"/>
                    <a:pt x="0" y="180"/>
                    <a:pt x="0" y="180"/>
                  </a:cubicBezTo>
                  <a:lnTo>
                    <a:pt x="3" y="19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0" name="Freeform 276">
              <a:extLst>
                <a:ext uri="{FF2B5EF4-FFF2-40B4-BE49-F238E27FC236}">
                  <a16:creationId xmlns:a16="http://schemas.microsoft.com/office/drawing/2014/main" id="{4EE1AC6D-F72D-48D5-BDAC-BC23EB69C174}"/>
                </a:ext>
              </a:extLst>
            </p:cNvPr>
            <p:cNvSpPr>
              <a:spLocks/>
            </p:cNvSpPr>
            <p:nvPr/>
          </p:nvSpPr>
          <p:spPr bwMode="gray">
            <a:xfrm>
              <a:off x="4540866" y="4236311"/>
              <a:ext cx="27112" cy="23923"/>
            </a:xfrm>
            <a:custGeom>
              <a:avLst/>
              <a:gdLst>
                <a:gd name="T0" fmla="*/ 30 w 51"/>
                <a:gd name="T1" fmla="*/ 16 h 47"/>
                <a:gd name="T2" fmla="*/ 0 w 51"/>
                <a:gd name="T3" fmla="*/ 11 h 47"/>
                <a:gd name="T4" fmla="*/ 3 w 51"/>
                <a:gd name="T5" fmla="*/ 30 h 47"/>
                <a:gd name="T6" fmla="*/ 18 w 51"/>
                <a:gd name="T7" fmla="*/ 35 h 47"/>
                <a:gd name="T8" fmla="*/ 30 w 51"/>
                <a:gd name="T9" fmla="*/ 16 h 47"/>
              </a:gdLst>
              <a:ahLst/>
              <a:cxnLst>
                <a:cxn ang="0">
                  <a:pos x="T0" y="T1"/>
                </a:cxn>
                <a:cxn ang="0">
                  <a:pos x="T2" y="T3"/>
                </a:cxn>
                <a:cxn ang="0">
                  <a:pos x="T4" y="T5"/>
                </a:cxn>
                <a:cxn ang="0">
                  <a:pos x="T6" y="T7"/>
                </a:cxn>
                <a:cxn ang="0">
                  <a:pos x="T8" y="T9"/>
                </a:cxn>
              </a:cxnLst>
              <a:rect l="0" t="0" r="r" b="b"/>
              <a:pathLst>
                <a:path w="51" h="47">
                  <a:moveTo>
                    <a:pt x="30" y="16"/>
                  </a:moveTo>
                  <a:cubicBezTo>
                    <a:pt x="8" y="0"/>
                    <a:pt x="0" y="11"/>
                    <a:pt x="0" y="11"/>
                  </a:cubicBezTo>
                  <a:cubicBezTo>
                    <a:pt x="3" y="30"/>
                    <a:pt x="3" y="30"/>
                    <a:pt x="3" y="30"/>
                  </a:cubicBezTo>
                  <a:cubicBezTo>
                    <a:pt x="18" y="35"/>
                    <a:pt x="18" y="35"/>
                    <a:pt x="18" y="35"/>
                  </a:cubicBezTo>
                  <a:cubicBezTo>
                    <a:pt x="32" y="47"/>
                    <a:pt x="51" y="36"/>
                    <a:pt x="30"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1" name="Freeform 277">
              <a:extLst>
                <a:ext uri="{FF2B5EF4-FFF2-40B4-BE49-F238E27FC236}">
                  <a16:creationId xmlns:a16="http://schemas.microsoft.com/office/drawing/2014/main" id="{D3BA0376-E050-4B52-BA00-7DC7C38E6FEC}"/>
                </a:ext>
              </a:extLst>
            </p:cNvPr>
            <p:cNvSpPr>
              <a:spLocks/>
            </p:cNvSpPr>
            <p:nvPr/>
          </p:nvSpPr>
          <p:spPr bwMode="gray">
            <a:xfrm>
              <a:off x="4312808" y="4083209"/>
              <a:ext cx="1065332" cy="1074901"/>
            </a:xfrm>
            <a:custGeom>
              <a:avLst/>
              <a:gdLst>
                <a:gd name="T0" fmla="*/ 1727 w 2015"/>
                <a:gd name="T1" fmla="*/ 1579 h 2034"/>
                <a:gd name="T2" fmla="*/ 1706 w 2015"/>
                <a:gd name="T3" fmla="*/ 1475 h 2034"/>
                <a:gd name="T4" fmla="*/ 1741 w 2015"/>
                <a:gd name="T5" fmla="*/ 1310 h 2034"/>
                <a:gd name="T6" fmla="*/ 1736 w 2015"/>
                <a:gd name="T7" fmla="*/ 1216 h 2034"/>
                <a:gd name="T8" fmla="*/ 1620 w 2015"/>
                <a:gd name="T9" fmla="*/ 1226 h 2034"/>
                <a:gd name="T10" fmla="*/ 1682 w 2015"/>
                <a:gd name="T11" fmla="*/ 1091 h 2034"/>
                <a:gd name="T12" fmla="*/ 1820 w 2015"/>
                <a:gd name="T13" fmla="*/ 952 h 2034"/>
                <a:gd name="T14" fmla="*/ 1914 w 2015"/>
                <a:gd name="T15" fmla="*/ 769 h 2034"/>
                <a:gd name="T16" fmla="*/ 1964 w 2015"/>
                <a:gd name="T17" fmla="*/ 580 h 2034"/>
                <a:gd name="T18" fmla="*/ 1853 w 2015"/>
                <a:gd name="T19" fmla="*/ 541 h 2034"/>
                <a:gd name="T20" fmla="*/ 1774 w 2015"/>
                <a:gd name="T21" fmla="*/ 468 h 2034"/>
                <a:gd name="T22" fmla="*/ 1674 w 2015"/>
                <a:gd name="T23" fmla="*/ 444 h 2034"/>
                <a:gd name="T24" fmla="*/ 1521 w 2015"/>
                <a:gd name="T25" fmla="*/ 360 h 2034"/>
                <a:gd name="T26" fmla="*/ 1482 w 2015"/>
                <a:gd name="T27" fmla="*/ 313 h 2034"/>
                <a:gd name="T28" fmla="*/ 1430 w 2015"/>
                <a:gd name="T29" fmla="*/ 234 h 2034"/>
                <a:gd name="T30" fmla="*/ 1310 w 2015"/>
                <a:gd name="T31" fmla="*/ 159 h 2034"/>
                <a:gd name="T32" fmla="*/ 1235 w 2015"/>
                <a:gd name="T33" fmla="*/ 75 h 2034"/>
                <a:gd name="T34" fmla="*/ 1230 w 2015"/>
                <a:gd name="T35" fmla="*/ 10 h 2034"/>
                <a:gd name="T36" fmla="*/ 1068 w 2015"/>
                <a:gd name="T37" fmla="*/ 197 h 2034"/>
                <a:gd name="T38" fmla="*/ 798 w 2015"/>
                <a:gd name="T39" fmla="*/ 311 h 2034"/>
                <a:gd name="T40" fmla="*/ 692 w 2015"/>
                <a:gd name="T41" fmla="*/ 336 h 2034"/>
                <a:gd name="T42" fmla="*/ 585 w 2015"/>
                <a:gd name="T43" fmla="*/ 220 h 2034"/>
                <a:gd name="T44" fmla="*/ 521 w 2015"/>
                <a:gd name="T45" fmla="*/ 294 h 2034"/>
                <a:gd name="T46" fmla="*/ 540 w 2015"/>
                <a:gd name="T47" fmla="*/ 459 h 2034"/>
                <a:gd name="T48" fmla="*/ 450 w 2015"/>
                <a:gd name="T49" fmla="*/ 466 h 2034"/>
                <a:gd name="T50" fmla="*/ 315 w 2015"/>
                <a:gd name="T51" fmla="*/ 391 h 2034"/>
                <a:gd name="T52" fmla="*/ 148 w 2015"/>
                <a:gd name="T53" fmla="*/ 368 h 2034"/>
                <a:gd name="T54" fmla="*/ 70 w 2015"/>
                <a:gd name="T55" fmla="*/ 429 h 2034"/>
                <a:gd name="T56" fmla="*/ 35 w 2015"/>
                <a:gd name="T57" fmla="*/ 458 h 2034"/>
                <a:gd name="T58" fmla="*/ 49 w 2015"/>
                <a:gd name="T59" fmla="*/ 550 h 2034"/>
                <a:gd name="T60" fmla="*/ 185 w 2015"/>
                <a:gd name="T61" fmla="*/ 614 h 2034"/>
                <a:gd name="T62" fmla="*/ 210 w 2015"/>
                <a:gd name="T63" fmla="*/ 631 h 2034"/>
                <a:gd name="T64" fmla="*/ 254 w 2015"/>
                <a:gd name="T65" fmla="*/ 663 h 2034"/>
                <a:gd name="T66" fmla="*/ 402 w 2015"/>
                <a:gd name="T67" fmla="*/ 770 h 2034"/>
                <a:gd name="T68" fmla="*/ 359 w 2015"/>
                <a:gd name="T69" fmla="*/ 814 h 2034"/>
                <a:gd name="T70" fmla="*/ 447 w 2015"/>
                <a:gd name="T71" fmla="*/ 1009 h 2034"/>
                <a:gd name="T72" fmla="*/ 412 w 2015"/>
                <a:gd name="T73" fmla="*/ 1122 h 2034"/>
                <a:gd name="T74" fmla="*/ 479 w 2015"/>
                <a:gd name="T75" fmla="*/ 1301 h 2034"/>
                <a:gd name="T76" fmla="*/ 367 w 2015"/>
                <a:gd name="T77" fmla="*/ 1380 h 2034"/>
                <a:gd name="T78" fmla="*/ 285 w 2015"/>
                <a:gd name="T79" fmla="*/ 1610 h 2034"/>
                <a:gd name="T80" fmla="*/ 259 w 2015"/>
                <a:gd name="T81" fmla="*/ 1685 h 2034"/>
                <a:gd name="T82" fmla="*/ 290 w 2015"/>
                <a:gd name="T83" fmla="*/ 1748 h 2034"/>
                <a:gd name="T84" fmla="*/ 414 w 2015"/>
                <a:gd name="T85" fmla="*/ 1830 h 2034"/>
                <a:gd name="T86" fmla="*/ 550 w 2015"/>
                <a:gd name="T87" fmla="*/ 1875 h 2034"/>
                <a:gd name="T88" fmla="*/ 717 w 2015"/>
                <a:gd name="T89" fmla="*/ 1909 h 2034"/>
                <a:gd name="T90" fmla="*/ 770 w 2015"/>
                <a:gd name="T91" fmla="*/ 1969 h 2034"/>
                <a:gd name="T92" fmla="*/ 902 w 2015"/>
                <a:gd name="T93" fmla="*/ 2033 h 2034"/>
                <a:gd name="T94" fmla="*/ 1006 w 2015"/>
                <a:gd name="T95" fmla="*/ 1961 h 2034"/>
                <a:gd name="T96" fmla="*/ 1014 w 2015"/>
                <a:gd name="T97" fmla="*/ 1874 h 2034"/>
                <a:gd name="T98" fmla="*/ 1118 w 2015"/>
                <a:gd name="T99" fmla="*/ 1818 h 2034"/>
                <a:gd name="T100" fmla="*/ 1282 w 2015"/>
                <a:gd name="T101" fmla="*/ 1829 h 2034"/>
                <a:gd name="T102" fmla="*/ 1418 w 2015"/>
                <a:gd name="T103" fmla="*/ 1874 h 2034"/>
                <a:gd name="T104" fmla="*/ 1534 w 2015"/>
                <a:gd name="T105" fmla="*/ 1960 h 2034"/>
                <a:gd name="T106" fmla="*/ 1629 w 2015"/>
                <a:gd name="T107" fmla="*/ 1934 h 2034"/>
                <a:gd name="T108" fmla="*/ 1738 w 2015"/>
                <a:gd name="T109" fmla="*/ 1824 h 2034"/>
                <a:gd name="T110" fmla="*/ 1821 w 2015"/>
                <a:gd name="T111" fmla="*/ 1744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15" h="2034">
                  <a:moveTo>
                    <a:pt x="1821" y="1744"/>
                  </a:moveTo>
                  <a:cubicBezTo>
                    <a:pt x="1829" y="1718"/>
                    <a:pt x="1822" y="1710"/>
                    <a:pt x="1819" y="1709"/>
                  </a:cubicBezTo>
                  <a:cubicBezTo>
                    <a:pt x="1811" y="1709"/>
                    <a:pt x="1781" y="1723"/>
                    <a:pt x="1762" y="1714"/>
                  </a:cubicBezTo>
                  <a:cubicBezTo>
                    <a:pt x="1740" y="1706"/>
                    <a:pt x="1722" y="1693"/>
                    <a:pt x="1708" y="1662"/>
                  </a:cubicBezTo>
                  <a:cubicBezTo>
                    <a:pt x="1691" y="1631"/>
                    <a:pt x="1704" y="1601"/>
                    <a:pt x="1712" y="1593"/>
                  </a:cubicBezTo>
                  <a:cubicBezTo>
                    <a:pt x="1723" y="1590"/>
                    <a:pt x="1727" y="1579"/>
                    <a:pt x="1727" y="1579"/>
                  </a:cubicBezTo>
                  <a:cubicBezTo>
                    <a:pt x="1725" y="1537"/>
                    <a:pt x="1725" y="1537"/>
                    <a:pt x="1725" y="1537"/>
                  </a:cubicBezTo>
                  <a:cubicBezTo>
                    <a:pt x="1725" y="1537"/>
                    <a:pt x="1702" y="1551"/>
                    <a:pt x="1696" y="1528"/>
                  </a:cubicBezTo>
                  <a:cubicBezTo>
                    <a:pt x="1686" y="1500"/>
                    <a:pt x="1686" y="1497"/>
                    <a:pt x="1686" y="1497"/>
                  </a:cubicBezTo>
                  <a:cubicBezTo>
                    <a:pt x="1686" y="1497"/>
                    <a:pt x="1667" y="1515"/>
                    <a:pt x="1671" y="1492"/>
                  </a:cubicBezTo>
                  <a:cubicBezTo>
                    <a:pt x="1672" y="1473"/>
                    <a:pt x="1691" y="1470"/>
                    <a:pt x="1691" y="1470"/>
                  </a:cubicBezTo>
                  <a:cubicBezTo>
                    <a:pt x="1706" y="1475"/>
                    <a:pt x="1706" y="1475"/>
                    <a:pt x="1706" y="1475"/>
                  </a:cubicBezTo>
                  <a:cubicBezTo>
                    <a:pt x="1706" y="1475"/>
                    <a:pt x="1751" y="1465"/>
                    <a:pt x="1756" y="1443"/>
                  </a:cubicBezTo>
                  <a:cubicBezTo>
                    <a:pt x="1765" y="1416"/>
                    <a:pt x="1765" y="1412"/>
                    <a:pt x="1758" y="1404"/>
                  </a:cubicBezTo>
                  <a:cubicBezTo>
                    <a:pt x="1747" y="1396"/>
                    <a:pt x="1739" y="1404"/>
                    <a:pt x="1739" y="1396"/>
                  </a:cubicBezTo>
                  <a:cubicBezTo>
                    <a:pt x="1741" y="1354"/>
                    <a:pt x="1741" y="1354"/>
                    <a:pt x="1741" y="1354"/>
                  </a:cubicBezTo>
                  <a:cubicBezTo>
                    <a:pt x="1741" y="1354"/>
                    <a:pt x="1704" y="1348"/>
                    <a:pt x="1716" y="1326"/>
                  </a:cubicBezTo>
                  <a:cubicBezTo>
                    <a:pt x="1722" y="1315"/>
                    <a:pt x="1732" y="1313"/>
                    <a:pt x="1741" y="1310"/>
                  </a:cubicBezTo>
                  <a:cubicBezTo>
                    <a:pt x="1744" y="1309"/>
                    <a:pt x="1747" y="1309"/>
                    <a:pt x="1749" y="1308"/>
                  </a:cubicBezTo>
                  <a:cubicBezTo>
                    <a:pt x="1755" y="1305"/>
                    <a:pt x="1759" y="1302"/>
                    <a:pt x="1759" y="1294"/>
                  </a:cubicBezTo>
                  <a:cubicBezTo>
                    <a:pt x="1760" y="1267"/>
                    <a:pt x="1738" y="1258"/>
                    <a:pt x="1738" y="1258"/>
                  </a:cubicBezTo>
                  <a:cubicBezTo>
                    <a:pt x="1735" y="1247"/>
                    <a:pt x="1735" y="1247"/>
                    <a:pt x="1735" y="1247"/>
                  </a:cubicBezTo>
                  <a:cubicBezTo>
                    <a:pt x="1724" y="1246"/>
                    <a:pt x="1724" y="1246"/>
                    <a:pt x="1724" y="1246"/>
                  </a:cubicBezTo>
                  <a:cubicBezTo>
                    <a:pt x="1724" y="1246"/>
                    <a:pt x="1732" y="1231"/>
                    <a:pt x="1736" y="1216"/>
                  </a:cubicBezTo>
                  <a:cubicBezTo>
                    <a:pt x="1741" y="1201"/>
                    <a:pt x="1730" y="1193"/>
                    <a:pt x="1730" y="1193"/>
                  </a:cubicBezTo>
                  <a:cubicBezTo>
                    <a:pt x="1735" y="1174"/>
                    <a:pt x="1735" y="1174"/>
                    <a:pt x="1735" y="1174"/>
                  </a:cubicBezTo>
                  <a:cubicBezTo>
                    <a:pt x="1735" y="1174"/>
                    <a:pt x="1717" y="1158"/>
                    <a:pt x="1687" y="1160"/>
                  </a:cubicBezTo>
                  <a:cubicBezTo>
                    <a:pt x="1657" y="1162"/>
                    <a:pt x="1637" y="1181"/>
                    <a:pt x="1636" y="1192"/>
                  </a:cubicBezTo>
                  <a:cubicBezTo>
                    <a:pt x="1636" y="1200"/>
                    <a:pt x="1643" y="1204"/>
                    <a:pt x="1643" y="1204"/>
                  </a:cubicBezTo>
                  <a:cubicBezTo>
                    <a:pt x="1620" y="1226"/>
                    <a:pt x="1620" y="1226"/>
                    <a:pt x="1620" y="1226"/>
                  </a:cubicBezTo>
                  <a:cubicBezTo>
                    <a:pt x="1598" y="1225"/>
                    <a:pt x="1598" y="1225"/>
                    <a:pt x="1598" y="1225"/>
                  </a:cubicBezTo>
                  <a:cubicBezTo>
                    <a:pt x="1595" y="1205"/>
                    <a:pt x="1595" y="1205"/>
                    <a:pt x="1595" y="1205"/>
                  </a:cubicBezTo>
                  <a:cubicBezTo>
                    <a:pt x="1610" y="1206"/>
                    <a:pt x="1610" y="1206"/>
                    <a:pt x="1610" y="1206"/>
                  </a:cubicBezTo>
                  <a:cubicBezTo>
                    <a:pt x="1626" y="1180"/>
                    <a:pt x="1626" y="1180"/>
                    <a:pt x="1626" y="1180"/>
                  </a:cubicBezTo>
                  <a:cubicBezTo>
                    <a:pt x="1626" y="1180"/>
                    <a:pt x="1604" y="1168"/>
                    <a:pt x="1620" y="1142"/>
                  </a:cubicBezTo>
                  <a:cubicBezTo>
                    <a:pt x="1636" y="1119"/>
                    <a:pt x="1674" y="1110"/>
                    <a:pt x="1682" y="1091"/>
                  </a:cubicBezTo>
                  <a:cubicBezTo>
                    <a:pt x="1691" y="1068"/>
                    <a:pt x="1680" y="1049"/>
                    <a:pt x="1688" y="1045"/>
                  </a:cubicBezTo>
                  <a:cubicBezTo>
                    <a:pt x="1700" y="1038"/>
                    <a:pt x="1714" y="1043"/>
                    <a:pt x="1726" y="1032"/>
                  </a:cubicBezTo>
                  <a:cubicBezTo>
                    <a:pt x="1738" y="1021"/>
                    <a:pt x="1785" y="966"/>
                    <a:pt x="1785" y="966"/>
                  </a:cubicBezTo>
                  <a:cubicBezTo>
                    <a:pt x="1767" y="961"/>
                    <a:pt x="1767" y="961"/>
                    <a:pt x="1767" y="961"/>
                  </a:cubicBezTo>
                  <a:cubicBezTo>
                    <a:pt x="1767" y="961"/>
                    <a:pt x="1776" y="920"/>
                    <a:pt x="1791" y="924"/>
                  </a:cubicBezTo>
                  <a:cubicBezTo>
                    <a:pt x="1810" y="925"/>
                    <a:pt x="1805" y="948"/>
                    <a:pt x="1820" y="952"/>
                  </a:cubicBezTo>
                  <a:cubicBezTo>
                    <a:pt x="1835" y="953"/>
                    <a:pt x="1861" y="939"/>
                    <a:pt x="1861" y="939"/>
                  </a:cubicBezTo>
                  <a:cubicBezTo>
                    <a:pt x="1862" y="927"/>
                    <a:pt x="1862" y="927"/>
                    <a:pt x="1862" y="927"/>
                  </a:cubicBezTo>
                  <a:cubicBezTo>
                    <a:pt x="1889" y="910"/>
                    <a:pt x="1889" y="910"/>
                    <a:pt x="1889" y="910"/>
                  </a:cubicBezTo>
                  <a:cubicBezTo>
                    <a:pt x="1888" y="909"/>
                    <a:pt x="1888" y="908"/>
                    <a:pt x="1888" y="906"/>
                  </a:cubicBezTo>
                  <a:cubicBezTo>
                    <a:pt x="1880" y="883"/>
                    <a:pt x="1888" y="851"/>
                    <a:pt x="1900" y="830"/>
                  </a:cubicBezTo>
                  <a:cubicBezTo>
                    <a:pt x="1904" y="822"/>
                    <a:pt x="1906" y="780"/>
                    <a:pt x="1914" y="769"/>
                  </a:cubicBezTo>
                  <a:cubicBezTo>
                    <a:pt x="1922" y="758"/>
                    <a:pt x="1930" y="743"/>
                    <a:pt x="1927" y="732"/>
                  </a:cubicBezTo>
                  <a:cubicBezTo>
                    <a:pt x="1948" y="679"/>
                    <a:pt x="1948" y="679"/>
                    <a:pt x="1948" y="679"/>
                  </a:cubicBezTo>
                  <a:cubicBezTo>
                    <a:pt x="1968" y="657"/>
                    <a:pt x="1968" y="657"/>
                    <a:pt x="1968" y="657"/>
                  </a:cubicBezTo>
                  <a:cubicBezTo>
                    <a:pt x="1972" y="642"/>
                    <a:pt x="1987" y="647"/>
                    <a:pt x="1995" y="639"/>
                  </a:cubicBezTo>
                  <a:cubicBezTo>
                    <a:pt x="2003" y="628"/>
                    <a:pt x="2000" y="609"/>
                    <a:pt x="2015" y="602"/>
                  </a:cubicBezTo>
                  <a:cubicBezTo>
                    <a:pt x="2004" y="598"/>
                    <a:pt x="1976" y="570"/>
                    <a:pt x="1964" y="580"/>
                  </a:cubicBezTo>
                  <a:cubicBezTo>
                    <a:pt x="1960" y="588"/>
                    <a:pt x="1927" y="567"/>
                    <a:pt x="1920" y="563"/>
                  </a:cubicBezTo>
                  <a:cubicBezTo>
                    <a:pt x="1916" y="563"/>
                    <a:pt x="1902" y="547"/>
                    <a:pt x="1909" y="547"/>
                  </a:cubicBezTo>
                  <a:cubicBezTo>
                    <a:pt x="1906" y="547"/>
                    <a:pt x="1902" y="543"/>
                    <a:pt x="1898" y="543"/>
                  </a:cubicBezTo>
                  <a:cubicBezTo>
                    <a:pt x="1887" y="542"/>
                    <a:pt x="1894" y="547"/>
                    <a:pt x="1894" y="547"/>
                  </a:cubicBezTo>
                  <a:cubicBezTo>
                    <a:pt x="1883" y="550"/>
                    <a:pt x="1883" y="554"/>
                    <a:pt x="1879" y="553"/>
                  </a:cubicBezTo>
                  <a:cubicBezTo>
                    <a:pt x="1872" y="553"/>
                    <a:pt x="1853" y="541"/>
                    <a:pt x="1853" y="541"/>
                  </a:cubicBezTo>
                  <a:cubicBezTo>
                    <a:pt x="1846" y="540"/>
                    <a:pt x="1841" y="559"/>
                    <a:pt x="1839" y="536"/>
                  </a:cubicBezTo>
                  <a:cubicBezTo>
                    <a:pt x="1839" y="529"/>
                    <a:pt x="1821" y="524"/>
                    <a:pt x="1813" y="524"/>
                  </a:cubicBezTo>
                  <a:cubicBezTo>
                    <a:pt x="1816" y="535"/>
                    <a:pt x="1813" y="535"/>
                    <a:pt x="1801" y="534"/>
                  </a:cubicBezTo>
                  <a:cubicBezTo>
                    <a:pt x="1790" y="530"/>
                    <a:pt x="1798" y="527"/>
                    <a:pt x="1795" y="519"/>
                  </a:cubicBezTo>
                  <a:cubicBezTo>
                    <a:pt x="1794" y="523"/>
                    <a:pt x="1774" y="483"/>
                    <a:pt x="1770" y="487"/>
                  </a:cubicBezTo>
                  <a:cubicBezTo>
                    <a:pt x="1777" y="484"/>
                    <a:pt x="1778" y="472"/>
                    <a:pt x="1774" y="468"/>
                  </a:cubicBezTo>
                  <a:cubicBezTo>
                    <a:pt x="1769" y="462"/>
                    <a:pt x="1763" y="460"/>
                    <a:pt x="1757" y="458"/>
                  </a:cubicBezTo>
                  <a:cubicBezTo>
                    <a:pt x="1755" y="457"/>
                    <a:pt x="1753" y="457"/>
                    <a:pt x="1752" y="456"/>
                  </a:cubicBezTo>
                  <a:cubicBezTo>
                    <a:pt x="1745" y="459"/>
                    <a:pt x="1741" y="459"/>
                    <a:pt x="1737" y="459"/>
                  </a:cubicBezTo>
                  <a:cubicBezTo>
                    <a:pt x="1730" y="458"/>
                    <a:pt x="1730" y="451"/>
                    <a:pt x="1719" y="450"/>
                  </a:cubicBezTo>
                  <a:cubicBezTo>
                    <a:pt x="1708" y="446"/>
                    <a:pt x="1715" y="465"/>
                    <a:pt x="1692" y="464"/>
                  </a:cubicBezTo>
                  <a:cubicBezTo>
                    <a:pt x="1673" y="467"/>
                    <a:pt x="1674" y="444"/>
                    <a:pt x="1674" y="444"/>
                  </a:cubicBezTo>
                  <a:cubicBezTo>
                    <a:pt x="1657" y="436"/>
                    <a:pt x="1657" y="436"/>
                    <a:pt x="1657" y="436"/>
                  </a:cubicBezTo>
                  <a:cubicBezTo>
                    <a:pt x="1607" y="437"/>
                    <a:pt x="1607" y="437"/>
                    <a:pt x="1607" y="437"/>
                  </a:cubicBezTo>
                  <a:cubicBezTo>
                    <a:pt x="1586" y="406"/>
                    <a:pt x="1586" y="406"/>
                    <a:pt x="1586" y="406"/>
                  </a:cubicBezTo>
                  <a:cubicBezTo>
                    <a:pt x="1587" y="398"/>
                    <a:pt x="1587" y="398"/>
                    <a:pt x="1587" y="398"/>
                  </a:cubicBezTo>
                  <a:cubicBezTo>
                    <a:pt x="1544" y="362"/>
                    <a:pt x="1544" y="362"/>
                    <a:pt x="1544" y="362"/>
                  </a:cubicBezTo>
                  <a:cubicBezTo>
                    <a:pt x="1521" y="360"/>
                    <a:pt x="1521" y="360"/>
                    <a:pt x="1521" y="360"/>
                  </a:cubicBezTo>
                  <a:cubicBezTo>
                    <a:pt x="1514" y="353"/>
                    <a:pt x="1514" y="353"/>
                    <a:pt x="1514" y="353"/>
                  </a:cubicBezTo>
                  <a:cubicBezTo>
                    <a:pt x="1514" y="353"/>
                    <a:pt x="1526" y="334"/>
                    <a:pt x="1523" y="326"/>
                  </a:cubicBezTo>
                  <a:cubicBezTo>
                    <a:pt x="1523" y="315"/>
                    <a:pt x="1516" y="314"/>
                    <a:pt x="1516" y="314"/>
                  </a:cubicBezTo>
                  <a:cubicBezTo>
                    <a:pt x="1516" y="314"/>
                    <a:pt x="1540" y="285"/>
                    <a:pt x="1529" y="273"/>
                  </a:cubicBezTo>
                  <a:cubicBezTo>
                    <a:pt x="1518" y="261"/>
                    <a:pt x="1494" y="309"/>
                    <a:pt x="1494" y="309"/>
                  </a:cubicBezTo>
                  <a:cubicBezTo>
                    <a:pt x="1482" y="313"/>
                    <a:pt x="1482" y="313"/>
                    <a:pt x="1482" y="313"/>
                  </a:cubicBezTo>
                  <a:cubicBezTo>
                    <a:pt x="1470" y="324"/>
                    <a:pt x="1470" y="324"/>
                    <a:pt x="1470" y="324"/>
                  </a:cubicBezTo>
                  <a:cubicBezTo>
                    <a:pt x="1460" y="312"/>
                    <a:pt x="1460" y="312"/>
                    <a:pt x="1460" y="312"/>
                  </a:cubicBezTo>
                  <a:cubicBezTo>
                    <a:pt x="1460" y="312"/>
                    <a:pt x="1441" y="318"/>
                    <a:pt x="1422" y="310"/>
                  </a:cubicBezTo>
                  <a:cubicBezTo>
                    <a:pt x="1400" y="301"/>
                    <a:pt x="1431" y="280"/>
                    <a:pt x="1431" y="280"/>
                  </a:cubicBezTo>
                  <a:cubicBezTo>
                    <a:pt x="1421" y="264"/>
                    <a:pt x="1421" y="264"/>
                    <a:pt x="1421" y="264"/>
                  </a:cubicBezTo>
                  <a:cubicBezTo>
                    <a:pt x="1421" y="264"/>
                    <a:pt x="1429" y="253"/>
                    <a:pt x="1430" y="234"/>
                  </a:cubicBezTo>
                  <a:cubicBezTo>
                    <a:pt x="1430" y="218"/>
                    <a:pt x="1404" y="213"/>
                    <a:pt x="1390" y="209"/>
                  </a:cubicBezTo>
                  <a:cubicBezTo>
                    <a:pt x="1371" y="204"/>
                    <a:pt x="1370" y="223"/>
                    <a:pt x="1359" y="223"/>
                  </a:cubicBezTo>
                  <a:cubicBezTo>
                    <a:pt x="1351" y="226"/>
                    <a:pt x="1365" y="181"/>
                    <a:pt x="1365" y="181"/>
                  </a:cubicBezTo>
                  <a:cubicBezTo>
                    <a:pt x="1343" y="161"/>
                    <a:pt x="1343" y="161"/>
                    <a:pt x="1343" y="161"/>
                  </a:cubicBezTo>
                  <a:cubicBezTo>
                    <a:pt x="1317" y="171"/>
                    <a:pt x="1317" y="171"/>
                    <a:pt x="1317" y="171"/>
                  </a:cubicBezTo>
                  <a:cubicBezTo>
                    <a:pt x="1310" y="159"/>
                    <a:pt x="1310" y="159"/>
                    <a:pt x="1310" y="159"/>
                  </a:cubicBezTo>
                  <a:cubicBezTo>
                    <a:pt x="1311" y="121"/>
                    <a:pt x="1311" y="121"/>
                    <a:pt x="1311" y="121"/>
                  </a:cubicBezTo>
                  <a:cubicBezTo>
                    <a:pt x="1301" y="94"/>
                    <a:pt x="1301" y="94"/>
                    <a:pt x="1301" y="94"/>
                  </a:cubicBezTo>
                  <a:cubicBezTo>
                    <a:pt x="1275" y="93"/>
                    <a:pt x="1275" y="93"/>
                    <a:pt x="1275" y="93"/>
                  </a:cubicBezTo>
                  <a:cubicBezTo>
                    <a:pt x="1268" y="92"/>
                    <a:pt x="1263" y="107"/>
                    <a:pt x="1263" y="107"/>
                  </a:cubicBezTo>
                  <a:cubicBezTo>
                    <a:pt x="1252" y="103"/>
                    <a:pt x="1252" y="103"/>
                    <a:pt x="1252" y="103"/>
                  </a:cubicBezTo>
                  <a:cubicBezTo>
                    <a:pt x="1252" y="103"/>
                    <a:pt x="1246" y="80"/>
                    <a:pt x="1235" y="75"/>
                  </a:cubicBezTo>
                  <a:cubicBezTo>
                    <a:pt x="1228" y="71"/>
                    <a:pt x="1224" y="75"/>
                    <a:pt x="1224" y="75"/>
                  </a:cubicBezTo>
                  <a:cubicBezTo>
                    <a:pt x="1228" y="52"/>
                    <a:pt x="1228" y="52"/>
                    <a:pt x="1228" y="52"/>
                  </a:cubicBezTo>
                  <a:cubicBezTo>
                    <a:pt x="1232" y="48"/>
                    <a:pt x="1232" y="48"/>
                    <a:pt x="1232" y="48"/>
                  </a:cubicBezTo>
                  <a:cubicBezTo>
                    <a:pt x="1233" y="33"/>
                    <a:pt x="1233" y="33"/>
                    <a:pt x="1233" y="33"/>
                  </a:cubicBezTo>
                  <a:cubicBezTo>
                    <a:pt x="1229" y="33"/>
                    <a:pt x="1229" y="33"/>
                    <a:pt x="1229" y="33"/>
                  </a:cubicBezTo>
                  <a:cubicBezTo>
                    <a:pt x="1230" y="10"/>
                    <a:pt x="1230" y="10"/>
                    <a:pt x="1230" y="10"/>
                  </a:cubicBezTo>
                  <a:cubicBezTo>
                    <a:pt x="1197" y="5"/>
                    <a:pt x="1197" y="5"/>
                    <a:pt x="1197" y="5"/>
                  </a:cubicBezTo>
                  <a:cubicBezTo>
                    <a:pt x="1197" y="5"/>
                    <a:pt x="1174" y="19"/>
                    <a:pt x="1159" y="18"/>
                  </a:cubicBezTo>
                  <a:cubicBezTo>
                    <a:pt x="1140" y="17"/>
                    <a:pt x="1096" y="0"/>
                    <a:pt x="1083" y="41"/>
                  </a:cubicBezTo>
                  <a:cubicBezTo>
                    <a:pt x="1066" y="83"/>
                    <a:pt x="1051" y="170"/>
                    <a:pt x="1051" y="170"/>
                  </a:cubicBezTo>
                  <a:cubicBezTo>
                    <a:pt x="1069" y="190"/>
                    <a:pt x="1069" y="190"/>
                    <a:pt x="1069" y="190"/>
                  </a:cubicBezTo>
                  <a:cubicBezTo>
                    <a:pt x="1068" y="197"/>
                    <a:pt x="1068" y="197"/>
                    <a:pt x="1068" y="197"/>
                  </a:cubicBezTo>
                  <a:cubicBezTo>
                    <a:pt x="1047" y="185"/>
                    <a:pt x="1047" y="185"/>
                    <a:pt x="1047" y="185"/>
                  </a:cubicBezTo>
                  <a:cubicBezTo>
                    <a:pt x="1047" y="185"/>
                    <a:pt x="1029" y="230"/>
                    <a:pt x="984" y="239"/>
                  </a:cubicBezTo>
                  <a:cubicBezTo>
                    <a:pt x="939" y="249"/>
                    <a:pt x="898" y="239"/>
                    <a:pt x="898" y="239"/>
                  </a:cubicBezTo>
                  <a:cubicBezTo>
                    <a:pt x="898" y="239"/>
                    <a:pt x="848" y="267"/>
                    <a:pt x="841" y="267"/>
                  </a:cubicBezTo>
                  <a:cubicBezTo>
                    <a:pt x="822" y="266"/>
                    <a:pt x="822" y="266"/>
                    <a:pt x="822" y="266"/>
                  </a:cubicBezTo>
                  <a:cubicBezTo>
                    <a:pt x="822" y="266"/>
                    <a:pt x="787" y="295"/>
                    <a:pt x="798" y="311"/>
                  </a:cubicBezTo>
                  <a:cubicBezTo>
                    <a:pt x="812" y="327"/>
                    <a:pt x="841" y="336"/>
                    <a:pt x="841" y="336"/>
                  </a:cubicBezTo>
                  <a:cubicBezTo>
                    <a:pt x="834" y="339"/>
                    <a:pt x="834" y="339"/>
                    <a:pt x="834" y="339"/>
                  </a:cubicBezTo>
                  <a:cubicBezTo>
                    <a:pt x="819" y="335"/>
                    <a:pt x="819" y="335"/>
                    <a:pt x="819" y="335"/>
                  </a:cubicBezTo>
                  <a:cubicBezTo>
                    <a:pt x="747" y="358"/>
                    <a:pt x="747" y="358"/>
                    <a:pt x="747" y="358"/>
                  </a:cubicBezTo>
                  <a:cubicBezTo>
                    <a:pt x="707" y="333"/>
                    <a:pt x="707" y="333"/>
                    <a:pt x="707" y="333"/>
                  </a:cubicBezTo>
                  <a:cubicBezTo>
                    <a:pt x="692" y="336"/>
                    <a:pt x="692" y="336"/>
                    <a:pt x="692" y="336"/>
                  </a:cubicBezTo>
                  <a:cubicBezTo>
                    <a:pt x="692" y="336"/>
                    <a:pt x="659" y="316"/>
                    <a:pt x="640" y="311"/>
                  </a:cubicBezTo>
                  <a:cubicBezTo>
                    <a:pt x="622" y="306"/>
                    <a:pt x="607" y="313"/>
                    <a:pt x="607" y="313"/>
                  </a:cubicBezTo>
                  <a:cubicBezTo>
                    <a:pt x="607" y="313"/>
                    <a:pt x="603" y="305"/>
                    <a:pt x="600" y="290"/>
                  </a:cubicBezTo>
                  <a:cubicBezTo>
                    <a:pt x="593" y="274"/>
                    <a:pt x="583" y="262"/>
                    <a:pt x="598" y="259"/>
                  </a:cubicBezTo>
                  <a:cubicBezTo>
                    <a:pt x="617" y="256"/>
                    <a:pt x="610" y="248"/>
                    <a:pt x="610" y="248"/>
                  </a:cubicBezTo>
                  <a:cubicBezTo>
                    <a:pt x="610" y="248"/>
                    <a:pt x="604" y="214"/>
                    <a:pt x="585" y="220"/>
                  </a:cubicBezTo>
                  <a:cubicBezTo>
                    <a:pt x="562" y="227"/>
                    <a:pt x="551" y="230"/>
                    <a:pt x="536" y="222"/>
                  </a:cubicBezTo>
                  <a:cubicBezTo>
                    <a:pt x="521" y="213"/>
                    <a:pt x="515" y="198"/>
                    <a:pt x="515" y="198"/>
                  </a:cubicBezTo>
                  <a:cubicBezTo>
                    <a:pt x="515" y="198"/>
                    <a:pt x="510" y="205"/>
                    <a:pt x="507" y="209"/>
                  </a:cubicBezTo>
                  <a:cubicBezTo>
                    <a:pt x="503" y="209"/>
                    <a:pt x="520" y="232"/>
                    <a:pt x="517" y="236"/>
                  </a:cubicBezTo>
                  <a:cubicBezTo>
                    <a:pt x="513" y="240"/>
                    <a:pt x="505" y="251"/>
                    <a:pt x="505" y="251"/>
                  </a:cubicBezTo>
                  <a:cubicBezTo>
                    <a:pt x="505" y="251"/>
                    <a:pt x="514" y="286"/>
                    <a:pt x="521" y="294"/>
                  </a:cubicBezTo>
                  <a:cubicBezTo>
                    <a:pt x="528" y="302"/>
                    <a:pt x="528" y="321"/>
                    <a:pt x="528" y="321"/>
                  </a:cubicBezTo>
                  <a:cubicBezTo>
                    <a:pt x="528" y="321"/>
                    <a:pt x="539" y="321"/>
                    <a:pt x="538" y="329"/>
                  </a:cubicBezTo>
                  <a:cubicBezTo>
                    <a:pt x="538" y="337"/>
                    <a:pt x="519" y="351"/>
                    <a:pt x="519" y="351"/>
                  </a:cubicBezTo>
                  <a:cubicBezTo>
                    <a:pt x="519" y="351"/>
                    <a:pt x="529" y="371"/>
                    <a:pt x="529" y="378"/>
                  </a:cubicBezTo>
                  <a:cubicBezTo>
                    <a:pt x="528" y="386"/>
                    <a:pt x="509" y="408"/>
                    <a:pt x="515" y="423"/>
                  </a:cubicBezTo>
                  <a:cubicBezTo>
                    <a:pt x="522" y="439"/>
                    <a:pt x="540" y="459"/>
                    <a:pt x="540" y="459"/>
                  </a:cubicBezTo>
                  <a:cubicBezTo>
                    <a:pt x="540" y="459"/>
                    <a:pt x="532" y="466"/>
                    <a:pt x="528" y="466"/>
                  </a:cubicBezTo>
                  <a:cubicBezTo>
                    <a:pt x="521" y="466"/>
                    <a:pt x="514" y="458"/>
                    <a:pt x="499" y="457"/>
                  </a:cubicBezTo>
                  <a:cubicBezTo>
                    <a:pt x="484" y="460"/>
                    <a:pt x="465" y="467"/>
                    <a:pt x="473" y="452"/>
                  </a:cubicBezTo>
                  <a:cubicBezTo>
                    <a:pt x="477" y="441"/>
                    <a:pt x="474" y="433"/>
                    <a:pt x="459" y="432"/>
                  </a:cubicBezTo>
                  <a:cubicBezTo>
                    <a:pt x="448" y="432"/>
                    <a:pt x="447" y="443"/>
                    <a:pt x="447" y="443"/>
                  </a:cubicBezTo>
                  <a:cubicBezTo>
                    <a:pt x="450" y="466"/>
                    <a:pt x="450" y="466"/>
                    <a:pt x="450" y="466"/>
                  </a:cubicBezTo>
                  <a:cubicBezTo>
                    <a:pt x="442" y="466"/>
                    <a:pt x="442" y="466"/>
                    <a:pt x="442" y="466"/>
                  </a:cubicBezTo>
                  <a:cubicBezTo>
                    <a:pt x="436" y="443"/>
                    <a:pt x="436" y="443"/>
                    <a:pt x="436" y="443"/>
                  </a:cubicBezTo>
                  <a:cubicBezTo>
                    <a:pt x="436" y="443"/>
                    <a:pt x="416" y="461"/>
                    <a:pt x="409" y="449"/>
                  </a:cubicBezTo>
                  <a:cubicBezTo>
                    <a:pt x="406" y="437"/>
                    <a:pt x="407" y="422"/>
                    <a:pt x="396" y="422"/>
                  </a:cubicBezTo>
                  <a:cubicBezTo>
                    <a:pt x="384" y="425"/>
                    <a:pt x="338" y="449"/>
                    <a:pt x="338" y="449"/>
                  </a:cubicBezTo>
                  <a:cubicBezTo>
                    <a:pt x="338" y="449"/>
                    <a:pt x="322" y="399"/>
                    <a:pt x="315" y="391"/>
                  </a:cubicBezTo>
                  <a:cubicBezTo>
                    <a:pt x="308" y="379"/>
                    <a:pt x="290" y="352"/>
                    <a:pt x="290" y="352"/>
                  </a:cubicBezTo>
                  <a:cubicBezTo>
                    <a:pt x="227" y="345"/>
                    <a:pt x="227" y="345"/>
                    <a:pt x="227" y="345"/>
                  </a:cubicBezTo>
                  <a:cubicBezTo>
                    <a:pt x="215" y="375"/>
                    <a:pt x="215" y="375"/>
                    <a:pt x="215" y="375"/>
                  </a:cubicBezTo>
                  <a:cubicBezTo>
                    <a:pt x="181" y="362"/>
                    <a:pt x="181" y="362"/>
                    <a:pt x="181" y="362"/>
                  </a:cubicBezTo>
                  <a:cubicBezTo>
                    <a:pt x="181" y="362"/>
                    <a:pt x="181" y="373"/>
                    <a:pt x="177" y="373"/>
                  </a:cubicBezTo>
                  <a:cubicBezTo>
                    <a:pt x="170" y="373"/>
                    <a:pt x="148" y="368"/>
                    <a:pt x="148" y="368"/>
                  </a:cubicBezTo>
                  <a:cubicBezTo>
                    <a:pt x="148" y="352"/>
                    <a:pt x="148" y="352"/>
                    <a:pt x="148" y="352"/>
                  </a:cubicBezTo>
                  <a:cubicBezTo>
                    <a:pt x="148" y="352"/>
                    <a:pt x="119" y="347"/>
                    <a:pt x="81" y="357"/>
                  </a:cubicBezTo>
                  <a:cubicBezTo>
                    <a:pt x="39" y="363"/>
                    <a:pt x="24" y="377"/>
                    <a:pt x="24" y="377"/>
                  </a:cubicBezTo>
                  <a:cubicBezTo>
                    <a:pt x="24" y="377"/>
                    <a:pt x="15" y="407"/>
                    <a:pt x="18" y="411"/>
                  </a:cubicBezTo>
                  <a:cubicBezTo>
                    <a:pt x="22" y="419"/>
                    <a:pt x="63" y="413"/>
                    <a:pt x="63" y="413"/>
                  </a:cubicBezTo>
                  <a:cubicBezTo>
                    <a:pt x="70" y="429"/>
                    <a:pt x="70" y="429"/>
                    <a:pt x="70" y="429"/>
                  </a:cubicBezTo>
                  <a:cubicBezTo>
                    <a:pt x="95" y="442"/>
                    <a:pt x="95" y="442"/>
                    <a:pt x="95" y="442"/>
                  </a:cubicBezTo>
                  <a:cubicBezTo>
                    <a:pt x="91" y="453"/>
                    <a:pt x="91" y="453"/>
                    <a:pt x="91" y="453"/>
                  </a:cubicBezTo>
                  <a:cubicBezTo>
                    <a:pt x="40" y="431"/>
                    <a:pt x="40" y="431"/>
                    <a:pt x="40" y="431"/>
                  </a:cubicBezTo>
                  <a:cubicBezTo>
                    <a:pt x="32" y="443"/>
                    <a:pt x="32" y="443"/>
                    <a:pt x="32" y="443"/>
                  </a:cubicBezTo>
                  <a:cubicBezTo>
                    <a:pt x="39" y="447"/>
                    <a:pt x="39" y="447"/>
                    <a:pt x="39" y="447"/>
                  </a:cubicBezTo>
                  <a:cubicBezTo>
                    <a:pt x="35" y="458"/>
                    <a:pt x="35" y="458"/>
                    <a:pt x="35" y="458"/>
                  </a:cubicBezTo>
                  <a:cubicBezTo>
                    <a:pt x="35" y="458"/>
                    <a:pt x="58" y="451"/>
                    <a:pt x="68" y="460"/>
                  </a:cubicBezTo>
                  <a:cubicBezTo>
                    <a:pt x="75" y="471"/>
                    <a:pt x="86" y="483"/>
                    <a:pt x="71" y="483"/>
                  </a:cubicBezTo>
                  <a:cubicBezTo>
                    <a:pt x="0" y="479"/>
                    <a:pt x="0" y="479"/>
                    <a:pt x="0" y="479"/>
                  </a:cubicBezTo>
                  <a:cubicBezTo>
                    <a:pt x="3" y="495"/>
                    <a:pt x="3" y="495"/>
                    <a:pt x="3" y="495"/>
                  </a:cubicBezTo>
                  <a:cubicBezTo>
                    <a:pt x="3" y="495"/>
                    <a:pt x="41" y="493"/>
                    <a:pt x="44" y="512"/>
                  </a:cubicBezTo>
                  <a:cubicBezTo>
                    <a:pt x="50" y="535"/>
                    <a:pt x="49" y="550"/>
                    <a:pt x="49" y="550"/>
                  </a:cubicBezTo>
                  <a:cubicBezTo>
                    <a:pt x="68" y="559"/>
                    <a:pt x="68" y="559"/>
                    <a:pt x="68" y="559"/>
                  </a:cubicBezTo>
                  <a:cubicBezTo>
                    <a:pt x="68" y="559"/>
                    <a:pt x="88" y="514"/>
                    <a:pt x="92" y="526"/>
                  </a:cubicBezTo>
                  <a:cubicBezTo>
                    <a:pt x="95" y="541"/>
                    <a:pt x="91" y="549"/>
                    <a:pt x="91" y="549"/>
                  </a:cubicBezTo>
                  <a:cubicBezTo>
                    <a:pt x="120" y="558"/>
                    <a:pt x="120" y="558"/>
                    <a:pt x="120" y="558"/>
                  </a:cubicBezTo>
                  <a:cubicBezTo>
                    <a:pt x="119" y="577"/>
                    <a:pt x="119" y="577"/>
                    <a:pt x="119" y="577"/>
                  </a:cubicBezTo>
                  <a:cubicBezTo>
                    <a:pt x="185" y="614"/>
                    <a:pt x="185" y="614"/>
                    <a:pt x="185" y="614"/>
                  </a:cubicBezTo>
                  <a:cubicBezTo>
                    <a:pt x="204" y="604"/>
                    <a:pt x="204" y="604"/>
                    <a:pt x="204" y="604"/>
                  </a:cubicBezTo>
                  <a:cubicBezTo>
                    <a:pt x="196" y="615"/>
                    <a:pt x="196" y="615"/>
                    <a:pt x="196" y="615"/>
                  </a:cubicBezTo>
                  <a:cubicBezTo>
                    <a:pt x="203" y="627"/>
                    <a:pt x="203" y="627"/>
                    <a:pt x="203" y="627"/>
                  </a:cubicBezTo>
                  <a:cubicBezTo>
                    <a:pt x="203" y="627"/>
                    <a:pt x="227" y="601"/>
                    <a:pt x="226" y="605"/>
                  </a:cubicBezTo>
                  <a:cubicBezTo>
                    <a:pt x="223" y="608"/>
                    <a:pt x="234" y="613"/>
                    <a:pt x="230" y="613"/>
                  </a:cubicBezTo>
                  <a:cubicBezTo>
                    <a:pt x="226" y="616"/>
                    <a:pt x="210" y="631"/>
                    <a:pt x="210" y="631"/>
                  </a:cubicBezTo>
                  <a:cubicBezTo>
                    <a:pt x="210" y="631"/>
                    <a:pt x="210" y="646"/>
                    <a:pt x="217" y="646"/>
                  </a:cubicBezTo>
                  <a:cubicBezTo>
                    <a:pt x="228" y="647"/>
                    <a:pt x="243" y="651"/>
                    <a:pt x="243" y="651"/>
                  </a:cubicBezTo>
                  <a:cubicBezTo>
                    <a:pt x="247" y="636"/>
                    <a:pt x="247" y="636"/>
                    <a:pt x="247" y="636"/>
                  </a:cubicBezTo>
                  <a:cubicBezTo>
                    <a:pt x="251" y="652"/>
                    <a:pt x="251" y="652"/>
                    <a:pt x="251" y="652"/>
                  </a:cubicBezTo>
                  <a:cubicBezTo>
                    <a:pt x="251" y="652"/>
                    <a:pt x="266" y="637"/>
                    <a:pt x="277" y="649"/>
                  </a:cubicBezTo>
                  <a:cubicBezTo>
                    <a:pt x="284" y="657"/>
                    <a:pt x="254" y="663"/>
                    <a:pt x="254" y="663"/>
                  </a:cubicBezTo>
                  <a:cubicBezTo>
                    <a:pt x="253" y="675"/>
                    <a:pt x="253" y="675"/>
                    <a:pt x="253" y="675"/>
                  </a:cubicBezTo>
                  <a:cubicBezTo>
                    <a:pt x="313" y="682"/>
                    <a:pt x="313" y="682"/>
                    <a:pt x="313" y="682"/>
                  </a:cubicBezTo>
                  <a:cubicBezTo>
                    <a:pt x="313" y="682"/>
                    <a:pt x="281" y="722"/>
                    <a:pt x="292" y="734"/>
                  </a:cubicBezTo>
                  <a:cubicBezTo>
                    <a:pt x="299" y="746"/>
                    <a:pt x="328" y="751"/>
                    <a:pt x="328" y="751"/>
                  </a:cubicBezTo>
                  <a:cubicBezTo>
                    <a:pt x="328" y="751"/>
                    <a:pt x="355" y="737"/>
                    <a:pt x="373" y="746"/>
                  </a:cubicBezTo>
                  <a:cubicBezTo>
                    <a:pt x="388" y="750"/>
                    <a:pt x="402" y="770"/>
                    <a:pt x="402" y="770"/>
                  </a:cubicBezTo>
                  <a:cubicBezTo>
                    <a:pt x="402" y="770"/>
                    <a:pt x="377" y="753"/>
                    <a:pt x="362" y="753"/>
                  </a:cubicBezTo>
                  <a:cubicBezTo>
                    <a:pt x="351" y="756"/>
                    <a:pt x="339" y="759"/>
                    <a:pt x="339" y="759"/>
                  </a:cubicBezTo>
                  <a:cubicBezTo>
                    <a:pt x="346" y="767"/>
                    <a:pt x="346" y="767"/>
                    <a:pt x="346" y="767"/>
                  </a:cubicBezTo>
                  <a:cubicBezTo>
                    <a:pt x="327" y="770"/>
                    <a:pt x="327" y="770"/>
                    <a:pt x="327" y="770"/>
                  </a:cubicBezTo>
                  <a:cubicBezTo>
                    <a:pt x="330" y="786"/>
                    <a:pt x="330" y="786"/>
                    <a:pt x="330" y="786"/>
                  </a:cubicBezTo>
                  <a:cubicBezTo>
                    <a:pt x="330" y="786"/>
                    <a:pt x="371" y="803"/>
                    <a:pt x="359" y="814"/>
                  </a:cubicBezTo>
                  <a:cubicBezTo>
                    <a:pt x="344" y="825"/>
                    <a:pt x="324" y="843"/>
                    <a:pt x="324" y="843"/>
                  </a:cubicBezTo>
                  <a:cubicBezTo>
                    <a:pt x="323" y="862"/>
                    <a:pt x="323" y="862"/>
                    <a:pt x="323" y="862"/>
                  </a:cubicBezTo>
                  <a:cubicBezTo>
                    <a:pt x="323" y="862"/>
                    <a:pt x="359" y="898"/>
                    <a:pt x="358" y="917"/>
                  </a:cubicBezTo>
                  <a:cubicBezTo>
                    <a:pt x="361" y="932"/>
                    <a:pt x="361" y="940"/>
                    <a:pt x="361" y="940"/>
                  </a:cubicBezTo>
                  <a:cubicBezTo>
                    <a:pt x="407" y="984"/>
                    <a:pt x="407" y="984"/>
                    <a:pt x="407" y="984"/>
                  </a:cubicBezTo>
                  <a:cubicBezTo>
                    <a:pt x="447" y="1009"/>
                    <a:pt x="447" y="1009"/>
                    <a:pt x="447" y="1009"/>
                  </a:cubicBezTo>
                  <a:cubicBezTo>
                    <a:pt x="463" y="998"/>
                    <a:pt x="463" y="998"/>
                    <a:pt x="463" y="998"/>
                  </a:cubicBezTo>
                  <a:cubicBezTo>
                    <a:pt x="463" y="998"/>
                    <a:pt x="474" y="1007"/>
                    <a:pt x="470" y="1007"/>
                  </a:cubicBezTo>
                  <a:cubicBezTo>
                    <a:pt x="466" y="1006"/>
                    <a:pt x="451" y="1013"/>
                    <a:pt x="447" y="1025"/>
                  </a:cubicBezTo>
                  <a:cubicBezTo>
                    <a:pt x="443" y="1032"/>
                    <a:pt x="460" y="1063"/>
                    <a:pt x="460" y="1063"/>
                  </a:cubicBezTo>
                  <a:cubicBezTo>
                    <a:pt x="460" y="1063"/>
                    <a:pt x="466" y="1094"/>
                    <a:pt x="447" y="1105"/>
                  </a:cubicBezTo>
                  <a:cubicBezTo>
                    <a:pt x="431" y="1112"/>
                    <a:pt x="412" y="1122"/>
                    <a:pt x="412" y="1122"/>
                  </a:cubicBezTo>
                  <a:cubicBezTo>
                    <a:pt x="411" y="1141"/>
                    <a:pt x="411" y="1141"/>
                    <a:pt x="411" y="1141"/>
                  </a:cubicBezTo>
                  <a:cubicBezTo>
                    <a:pt x="411" y="1141"/>
                    <a:pt x="444" y="1154"/>
                    <a:pt x="458" y="1182"/>
                  </a:cubicBezTo>
                  <a:cubicBezTo>
                    <a:pt x="472" y="1209"/>
                    <a:pt x="485" y="1244"/>
                    <a:pt x="485" y="1244"/>
                  </a:cubicBezTo>
                  <a:cubicBezTo>
                    <a:pt x="493" y="1314"/>
                    <a:pt x="493" y="1314"/>
                    <a:pt x="493" y="1314"/>
                  </a:cubicBezTo>
                  <a:cubicBezTo>
                    <a:pt x="489" y="1317"/>
                    <a:pt x="489" y="1317"/>
                    <a:pt x="489" y="1317"/>
                  </a:cubicBezTo>
                  <a:cubicBezTo>
                    <a:pt x="479" y="1301"/>
                    <a:pt x="479" y="1301"/>
                    <a:pt x="479" y="1301"/>
                  </a:cubicBezTo>
                  <a:cubicBezTo>
                    <a:pt x="474" y="1248"/>
                    <a:pt x="474" y="1248"/>
                    <a:pt x="474" y="1248"/>
                  </a:cubicBezTo>
                  <a:cubicBezTo>
                    <a:pt x="442" y="1200"/>
                    <a:pt x="442" y="1200"/>
                    <a:pt x="442" y="1200"/>
                  </a:cubicBezTo>
                  <a:cubicBezTo>
                    <a:pt x="440" y="1177"/>
                    <a:pt x="440" y="1177"/>
                    <a:pt x="440" y="1177"/>
                  </a:cubicBezTo>
                  <a:cubicBezTo>
                    <a:pt x="421" y="1176"/>
                    <a:pt x="421" y="1176"/>
                    <a:pt x="421" y="1176"/>
                  </a:cubicBezTo>
                  <a:cubicBezTo>
                    <a:pt x="421" y="1176"/>
                    <a:pt x="412" y="1218"/>
                    <a:pt x="411" y="1226"/>
                  </a:cubicBezTo>
                  <a:cubicBezTo>
                    <a:pt x="411" y="1233"/>
                    <a:pt x="367" y="1380"/>
                    <a:pt x="367" y="1380"/>
                  </a:cubicBezTo>
                  <a:cubicBezTo>
                    <a:pt x="367" y="1380"/>
                    <a:pt x="387" y="1351"/>
                    <a:pt x="394" y="1355"/>
                  </a:cubicBezTo>
                  <a:cubicBezTo>
                    <a:pt x="401" y="1359"/>
                    <a:pt x="408" y="1378"/>
                    <a:pt x="408" y="1378"/>
                  </a:cubicBezTo>
                  <a:cubicBezTo>
                    <a:pt x="389" y="1378"/>
                    <a:pt x="389" y="1378"/>
                    <a:pt x="389" y="1378"/>
                  </a:cubicBezTo>
                  <a:cubicBezTo>
                    <a:pt x="389" y="1378"/>
                    <a:pt x="362" y="1395"/>
                    <a:pt x="354" y="1418"/>
                  </a:cubicBezTo>
                  <a:cubicBezTo>
                    <a:pt x="349" y="1437"/>
                    <a:pt x="323" y="1527"/>
                    <a:pt x="315" y="1531"/>
                  </a:cubicBezTo>
                  <a:cubicBezTo>
                    <a:pt x="311" y="1534"/>
                    <a:pt x="285" y="1610"/>
                    <a:pt x="285" y="1610"/>
                  </a:cubicBezTo>
                  <a:cubicBezTo>
                    <a:pt x="246" y="1650"/>
                    <a:pt x="246" y="1650"/>
                    <a:pt x="246" y="1650"/>
                  </a:cubicBezTo>
                  <a:cubicBezTo>
                    <a:pt x="246" y="1650"/>
                    <a:pt x="220" y="1652"/>
                    <a:pt x="216" y="1656"/>
                  </a:cubicBezTo>
                  <a:cubicBezTo>
                    <a:pt x="212" y="1656"/>
                    <a:pt x="222" y="1672"/>
                    <a:pt x="222" y="1672"/>
                  </a:cubicBezTo>
                  <a:cubicBezTo>
                    <a:pt x="237" y="1672"/>
                    <a:pt x="237" y="1672"/>
                    <a:pt x="237" y="1672"/>
                  </a:cubicBezTo>
                  <a:cubicBezTo>
                    <a:pt x="237" y="1672"/>
                    <a:pt x="233" y="1684"/>
                    <a:pt x="240" y="1688"/>
                  </a:cubicBezTo>
                  <a:cubicBezTo>
                    <a:pt x="248" y="1692"/>
                    <a:pt x="259" y="1685"/>
                    <a:pt x="259" y="1685"/>
                  </a:cubicBezTo>
                  <a:cubicBezTo>
                    <a:pt x="278" y="1693"/>
                    <a:pt x="278" y="1693"/>
                    <a:pt x="278" y="1693"/>
                  </a:cubicBezTo>
                  <a:cubicBezTo>
                    <a:pt x="278" y="1693"/>
                    <a:pt x="280" y="1724"/>
                    <a:pt x="269" y="1724"/>
                  </a:cubicBezTo>
                  <a:cubicBezTo>
                    <a:pt x="257" y="1727"/>
                    <a:pt x="246" y="1730"/>
                    <a:pt x="253" y="1738"/>
                  </a:cubicBezTo>
                  <a:cubicBezTo>
                    <a:pt x="260" y="1750"/>
                    <a:pt x="271" y="1754"/>
                    <a:pt x="271" y="1754"/>
                  </a:cubicBezTo>
                  <a:cubicBezTo>
                    <a:pt x="291" y="1732"/>
                    <a:pt x="291" y="1732"/>
                    <a:pt x="291" y="1732"/>
                  </a:cubicBezTo>
                  <a:cubicBezTo>
                    <a:pt x="290" y="1748"/>
                    <a:pt x="290" y="1748"/>
                    <a:pt x="290" y="1748"/>
                  </a:cubicBezTo>
                  <a:cubicBezTo>
                    <a:pt x="348" y="1789"/>
                    <a:pt x="348" y="1789"/>
                    <a:pt x="348" y="1789"/>
                  </a:cubicBezTo>
                  <a:cubicBezTo>
                    <a:pt x="378" y="1782"/>
                    <a:pt x="378" y="1782"/>
                    <a:pt x="378" y="1782"/>
                  </a:cubicBezTo>
                  <a:cubicBezTo>
                    <a:pt x="386" y="1787"/>
                    <a:pt x="386" y="1787"/>
                    <a:pt x="386" y="1787"/>
                  </a:cubicBezTo>
                  <a:cubicBezTo>
                    <a:pt x="377" y="1809"/>
                    <a:pt x="377" y="1809"/>
                    <a:pt x="377" y="1809"/>
                  </a:cubicBezTo>
                  <a:cubicBezTo>
                    <a:pt x="398" y="1841"/>
                    <a:pt x="398" y="1841"/>
                    <a:pt x="398" y="1841"/>
                  </a:cubicBezTo>
                  <a:cubicBezTo>
                    <a:pt x="414" y="1830"/>
                    <a:pt x="414" y="1830"/>
                    <a:pt x="414" y="1830"/>
                  </a:cubicBezTo>
                  <a:cubicBezTo>
                    <a:pt x="417" y="1834"/>
                    <a:pt x="417" y="1834"/>
                    <a:pt x="417" y="1834"/>
                  </a:cubicBezTo>
                  <a:cubicBezTo>
                    <a:pt x="443" y="1831"/>
                    <a:pt x="443" y="1831"/>
                    <a:pt x="443" y="1831"/>
                  </a:cubicBezTo>
                  <a:cubicBezTo>
                    <a:pt x="479" y="1875"/>
                    <a:pt x="479" y="1875"/>
                    <a:pt x="479" y="1875"/>
                  </a:cubicBezTo>
                  <a:cubicBezTo>
                    <a:pt x="479" y="1875"/>
                    <a:pt x="517" y="1862"/>
                    <a:pt x="524" y="1870"/>
                  </a:cubicBezTo>
                  <a:cubicBezTo>
                    <a:pt x="535" y="1878"/>
                    <a:pt x="534" y="1889"/>
                    <a:pt x="538" y="1889"/>
                  </a:cubicBezTo>
                  <a:cubicBezTo>
                    <a:pt x="546" y="1890"/>
                    <a:pt x="550" y="1875"/>
                    <a:pt x="550" y="1875"/>
                  </a:cubicBezTo>
                  <a:cubicBezTo>
                    <a:pt x="550" y="1875"/>
                    <a:pt x="571" y="1906"/>
                    <a:pt x="590" y="1896"/>
                  </a:cubicBezTo>
                  <a:cubicBezTo>
                    <a:pt x="605" y="1889"/>
                    <a:pt x="588" y="1861"/>
                    <a:pt x="607" y="1862"/>
                  </a:cubicBezTo>
                  <a:cubicBezTo>
                    <a:pt x="625" y="1863"/>
                    <a:pt x="640" y="1879"/>
                    <a:pt x="640" y="1879"/>
                  </a:cubicBezTo>
                  <a:cubicBezTo>
                    <a:pt x="640" y="1879"/>
                    <a:pt x="658" y="1876"/>
                    <a:pt x="662" y="1884"/>
                  </a:cubicBezTo>
                  <a:cubicBezTo>
                    <a:pt x="665" y="1888"/>
                    <a:pt x="683" y="1912"/>
                    <a:pt x="683" y="1912"/>
                  </a:cubicBezTo>
                  <a:cubicBezTo>
                    <a:pt x="683" y="1912"/>
                    <a:pt x="709" y="1905"/>
                    <a:pt x="717" y="1909"/>
                  </a:cubicBezTo>
                  <a:cubicBezTo>
                    <a:pt x="728" y="1918"/>
                    <a:pt x="731" y="1933"/>
                    <a:pt x="731" y="1933"/>
                  </a:cubicBezTo>
                  <a:cubicBezTo>
                    <a:pt x="746" y="1926"/>
                    <a:pt x="746" y="1926"/>
                    <a:pt x="746" y="1926"/>
                  </a:cubicBezTo>
                  <a:cubicBezTo>
                    <a:pt x="760" y="1938"/>
                    <a:pt x="760" y="1938"/>
                    <a:pt x="760" y="1938"/>
                  </a:cubicBezTo>
                  <a:cubicBezTo>
                    <a:pt x="768" y="1935"/>
                    <a:pt x="768" y="1935"/>
                    <a:pt x="768" y="1935"/>
                  </a:cubicBezTo>
                  <a:cubicBezTo>
                    <a:pt x="782" y="1947"/>
                    <a:pt x="782" y="1947"/>
                    <a:pt x="782" y="1947"/>
                  </a:cubicBezTo>
                  <a:cubicBezTo>
                    <a:pt x="770" y="1969"/>
                    <a:pt x="770" y="1969"/>
                    <a:pt x="770" y="1969"/>
                  </a:cubicBezTo>
                  <a:cubicBezTo>
                    <a:pt x="792" y="1986"/>
                    <a:pt x="792" y="1986"/>
                    <a:pt x="792" y="1986"/>
                  </a:cubicBezTo>
                  <a:cubicBezTo>
                    <a:pt x="792" y="1986"/>
                    <a:pt x="815" y="1971"/>
                    <a:pt x="815" y="1975"/>
                  </a:cubicBezTo>
                  <a:cubicBezTo>
                    <a:pt x="815" y="1979"/>
                    <a:pt x="806" y="2002"/>
                    <a:pt x="806" y="2002"/>
                  </a:cubicBezTo>
                  <a:cubicBezTo>
                    <a:pt x="806" y="2002"/>
                    <a:pt x="809" y="2017"/>
                    <a:pt x="824" y="2018"/>
                  </a:cubicBezTo>
                  <a:cubicBezTo>
                    <a:pt x="839" y="2018"/>
                    <a:pt x="866" y="1993"/>
                    <a:pt x="881" y="2009"/>
                  </a:cubicBezTo>
                  <a:cubicBezTo>
                    <a:pt x="891" y="2025"/>
                    <a:pt x="902" y="2033"/>
                    <a:pt x="902" y="2033"/>
                  </a:cubicBezTo>
                  <a:cubicBezTo>
                    <a:pt x="921" y="2034"/>
                    <a:pt x="921" y="2034"/>
                    <a:pt x="921" y="2034"/>
                  </a:cubicBezTo>
                  <a:cubicBezTo>
                    <a:pt x="928" y="2034"/>
                    <a:pt x="941" y="2000"/>
                    <a:pt x="967" y="2005"/>
                  </a:cubicBezTo>
                  <a:cubicBezTo>
                    <a:pt x="989" y="2014"/>
                    <a:pt x="992" y="2026"/>
                    <a:pt x="992" y="2026"/>
                  </a:cubicBezTo>
                  <a:cubicBezTo>
                    <a:pt x="1014" y="2027"/>
                    <a:pt x="1014" y="2027"/>
                    <a:pt x="1014" y="2027"/>
                  </a:cubicBezTo>
                  <a:cubicBezTo>
                    <a:pt x="1014" y="2027"/>
                    <a:pt x="1012" y="2008"/>
                    <a:pt x="1008" y="2004"/>
                  </a:cubicBezTo>
                  <a:cubicBezTo>
                    <a:pt x="1001" y="1999"/>
                    <a:pt x="1002" y="1973"/>
                    <a:pt x="1006" y="1961"/>
                  </a:cubicBezTo>
                  <a:cubicBezTo>
                    <a:pt x="1010" y="1950"/>
                    <a:pt x="1008" y="1931"/>
                    <a:pt x="1008" y="1931"/>
                  </a:cubicBezTo>
                  <a:cubicBezTo>
                    <a:pt x="993" y="1934"/>
                    <a:pt x="993" y="1934"/>
                    <a:pt x="993" y="1934"/>
                  </a:cubicBezTo>
                  <a:cubicBezTo>
                    <a:pt x="993" y="1934"/>
                    <a:pt x="993" y="1919"/>
                    <a:pt x="1001" y="1915"/>
                  </a:cubicBezTo>
                  <a:cubicBezTo>
                    <a:pt x="1008" y="1916"/>
                    <a:pt x="1013" y="1897"/>
                    <a:pt x="1013" y="1893"/>
                  </a:cubicBezTo>
                  <a:cubicBezTo>
                    <a:pt x="1013" y="1889"/>
                    <a:pt x="995" y="1877"/>
                    <a:pt x="1003" y="1873"/>
                  </a:cubicBezTo>
                  <a:cubicBezTo>
                    <a:pt x="1011" y="1866"/>
                    <a:pt x="1014" y="1874"/>
                    <a:pt x="1014" y="1874"/>
                  </a:cubicBezTo>
                  <a:cubicBezTo>
                    <a:pt x="1029" y="1875"/>
                    <a:pt x="1029" y="1875"/>
                    <a:pt x="1029" y="1875"/>
                  </a:cubicBezTo>
                  <a:cubicBezTo>
                    <a:pt x="1029" y="1875"/>
                    <a:pt x="1034" y="1852"/>
                    <a:pt x="1057" y="1841"/>
                  </a:cubicBezTo>
                  <a:cubicBezTo>
                    <a:pt x="1080" y="1831"/>
                    <a:pt x="1083" y="1847"/>
                    <a:pt x="1098" y="1840"/>
                  </a:cubicBezTo>
                  <a:cubicBezTo>
                    <a:pt x="1113" y="1833"/>
                    <a:pt x="1107" y="1813"/>
                    <a:pt x="1107" y="1813"/>
                  </a:cubicBezTo>
                  <a:cubicBezTo>
                    <a:pt x="1107" y="1813"/>
                    <a:pt x="1130" y="1788"/>
                    <a:pt x="1130" y="1799"/>
                  </a:cubicBezTo>
                  <a:cubicBezTo>
                    <a:pt x="1133" y="1807"/>
                    <a:pt x="1118" y="1818"/>
                    <a:pt x="1118" y="1818"/>
                  </a:cubicBezTo>
                  <a:cubicBezTo>
                    <a:pt x="1132" y="1822"/>
                    <a:pt x="1132" y="1822"/>
                    <a:pt x="1132" y="1822"/>
                  </a:cubicBezTo>
                  <a:cubicBezTo>
                    <a:pt x="1144" y="1811"/>
                    <a:pt x="1144" y="1811"/>
                    <a:pt x="1144" y="1811"/>
                  </a:cubicBezTo>
                  <a:cubicBezTo>
                    <a:pt x="1145" y="1800"/>
                    <a:pt x="1145" y="1800"/>
                    <a:pt x="1145" y="1800"/>
                  </a:cubicBezTo>
                  <a:cubicBezTo>
                    <a:pt x="1145" y="1800"/>
                    <a:pt x="1168" y="1786"/>
                    <a:pt x="1186" y="1786"/>
                  </a:cubicBezTo>
                  <a:cubicBezTo>
                    <a:pt x="1205" y="1787"/>
                    <a:pt x="1215" y="1807"/>
                    <a:pt x="1215" y="1807"/>
                  </a:cubicBezTo>
                  <a:cubicBezTo>
                    <a:pt x="1215" y="1807"/>
                    <a:pt x="1282" y="1825"/>
                    <a:pt x="1282" y="1829"/>
                  </a:cubicBezTo>
                  <a:cubicBezTo>
                    <a:pt x="1282" y="1833"/>
                    <a:pt x="1284" y="1852"/>
                    <a:pt x="1284" y="1852"/>
                  </a:cubicBezTo>
                  <a:cubicBezTo>
                    <a:pt x="1329" y="1858"/>
                    <a:pt x="1329" y="1858"/>
                    <a:pt x="1329" y="1858"/>
                  </a:cubicBezTo>
                  <a:cubicBezTo>
                    <a:pt x="1329" y="1858"/>
                    <a:pt x="1331" y="1824"/>
                    <a:pt x="1334" y="1828"/>
                  </a:cubicBezTo>
                  <a:cubicBezTo>
                    <a:pt x="1338" y="1832"/>
                    <a:pt x="1362" y="1864"/>
                    <a:pt x="1362" y="1864"/>
                  </a:cubicBezTo>
                  <a:cubicBezTo>
                    <a:pt x="1407" y="1862"/>
                    <a:pt x="1407" y="1862"/>
                    <a:pt x="1407" y="1862"/>
                  </a:cubicBezTo>
                  <a:cubicBezTo>
                    <a:pt x="1407" y="1862"/>
                    <a:pt x="1418" y="1870"/>
                    <a:pt x="1418" y="1874"/>
                  </a:cubicBezTo>
                  <a:cubicBezTo>
                    <a:pt x="1418" y="1878"/>
                    <a:pt x="1406" y="1896"/>
                    <a:pt x="1413" y="1901"/>
                  </a:cubicBezTo>
                  <a:cubicBezTo>
                    <a:pt x="1420" y="1905"/>
                    <a:pt x="1447" y="1906"/>
                    <a:pt x="1454" y="1910"/>
                  </a:cubicBezTo>
                  <a:cubicBezTo>
                    <a:pt x="1457" y="1914"/>
                    <a:pt x="1471" y="1945"/>
                    <a:pt x="1482" y="1946"/>
                  </a:cubicBezTo>
                  <a:cubicBezTo>
                    <a:pt x="1497" y="1943"/>
                    <a:pt x="1509" y="1932"/>
                    <a:pt x="1509" y="1932"/>
                  </a:cubicBezTo>
                  <a:cubicBezTo>
                    <a:pt x="1527" y="1940"/>
                    <a:pt x="1527" y="1940"/>
                    <a:pt x="1527" y="1940"/>
                  </a:cubicBezTo>
                  <a:cubicBezTo>
                    <a:pt x="1534" y="1960"/>
                    <a:pt x="1534" y="1960"/>
                    <a:pt x="1534" y="1960"/>
                  </a:cubicBezTo>
                  <a:cubicBezTo>
                    <a:pt x="1545" y="1953"/>
                    <a:pt x="1545" y="1953"/>
                    <a:pt x="1545" y="1953"/>
                  </a:cubicBezTo>
                  <a:cubicBezTo>
                    <a:pt x="1554" y="1934"/>
                    <a:pt x="1554" y="1934"/>
                    <a:pt x="1554" y="1934"/>
                  </a:cubicBezTo>
                  <a:cubicBezTo>
                    <a:pt x="1576" y="1943"/>
                    <a:pt x="1576" y="1943"/>
                    <a:pt x="1576" y="1943"/>
                  </a:cubicBezTo>
                  <a:cubicBezTo>
                    <a:pt x="1580" y="1931"/>
                    <a:pt x="1580" y="1931"/>
                    <a:pt x="1580" y="1931"/>
                  </a:cubicBezTo>
                  <a:cubicBezTo>
                    <a:pt x="1610" y="1929"/>
                    <a:pt x="1610" y="1929"/>
                    <a:pt x="1610" y="1929"/>
                  </a:cubicBezTo>
                  <a:cubicBezTo>
                    <a:pt x="1629" y="1934"/>
                    <a:pt x="1629" y="1934"/>
                    <a:pt x="1629" y="1934"/>
                  </a:cubicBezTo>
                  <a:cubicBezTo>
                    <a:pt x="1629" y="1918"/>
                    <a:pt x="1629" y="1918"/>
                    <a:pt x="1629" y="1918"/>
                  </a:cubicBezTo>
                  <a:cubicBezTo>
                    <a:pt x="1629" y="1918"/>
                    <a:pt x="1620" y="1887"/>
                    <a:pt x="1635" y="1884"/>
                  </a:cubicBezTo>
                  <a:cubicBezTo>
                    <a:pt x="1650" y="1877"/>
                    <a:pt x="1661" y="1886"/>
                    <a:pt x="1668" y="1882"/>
                  </a:cubicBezTo>
                  <a:cubicBezTo>
                    <a:pt x="1676" y="1879"/>
                    <a:pt x="1670" y="1844"/>
                    <a:pt x="1685" y="1848"/>
                  </a:cubicBezTo>
                  <a:cubicBezTo>
                    <a:pt x="1696" y="1849"/>
                    <a:pt x="1710" y="1865"/>
                    <a:pt x="1719" y="1850"/>
                  </a:cubicBezTo>
                  <a:cubicBezTo>
                    <a:pt x="1727" y="1835"/>
                    <a:pt x="1705" y="1823"/>
                    <a:pt x="1738" y="1824"/>
                  </a:cubicBezTo>
                  <a:cubicBezTo>
                    <a:pt x="1768" y="1826"/>
                    <a:pt x="1765" y="1818"/>
                    <a:pt x="1765" y="1818"/>
                  </a:cubicBezTo>
                  <a:cubicBezTo>
                    <a:pt x="1765" y="1818"/>
                    <a:pt x="1754" y="1802"/>
                    <a:pt x="1766" y="1803"/>
                  </a:cubicBezTo>
                  <a:cubicBezTo>
                    <a:pt x="1773" y="1799"/>
                    <a:pt x="1784" y="1811"/>
                    <a:pt x="1784" y="1811"/>
                  </a:cubicBezTo>
                  <a:cubicBezTo>
                    <a:pt x="1795" y="1808"/>
                    <a:pt x="1795" y="1808"/>
                    <a:pt x="1795" y="1808"/>
                  </a:cubicBezTo>
                  <a:cubicBezTo>
                    <a:pt x="1782" y="1777"/>
                    <a:pt x="1782" y="1777"/>
                    <a:pt x="1782" y="1777"/>
                  </a:cubicBezTo>
                  <a:cubicBezTo>
                    <a:pt x="1782" y="1777"/>
                    <a:pt x="1808" y="1774"/>
                    <a:pt x="1821" y="174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2" name="Freeform 278">
              <a:extLst>
                <a:ext uri="{FF2B5EF4-FFF2-40B4-BE49-F238E27FC236}">
                  <a16:creationId xmlns:a16="http://schemas.microsoft.com/office/drawing/2014/main" id="{85DDBE90-FFB0-4EA0-8AC7-DEFFF48E0F6D}"/>
                </a:ext>
              </a:extLst>
            </p:cNvPr>
            <p:cNvSpPr>
              <a:spLocks/>
            </p:cNvSpPr>
            <p:nvPr/>
          </p:nvSpPr>
          <p:spPr bwMode="gray">
            <a:xfrm>
              <a:off x="4413281" y="4445230"/>
              <a:ext cx="12758" cy="20733"/>
            </a:xfrm>
            <a:custGeom>
              <a:avLst/>
              <a:gdLst>
                <a:gd name="T0" fmla="*/ 26 w 26"/>
                <a:gd name="T1" fmla="*/ 32 h 39"/>
                <a:gd name="T2" fmla="*/ 5 w 26"/>
                <a:gd name="T3" fmla="*/ 0 h 39"/>
                <a:gd name="T4" fmla="*/ 1 w 26"/>
                <a:gd name="T5" fmla="*/ 12 h 39"/>
                <a:gd name="T6" fmla="*/ 0 w 26"/>
                <a:gd name="T7" fmla="*/ 27 h 39"/>
                <a:gd name="T8" fmla="*/ 26 w 26"/>
                <a:gd name="T9" fmla="*/ 32 h 39"/>
              </a:gdLst>
              <a:ahLst/>
              <a:cxnLst>
                <a:cxn ang="0">
                  <a:pos x="T0" y="T1"/>
                </a:cxn>
                <a:cxn ang="0">
                  <a:pos x="T2" y="T3"/>
                </a:cxn>
                <a:cxn ang="0">
                  <a:pos x="T4" y="T5"/>
                </a:cxn>
                <a:cxn ang="0">
                  <a:pos x="T6" y="T7"/>
                </a:cxn>
                <a:cxn ang="0">
                  <a:pos x="T8" y="T9"/>
                </a:cxn>
              </a:cxnLst>
              <a:rect l="0" t="0" r="r" b="b"/>
              <a:pathLst>
                <a:path w="26" h="39">
                  <a:moveTo>
                    <a:pt x="26" y="32"/>
                  </a:moveTo>
                  <a:cubicBezTo>
                    <a:pt x="5" y="0"/>
                    <a:pt x="5" y="0"/>
                    <a:pt x="5" y="0"/>
                  </a:cubicBezTo>
                  <a:cubicBezTo>
                    <a:pt x="1" y="12"/>
                    <a:pt x="1" y="12"/>
                    <a:pt x="1" y="12"/>
                  </a:cubicBezTo>
                  <a:cubicBezTo>
                    <a:pt x="0" y="27"/>
                    <a:pt x="0" y="27"/>
                    <a:pt x="0" y="27"/>
                  </a:cubicBezTo>
                  <a:cubicBezTo>
                    <a:pt x="14" y="39"/>
                    <a:pt x="26" y="32"/>
                    <a:pt x="26" y="3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3" name="Freeform 279">
              <a:extLst>
                <a:ext uri="{FF2B5EF4-FFF2-40B4-BE49-F238E27FC236}">
                  <a16:creationId xmlns:a16="http://schemas.microsoft.com/office/drawing/2014/main" id="{B983CFE0-91E8-4D2B-8700-37D3D688624A}"/>
                </a:ext>
              </a:extLst>
            </p:cNvPr>
            <p:cNvSpPr>
              <a:spLocks/>
            </p:cNvSpPr>
            <p:nvPr/>
          </p:nvSpPr>
          <p:spPr bwMode="gray">
            <a:xfrm>
              <a:off x="4513753" y="4204414"/>
              <a:ext cx="31896" cy="11164"/>
            </a:xfrm>
            <a:custGeom>
              <a:avLst/>
              <a:gdLst>
                <a:gd name="T0" fmla="*/ 30 w 60"/>
                <a:gd name="T1" fmla="*/ 3 h 19"/>
                <a:gd name="T2" fmla="*/ 26 w 60"/>
                <a:gd name="T3" fmla="*/ 18 h 19"/>
                <a:gd name="T4" fmla="*/ 30 w 60"/>
                <a:gd name="T5" fmla="*/ 3 h 19"/>
              </a:gdLst>
              <a:ahLst/>
              <a:cxnLst>
                <a:cxn ang="0">
                  <a:pos x="T0" y="T1"/>
                </a:cxn>
                <a:cxn ang="0">
                  <a:pos x="T2" y="T3"/>
                </a:cxn>
                <a:cxn ang="0">
                  <a:pos x="T4" y="T5"/>
                </a:cxn>
              </a:cxnLst>
              <a:rect l="0" t="0" r="r" b="b"/>
              <a:pathLst>
                <a:path w="60" h="19">
                  <a:moveTo>
                    <a:pt x="30" y="3"/>
                  </a:moveTo>
                  <a:cubicBezTo>
                    <a:pt x="0" y="5"/>
                    <a:pt x="26" y="18"/>
                    <a:pt x="26" y="18"/>
                  </a:cubicBezTo>
                  <a:cubicBezTo>
                    <a:pt x="41" y="19"/>
                    <a:pt x="60" y="0"/>
                    <a:pt x="30"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4" name="Freeform 280">
              <a:extLst>
                <a:ext uri="{FF2B5EF4-FFF2-40B4-BE49-F238E27FC236}">
                  <a16:creationId xmlns:a16="http://schemas.microsoft.com/office/drawing/2014/main" id="{F3726853-1C0F-45C3-A8A2-CC701E5CC02A}"/>
                </a:ext>
              </a:extLst>
            </p:cNvPr>
            <p:cNvSpPr>
              <a:spLocks/>
            </p:cNvSpPr>
            <p:nvPr/>
          </p:nvSpPr>
          <p:spPr bwMode="gray">
            <a:xfrm>
              <a:off x="5188358" y="4312861"/>
              <a:ext cx="3190"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5" name="Freeform 281">
              <a:extLst>
                <a:ext uri="{FF2B5EF4-FFF2-40B4-BE49-F238E27FC236}">
                  <a16:creationId xmlns:a16="http://schemas.microsoft.com/office/drawing/2014/main" id="{2A473EF6-15FA-4F6B-BC2B-34BD09A3F6AF}"/>
                </a:ext>
              </a:extLst>
            </p:cNvPr>
            <p:cNvSpPr>
              <a:spLocks/>
            </p:cNvSpPr>
            <p:nvPr/>
          </p:nvSpPr>
          <p:spPr bwMode="gray">
            <a:xfrm>
              <a:off x="5311158" y="4561652"/>
              <a:ext cx="1595" cy="1595"/>
            </a:xfrm>
            <a:custGeom>
              <a:avLst/>
              <a:gdLst>
                <a:gd name="T0" fmla="*/ 0 w 1"/>
                <a:gd name="T1" fmla="*/ 0 h 4"/>
                <a:gd name="T2" fmla="*/ 1 w 1"/>
                <a:gd name="T3" fmla="*/ 4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2"/>
                    <a:pt x="0" y="3"/>
                    <a:pt x="1" y="4"/>
                  </a:cubicBezTo>
                  <a:cubicBezTo>
                    <a:pt x="1" y="4"/>
                    <a:pt x="1" y="4"/>
                    <a:pt x="1" y="4"/>
                  </a:cubicBezTo>
                  <a:cubicBezTo>
                    <a:pt x="0" y="3"/>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6" name="Freeform 282">
              <a:extLst>
                <a:ext uri="{FF2B5EF4-FFF2-40B4-BE49-F238E27FC236}">
                  <a16:creationId xmlns:a16="http://schemas.microsoft.com/office/drawing/2014/main" id="{0B37E90A-AB77-4C6C-9913-746505653E29}"/>
                </a:ext>
              </a:extLst>
            </p:cNvPr>
            <p:cNvSpPr>
              <a:spLocks/>
            </p:cNvSpPr>
            <p:nvPr/>
          </p:nvSpPr>
          <p:spPr bwMode="gray">
            <a:xfrm>
              <a:off x="5239392" y="4324025"/>
              <a:ext cx="3190" cy="0"/>
            </a:xfrm>
            <a:custGeom>
              <a:avLst/>
              <a:gdLst>
                <a:gd name="T0" fmla="*/ 0 w 5"/>
                <a:gd name="T1" fmla="*/ 0 h 2"/>
                <a:gd name="T2" fmla="*/ 5 w 5"/>
                <a:gd name="T3" fmla="*/ 2 h 2"/>
                <a:gd name="T4" fmla="*/ 1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1" y="1"/>
                    <a:pt x="3" y="1"/>
                    <a:pt x="5" y="2"/>
                  </a:cubicBezTo>
                  <a:cubicBezTo>
                    <a:pt x="4" y="1"/>
                    <a:pt x="2" y="1"/>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283">
              <a:extLst>
                <a:ext uri="{FF2B5EF4-FFF2-40B4-BE49-F238E27FC236}">
                  <a16:creationId xmlns:a16="http://schemas.microsoft.com/office/drawing/2014/main" id="{0F0EBD5F-9059-478A-AD36-C4140AD16884}"/>
                </a:ext>
              </a:extLst>
            </p:cNvPr>
            <p:cNvSpPr>
              <a:spLocks/>
            </p:cNvSpPr>
            <p:nvPr/>
          </p:nvSpPr>
          <p:spPr bwMode="gray">
            <a:xfrm>
              <a:off x="3588765" y="4960354"/>
              <a:ext cx="400297" cy="628355"/>
            </a:xfrm>
            <a:custGeom>
              <a:avLst/>
              <a:gdLst>
                <a:gd name="T0" fmla="*/ 318 w 757"/>
                <a:gd name="T1" fmla="*/ 1049 h 1188"/>
                <a:gd name="T2" fmla="*/ 365 w 757"/>
                <a:gd name="T3" fmla="*/ 994 h 1188"/>
                <a:gd name="T4" fmla="*/ 430 w 757"/>
                <a:gd name="T5" fmla="*/ 966 h 1188"/>
                <a:gd name="T6" fmla="*/ 404 w 757"/>
                <a:gd name="T7" fmla="*/ 953 h 1188"/>
                <a:gd name="T8" fmla="*/ 410 w 757"/>
                <a:gd name="T9" fmla="*/ 824 h 1188"/>
                <a:gd name="T10" fmla="*/ 484 w 757"/>
                <a:gd name="T11" fmla="*/ 762 h 1188"/>
                <a:gd name="T12" fmla="*/ 436 w 757"/>
                <a:gd name="T13" fmla="*/ 679 h 1188"/>
                <a:gd name="T14" fmla="*/ 433 w 757"/>
                <a:gd name="T15" fmla="*/ 653 h 1188"/>
                <a:gd name="T16" fmla="*/ 509 w 757"/>
                <a:gd name="T17" fmla="*/ 622 h 1188"/>
                <a:gd name="T18" fmla="*/ 533 w 757"/>
                <a:gd name="T19" fmla="*/ 592 h 1188"/>
                <a:gd name="T20" fmla="*/ 540 w 757"/>
                <a:gd name="T21" fmla="*/ 512 h 1188"/>
                <a:gd name="T22" fmla="*/ 587 w 757"/>
                <a:gd name="T23" fmla="*/ 480 h 1188"/>
                <a:gd name="T24" fmla="*/ 615 w 757"/>
                <a:gd name="T25" fmla="*/ 363 h 1188"/>
                <a:gd name="T26" fmla="*/ 632 w 757"/>
                <a:gd name="T27" fmla="*/ 322 h 1188"/>
                <a:gd name="T28" fmla="*/ 682 w 757"/>
                <a:gd name="T29" fmla="*/ 290 h 1188"/>
                <a:gd name="T30" fmla="*/ 756 w 757"/>
                <a:gd name="T31" fmla="*/ 217 h 1188"/>
                <a:gd name="T32" fmla="*/ 710 w 757"/>
                <a:gd name="T33" fmla="*/ 169 h 1188"/>
                <a:gd name="T34" fmla="*/ 690 w 757"/>
                <a:gd name="T35" fmla="*/ 118 h 1188"/>
                <a:gd name="T36" fmla="*/ 674 w 757"/>
                <a:gd name="T37" fmla="*/ 121 h 1188"/>
                <a:gd name="T38" fmla="*/ 623 w 757"/>
                <a:gd name="T39" fmla="*/ 92 h 1188"/>
                <a:gd name="T40" fmla="*/ 563 w 757"/>
                <a:gd name="T41" fmla="*/ 100 h 1188"/>
                <a:gd name="T42" fmla="*/ 523 w 757"/>
                <a:gd name="T43" fmla="*/ 83 h 1188"/>
                <a:gd name="T44" fmla="*/ 486 w 757"/>
                <a:gd name="T45" fmla="*/ 74 h 1188"/>
                <a:gd name="T46" fmla="*/ 473 w 757"/>
                <a:gd name="T47" fmla="*/ 35 h 1188"/>
                <a:gd name="T48" fmla="*/ 458 w 757"/>
                <a:gd name="T49" fmla="*/ 19 h 1188"/>
                <a:gd name="T50" fmla="*/ 433 w 757"/>
                <a:gd name="T51" fmla="*/ 10 h 1188"/>
                <a:gd name="T52" fmla="*/ 369 w 757"/>
                <a:gd name="T53" fmla="*/ 15 h 1188"/>
                <a:gd name="T54" fmla="*/ 323 w 757"/>
                <a:gd name="T55" fmla="*/ 43 h 1188"/>
                <a:gd name="T56" fmla="*/ 336 w 757"/>
                <a:gd name="T57" fmla="*/ 67 h 1188"/>
                <a:gd name="T58" fmla="*/ 324 w 757"/>
                <a:gd name="T59" fmla="*/ 100 h 1188"/>
                <a:gd name="T60" fmla="*/ 318 w 757"/>
                <a:gd name="T61" fmla="*/ 230 h 1188"/>
                <a:gd name="T62" fmla="*/ 284 w 757"/>
                <a:gd name="T63" fmla="*/ 309 h 1188"/>
                <a:gd name="T64" fmla="*/ 308 w 757"/>
                <a:gd name="T65" fmla="*/ 279 h 1188"/>
                <a:gd name="T66" fmla="*/ 306 w 757"/>
                <a:gd name="T67" fmla="*/ 314 h 1188"/>
                <a:gd name="T68" fmla="*/ 220 w 757"/>
                <a:gd name="T69" fmla="*/ 398 h 1188"/>
                <a:gd name="T70" fmla="*/ 166 w 757"/>
                <a:gd name="T71" fmla="*/ 510 h 1188"/>
                <a:gd name="T72" fmla="*/ 150 w 757"/>
                <a:gd name="T73" fmla="*/ 540 h 1188"/>
                <a:gd name="T74" fmla="*/ 123 w 757"/>
                <a:gd name="T75" fmla="*/ 569 h 1188"/>
                <a:gd name="T76" fmla="*/ 85 w 757"/>
                <a:gd name="T77" fmla="*/ 571 h 1188"/>
                <a:gd name="T78" fmla="*/ 56 w 757"/>
                <a:gd name="T79" fmla="*/ 627 h 1188"/>
                <a:gd name="T80" fmla="*/ 28 w 757"/>
                <a:gd name="T81" fmla="*/ 683 h 1188"/>
                <a:gd name="T82" fmla="*/ 78 w 757"/>
                <a:gd name="T83" fmla="*/ 727 h 1188"/>
                <a:gd name="T84" fmla="*/ 123 w 757"/>
                <a:gd name="T85" fmla="*/ 722 h 1188"/>
                <a:gd name="T86" fmla="*/ 88 w 757"/>
                <a:gd name="T87" fmla="*/ 755 h 1188"/>
                <a:gd name="T88" fmla="*/ 58 w 757"/>
                <a:gd name="T89" fmla="*/ 742 h 1188"/>
                <a:gd name="T90" fmla="*/ 53 w 757"/>
                <a:gd name="T91" fmla="*/ 787 h 1188"/>
                <a:gd name="T92" fmla="*/ 116 w 757"/>
                <a:gd name="T93" fmla="*/ 787 h 1188"/>
                <a:gd name="T94" fmla="*/ 143 w 757"/>
                <a:gd name="T95" fmla="*/ 784 h 1188"/>
                <a:gd name="T96" fmla="*/ 156 w 757"/>
                <a:gd name="T97" fmla="*/ 819 h 1188"/>
                <a:gd name="T98" fmla="*/ 120 w 757"/>
                <a:gd name="T99" fmla="*/ 798 h 1188"/>
                <a:gd name="T100" fmla="*/ 77 w 757"/>
                <a:gd name="T101" fmla="*/ 911 h 1188"/>
                <a:gd name="T102" fmla="*/ 82 w 757"/>
                <a:gd name="T103" fmla="*/ 965 h 1188"/>
                <a:gd name="T104" fmla="*/ 60 w 757"/>
                <a:gd name="T105" fmla="*/ 1044 h 1188"/>
                <a:gd name="T106" fmla="*/ 35 w 757"/>
                <a:gd name="T107" fmla="*/ 1081 h 1188"/>
                <a:gd name="T108" fmla="*/ 0 w 757"/>
                <a:gd name="T109" fmla="*/ 1129 h 1188"/>
                <a:gd name="T110" fmla="*/ 177 w 757"/>
                <a:gd name="T111" fmla="*/ 1180 h 1188"/>
                <a:gd name="T112" fmla="*/ 256 w 757"/>
                <a:gd name="T113" fmla="*/ 1164 h 1188"/>
                <a:gd name="T114" fmla="*/ 300 w 757"/>
                <a:gd name="T115" fmla="*/ 1105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7" h="1188">
                  <a:moveTo>
                    <a:pt x="294" y="1078"/>
                  </a:moveTo>
                  <a:cubicBezTo>
                    <a:pt x="294" y="1078"/>
                    <a:pt x="302" y="1067"/>
                    <a:pt x="318" y="1049"/>
                  </a:cubicBezTo>
                  <a:cubicBezTo>
                    <a:pt x="330" y="1026"/>
                    <a:pt x="356" y="1020"/>
                    <a:pt x="356" y="1020"/>
                  </a:cubicBezTo>
                  <a:cubicBezTo>
                    <a:pt x="365" y="994"/>
                    <a:pt x="365" y="994"/>
                    <a:pt x="365" y="994"/>
                  </a:cubicBezTo>
                  <a:cubicBezTo>
                    <a:pt x="417" y="992"/>
                    <a:pt x="417" y="992"/>
                    <a:pt x="417" y="992"/>
                  </a:cubicBezTo>
                  <a:cubicBezTo>
                    <a:pt x="430" y="966"/>
                    <a:pt x="430" y="966"/>
                    <a:pt x="430" y="966"/>
                  </a:cubicBezTo>
                  <a:cubicBezTo>
                    <a:pt x="438" y="955"/>
                    <a:pt x="438" y="955"/>
                    <a:pt x="438" y="955"/>
                  </a:cubicBezTo>
                  <a:cubicBezTo>
                    <a:pt x="404" y="953"/>
                    <a:pt x="404" y="953"/>
                    <a:pt x="404" y="953"/>
                  </a:cubicBezTo>
                  <a:cubicBezTo>
                    <a:pt x="378" y="883"/>
                    <a:pt x="378" y="883"/>
                    <a:pt x="378" y="883"/>
                  </a:cubicBezTo>
                  <a:cubicBezTo>
                    <a:pt x="410" y="824"/>
                    <a:pt x="410" y="824"/>
                    <a:pt x="410" y="824"/>
                  </a:cubicBezTo>
                  <a:cubicBezTo>
                    <a:pt x="448" y="814"/>
                    <a:pt x="448" y="814"/>
                    <a:pt x="448" y="814"/>
                  </a:cubicBezTo>
                  <a:cubicBezTo>
                    <a:pt x="448" y="814"/>
                    <a:pt x="476" y="785"/>
                    <a:pt x="484" y="762"/>
                  </a:cubicBezTo>
                  <a:cubicBezTo>
                    <a:pt x="493" y="740"/>
                    <a:pt x="455" y="745"/>
                    <a:pt x="455" y="745"/>
                  </a:cubicBezTo>
                  <a:cubicBezTo>
                    <a:pt x="436" y="679"/>
                    <a:pt x="436" y="679"/>
                    <a:pt x="436" y="679"/>
                  </a:cubicBezTo>
                  <a:cubicBezTo>
                    <a:pt x="436" y="679"/>
                    <a:pt x="447" y="665"/>
                    <a:pt x="448" y="653"/>
                  </a:cubicBezTo>
                  <a:cubicBezTo>
                    <a:pt x="448" y="646"/>
                    <a:pt x="433" y="653"/>
                    <a:pt x="433" y="653"/>
                  </a:cubicBezTo>
                  <a:cubicBezTo>
                    <a:pt x="413" y="598"/>
                    <a:pt x="413" y="598"/>
                    <a:pt x="413" y="598"/>
                  </a:cubicBezTo>
                  <a:cubicBezTo>
                    <a:pt x="509" y="622"/>
                    <a:pt x="509" y="622"/>
                    <a:pt x="509" y="622"/>
                  </a:cubicBezTo>
                  <a:cubicBezTo>
                    <a:pt x="522" y="592"/>
                    <a:pt x="522" y="592"/>
                    <a:pt x="522" y="592"/>
                  </a:cubicBezTo>
                  <a:cubicBezTo>
                    <a:pt x="533" y="592"/>
                    <a:pt x="533" y="592"/>
                    <a:pt x="533" y="592"/>
                  </a:cubicBezTo>
                  <a:cubicBezTo>
                    <a:pt x="554" y="555"/>
                    <a:pt x="554" y="555"/>
                    <a:pt x="554" y="555"/>
                  </a:cubicBezTo>
                  <a:cubicBezTo>
                    <a:pt x="554" y="555"/>
                    <a:pt x="540" y="528"/>
                    <a:pt x="540" y="512"/>
                  </a:cubicBezTo>
                  <a:cubicBezTo>
                    <a:pt x="541" y="493"/>
                    <a:pt x="567" y="498"/>
                    <a:pt x="567" y="498"/>
                  </a:cubicBezTo>
                  <a:cubicBezTo>
                    <a:pt x="587" y="480"/>
                    <a:pt x="587" y="480"/>
                    <a:pt x="587" y="480"/>
                  </a:cubicBezTo>
                  <a:cubicBezTo>
                    <a:pt x="581" y="453"/>
                    <a:pt x="581" y="453"/>
                    <a:pt x="581" y="453"/>
                  </a:cubicBezTo>
                  <a:cubicBezTo>
                    <a:pt x="615" y="363"/>
                    <a:pt x="615" y="363"/>
                    <a:pt x="615" y="363"/>
                  </a:cubicBezTo>
                  <a:cubicBezTo>
                    <a:pt x="605" y="320"/>
                    <a:pt x="605" y="320"/>
                    <a:pt x="605" y="320"/>
                  </a:cubicBezTo>
                  <a:cubicBezTo>
                    <a:pt x="632" y="322"/>
                    <a:pt x="632" y="322"/>
                    <a:pt x="632" y="322"/>
                  </a:cubicBezTo>
                  <a:cubicBezTo>
                    <a:pt x="659" y="289"/>
                    <a:pt x="659" y="289"/>
                    <a:pt x="659" y="289"/>
                  </a:cubicBezTo>
                  <a:cubicBezTo>
                    <a:pt x="682" y="290"/>
                    <a:pt x="682" y="290"/>
                    <a:pt x="682" y="290"/>
                  </a:cubicBezTo>
                  <a:cubicBezTo>
                    <a:pt x="689" y="290"/>
                    <a:pt x="724" y="265"/>
                    <a:pt x="724" y="265"/>
                  </a:cubicBezTo>
                  <a:cubicBezTo>
                    <a:pt x="724" y="265"/>
                    <a:pt x="751" y="236"/>
                    <a:pt x="756" y="217"/>
                  </a:cubicBezTo>
                  <a:cubicBezTo>
                    <a:pt x="757" y="201"/>
                    <a:pt x="727" y="200"/>
                    <a:pt x="712" y="199"/>
                  </a:cubicBezTo>
                  <a:cubicBezTo>
                    <a:pt x="701" y="199"/>
                    <a:pt x="710" y="169"/>
                    <a:pt x="710" y="169"/>
                  </a:cubicBezTo>
                  <a:cubicBezTo>
                    <a:pt x="719" y="127"/>
                    <a:pt x="719" y="127"/>
                    <a:pt x="719" y="127"/>
                  </a:cubicBezTo>
                  <a:cubicBezTo>
                    <a:pt x="690" y="118"/>
                    <a:pt x="690" y="118"/>
                    <a:pt x="690" y="118"/>
                  </a:cubicBezTo>
                  <a:cubicBezTo>
                    <a:pt x="690" y="110"/>
                    <a:pt x="690" y="110"/>
                    <a:pt x="690" y="110"/>
                  </a:cubicBezTo>
                  <a:cubicBezTo>
                    <a:pt x="674" y="121"/>
                    <a:pt x="674" y="121"/>
                    <a:pt x="674" y="121"/>
                  </a:cubicBezTo>
                  <a:cubicBezTo>
                    <a:pt x="641" y="108"/>
                    <a:pt x="641" y="108"/>
                    <a:pt x="641" y="108"/>
                  </a:cubicBezTo>
                  <a:cubicBezTo>
                    <a:pt x="641" y="108"/>
                    <a:pt x="638" y="92"/>
                    <a:pt x="623" y="92"/>
                  </a:cubicBezTo>
                  <a:cubicBezTo>
                    <a:pt x="612" y="91"/>
                    <a:pt x="619" y="114"/>
                    <a:pt x="596" y="117"/>
                  </a:cubicBezTo>
                  <a:cubicBezTo>
                    <a:pt x="577" y="124"/>
                    <a:pt x="563" y="100"/>
                    <a:pt x="563" y="100"/>
                  </a:cubicBezTo>
                  <a:cubicBezTo>
                    <a:pt x="544" y="107"/>
                    <a:pt x="544" y="107"/>
                    <a:pt x="544" y="107"/>
                  </a:cubicBezTo>
                  <a:cubicBezTo>
                    <a:pt x="523" y="83"/>
                    <a:pt x="523" y="83"/>
                    <a:pt x="523" y="83"/>
                  </a:cubicBezTo>
                  <a:cubicBezTo>
                    <a:pt x="496" y="90"/>
                    <a:pt x="496" y="90"/>
                    <a:pt x="496" y="90"/>
                  </a:cubicBezTo>
                  <a:cubicBezTo>
                    <a:pt x="486" y="74"/>
                    <a:pt x="486" y="74"/>
                    <a:pt x="486" y="74"/>
                  </a:cubicBezTo>
                  <a:cubicBezTo>
                    <a:pt x="486" y="74"/>
                    <a:pt x="473" y="108"/>
                    <a:pt x="444" y="79"/>
                  </a:cubicBezTo>
                  <a:cubicBezTo>
                    <a:pt x="419" y="55"/>
                    <a:pt x="473" y="35"/>
                    <a:pt x="473" y="35"/>
                  </a:cubicBezTo>
                  <a:cubicBezTo>
                    <a:pt x="473" y="23"/>
                    <a:pt x="473" y="23"/>
                    <a:pt x="473" y="23"/>
                  </a:cubicBezTo>
                  <a:cubicBezTo>
                    <a:pt x="458" y="19"/>
                    <a:pt x="458" y="19"/>
                    <a:pt x="458" y="19"/>
                  </a:cubicBezTo>
                  <a:cubicBezTo>
                    <a:pt x="467" y="0"/>
                    <a:pt x="467" y="0"/>
                    <a:pt x="467" y="0"/>
                  </a:cubicBezTo>
                  <a:cubicBezTo>
                    <a:pt x="433" y="10"/>
                    <a:pt x="433" y="10"/>
                    <a:pt x="433" y="10"/>
                  </a:cubicBezTo>
                  <a:cubicBezTo>
                    <a:pt x="384" y="0"/>
                    <a:pt x="384" y="0"/>
                    <a:pt x="384" y="0"/>
                  </a:cubicBezTo>
                  <a:cubicBezTo>
                    <a:pt x="369" y="15"/>
                    <a:pt x="369" y="15"/>
                    <a:pt x="369" y="15"/>
                  </a:cubicBezTo>
                  <a:cubicBezTo>
                    <a:pt x="342" y="29"/>
                    <a:pt x="342" y="29"/>
                    <a:pt x="342" y="29"/>
                  </a:cubicBezTo>
                  <a:cubicBezTo>
                    <a:pt x="323" y="43"/>
                    <a:pt x="323" y="43"/>
                    <a:pt x="323" y="43"/>
                  </a:cubicBezTo>
                  <a:cubicBezTo>
                    <a:pt x="318" y="66"/>
                    <a:pt x="318" y="66"/>
                    <a:pt x="318" y="66"/>
                  </a:cubicBezTo>
                  <a:cubicBezTo>
                    <a:pt x="336" y="67"/>
                    <a:pt x="336" y="67"/>
                    <a:pt x="336" y="67"/>
                  </a:cubicBezTo>
                  <a:cubicBezTo>
                    <a:pt x="325" y="78"/>
                    <a:pt x="325" y="78"/>
                    <a:pt x="325" y="78"/>
                  </a:cubicBezTo>
                  <a:cubicBezTo>
                    <a:pt x="324" y="100"/>
                    <a:pt x="324" y="100"/>
                    <a:pt x="324" y="100"/>
                  </a:cubicBezTo>
                  <a:cubicBezTo>
                    <a:pt x="319" y="131"/>
                    <a:pt x="319" y="131"/>
                    <a:pt x="319" y="131"/>
                  </a:cubicBezTo>
                  <a:cubicBezTo>
                    <a:pt x="318" y="230"/>
                    <a:pt x="318" y="230"/>
                    <a:pt x="318" y="230"/>
                  </a:cubicBezTo>
                  <a:cubicBezTo>
                    <a:pt x="281" y="297"/>
                    <a:pt x="281" y="297"/>
                    <a:pt x="281" y="297"/>
                  </a:cubicBezTo>
                  <a:cubicBezTo>
                    <a:pt x="284" y="309"/>
                    <a:pt x="284" y="309"/>
                    <a:pt x="284" y="309"/>
                  </a:cubicBezTo>
                  <a:cubicBezTo>
                    <a:pt x="300" y="279"/>
                    <a:pt x="300" y="279"/>
                    <a:pt x="300" y="279"/>
                  </a:cubicBezTo>
                  <a:cubicBezTo>
                    <a:pt x="308" y="279"/>
                    <a:pt x="308" y="279"/>
                    <a:pt x="308" y="279"/>
                  </a:cubicBezTo>
                  <a:cubicBezTo>
                    <a:pt x="300" y="298"/>
                    <a:pt x="300" y="298"/>
                    <a:pt x="300" y="298"/>
                  </a:cubicBezTo>
                  <a:cubicBezTo>
                    <a:pt x="306" y="314"/>
                    <a:pt x="306" y="314"/>
                    <a:pt x="306" y="314"/>
                  </a:cubicBezTo>
                  <a:cubicBezTo>
                    <a:pt x="276" y="316"/>
                    <a:pt x="276" y="316"/>
                    <a:pt x="276" y="316"/>
                  </a:cubicBezTo>
                  <a:cubicBezTo>
                    <a:pt x="220" y="398"/>
                    <a:pt x="220" y="398"/>
                    <a:pt x="220" y="398"/>
                  </a:cubicBezTo>
                  <a:cubicBezTo>
                    <a:pt x="223" y="413"/>
                    <a:pt x="223" y="413"/>
                    <a:pt x="223" y="413"/>
                  </a:cubicBezTo>
                  <a:cubicBezTo>
                    <a:pt x="166" y="510"/>
                    <a:pt x="166" y="510"/>
                    <a:pt x="166" y="510"/>
                  </a:cubicBezTo>
                  <a:cubicBezTo>
                    <a:pt x="147" y="528"/>
                    <a:pt x="147" y="528"/>
                    <a:pt x="147" y="528"/>
                  </a:cubicBezTo>
                  <a:cubicBezTo>
                    <a:pt x="150" y="540"/>
                    <a:pt x="150" y="540"/>
                    <a:pt x="150" y="540"/>
                  </a:cubicBezTo>
                  <a:cubicBezTo>
                    <a:pt x="123" y="554"/>
                    <a:pt x="123" y="554"/>
                    <a:pt x="123" y="554"/>
                  </a:cubicBezTo>
                  <a:cubicBezTo>
                    <a:pt x="123" y="569"/>
                    <a:pt x="123" y="569"/>
                    <a:pt x="123" y="569"/>
                  </a:cubicBezTo>
                  <a:cubicBezTo>
                    <a:pt x="115" y="565"/>
                    <a:pt x="115" y="565"/>
                    <a:pt x="115" y="565"/>
                  </a:cubicBezTo>
                  <a:cubicBezTo>
                    <a:pt x="85" y="571"/>
                    <a:pt x="85" y="571"/>
                    <a:pt x="85" y="571"/>
                  </a:cubicBezTo>
                  <a:cubicBezTo>
                    <a:pt x="84" y="598"/>
                    <a:pt x="84" y="598"/>
                    <a:pt x="84" y="598"/>
                  </a:cubicBezTo>
                  <a:cubicBezTo>
                    <a:pt x="56" y="627"/>
                    <a:pt x="56" y="627"/>
                    <a:pt x="56" y="627"/>
                  </a:cubicBezTo>
                  <a:cubicBezTo>
                    <a:pt x="55" y="658"/>
                    <a:pt x="55" y="658"/>
                    <a:pt x="55" y="658"/>
                  </a:cubicBezTo>
                  <a:cubicBezTo>
                    <a:pt x="28" y="683"/>
                    <a:pt x="28" y="683"/>
                    <a:pt x="28" y="683"/>
                  </a:cubicBezTo>
                  <a:cubicBezTo>
                    <a:pt x="26" y="710"/>
                    <a:pt x="26" y="710"/>
                    <a:pt x="26" y="710"/>
                  </a:cubicBezTo>
                  <a:cubicBezTo>
                    <a:pt x="78" y="727"/>
                    <a:pt x="78" y="727"/>
                    <a:pt x="78" y="727"/>
                  </a:cubicBezTo>
                  <a:cubicBezTo>
                    <a:pt x="121" y="687"/>
                    <a:pt x="121" y="687"/>
                    <a:pt x="121" y="687"/>
                  </a:cubicBezTo>
                  <a:cubicBezTo>
                    <a:pt x="123" y="722"/>
                    <a:pt x="123" y="722"/>
                    <a:pt x="123" y="722"/>
                  </a:cubicBezTo>
                  <a:cubicBezTo>
                    <a:pt x="100" y="736"/>
                    <a:pt x="100" y="736"/>
                    <a:pt x="100" y="736"/>
                  </a:cubicBezTo>
                  <a:cubicBezTo>
                    <a:pt x="88" y="755"/>
                    <a:pt x="88" y="755"/>
                    <a:pt x="88" y="755"/>
                  </a:cubicBezTo>
                  <a:cubicBezTo>
                    <a:pt x="85" y="739"/>
                    <a:pt x="85" y="739"/>
                    <a:pt x="85" y="739"/>
                  </a:cubicBezTo>
                  <a:cubicBezTo>
                    <a:pt x="58" y="742"/>
                    <a:pt x="58" y="742"/>
                    <a:pt x="58" y="742"/>
                  </a:cubicBezTo>
                  <a:cubicBezTo>
                    <a:pt x="58" y="761"/>
                    <a:pt x="58" y="761"/>
                    <a:pt x="58" y="761"/>
                  </a:cubicBezTo>
                  <a:cubicBezTo>
                    <a:pt x="54" y="768"/>
                    <a:pt x="53" y="787"/>
                    <a:pt x="53" y="787"/>
                  </a:cubicBezTo>
                  <a:cubicBezTo>
                    <a:pt x="53" y="787"/>
                    <a:pt x="78" y="800"/>
                    <a:pt x="86" y="797"/>
                  </a:cubicBezTo>
                  <a:cubicBezTo>
                    <a:pt x="94" y="793"/>
                    <a:pt x="116" y="787"/>
                    <a:pt x="116" y="787"/>
                  </a:cubicBezTo>
                  <a:cubicBezTo>
                    <a:pt x="131" y="795"/>
                    <a:pt x="131" y="795"/>
                    <a:pt x="131" y="795"/>
                  </a:cubicBezTo>
                  <a:cubicBezTo>
                    <a:pt x="143" y="784"/>
                    <a:pt x="143" y="784"/>
                    <a:pt x="143" y="784"/>
                  </a:cubicBezTo>
                  <a:cubicBezTo>
                    <a:pt x="138" y="803"/>
                    <a:pt x="138" y="803"/>
                    <a:pt x="138" y="803"/>
                  </a:cubicBezTo>
                  <a:cubicBezTo>
                    <a:pt x="156" y="819"/>
                    <a:pt x="156" y="819"/>
                    <a:pt x="156" y="819"/>
                  </a:cubicBezTo>
                  <a:cubicBezTo>
                    <a:pt x="141" y="818"/>
                    <a:pt x="141" y="818"/>
                    <a:pt x="141" y="818"/>
                  </a:cubicBezTo>
                  <a:cubicBezTo>
                    <a:pt x="120" y="798"/>
                    <a:pt x="120" y="798"/>
                    <a:pt x="120" y="798"/>
                  </a:cubicBezTo>
                  <a:cubicBezTo>
                    <a:pt x="120" y="798"/>
                    <a:pt x="125" y="837"/>
                    <a:pt x="117" y="856"/>
                  </a:cubicBezTo>
                  <a:cubicBezTo>
                    <a:pt x="105" y="878"/>
                    <a:pt x="77" y="911"/>
                    <a:pt x="77" y="911"/>
                  </a:cubicBezTo>
                  <a:cubicBezTo>
                    <a:pt x="91" y="927"/>
                    <a:pt x="91" y="927"/>
                    <a:pt x="91" y="927"/>
                  </a:cubicBezTo>
                  <a:cubicBezTo>
                    <a:pt x="82" y="965"/>
                    <a:pt x="82" y="965"/>
                    <a:pt x="82" y="965"/>
                  </a:cubicBezTo>
                  <a:cubicBezTo>
                    <a:pt x="82" y="965"/>
                    <a:pt x="66" y="991"/>
                    <a:pt x="65" y="1002"/>
                  </a:cubicBezTo>
                  <a:cubicBezTo>
                    <a:pt x="65" y="1014"/>
                    <a:pt x="67" y="1037"/>
                    <a:pt x="60" y="1044"/>
                  </a:cubicBezTo>
                  <a:cubicBezTo>
                    <a:pt x="48" y="1055"/>
                    <a:pt x="36" y="1066"/>
                    <a:pt x="36" y="1066"/>
                  </a:cubicBezTo>
                  <a:cubicBezTo>
                    <a:pt x="35" y="1081"/>
                    <a:pt x="35" y="1081"/>
                    <a:pt x="35" y="1081"/>
                  </a:cubicBezTo>
                  <a:cubicBezTo>
                    <a:pt x="0" y="1114"/>
                    <a:pt x="0" y="1114"/>
                    <a:pt x="0" y="1114"/>
                  </a:cubicBezTo>
                  <a:cubicBezTo>
                    <a:pt x="0" y="1129"/>
                    <a:pt x="0" y="1129"/>
                    <a:pt x="0" y="1129"/>
                  </a:cubicBezTo>
                  <a:cubicBezTo>
                    <a:pt x="0" y="1129"/>
                    <a:pt x="41" y="1120"/>
                    <a:pt x="67" y="1117"/>
                  </a:cubicBezTo>
                  <a:cubicBezTo>
                    <a:pt x="94" y="1118"/>
                    <a:pt x="177" y="1180"/>
                    <a:pt x="177" y="1180"/>
                  </a:cubicBezTo>
                  <a:cubicBezTo>
                    <a:pt x="177" y="1180"/>
                    <a:pt x="199" y="1188"/>
                    <a:pt x="218" y="1182"/>
                  </a:cubicBezTo>
                  <a:cubicBezTo>
                    <a:pt x="237" y="1179"/>
                    <a:pt x="256" y="1164"/>
                    <a:pt x="256" y="1164"/>
                  </a:cubicBezTo>
                  <a:cubicBezTo>
                    <a:pt x="297" y="1166"/>
                    <a:pt x="297" y="1166"/>
                    <a:pt x="297" y="1166"/>
                  </a:cubicBezTo>
                  <a:cubicBezTo>
                    <a:pt x="300" y="1105"/>
                    <a:pt x="300" y="1105"/>
                    <a:pt x="300" y="1105"/>
                  </a:cubicBezTo>
                  <a:lnTo>
                    <a:pt x="294" y="107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284">
              <a:extLst>
                <a:ext uri="{FF2B5EF4-FFF2-40B4-BE49-F238E27FC236}">
                  <a16:creationId xmlns:a16="http://schemas.microsoft.com/office/drawing/2014/main" id="{32A57267-8D99-4F3E-8930-0FB6D62813B0}"/>
                </a:ext>
              </a:extLst>
            </p:cNvPr>
            <p:cNvSpPr>
              <a:spLocks/>
            </p:cNvSpPr>
            <p:nvPr/>
          </p:nvSpPr>
          <p:spPr bwMode="gray">
            <a:xfrm>
              <a:off x="7716128" y="5800817"/>
              <a:ext cx="216894" cy="192972"/>
            </a:xfrm>
            <a:custGeom>
              <a:avLst/>
              <a:gdLst>
                <a:gd name="T0" fmla="*/ 328 w 408"/>
                <a:gd name="T1" fmla="*/ 46 h 364"/>
                <a:gd name="T2" fmla="*/ 311 w 408"/>
                <a:gd name="T3" fmla="*/ 76 h 364"/>
                <a:gd name="T4" fmla="*/ 269 w 408"/>
                <a:gd name="T5" fmla="*/ 97 h 364"/>
                <a:gd name="T6" fmla="*/ 245 w 408"/>
                <a:gd name="T7" fmla="*/ 134 h 364"/>
                <a:gd name="T8" fmla="*/ 203 w 408"/>
                <a:gd name="T9" fmla="*/ 147 h 364"/>
                <a:gd name="T10" fmla="*/ 188 w 408"/>
                <a:gd name="T11" fmla="*/ 154 h 364"/>
                <a:gd name="T12" fmla="*/ 136 w 408"/>
                <a:gd name="T13" fmla="*/ 152 h 364"/>
                <a:gd name="T14" fmla="*/ 132 w 408"/>
                <a:gd name="T15" fmla="*/ 159 h 364"/>
                <a:gd name="T16" fmla="*/ 102 w 408"/>
                <a:gd name="T17" fmla="*/ 154 h 364"/>
                <a:gd name="T18" fmla="*/ 107 w 408"/>
                <a:gd name="T19" fmla="*/ 219 h 364"/>
                <a:gd name="T20" fmla="*/ 39 w 408"/>
                <a:gd name="T21" fmla="*/ 224 h 364"/>
                <a:gd name="T22" fmla="*/ 26 w 408"/>
                <a:gd name="T23" fmla="*/ 273 h 364"/>
                <a:gd name="T24" fmla="*/ 0 w 408"/>
                <a:gd name="T25" fmla="*/ 249 h 364"/>
                <a:gd name="T26" fmla="*/ 56 w 408"/>
                <a:gd name="T27" fmla="*/ 347 h 364"/>
                <a:gd name="T28" fmla="*/ 139 w 408"/>
                <a:gd name="T29" fmla="*/ 328 h 364"/>
                <a:gd name="T30" fmla="*/ 172 w 408"/>
                <a:gd name="T31" fmla="*/ 352 h 364"/>
                <a:gd name="T32" fmla="*/ 173 w 408"/>
                <a:gd name="T33" fmla="*/ 318 h 364"/>
                <a:gd name="T34" fmla="*/ 250 w 408"/>
                <a:gd name="T35" fmla="*/ 268 h 364"/>
                <a:gd name="T36" fmla="*/ 258 w 408"/>
                <a:gd name="T37" fmla="*/ 257 h 364"/>
                <a:gd name="T38" fmla="*/ 269 w 408"/>
                <a:gd name="T39" fmla="*/ 258 h 364"/>
                <a:gd name="T40" fmla="*/ 275 w 408"/>
                <a:gd name="T41" fmla="*/ 216 h 364"/>
                <a:gd name="T42" fmla="*/ 317 w 408"/>
                <a:gd name="T43" fmla="*/ 210 h 364"/>
                <a:gd name="T44" fmla="*/ 328 w 408"/>
                <a:gd name="T45" fmla="*/ 195 h 364"/>
                <a:gd name="T46" fmla="*/ 347 w 408"/>
                <a:gd name="T47" fmla="*/ 200 h 364"/>
                <a:gd name="T48" fmla="*/ 359 w 408"/>
                <a:gd name="T49" fmla="*/ 189 h 364"/>
                <a:gd name="T50" fmla="*/ 297 w 408"/>
                <a:gd name="T51" fmla="*/ 140 h 364"/>
                <a:gd name="T52" fmla="*/ 325 w 408"/>
                <a:gd name="T53" fmla="*/ 115 h 364"/>
                <a:gd name="T54" fmla="*/ 326 w 408"/>
                <a:gd name="T55" fmla="*/ 96 h 364"/>
                <a:gd name="T56" fmla="*/ 372 w 408"/>
                <a:gd name="T57" fmla="*/ 56 h 364"/>
                <a:gd name="T58" fmla="*/ 377 w 408"/>
                <a:gd name="T59" fmla="*/ 29 h 364"/>
                <a:gd name="T60" fmla="*/ 408 w 408"/>
                <a:gd name="T61" fmla="*/ 0 h 364"/>
                <a:gd name="T62" fmla="*/ 343 w 408"/>
                <a:gd name="T63" fmla="*/ 43 h 364"/>
                <a:gd name="T64" fmla="*/ 328 w 408"/>
                <a:gd name="T65" fmla="*/ 4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8" h="364">
                  <a:moveTo>
                    <a:pt x="328" y="46"/>
                  </a:moveTo>
                  <a:cubicBezTo>
                    <a:pt x="328" y="46"/>
                    <a:pt x="323" y="65"/>
                    <a:pt x="311" y="76"/>
                  </a:cubicBezTo>
                  <a:cubicBezTo>
                    <a:pt x="296" y="83"/>
                    <a:pt x="288" y="94"/>
                    <a:pt x="269" y="97"/>
                  </a:cubicBezTo>
                  <a:cubicBezTo>
                    <a:pt x="254" y="104"/>
                    <a:pt x="257" y="123"/>
                    <a:pt x="245" y="134"/>
                  </a:cubicBezTo>
                  <a:cubicBezTo>
                    <a:pt x="230" y="145"/>
                    <a:pt x="203" y="147"/>
                    <a:pt x="203" y="147"/>
                  </a:cubicBezTo>
                  <a:cubicBezTo>
                    <a:pt x="188" y="154"/>
                    <a:pt x="188" y="154"/>
                    <a:pt x="188" y="154"/>
                  </a:cubicBezTo>
                  <a:cubicBezTo>
                    <a:pt x="136" y="152"/>
                    <a:pt x="136" y="152"/>
                    <a:pt x="136" y="152"/>
                  </a:cubicBezTo>
                  <a:cubicBezTo>
                    <a:pt x="132" y="159"/>
                    <a:pt x="132" y="159"/>
                    <a:pt x="132" y="159"/>
                  </a:cubicBezTo>
                  <a:cubicBezTo>
                    <a:pt x="102" y="154"/>
                    <a:pt x="102" y="154"/>
                    <a:pt x="102" y="154"/>
                  </a:cubicBezTo>
                  <a:cubicBezTo>
                    <a:pt x="102" y="154"/>
                    <a:pt x="123" y="197"/>
                    <a:pt x="107" y="219"/>
                  </a:cubicBezTo>
                  <a:cubicBezTo>
                    <a:pt x="91" y="241"/>
                    <a:pt x="58" y="213"/>
                    <a:pt x="39" y="224"/>
                  </a:cubicBezTo>
                  <a:cubicBezTo>
                    <a:pt x="23" y="238"/>
                    <a:pt x="37" y="266"/>
                    <a:pt x="26" y="273"/>
                  </a:cubicBezTo>
                  <a:cubicBezTo>
                    <a:pt x="14" y="280"/>
                    <a:pt x="0" y="249"/>
                    <a:pt x="0" y="249"/>
                  </a:cubicBezTo>
                  <a:cubicBezTo>
                    <a:pt x="5" y="310"/>
                    <a:pt x="23" y="326"/>
                    <a:pt x="56" y="347"/>
                  </a:cubicBezTo>
                  <a:cubicBezTo>
                    <a:pt x="89" y="364"/>
                    <a:pt x="139" y="328"/>
                    <a:pt x="139" y="328"/>
                  </a:cubicBezTo>
                  <a:cubicBezTo>
                    <a:pt x="139" y="328"/>
                    <a:pt x="153" y="355"/>
                    <a:pt x="172" y="352"/>
                  </a:cubicBezTo>
                  <a:cubicBezTo>
                    <a:pt x="186" y="353"/>
                    <a:pt x="169" y="333"/>
                    <a:pt x="173" y="318"/>
                  </a:cubicBezTo>
                  <a:cubicBezTo>
                    <a:pt x="181" y="299"/>
                    <a:pt x="250" y="268"/>
                    <a:pt x="250" y="268"/>
                  </a:cubicBezTo>
                  <a:cubicBezTo>
                    <a:pt x="258" y="257"/>
                    <a:pt x="258" y="257"/>
                    <a:pt x="258" y="257"/>
                  </a:cubicBezTo>
                  <a:cubicBezTo>
                    <a:pt x="269" y="258"/>
                    <a:pt x="269" y="258"/>
                    <a:pt x="269" y="258"/>
                  </a:cubicBezTo>
                  <a:cubicBezTo>
                    <a:pt x="269" y="258"/>
                    <a:pt x="264" y="223"/>
                    <a:pt x="275" y="216"/>
                  </a:cubicBezTo>
                  <a:cubicBezTo>
                    <a:pt x="287" y="205"/>
                    <a:pt x="317" y="210"/>
                    <a:pt x="317" y="210"/>
                  </a:cubicBezTo>
                  <a:cubicBezTo>
                    <a:pt x="328" y="195"/>
                    <a:pt x="328" y="195"/>
                    <a:pt x="328" y="195"/>
                  </a:cubicBezTo>
                  <a:cubicBezTo>
                    <a:pt x="347" y="200"/>
                    <a:pt x="347" y="200"/>
                    <a:pt x="347" y="200"/>
                  </a:cubicBezTo>
                  <a:cubicBezTo>
                    <a:pt x="359" y="189"/>
                    <a:pt x="359" y="189"/>
                    <a:pt x="359" y="189"/>
                  </a:cubicBezTo>
                  <a:cubicBezTo>
                    <a:pt x="359" y="189"/>
                    <a:pt x="311" y="168"/>
                    <a:pt x="297" y="140"/>
                  </a:cubicBezTo>
                  <a:cubicBezTo>
                    <a:pt x="287" y="117"/>
                    <a:pt x="325" y="115"/>
                    <a:pt x="325" y="115"/>
                  </a:cubicBezTo>
                  <a:cubicBezTo>
                    <a:pt x="326" y="96"/>
                    <a:pt x="326" y="96"/>
                    <a:pt x="326" y="96"/>
                  </a:cubicBezTo>
                  <a:cubicBezTo>
                    <a:pt x="372" y="56"/>
                    <a:pt x="372" y="56"/>
                    <a:pt x="372" y="56"/>
                  </a:cubicBezTo>
                  <a:cubicBezTo>
                    <a:pt x="377" y="29"/>
                    <a:pt x="377" y="29"/>
                    <a:pt x="377" y="29"/>
                  </a:cubicBezTo>
                  <a:cubicBezTo>
                    <a:pt x="408" y="0"/>
                    <a:pt x="408" y="0"/>
                    <a:pt x="408" y="0"/>
                  </a:cubicBezTo>
                  <a:cubicBezTo>
                    <a:pt x="343" y="43"/>
                    <a:pt x="343" y="43"/>
                    <a:pt x="343" y="43"/>
                  </a:cubicBezTo>
                  <a:lnTo>
                    <a:pt x="328" y="4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9" name="Freeform 285">
              <a:extLst>
                <a:ext uri="{FF2B5EF4-FFF2-40B4-BE49-F238E27FC236}">
                  <a16:creationId xmlns:a16="http://schemas.microsoft.com/office/drawing/2014/main" id="{56C15EFA-95DD-4799-B2B0-FB7EC67B38B6}"/>
                </a:ext>
              </a:extLst>
            </p:cNvPr>
            <p:cNvSpPr>
              <a:spLocks/>
            </p:cNvSpPr>
            <p:nvPr/>
          </p:nvSpPr>
          <p:spPr bwMode="gray">
            <a:xfrm>
              <a:off x="5979383" y="4875828"/>
              <a:ext cx="360427" cy="328531"/>
            </a:xfrm>
            <a:custGeom>
              <a:avLst/>
              <a:gdLst>
                <a:gd name="T0" fmla="*/ 638 w 681"/>
                <a:gd name="T1" fmla="*/ 321 h 620"/>
                <a:gd name="T2" fmla="*/ 659 w 681"/>
                <a:gd name="T3" fmla="*/ 284 h 620"/>
                <a:gd name="T4" fmla="*/ 624 w 681"/>
                <a:gd name="T5" fmla="*/ 214 h 620"/>
                <a:gd name="T6" fmla="*/ 589 w 681"/>
                <a:gd name="T7" fmla="*/ 178 h 620"/>
                <a:gd name="T8" fmla="*/ 610 w 681"/>
                <a:gd name="T9" fmla="*/ 129 h 620"/>
                <a:gd name="T10" fmla="*/ 631 w 681"/>
                <a:gd name="T11" fmla="*/ 73 h 620"/>
                <a:gd name="T12" fmla="*/ 541 w 681"/>
                <a:gd name="T13" fmla="*/ 80 h 620"/>
                <a:gd name="T14" fmla="*/ 483 w 681"/>
                <a:gd name="T15" fmla="*/ 43 h 620"/>
                <a:gd name="T16" fmla="*/ 435 w 681"/>
                <a:gd name="T17" fmla="*/ 21 h 620"/>
                <a:gd name="T18" fmla="*/ 398 w 681"/>
                <a:gd name="T19" fmla="*/ 19 h 620"/>
                <a:gd name="T20" fmla="*/ 341 w 681"/>
                <a:gd name="T21" fmla="*/ 32 h 620"/>
                <a:gd name="T22" fmla="*/ 223 w 681"/>
                <a:gd name="T23" fmla="*/ 0 h 620"/>
                <a:gd name="T24" fmla="*/ 151 w 681"/>
                <a:gd name="T25" fmla="*/ 11 h 620"/>
                <a:gd name="T26" fmla="*/ 75 w 681"/>
                <a:gd name="T27" fmla="*/ 35 h 620"/>
                <a:gd name="T28" fmla="*/ 26 w 681"/>
                <a:gd name="T29" fmla="*/ 120 h 620"/>
                <a:gd name="T30" fmla="*/ 77 w 681"/>
                <a:gd name="T31" fmla="*/ 149 h 620"/>
                <a:gd name="T32" fmla="*/ 97 w 681"/>
                <a:gd name="T33" fmla="*/ 200 h 620"/>
                <a:gd name="T34" fmla="*/ 189 w 681"/>
                <a:gd name="T35" fmla="*/ 327 h 620"/>
                <a:gd name="T36" fmla="*/ 253 w 681"/>
                <a:gd name="T37" fmla="*/ 395 h 620"/>
                <a:gd name="T38" fmla="*/ 292 w 681"/>
                <a:gd name="T39" fmla="*/ 450 h 620"/>
                <a:gd name="T40" fmla="*/ 366 w 681"/>
                <a:gd name="T41" fmla="*/ 546 h 620"/>
                <a:gd name="T42" fmla="*/ 468 w 681"/>
                <a:gd name="T43" fmla="*/ 612 h 620"/>
                <a:gd name="T44" fmla="*/ 492 w 681"/>
                <a:gd name="T45" fmla="*/ 609 h 620"/>
                <a:gd name="T46" fmla="*/ 516 w 681"/>
                <a:gd name="T47" fmla="*/ 610 h 620"/>
                <a:gd name="T48" fmla="*/ 507 w 681"/>
                <a:gd name="T49" fmla="*/ 575 h 620"/>
                <a:gd name="T50" fmla="*/ 532 w 681"/>
                <a:gd name="T51" fmla="*/ 504 h 620"/>
                <a:gd name="T52" fmla="*/ 562 w 681"/>
                <a:gd name="T53" fmla="*/ 436 h 620"/>
                <a:gd name="T54" fmla="*/ 564 w 681"/>
                <a:gd name="T55" fmla="*/ 437 h 620"/>
                <a:gd name="T56" fmla="*/ 567 w 681"/>
                <a:gd name="T57" fmla="*/ 437 h 620"/>
                <a:gd name="T58" fmla="*/ 580 w 681"/>
                <a:gd name="T59" fmla="*/ 443 h 620"/>
                <a:gd name="T60" fmla="*/ 582 w 681"/>
                <a:gd name="T61" fmla="*/ 444 h 620"/>
                <a:gd name="T62" fmla="*/ 585 w 681"/>
                <a:gd name="T63" fmla="*/ 445 h 620"/>
                <a:gd name="T64" fmla="*/ 587 w 681"/>
                <a:gd name="T65" fmla="*/ 446 h 620"/>
                <a:gd name="T66" fmla="*/ 589 w 681"/>
                <a:gd name="T67" fmla="*/ 446 h 620"/>
                <a:gd name="T68" fmla="*/ 592 w 681"/>
                <a:gd name="T69" fmla="*/ 446 h 620"/>
                <a:gd name="T70" fmla="*/ 594 w 681"/>
                <a:gd name="T71" fmla="*/ 445 h 620"/>
                <a:gd name="T72" fmla="*/ 596 w 681"/>
                <a:gd name="T73" fmla="*/ 444 h 620"/>
                <a:gd name="T74" fmla="*/ 599 w 681"/>
                <a:gd name="T75" fmla="*/ 442 h 620"/>
                <a:gd name="T76" fmla="*/ 600 w 681"/>
                <a:gd name="T77" fmla="*/ 440 h 620"/>
                <a:gd name="T78" fmla="*/ 600 w 681"/>
                <a:gd name="T79" fmla="*/ 438 h 620"/>
                <a:gd name="T80" fmla="*/ 599 w 681"/>
                <a:gd name="T81" fmla="*/ 436 h 620"/>
                <a:gd name="T82" fmla="*/ 594 w 681"/>
                <a:gd name="T83" fmla="*/ 427 h 620"/>
                <a:gd name="T84" fmla="*/ 591 w 681"/>
                <a:gd name="T85" fmla="*/ 424 h 620"/>
                <a:gd name="T86" fmla="*/ 588 w 681"/>
                <a:gd name="T87" fmla="*/ 420 h 620"/>
                <a:gd name="T88" fmla="*/ 586 w 681"/>
                <a:gd name="T89" fmla="*/ 418 h 620"/>
                <a:gd name="T90" fmla="*/ 585 w 681"/>
                <a:gd name="T91" fmla="*/ 416 h 620"/>
                <a:gd name="T92" fmla="*/ 583 w 681"/>
                <a:gd name="T93" fmla="*/ 414 h 620"/>
                <a:gd name="T94" fmla="*/ 581 w 681"/>
                <a:gd name="T95" fmla="*/ 412 h 620"/>
                <a:gd name="T96" fmla="*/ 579 w 681"/>
                <a:gd name="T97" fmla="*/ 410 h 620"/>
                <a:gd name="T98" fmla="*/ 574 w 681"/>
                <a:gd name="T99" fmla="*/ 405 h 620"/>
                <a:gd name="T100" fmla="*/ 573 w 681"/>
                <a:gd name="T101" fmla="*/ 404 h 620"/>
                <a:gd name="T102" fmla="*/ 571 w 681"/>
                <a:gd name="T103" fmla="*/ 402 h 620"/>
                <a:gd name="T104" fmla="*/ 570 w 681"/>
                <a:gd name="T105" fmla="*/ 401 h 620"/>
                <a:gd name="T106" fmla="*/ 569 w 681"/>
                <a:gd name="T107" fmla="*/ 400 h 620"/>
                <a:gd name="T108" fmla="*/ 568 w 681"/>
                <a:gd name="T109" fmla="*/ 399 h 620"/>
                <a:gd name="T110" fmla="*/ 568 w 681"/>
                <a:gd name="T111" fmla="*/ 399 h 620"/>
                <a:gd name="T112" fmla="*/ 567 w 681"/>
                <a:gd name="T113" fmla="*/ 398 h 620"/>
                <a:gd name="T114" fmla="*/ 590 w 681"/>
                <a:gd name="T115" fmla="*/ 392 h 620"/>
                <a:gd name="T116" fmla="*/ 619 w 681"/>
                <a:gd name="T117" fmla="*/ 381 h 620"/>
                <a:gd name="T118" fmla="*/ 628 w 681"/>
                <a:gd name="T119" fmla="*/ 379 h 620"/>
                <a:gd name="T120" fmla="*/ 635 w 681"/>
                <a:gd name="T121" fmla="*/ 381 h 620"/>
                <a:gd name="T122" fmla="*/ 639 w 681"/>
                <a:gd name="T123" fmla="*/ 382 h 620"/>
                <a:gd name="T124" fmla="*/ 644 w 681"/>
                <a:gd name="T125" fmla="*/ 38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1" h="620">
                  <a:moveTo>
                    <a:pt x="658" y="376"/>
                  </a:moveTo>
                  <a:cubicBezTo>
                    <a:pt x="681" y="366"/>
                    <a:pt x="638" y="321"/>
                    <a:pt x="638" y="321"/>
                  </a:cubicBezTo>
                  <a:cubicBezTo>
                    <a:pt x="614" y="278"/>
                    <a:pt x="614" y="278"/>
                    <a:pt x="614" y="278"/>
                  </a:cubicBezTo>
                  <a:cubicBezTo>
                    <a:pt x="614" y="278"/>
                    <a:pt x="640" y="283"/>
                    <a:pt x="659" y="284"/>
                  </a:cubicBezTo>
                  <a:cubicBezTo>
                    <a:pt x="677" y="285"/>
                    <a:pt x="678" y="258"/>
                    <a:pt x="678" y="258"/>
                  </a:cubicBezTo>
                  <a:cubicBezTo>
                    <a:pt x="624" y="214"/>
                    <a:pt x="624" y="214"/>
                    <a:pt x="624" y="214"/>
                  </a:cubicBezTo>
                  <a:cubicBezTo>
                    <a:pt x="624" y="214"/>
                    <a:pt x="598" y="212"/>
                    <a:pt x="583" y="208"/>
                  </a:cubicBezTo>
                  <a:cubicBezTo>
                    <a:pt x="572" y="204"/>
                    <a:pt x="589" y="178"/>
                    <a:pt x="589" y="178"/>
                  </a:cubicBezTo>
                  <a:cubicBezTo>
                    <a:pt x="586" y="162"/>
                    <a:pt x="586" y="162"/>
                    <a:pt x="586" y="162"/>
                  </a:cubicBezTo>
                  <a:cubicBezTo>
                    <a:pt x="586" y="162"/>
                    <a:pt x="601" y="144"/>
                    <a:pt x="610" y="129"/>
                  </a:cubicBezTo>
                  <a:cubicBezTo>
                    <a:pt x="618" y="114"/>
                    <a:pt x="623" y="84"/>
                    <a:pt x="623" y="84"/>
                  </a:cubicBezTo>
                  <a:cubicBezTo>
                    <a:pt x="631" y="73"/>
                    <a:pt x="631" y="73"/>
                    <a:pt x="631" y="73"/>
                  </a:cubicBezTo>
                  <a:cubicBezTo>
                    <a:pt x="579" y="62"/>
                    <a:pt x="579" y="62"/>
                    <a:pt x="579" y="62"/>
                  </a:cubicBezTo>
                  <a:cubicBezTo>
                    <a:pt x="579" y="62"/>
                    <a:pt x="563" y="81"/>
                    <a:pt x="541" y="80"/>
                  </a:cubicBezTo>
                  <a:cubicBezTo>
                    <a:pt x="522" y="79"/>
                    <a:pt x="531" y="45"/>
                    <a:pt x="513" y="36"/>
                  </a:cubicBezTo>
                  <a:cubicBezTo>
                    <a:pt x="491" y="31"/>
                    <a:pt x="483" y="43"/>
                    <a:pt x="483" y="43"/>
                  </a:cubicBezTo>
                  <a:cubicBezTo>
                    <a:pt x="461" y="26"/>
                    <a:pt x="461" y="26"/>
                    <a:pt x="461" y="26"/>
                  </a:cubicBezTo>
                  <a:cubicBezTo>
                    <a:pt x="435" y="21"/>
                    <a:pt x="435" y="21"/>
                    <a:pt x="435" y="21"/>
                  </a:cubicBezTo>
                  <a:cubicBezTo>
                    <a:pt x="435" y="21"/>
                    <a:pt x="434" y="40"/>
                    <a:pt x="423" y="40"/>
                  </a:cubicBezTo>
                  <a:cubicBezTo>
                    <a:pt x="412" y="39"/>
                    <a:pt x="398" y="19"/>
                    <a:pt x="398" y="19"/>
                  </a:cubicBezTo>
                  <a:cubicBezTo>
                    <a:pt x="398" y="19"/>
                    <a:pt x="381" y="45"/>
                    <a:pt x="366" y="45"/>
                  </a:cubicBezTo>
                  <a:cubicBezTo>
                    <a:pt x="355" y="44"/>
                    <a:pt x="341" y="32"/>
                    <a:pt x="341" y="32"/>
                  </a:cubicBezTo>
                  <a:cubicBezTo>
                    <a:pt x="262" y="28"/>
                    <a:pt x="262" y="28"/>
                    <a:pt x="262" y="28"/>
                  </a:cubicBezTo>
                  <a:cubicBezTo>
                    <a:pt x="247" y="28"/>
                    <a:pt x="223" y="0"/>
                    <a:pt x="223" y="0"/>
                  </a:cubicBezTo>
                  <a:cubicBezTo>
                    <a:pt x="203" y="22"/>
                    <a:pt x="203" y="22"/>
                    <a:pt x="203" y="22"/>
                  </a:cubicBezTo>
                  <a:cubicBezTo>
                    <a:pt x="203" y="22"/>
                    <a:pt x="166" y="12"/>
                    <a:pt x="151" y="11"/>
                  </a:cubicBezTo>
                  <a:cubicBezTo>
                    <a:pt x="136" y="15"/>
                    <a:pt x="134" y="60"/>
                    <a:pt x="119" y="63"/>
                  </a:cubicBezTo>
                  <a:cubicBezTo>
                    <a:pt x="107" y="71"/>
                    <a:pt x="86" y="47"/>
                    <a:pt x="75" y="35"/>
                  </a:cubicBezTo>
                  <a:cubicBezTo>
                    <a:pt x="64" y="23"/>
                    <a:pt x="54" y="7"/>
                    <a:pt x="27" y="21"/>
                  </a:cubicBezTo>
                  <a:cubicBezTo>
                    <a:pt x="0" y="31"/>
                    <a:pt x="26" y="120"/>
                    <a:pt x="26" y="120"/>
                  </a:cubicBezTo>
                  <a:cubicBezTo>
                    <a:pt x="60" y="126"/>
                    <a:pt x="60" y="126"/>
                    <a:pt x="60" y="126"/>
                  </a:cubicBezTo>
                  <a:cubicBezTo>
                    <a:pt x="77" y="149"/>
                    <a:pt x="77" y="149"/>
                    <a:pt x="77" y="149"/>
                  </a:cubicBezTo>
                  <a:cubicBezTo>
                    <a:pt x="69" y="164"/>
                    <a:pt x="69" y="164"/>
                    <a:pt x="69" y="164"/>
                  </a:cubicBezTo>
                  <a:cubicBezTo>
                    <a:pt x="69" y="164"/>
                    <a:pt x="87" y="177"/>
                    <a:pt x="97" y="200"/>
                  </a:cubicBezTo>
                  <a:cubicBezTo>
                    <a:pt x="104" y="220"/>
                    <a:pt x="99" y="238"/>
                    <a:pt x="124" y="266"/>
                  </a:cubicBezTo>
                  <a:cubicBezTo>
                    <a:pt x="145" y="294"/>
                    <a:pt x="189" y="327"/>
                    <a:pt x="189" y="327"/>
                  </a:cubicBezTo>
                  <a:cubicBezTo>
                    <a:pt x="196" y="339"/>
                    <a:pt x="196" y="339"/>
                    <a:pt x="196" y="339"/>
                  </a:cubicBezTo>
                  <a:cubicBezTo>
                    <a:pt x="253" y="395"/>
                    <a:pt x="253" y="395"/>
                    <a:pt x="253" y="395"/>
                  </a:cubicBezTo>
                  <a:cubicBezTo>
                    <a:pt x="293" y="420"/>
                    <a:pt x="293" y="420"/>
                    <a:pt x="293" y="420"/>
                  </a:cubicBezTo>
                  <a:cubicBezTo>
                    <a:pt x="293" y="420"/>
                    <a:pt x="289" y="431"/>
                    <a:pt x="292" y="450"/>
                  </a:cubicBezTo>
                  <a:cubicBezTo>
                    <a:pt x="295" y="466"/>
                    <a:pt x="339" y="487"/>
                    <a:pt x="360" y="507"/>
                  </a:cubicBezTo>
                  <a:cubicBezTo>
                    <a:pt x="378" y="527"/>
                    <a:pt x="366" y="546"/>
                    <a:pt x="366" y="546"/>
                  </a:cubicBezTo>
                  <a:cubicBezTo>
                    <a:pt x="392" y="543"/>
                    <a:pt x="392" y="543"/>
                    <a:pt x="392" y="543"/>
                  </a:cubicBezTo>
                  <a:cubicBezTo>
                    <a:pt x="468" y="612"/>
                    <a:pt x="468" y="612"/>
                    <a:pt x="468" y="612"/>
                  </a:cubicBezTo>
                  <a:cubicBezTo>
                    <a:pt x="468" y="612"/>
                    <a:pt x="475" y="604"/>
                    <a:pt x="490" y="609"/>
                  </a:cubicBezTo>
                  <a:cubicBezTo>
                    <a:pt x="491" y="609"/>
                    <a:pt x="491" y="609"/>
                    <a:pt x="492" y="609"/>
                  </a:cubicBezTo>
                  <a:cubicBezTo>
                    <a:pt x="496" y="610"/>
                    <a:pt x="498" y="615"/>
                    <a:pt x="499" y="620"/>
                  </a:cubicBezTo>
                  <a:cubicBezTo>
                    <a:pt x="516" y="610"/>
                    <a:pt x="516" y="610"/>
                    <a:pt x="516" y="610"/>
                  </a:cubicBezTo>
                  <a:cubicBezTo>
                    <a:pt x="518" y="576"/>
                    <a:pt x="518" y="576"/>
                    <a:pt x="518" y="576"/>
                  </a:cubicBezTo>
                  <a:cubicBezTo>
                    <a:pt x="507" y="575"/>
                    <a:pt x="507" y="575"/>
                    <a:pt x="507" y="575"/>
                  </a:cubicBezTo>
                  <a:cubicBezTo>
                    <a:pt x="507" y="575"/>
                    <a:pt x="501" y="529"/>
                    <a:pt x="506" y="518"/>
                  </a:cubicBezTo>
                  <a:cubicBezTo>
                    <a:pt x="514" y="507"/>
                    <a:pt x="525" y="507"/>
                    <a:pt x="532" y="504"/>
                  </a:cubicBezTo>
                  <a:cubicBezTo>
                    <a:pt x="540" y="497"/>
                    <a:pt x="523" y="465"/>
                    <a:pt x="531" y="454"/>
                  </a:cubicBezTo>
                  <a:cubicBezTo>
                    <a:pt x="535" y="447"/>
                    <a:pt x="547" y="436"/>
                    <a:pt x="562" y="436"/>
                  </a:cubicBezTo>
                  <a:cubicBezTo>
                    <a:pt x="563" y="436"/>
                    <a:pt x="563" y="437"/>
                    <a:pt x="564" y="437"/>
                  </a:cubicBezTo>
                  <a:cubicBezTo>
                    <a:pt x="564" y="437"/>
                    <a:pt x="564" y="437"/>
                    <a:pt x="564" y="437"/>
                  </a:cubicBezTo>
                  <a:cubicBezTo>
                    <a:pt x="565" y="437"/>
                    <a:pt x="566" y="437"/>
                    <a:pt x="566" y="437"/>
                  </a:cubicBezTo>
                  <a:cubicBezTo>
                    <a:pt x="566" y="437"/>
                    <a:pt x="566" y="437"/>
                    <a:pt x="567" y="437"/>
                  </a:cubicBezTo>
                  <a:cubicBezTo>
                    <a:pt x="567" y="437"/>
                    <a:pt x="567" y="437"/>
                    <a:pt x="567" y="437"/>
                  </a:cubicBezTo>
                  <a:cubicBezTo>
                    <a:pt x="571" y="439"/>
                    <a:pt x="575" y="442"/>
                    <a:pt x="580" y="443"/>
                  </a:cubicBezTo>
                  <a:cubicBezTo>
                    <a:pt x="580" y="443"/>
                    <a:pt x="580" y="443"/>
                    <a:pt x="580" y="444"/>
                  </a:cubicBezTo>
                  <a:cubicBezTo>
                    <a:pt x="581" y="444"/>
                    <a:pt x="582" y="444"/>
                    <a:pt x="582" y="444"/>
                  </a:cubicBezTo>
                  <a:cubicBezTo>
                    <a:pt x="582" y="444"/>
                    <a:pt x="583" y="444"/>
                    <a:pt x="583" y="444"/>
                  </a:cubicBezTo>
                  <a:cubicBezTo>
                    <a:pt x="583" y="445"/>
                    <a:pt x="584" y="445"/>
                    <a:pt x="585" y="445"/>
                  </a:cubicBezTo>
                  <a:cubicBezTo>
                    <a:pt x="585" y="445"/>
                    <a:pt x="585" y="445"/>
                    <a:pt x="585" y="445"/>
                  </a:cubicBezTo>
                  <a:cubicBezTo>
                    <a:pt x="586" y="445"/>
                    <a:pt x="586" y="446"/>
                    <a:pt x="587" y="446"/>
                  </a:cubicBezTo>
                  <a:cubicBezTo>
                    <a:pt x="587" y="446"/>
                    <a:pt x="588" y="446"/>
                    <a:pt x="588" y="446"/>
                  </a:cubicBezTo>
                  <a:cubicBezTo>
                    <a:pt x="588" y="446"/>
                    <a:pt x="589" y="446"/>
                    <a:pt x="589" y="446"/>
                  </a:cubicBezTo>
                  <a:cubicBezTo>
                    <a:pt x="590" y="446"/>
                    <a:pt x="590" y="446"/>
                    <a:pt x="590" y="446"/>
                  </a:cubicBezTo>
                  <a:cubicBezTo>
                    <a:pt x="591" y="446"/>
                    <a:pt x="591" y="446"/>
                    <a:pt x="592" y="446"/>
                  </a:cubicBezTo>
                  <a:cubicBezTo>
                    <a:pt x="592" y="446"/>
                    <a:pt x="592" y="446"/>
                    <a:pt x="593" y="445"/>
                  </a:cubicBezTo>
                  <a:cubicBezTo>
                    <a:pt x="593" y="445"/>
                    <a:pt x="593" y="445"/>
                    <a:pt x="594" y="445"/>
                  </a:cubicBezTo>
                  <a:cubicBezTo>
                    <a:pt x="594" y="445"/>
                    <a:pt x="594" y="445"/>
                    <a:pt x="595" y="445"/>
                  </a:cubicBezTo>
                  <a:cubicBezTo>
                    <a:pt x="595" y="445"/>
                    <a:pt x="596" y="444"/>
                    <a:pt x="596" y="444"/>
                  </a:cubicBezTo>
                  <a:cubicBezTo>
                    <a:pt x="596" y="444"/>
                    <a:pt x="597" y="444"/>
                    <a:pt x="597" y="444"/>
                  </a:cubicBezTo>
                  <a:cubicBezTo>
                    <a:pt x="598" y="443"/>
                    <a:pt x="598" y="443"/>
                    <a:pt x="599" y="442"/>
                  </a:cubicBezTo>
                  <a:cubicBezTo>
                    <a:pt x="599" y="442"/>
                    <a:pt x="600" y="441"/>
                    <a:pt x="600" y="441"/>
                  </a:cubicBezTo>
                  <a:cubicBezTo>
                    <a:pt x="600" y="441"/>
                    <a:pt x="600" y="441"/>
                    <a:pt x="600" y="440"/>
                  </a:cubicBezTo>
                  <a:cubicBezTo>
                    <a:pt x="600" y="440"/>
                    <a:pt x="600" y="439"/>
                    <a:pt x="600" y="439"/>
                  </a:cubicBezTo>
                  <a:cubicBezTo>
                    <a:pt x="600" y="439"/>
                    <a:pt x="600" y="439"/>
                    <a:pt x="600" y="438"/>
                  </a:cubicBezTo>
                  <a:cubicBezTo>
                    <a:pt x="600" y="438"/>
                    <a:pt x="600" y="437"/>
                    <a:pt x="599" y="436"/>
                  </a:cubicBezTo>
                  <a:cubicBezTo>
                    <a:pt x="599" y="436"/>
                    <a:pt x="599" y="436"/>
                    <a:pt x="599" y="436"/>
                  </a:cubicBezTo>
                  <a:cubicBezTo>
                    <a:pt x="598" y="434"/>
                    <a:pt x="596" y="431"/>
                    <a:pt x="594" y="427"/>
                  </a:cubicBezTo>
                  <a:cubicBezTo>
                    <a:pt x="594" y="427"/>
                    <a:pt x="594" y="427"/>
                    <a:pt x="594" y="427"/>
                  </a:cubicBezTo>
                  <a:cubicBezTo>
                    <a:pt x="593" y="426"/>
                    <a:pt x="592" y="425"/>
                    <a:pt x="592" y="424"/>
                  </a:cubicBezTo>
                  <a:cubicBezTo>
                    <a:pt x="592" y="424"/>
                    <a:pt x="591" y="424"/>
                    <a:pt x="591" y="424"/>
                  </a:cubicBezTo>
                  <a:cubicBezTo>
                    <a:pt x="591" y="423"/>
                    <a:pt x="590" y="422"/>
                    <a:pt x="589" y="421"/>
                  </a:cubicBezTo>
                  <a:cubicBezTo>
                    <a:pt x="589" y="420"/>
                    <a:pt x="588" y="420"/>
                    <a:pt x="588" y="420"/>
                  </a:cubicBezTo>
                  <a:cubicBezTo>
                    <a:pt x="588" y="420"/>
                    <a:pt x="588" y="419"/>
                    <a:pt x="587" y="419"/>
                  </a:cubicBezTo>
                  <a:cubicBezTo>
                    <a:pt x="587" y="419"/>
                    <a:pt x="587" y="418"/>
                    <a:pt x="586" y="418"/>
                  </a:cubicBezTo>
                  <a:cubicBezTo>
                    <a:pt x="586" y="418"/>
                    <a:pt x="586" y="417"/>
                    <a:pt x="585" y="417"/>
                  </a:cubicBezTo>
                  <a:cubicBezTo>
                    <a:pt x="585" y="417"/>
                    <a:pt x="585" y="416"/>
                    <a:pt x="585" y="416"/>
                  </a:cubicBezTo>
                  <a:cubicBezTo>
                    <a:pt x="584" y="416"/>
                    <a:pt x="584" y="415"/>
                    <a:pt x="584" y="415"/>
                  </a:cubicBezTo>
                  <a:cubicBezTo>
                    <a:pt x="583" y="415"/>
                    <a:pt x="583" y="414"/>
                    <a:pt x="583" y="414"/>
                  </a:cubicBezTo>
                  <a:cubicBezTo>
                    <a:pt x="583" y="414"/>
                    <a:pt x="582" y="413"/>
                    <a:pt x="582" y="413"/>
                  </a:cubicBezTo>
                  <a:cubicBezTo>
                    <a:pt x="582" y="413"/>
                    <a:pt x="581" y="412"/>
                    <a:pt x="581" y="412"/>
                  </a:cubicBezTo>
                  <a:cubicBezTo>
                    <a:pt x="581" y="412"/>
                    <a:pt x="580" y="411"/>
                    <a:pt x="580" y="411"/>
                  </a:cubicBezTo>
                  <a:cubicBezTo>
                    <a:pt x="580" y="411"/>
                    <a:pt x="580" y="411"/>
                    <a:pt x="579" y="410"/>
                  </a:cubicBezTo>
                  <a:cubicBezTo>
                    <a:pt x="578" y="409"/>
                    <a:pt x="576" y="407"/>
                    <a:pt x="574" y="405"/>
                  </a:cubicBezTo>
                  <a:cubicBezTo>
                    <a:pt x="574" y="405"/>
                    <a:pt x="574" y="405"/>
                    <a:pt x="574" y="405"/>
                  </a:cubicBezTo>
                  <a:cubicBezTo>
                    <a:pt x="574" y="405"/>
                    <a:pt x="573" y="404"/>
                    <a:pt x="573" y="404"/>
                  </a:cubicBezTo>
                  <a:cubicBezTo>
                    <a:pt x="573" y="404"/>
                    <a:pt x="573" y="404"/>
                    <a:pt x="573" y="404"/>
                  </a:cubicBezTo>
                  <a:cubicBezTo>
                    <a:pt x="572" y="403"/>
                    <a:pt x="572" y="403"/>
                    <a:pt x="572" y="403"/>
                  </a:cubicBezTo>
                  <a:cubicBezTo>
                    <a:pt x="572" y="402"/>
                    <a:pt x="571" y="402"/>
                    <a:pt x="571" y="402"/>
                  </a:cubicBezTo>
                  <a:cubicBezTo>
                    <a:pt x="571" y="402"/>
                    <a:pt x="571" y="402"/>
                    <a:pt x="570" y="401"/>
                  </a:cubicBezTo>
                  <a:cubicBezTo>
                    <a:pt x="570" y="401"/>
                    <a:pt x="570" y="401"/>
                    <a:pt x="570" y="401"/>
                  </a:cubicBezTo>
                  <a:cubicBezTo>
                    <a:pt x="570" y="401"/>
                    <a:pt x="570" y="401"/>
                    <a:pt x="569" y="400"/>
                  </a:cubicBezTo>
                  <a:cubicBezTo>
                    <a:pt x="569" y="400"/>
                    <a:pt x="569" y="400"/>
                    <a:pt x="569" y="400"/>
                  </a:cubicBezTo>
                  <a:cubicBezTo>
                    <a:pt x="569" y="400"/>
                    <a:pt x="569" y="400"/>
                    <a:pt x="568" y="400"/>
                  </a:cubicBezTo>
                  <a:cubicBezTo>
                    <a:pt x="568" y="400"/>
                    <a:pt x="568" y="399"/>
                    <a:pt x="568" y="399"/>
                  </a:cubicBezTo>
                  <a:cubicBezTo>
                    <a:pt x="568" y="399"/>
                    <a:pt x="568" y="399"/>
                    <a:pt x="568" y="399"/>
                  </a:cubicBezTo>
                  <a:cubicBezTo>
                    <a:pt x="568" y="399"/>
                    <a:pt x="568" y="399"/>
                    <a:pt x="568" y="399"/>
                  </a:cubicBezTo>
                  <a:cubicBezTo>
                    <a:pt x="568" y="399"/>
                    <a:pt x="568" y="399"/>
                    <a:pt x="567" y="399"/>
                  </a:cubicBezTo>
                  <a:cubicBezTo>
                    <a:pt x="567" y="399"/>
                    <a:pt x="567" y="398"/>
                    <a:pt x="567" y="398"/>
                  </a:cubicBezTo>
                  <a:cubicBezTo>
                    <a:pt x="572" y="380"/>
                    <a:pt x="572" y="380"/>
                    <a:pt x="572" y="380"/>
                  </a:cubicBezTo>
                  <a:cubicBezTo>
                    <a:pt x="590" y="392"/>
                    <a:pt x="590" y="392"/>
                    <a:pt x="590" y="392"/>
                  </a:cubicBezTo>
                  <a:cubicBezTo>
                    <a:pt x="616" y="393"/>
                    <a:pt x="616" y="393"/>
                    <a:pt x="616" y="393"/>
                  </a:cubicBezTo>
                  <a:cubicBezTo>
                    <a:pt x="619" y="381"/>
                    <a:pt x="619" y="381"/>
                    <a:pt x="619" y="381"/>
                  </a:cubicBezTo>
                  <a:cubicBezTo>
                    <a:pt x="621" y="374"/>
                    <a:pt x="621" y="374"/>
                    <a:pt x="621" y="374"/>
                  </a:cubicBezTo>
                  <a:cubicBezTo>
                    <a:pt x="621" y="374"/>
                    <a:pt x="624" y="377"/>
                    <a:pt x="628" y="379"/>
                  </a:cubicBezTo>
                  <a:cubicBezTo>
                    <a:pt x="629" y="379"/>
                    <a:pt x="629" y="379"/>
                    <a:pt x="629" y="379"/>
                  </a:cubicBezTo>
                  <a:cubicBezTo>
                    <a:pt x="631" y="380"/>
                    <a:pt x="633" y="381"/>
                    <a:pt x="635" y="381"/>
                  </a:cubicBezTo>
                  <a:cubicBezTo>
                    <a:pt x="635" y="381"/>
                    <a:pt x="636" y="381"/>
                    <a:pt x="636" y="381"/>
                  </a:cubicBezTo>
                  <a:cubicBezTo>
                    <a:pt x="637" y="382"/>
                    <a:pt x="638" y="382"/>
                    <a:pt x="639" y="382"/>
                  </a:cubicBezTo>
                  <a:cubicBezTo>
                    <a:pt x="639" y="382"/>
                    <a:pt x="640" y="382"/>
                    <a:pt x="640" y="382"/>
                  </a:cubicBezTo>
                  <a:cubicBezTo>
                    <a:pt x="641" y="382"/>
                    <a:pt x="642" y="382"/>
                    <a:pt x="644" y="382"/>
                  </a:cubicBezTo>
                  <a:cubicBezTo>
                    <a:pt x="648" y="381"/>
                    <a:pt x="653" y="380"/>
                    <a:pt x="658" y="37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0" name="Freeform 286">
              <a:extLst>
                <a:ext uri="{FF2B5EF4-FFF2-40B4-BE49-F238E27FC236}">
                  <a16:creationId xmlns:a16="http://schemas.microsoft.com/office/drawing/2014/main" id="{560D2300-7D4E-4310-A4D7-38827903B134}"/>
                </a:ext>
              </a:extLst>
            </p:cNvPr>
            <p:cNvSpPr>
              <a:spLocks/>
            </p:cNvSpPr>
            <p:nvPr/>
          </p:nvSpPr>
          <p:spPr bwMode="gray">
            <a:xfrm>
              <a:off x="6073476" y="5156515"/>
              <a:ext cx="49440" cy="14354"/>
            </a:xfrm>
            <a:custGeom>
              <a:avLst/>
              <a:gdLst>
                <a:gd name="T0" fmla="*/ 12 w 31"/>
                <a:gd name="T1" fmla="*/ 4 h 9"/>
                <a:gd name="T2" fmla="*/ 2 w 31"/>
                <a:gd name="T3" fmla="*/ 0 h 9"/>
                <a:gd name="T4" fmla="*/ 0 w 31"/>
                <a:gd name="T5" fmla="*/ 2 h 9"/>
                <a:gd name="T6" fmla="*/ 4 w 31"/>
                <a:gd name="T7" fmla="*/ 4 h 9"/>
                <a:gd name="T8" fmla="*/ 1 w 31"/>
                <a:gd name="T9" fmla="*/ 6 h 9"/>
                <a:gd name="T10" fmla="*/ 11 w 31"/>
                <a:gd name="T11" fmla="*/ 9 h 9"/>
                <a:gd name="T12" fmla="*/ 18 w 31"/>
                <a:gd name="T13" fmla="*/ 7 h 9"/>
                <a:gd name="T14" fmla="*/ 29 w 31"/>
                <a:gd name="T15" fmla="*/ 9 h 9"/>
                <a:gd name="T16" fmla="*/ 31 w 31"/>
                <a:gd name="T17" fmla="*/ 8 h 9"/>
                <a:gd name="T18" fmla="*/ 20 w 31"/>
                <a:gd name="T19" fmla="*/ 2 h 9"/>
                <a:gd name="T20" fmla="*/ 12 w 31"/>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9">
                  <a:moveTo>
                    <a:pt x="12" y="4"/>
                  </a:moveTo>
                  <a:lnTo>
                    <a:pt x="2" y="0"/>
                  </a:lnTo>
                  <a:lnTo>
                    <a:pt x="0" y="2"/>
                  </a:lnTo>
                  <a:lnTo>
                    <a:pt x="4" y="4"/>
                  </a:lnTo>
                  <a:lnTo>
                    <a:pt x="1" y="6"/>
                  </a:lnTo>
                  <a:lnTo>
                    <a:pt x="11" y="9"/>
                  </a:lnTo>
                  <a:lnTo>
                    <a:pt x="18" y="7"/>
                  </a:lnTo>
                  <a:lnTo>
                    <a:pt x="29" y="9"/>
                  </a:lnTo>
                  <a:lnTo>
                    <a:pt x="31" y="8"/>
                  </a:lnTo>
                  <a:lnTo>
                    <a:pt x="20" y="2"/>
                  </a:lnTo>
                  <a:lnTo>
                    <a:pt x="1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1" name="Freeform 287">
              <a:extLst>
                <a:ext uri="{FF2B5EF4-FFF2-40B4-BE49-F238E27FC236}">
                  <a16:creationId xmlns:a16="http://schemas.microsoft.com/office/drawing/2014/main" id="{BA6CE260-C648-4C5C-A479-7D48A51266DE}"/>
                </a:ext>
              </a:extLst>
            </p:cNvPr>
            <p:cNvSpPr>
              <a:spLocks/>
            </p:cNvSpPr>
            <p:nvPr/>
          </p:nvSpPr>
          <p:spPr bwMode="gray">
            <a:xfrm>
              <a:off x="6079855" y="5183627"/>
              <a:ext cx="30302" cy="7975"/>
            </a:xfrm>
            <a:custGeom>
              <a:avLst/>
              <a:gdLst>
                <a:gd name="T0" fmla="*/ 24 w 57"/>
                <a:gd name="T1" fmla="*/ 0 h 14"/>
                <a:gd name="T2" fmla="*/ 27 w 57"/>
                <a:gd name="T3" fmla="*/ 11 h 14"/>
                <a:gd name="T4" fmla="*/ 24 w 57"/>
                <a:gd name="T5" fmla="*/ 0 h 14"/>
              </a:gdLst>
              <a:ahLst/>
              <a:cxnLst>
                <a:cxn ang="0">
                  <a:pos x="T0" y="T1"/>
                </a:cxn>
                <a:cxn ang="0">
                  <a:pos x="T2" y="T3"/>
                </a:cxn>
                <a:cxn ang="0">
                  <a:pos x="T4" y="T5"/>
                </a:cxn>
              </a:cxnLst>
              <a:rect l="0" t="0" r="r" b="b"/>
              <a:pathLst>
                <a:path w="57" h="14">
                  <a:moveTo>
                    <a:pt x="24" y="0"/>
                  </a:moveTo>
                  <a:cubicBezTo>
                    <a:pt x="24" y="0"/>
                    <a:pt x="0" y="14"/>
                    <a:pt x="27" y="11"/>
                  </a:cubicBezTo>
                  <a:cubicBezTo>
                    <a:pt x="49" y="12"/>
                    <a:pt x="57" y="1"/>
                    <a:pt x="2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2" name="Freeform 288">
              <a:extLst>
                <a:ext uri="{FF2B5EF4-FFF2-40B4-BE49-F238E27FC236}">
                  <a16:creationId xmlns:a16="http://schemas.microsoft.com/office/drawing/2014/main" id="{4F150C10-8BA1-4D51-974D-F25EC58BB2FB}"/>
                </a:ext>
              </a:extLst>
            </p:cNvPr>
            <p:cNvSpPr>
              <a:spLocks/>
            </p:cNvSpPr>
            <p:nvPr/>
          </p:nvSpPr>
          <p:spPr bwMode="gray">
            <a:xfrm>
              <a:off x="6138864" y="5178842"/>
              <a:ext cx="35086" cy="14354"/>
            </a:xfrm>
            <a:custGeom>
              <a:avLst/>
              <a:gdLst>
                <a:gd name="T0" fmla="*/ 0 w 22"/>
                <a:gd name="T1" fmla="*/ 4 h 9"/>
                <a:gd name="T2" fmla="*/ 22 w 22"/>
                <a:gd name="T3" fmla="*/ 9 h 9"/>
                <a:gd name="T4" fmla="*/ 22 w 22"/>
                <a:gd name="T5" fmla="*/ 7 h 9"/>
                <a:gd name="T6" fmla="*/ 1 w 22"/>
                <a:gd name="T7" fmla="*/ 0 h 9"/>
                <a:gd name="T8" fmla="*/ 0 w 22"/>
                <a:gd name="T9" fmla="*/ 4 h 9"/>
              </a:gdLst>
              <a:ahLst/>
              <a:cxnLst>
                <a:cxn ang="0">
                  <a:pos x="T0" y="T1"/>
                </a:cxn>
                <a:cxn ang="0">
                  <a:pos x="T2" y="T3"/>
                </a:cxn>
                <a:cxn ang="0">
                  <a:pos x="T4" y="T5"/>
                </a:cxn>
                <a:cxn ang="0">
                  <a:pos x="T6" y="T7"/>
                </a:cxn>
                <a:cxn ang="0">
                  <a:pos x="T8" y="T9"/>
                </a:cxn>
              </a:cxnLst>
              <a:rect l="0" t="0" r="r" b="b"/>
              <a:pathLst>
                <a:path w="22" h="9">
                  <a:moveTo>
                    <a:pt x="0" y="4"/>
                  </a:moveTo>
                  <a:lnTo>
                    <a:pt x="22" y="9"/>
                  </a:lnTo>
                  <a:lnTo>
                    <a:pt x="22" y="7"/>
                  </a:lnTo>
                  <a:lnTo>
                    <a:pt x="1"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3" name="Freeform 289">
              <a:extLst>
                <a:ext uri="{FF2B5EF4-FFF2-40B4-BE49-F238E27FC236}">
                  <a16:creationId xmlns:a16="http://schemas.microsoft.com/office/drawing/2014/main" id="{0B4F2095-9377-4DCE-B27E-2C8B3C27568E}"/>
                </a:ext>
              </a:extLst>
            </p:cNvPr>
            <p:cNvSpPr>
              <a:spLocks/>
            </p:cNvSpPr>
            <p:nvPr/>
          </p:nvSpPr>
          <p:spPr bwMode="gray">
            <a:xfrm>
              <a:off x="6049554" y="5108670"/>
              <a:ext cx="44655" cy="19138"/>
            </a:xfrm>
            <a:custGeom>
              <a:avLst/>
              <a:gdLst>
                <a:gd name="T0" fmla="*/ 20 w 28"/>
                <a:gd name="T1" fmla="*/ 10 h 12"/>
                <a:gd name="T2" fmla="*/ 27 w 28"/>
                <a:gd name="T3" fmla="*/ 7 h 12"/>
                <a:gd name="T4" fmla="*/ 28 w 28"/>
                <a:gd name="T5" fmla="*/ 5 h 12"/>
                <a:gd name="T6" fmla="*/ 22 w 28"/>
                <a:gd name="T7" fmla="*/ 3 h 12"/>
                <a:gd name="T8" fmla="*/ 5 w 28"/>
                <a:gd name="T9" fmla="*/ 0 h 12"/>
                <a:gd name="T10" fmla="*/ 5 w 28"/>
                <a:gd name="T11" fmla="*/ 4 h 12"/>
                <a:gd name="T12" fmla="*/ 0 w 28"/>
                <a:gd name="T13" fmla="*/ 5 h 12"/>
                <a:gd name="T14" fmla="*/ 16 w 28"/>
                <a:gd name="T15" fmla="*/ 12 h 12"/>
                <a:gd name="T16" fmla="*/ 20 w 28"/>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
                  <a:moveTo>
                    <a:pt x="20" y="10"/>
                  </a:moveTo>
                  <a:lnTo>
                    <a:pt x="27" y="7"/>
                  </a:lnTo>
                  <a:lnTo>
                    <a:pt x="28" y="5"/>
                  </a:lnTo>
                  <a:lnTo>
                    <a:pt x="22" y="3"/>
                  </a:lnTo>
                  <a:lnTo>
                    <a:pt x="5" y="0"/>
                  </a:lnTo>
                  <a:lnTo>
                    <a:pt x="5" y="4"/>
                  </a:lnTo>
                  <a:lnTo>
                    <a:pt x="0" y="5"/>
                  </a:lnTo>
                  <a:lnTo>
                    <a:pt x="16" y="12"/>
                  </a:lnTo>
                  <a:lnTo>
                    <a:pt x="20"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4" name="Freeform 290">
              <a:extLst>
                <a:ext uri="{FF2B5EF4-FFF2-40B4-BE49-F238E27FC236}">
                  <a16:creationId xmlns:a16="http://schemas.microsoft.com/office/drawing/2014/main" id="{F653C45E-99BD-4CC8-A0E6-980BEDD59AA0}"/>
                </a:ext>
              </a:extLst>
            </p:cNvPr>
            <p:cNvSpPr>
              <a:spLocks/>
            </p:cNvSpPr>
            <p:nvPr/>
          </p:nvSpPr>
          <p:spPr bwMode="gray">
            <a:xfrm>
              <a:off x="6051149" y="5127808"/>
              <a:ext cx="66982" cy="15948"/>
            </a:xfrm>
            <a:custGeom>
              <a:avLst/>
              <a:gdLst>
                <a:gd name="T0" fmla="*/ 42 w 42"/>
                <a:gd name="T1" fmla="*/ 10 h 10"/>
                <a:gd name="T2" fmla="*/ 40 w 42"/>
                <a:gd name="T3" fmla="*/ 7 h 10"/>
                <a:gd name="T4" fmla="*/ 20 w 42"/>
                <a:gd name="T5" fmla="*/ 5 h 10"/>
                <a:gd name="T6" fmla="*/ 18 w 42"/>
                <a:gd name="T7" fmla="*/ 3 h 10"/>
                <a:gd name="T8" fmla="*/ 9 w 42"/>
                <a:gd name="T9" fmla="*/ 0 h 10"/>
                <a:gd name="T10" fmla="*/ 7 w 42"/>
                <a:gd name="T11" fmla="*/ 1 h 10"/>
                <a:gd name="T12" fmla="*/ 8 w 42"/>
                <a:gd name="T13" fmla="*/ 3 h 10"/>
                <a:gd name="T14" fmla="*/ 4 w 42"/>
                <a:gd name="T15" fmla="*/ 3 h 10"/>
                <a:gd name="T16" fmla="*/ 0 w 42"/>
                <a:gd name="T17" fmla="*/ 7 h 10"/>
                <a:gd name="T18" fmla="*/ 15 w 42"/>
                <a:gd name="T19" fmla="*/ 10 h 10"/>
                <a:gd name="T20" fmla="*/ 42 w 42"/>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0">
                  <a:moveTo>
                    <a:pt x="42" y="10"/>
                  </a:moveTo>
                  <a:lnTo>
                    <a:pt x="40" y="7"/>
                  </a:lnTo>
                  <a:lnTo>
                    <a:pt x="20" y="5"/>
                  </a:lnTo>
                  <a:lnTo>
                    <a:pt x="18" y="3"/>
                  </a:lnTo>
                  <a:lnTo>
                    <a:pt x="9" y="0"/>
                  </a:lnTo>
                  <a:lnTo>
                    <a:pt x="7" y="1"/>
                  </a:lnTo>
                  <a:lnTo>
                    <a:pt x="8" y="3"/>
                  </a:lnTo>
                  <a:lnTo>
                    <a:pt x="4" y="3"/>
                  </a:lnTo>
                  <a:lnTo>
                    <a:pt x="0" y="7"/>
                  </a:lnTo>
                  <a:lnTo>
                    <a:pt x="15" y="10"/>
                  </a:lnTo>
                  <a:lnTo>
                    <a:pt x="42"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5" name="Freeform 291">
              <a:extLst>
                <a:ext uri="{FF2B5EF4-FFF2-40B4-BE49-F238E27FC236}">
                  <a16:creationId xmlns:a16="http://schemas.microsoft.com/office/drawing/2014/main" id="{69E0CFF0-A96C-46D5-84F8-39D61B2E79D8}"/>
                </a:ext>
              </a:extLst>
            </p:cNvPr>
            <p:cNvSpPr>
              <a:spLocks/>
            </p:cNvSpPr>
            <p:nvPr/>
          </p:nvSpPr>
          <p:spPr bwMode="gray">
            <a:xfrm>
              <a:off x="5947487" y="5052853"/>
              <a:ext cx="14354" cy="12758"/>
            </a:xfrm>
            <a:custGeom>
              <a:avLst/>
              <a:gdLst>
                <a:gd name="T0" fmla="*/ 11 w 29"/>
                <a:gd name="T1" fmla="*/ 4 h 24"/>
                <a:gd name="T2" fmla="*/ 10 w 29"/>
                <a:gd name="T3" fmla="*/ 16 h 24"/>
                <a:gd name="T4" fmla="*/ 11 w 29"/>
                <a:gd name="T5" fmla="*/ 4 h 24"/>
              </a:gdLst>
              <a:ahLst/>
              <a:cxnLst>
                <a:cxn ang="0">
                  <a:pos x="T0" y="T1"/>
                </a:cxn>
                <a:cxn ang="0">
                  <a:pos x="T2" y="T3"/>
                </a:cxn>
                <a:cxn ang="0">
                  <a:pos x="T4" y="T5"/>
                </a:cxn>
              </a:cxnLst>
              <a:rect l="0" t="0" r="r" b="b"/>
              <a:pathLst>
                <a:path w="29" h="24">
                  <a:moveTo>
                    <a:pt x="11" y="4"/>
                  </a:moveTo>
                  <a:cubicBezTo>
                    <a:pt x="0" y="0"/>
                    <a:pt x="10" y="16"/>
                    <a:pt x="10" y="16"/>
                  </a:cubicBezTo>
                  <a:cubicBezTo>
                    <a:pt x="29" y="24"/>
                    <a:pt x="25" y="13"/>
                    <a:pt x="11"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6" name="Freeform 292">
              <a:extLst>
                <a:ext uri="{FF2B5EF4-FFF2-40B4-BE49-F238E27FC236}">
                  <a16:creationId xmlns:a16="http://schemas.microsoft.com/office/drawing/2014/main" id="{17B816EF-97DC-4CAC-8A3C-171B25F790F8}"/>
                </a:ext>
              </a:extLst>
            </p:cNvPr>
            <p:cNvSpPr>
              <a:spLocks/>
            </p:cNvSpPr>
            <p:nvPr/>
          </p:nvSpPr>
          <p:spPr bwMode="gray">
            <a:xfrm>
              <a:off x="5925159" y="4995440"/>
              <a:ext cx="17543" cy="7975"/>
            </a:xfrm>
            <a:custGeom>
              <a:avLst/>
              <a:gdLst>
                <a:gd name="T0" fmla="*/ 7 w 33"/>
                <a:gd name="T1" fmla="*/ 16 h 16"/>
                <a:gd name="T2" fmla="*/ 15 w 33"/>
                <a:gd name="T3" fmla="*/ 5 h 16"/>
                <a:gd name="T4" fmla="*/ 7 w 33"/>
                <a:gd name="T5" fmla="*/ 16 h 16"/>
              </a:gdLst>
              <a:ahLst/>
              <a:cxnLst>
                <a:cxn ang="0">
                  <a:pos x="T0" y="T1"/>
                </a:cxn>
                <a:cxn ang="0">
                  <a:pos x="T2" y="T3"/>
                </a:cxn>
                <a:cxn ang="0">
                  <a:pos x="T4" y="T5"/>
                </a:cxn>
              </a:cxnLst>
              <a:rect l="0" t="0" r="r" b="b"/>
              <a:pathLst>
                <a:path w="33" h="16">
                  <a:moveTo>
                    <a:pt x="7" y="16"/>
                  </a:moveTo>
                  <a:cubicBezTo>
                    <a:pt x="18" y="16"/>
                    <a:pt x="33" y="5"/>
                    <a:pt x="15" y="5"/>
                  </a:cubicBezTo>
                  <a:cubicBezTo>
                    <a:pt x="0" y="0"/>
                    <a:pt x="7" y="16"/>
                    <a:pt x="7"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7" name="Freeform 293">
              <a:extLst>
                <a:ext uri="{FF2B5EF4-FFF2-40B4-BE49-F238E27FC236}">
                  <a16:creationId xmlns:a16="http://schemas.microsoft.com/office/drawing/2014/main" id="{908BBD36-53FA-445F-A64A-B448838FA0FE}"/>
                </a:ext>
              </a:extLst>
            </p:cNvPr>
            <p:cNvSpPr>
              <a:spLocks/>
            </p:cNvSpPr>
            <p:nvPr/>
          </p:nvSpPr>
          <p:spPr bwMode="gray">
            <a:xfrm>
              <a:off x="5904426" y="4953974"/>
              <a:ext cx="41465" cy="44655"/>
            </a:xfrm>
            <a:custGeom>
              <a:avLst/>
              <a:gdLst>
                <a:gd name="T0" fmla="*/ 10 w 26"/>
                <a:gd name="T1" fmla="*/ 16 h 28"/>
                <a:gd name="T2" fmla="*/ 15 w 26"/>
                <a:gd name="T3" fmla="*/ 20 h 28"/>
                <a:gd name="T4" fmla="*/ 22 w 26"/>
                <a:gd name="T5" fmla="*/ 28 h 28"/>
                <a:gd name="T6" fmla="*/ 26 w 26"/>
                <a:gd name="T7" fmla="*/ 25 h 28"/>
                <a:gd name="T8" fmla="*/ 17 w 26"/>
                <a:gd name="T9" fmla="*/ 16 h 28"/>
                <a:gd name="T10" fmla="*/ 13 w 26"/>
                <a:gd name="T11" fmla="*/ 15 h 28"/>
                <a:gd name="T12" fmla="*/ 8 w 26"/>
                <a:gd name="T13" fmla="*/ 5 h 28"/>
                <a:gd name="T14" fmla="*/ 6 w 26"/>
                <a:gd name="T15" fmla="*/ 4 h 28"/>
                <a:gd name="T16" fmla="*/ 0 w 26"/>
                <a:gd name="T17" fmla="*/ 0 h 28"/>
                <a:gd name="T18" fmla="*/ 10 w 26"/>
                <a:gd name="T1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8">
                  <a:moveTo>
                    <a:pt x="10" y="16"/>
                  </a:moveTo>
                  <a:lnTo>
                    <a:pt x="15" y="20"/>
                  </a:lnTo>
                  <a:lnTo>
                    <a:pt x="22" y="28"/>
                  </a:lnTo>
                  <a:lnTo>
                    <a:pt x="26" y="25"/>
                  </a:lnTo>
                  <a:lnTo>
                    <a:pt x="17" y="16"/>
                  </a:lnTo>
                  <a:lnTo>
                    <a:pt x="13" y="15"/>
                  </a:lnTo>
                  <a:lnTo>
                    <a:pt x="8" y="5"/>
                  </a:lnTo>
                  <a:lnTo>
                    <a:pt x="6" y="4"/>
                  </a:lnTo>
                  <a:lnTo>
                    <a:pt x="0" y="0"/>
                  </a:lnTo>
                  <a:lnTo>
                    <a:pt x="10" y="1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 name="Freeform 294">
              <a:extLst>
                <a:ext uri="{FF2B5EF4-FFF2-40B4-BE49-F238E27FC236}">
                  <a16:creationId xmlns:a16="http://schemas.microsoft.com/office/drawing/2014/main" id="{EAD8C397-FBDC-4C15-ACBF-D1D4E6DF387A}"/>
                </a:ext>
              </a:extLst>
            </p:cNvPr>
            <p:cNvSpPr>
              <a:spLocks/>
            </p:cNvSpPr>
            <p:nvPr/>
          </p:nvSpPr>
          <p:spPr bwMode="gray">
            <a:xfrm>
              <a:off x="5875720" y="4885397"/>
              <a:ext cx="33491" cy="33491"/>
            </a:xfrm>
            <a:custGeom>
              <a:avLst/>
              <a:gdLst>
                <a:gd name="T0" fmla="*/ 16 w 21"/>
                <a:gd name="T1" fmla="*/ 21 h 21"/>
                <a:gd name="T2" fmla="*/ 21 w 21"/>
                <a:gd name="T3" fmla="*/ 18 h 21"/>
                <a:gd name="T4" fmla="*/ 16 w 21"/>
                <a:gd name="T5" fmla="*/ 13 h 21"/>
                <a:gd name="T6" fmla="*/ 14 w 21"/>
                <a:gd name="T7" fmla="*/ 9 h 21"/>
                <a:gd name="T8" fmla="*/ 8 w 21"/>
                <a:gd name="T9" fmla="*/ 3 h 21"/>
                <a:gd name="T10" fmla="*/ 5 w 21"/>
                <a:gd name="T11" fmla="*/ 0 h 21"/>
                <a:gd name="T12" fmla="*/ 5 w 21"/>
                <a:gd name="T13" fmla="*/ 7 h 21"/>
                <a:gd name="T14" fmla="*/ 0 w 21"/>
                <a:gd name="T15" fmla="*/ 11 h 21"/>
                <a:gd name="T16" fmla="*/ 6 w 21"/>
                <a:gd name="T17" fmla="*/ 18 h 21"/>
                <a:gd name="T18" fmla="*/ 11 w 21"/>
                <a:gd name="T19" fmla="*/ 16 h 21"/>
                <a:gd name="T20" fmla="*/ 11 w 21"/>
                <a:gd name="T21" fmla="*/ 18 h 21"/>
                <a:gd name="T22" fmla="*/ 16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6" y="21"/>
                  </a:moveTo>
                  <a:lnTo>
                    <a:pt x="21" y="18"/>
                  </a:lnTo>
                  <a:lnTo>
                    <a:pt x="16" y="13"/>
                  </a:lnTo>
                  <a:lnTo>
                    <a:pt x="14" y="9"/>
                  </a:lnTo>
                  <a:lnTo>
                    <a:pt x="8" y="3"/>
                  </a:lnTo>
                  <a:lnTo>
                    <a:pt x="5" y="0"/>
                  </a:lnTo>
                  <a:lnTo>
                    <a:pt x="5" y="7"/>
                  </a:lnTo>
                  <a:lnTo>
                    <a:pt x="0" y="11"/>
                  </a:lnTo>
                  <a:lnTo>
                    <a:pt x="6" y="18"/>
                  </a:lnTo>
                  <a:lnTo>
                    <a:pt x="11" y="16"/>
                  </a:lnTo>
                  <a:lnTo>
                    <a:pt x="11" y="18"/>
                  </a:lnTo>
                  <a:lnTo>
                    <a:pt x="16"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9" name="Freeform 295">
              <a:extLst>
                <a:ext uri="{FF2B5EF4-FFF2-40B4-BE49-F238E27FC236}">
                  <a16:creationId xmlns:a16="http://schemas.microsoft.com/office/drawing/2014/main" id="{11234A95-DFD9-4998-AA5F-1F0971F49F80}"/>
                </a:ext>
              </a:extLst>
            </p:cNvPr>
            <p:cNvSpPr>
              <a:spLocks/>
            </p:cNvSpPr>
            <p:nvPr/>
          </p:nvSpPr>
          <p:spPr bwMode="gray">
            <a:xfrm>
              <a:off x="5859772" y="4891776"/>
              <a:ext cx="25517" cy="86120"/>
            </a:xfrm>
            <a:custGeom>
              <a:avLst/>
              <a:gdLst>
                <a:gd name="T0" fmla="*/ 48 w 48"/>
                <a:gd name="T1" fmla="*/ 125 h 163"/>
                <a:gd name="T2" fmla="*/ 37 w 48"/>
                <a:gd name="T3" fmla="*/ 113 h 163"/>
                <a:gd name="T4" fmla="*/ 31 w 48"/>
                <a:gd name="T5" fmla="*/ 74 h 163"/>
                <a:gd name="T6" fmla="*/ 36 w 48"/>
                <a:gd name="T7" fmla="*/ 55 h 163"/>
                <a:gd name="T8" fmla="*/ 22 w 48"/>
                <a:gd name="T9" fmla="*/ 28 h 163"/>
                <a:gd name="T10" fmla="*/ 20 w 48"/>
                <a:gd name="T11" fmla="*/ 1 h 163"/>
                <a:gd name="T12" fmla="*/ 8 w 48"/>
                <a:gd name="T13" fmla="*/ 0 h 163"/>
                <a:gd name="T14" fmla="*/ 0 w 48"/>
                <a:gd name="T15" fmla="*/ 19 h 163"/>
                <a:gd name="T16" fmla="*/ 21 w 48"/>
                <a:gd name="T17" fmla="*/ 43 h 163"/>
                <a:gd name="T18" fmla="*/ 21 w 48"/>
                <a:gd name="T19" fmla="*/ 62 h 163"/>
                <a:gd name="T20" fmla="*/ 10 w 48"/>
                <a:gd name="T21" fmla="*/ 58 h 163"/>
                <a:gd name="T22" fmla="*/ 26 w 48"/>
                <a:gd name="T23" fmla="*/ 104 h 163"/>
                <a:gd name="T24" fmla="*/ 11 w 48"/>
                <a:gd name="T25" fmla="*/ 104 h 163"/>
                <a:gd name="T26" fmla="*/ 20 w 48"/>
                <a:gd name="T27" fmla="*/ 146 h 163"/>
                <a:gd name="T28" fmla="*/ 42 w 48"/>
                <a:gd name="T29" fmla="*/ 163 h 163"/>
                <a:gd name="T30" fmla="*/ 46 w 48"/>
                <a:gd name="T31" fmla="*/ 155 h 163"/>
                <a:gd name="T32" fmla="*/ 28 w 48"/>
                <a:gd name="T33" fmla="*/ 135 h 163"/>
                <a:gd name="T34" fmla="*/ 25 w 48"/>
                <a:gd name="T35" fmla="*/ 124 h 163"/>
                <a:gd name="T36" fmla="*/ 36 w 48"/>
                <a:gd name="T37" fmla="*/ 128 h 163"/>
                <a:gd name="T38" fmla="*/ 48 w 48"/>
                <a:gd name="T39"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63">
                  <a:moveTo>
                    <a:pt x="48" y="125"/>
                  </a:moveTo>
                  <a:cubicBezTo>
                    <a:pt x="37" y="113"/>
                    <a:pt x="37" y="113"/>
                    <a:pt x="37" y="113"/>
                  </a:cubicBezTo>
                  <a:cubicBezTo>
                    <a:pt x="31" y="74"/>
                    <a:pt x="31" y="74"/>
                    <a:pt x="31" y="74"/>
                  </a:cubicBezTo>
                  <a:cubicBezTo>
                    <a:pt x="31" y="74"/>
                    <a:pt x="43" y="63"/>
                    <a:pt x="36" y="55"/>
                  </a:cubicBezTo>
                  <a:cubicBezTo>
                    <a:pt x="32" y="47"/>
                    <a:pt x="25" y="39"/>
                    <a:pt x="22" y="28"/>
                  </a:cubicBezTo>
                  <a:cubicBezTo>
                    <a:pt x="22" y="20"/>
                    <a:pt x="20" y="1"/>
                    <a:pt x="20" y="1"/>
                  </a:cubicBezTo>
                  <a:cubicBezTo>
                    <a:pt x="8" y="0"/>
                    <a:pt x="8" y="0"/>
                    <a:pt x="8" y="0"/>
                  </a:cubicBezTo>
                  <a:cubicBezTo>
                    <a:pt x="0" y="19"/>
                    <a:pt x="0" y="19"/>
                    <a:pt x="0" y="19"/>
                  </a:cubicBezTo>
                  <a:cubicBezTo>
                    <a:pt x="0" y="19"/>
                    <a:pt x="14" y="39"/>
                    <a:pt x="21" y="43"/>
                  </a:cubicBezTo>
                  <a:cubicBezTo>
                    <a:pt x="25" y="51"/>
                    <a:pt x="21" y="62"/>
                    <a:pt x="21" y="62"/>
                  </a:cubicBezTo>
                  <a:cubicBezTo>
                    <a:pt x="10" y="58"/>
                    <a:pt x="10" y="58"/>
                    <a:pt x="10" y="58"/>
                  </a:cubicBezTo>
                  <a:cubicBezTo>
                    <a:pt x="26" y="104"/>
                    <a:pt x="26" y="104"/>
                    <a:pt x="26" y="104"/>
                  </a:cubicBezTo>
                  <a:cubicBezTo>
                    <a:pt x="11" y="104"/>
                    <a:pt x="11" y="104"/>
                    <a:pt x="11" y="104"/>
                  </a:cubicBezTo>
                  <a:cubicBezTo>
                    <a:pt x="20" y="146"/>
                    <a:pt x="20" y="146"/>
                    <a:pt x="20" y="146"/>
                  </a:cubicBezTo>
                  <a:cubicBezTo>
                    <a:pt x="42" y="163"/>
                    <a:pt x="42" y="163"/>
                    <a:pt x="42" y="163"/>
                  </a:cubicBezTo>
                  <a:cubicBezTo>
                    <a:pt x="46" y="155"/>
                    <a:pt x="46" y="155"/>
                    <a:pt x="46" y="155"/>
                  </a:cubicBezTo>
                  <a:cubicBezTo>
                    <a:pt x="28" y="135"/>
                    <a:pt x="28" y="135"/>
                    <a:pt x="28" y="135"/>
                  </a:cubicBezTo>
                  <a:cubicBezTo>
                    <a:pt x="25" y="124"/>
                    <a:pt x="25" y="124"/>
                    <a:pt x="25" y="124"/>
                  </a:cubicBezTo>
                  <a:cubicBezTo>
                    <a:pt x="36" y="128"/>
                    <a:pt x="36" y="128"/>
                    <a:pt x="36" y="128"/>
                  </a:cubicBezTo>
                  <a:lnTo>
                    <a:pt x="48" y="12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0" name="Freeform 296">
              <a:extLst>
                <a:ext uri="{FF2B5EF4-FFF2-40B4-BE49-F238E27FC236}">
                  <a16:creationId xmlns:a16="http://schemas.microsoft.com/office/drawing/2014/main" id="{133465B7-B4A5-4651-80A8-628220D230D7}"/>
                </a:ext>
              </a:extLst>
            </p:cNvPr>
            <p:cNvSpPr>
              <a:spLocks/>
            </p:cNvSpPr>
            <p:nvPr/>
          </p:nvSpPr>
          <p:spPr bwMode="gray">
            <a:xfrm>
              <a:off x="5896453" y="4930052"/>
              <a:ext cx="9569" cy="11164"/>
            </a:xfrm>
            <a:custGeom>
              <a:avLst/>
              <a:gdLst>
                <a:gd name="T0" fmla="*/ 6 w 6"/>
                <a:gd name="T1" fmla="*/ 7 h 7"/>
                <a:gd name="T2" fmla="*/ 4 w 6"/>
                <a:gd name="T3" fmla="*/ 0 h 7"/>
                <a:gd name="T4" fmla="*/ 0 w 6"/>
                <a:gd name="T5" fmla="*/ 1 h 7"/>
                <a:gd name="T6" fmla="*/ 3 w 6"/>
                <a:gd name="T7" fmla="*/ 3 h 7"/>
                <a:gd name="T8" fmla="*/ 1 w 6"/>
                <a:gd name="T9" fmla="*/ 7 h 7"/>
                <a:gd name="T10" fmla="*/ 6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6" y="7"/>
                  </a:moveTo>
                  <a:lnTo>
                    <a:pt x="4" y="0"/>
                  </a:lnTo>
                  <a:lnTo>
                    <a:pt x="0" y="1"/>
                  </a:lnTo>
                  <a:lnTo>
                    <a:pt x="3" y="3"/>
                  </a:lnTo>
                  <a:lnTo>
                    <a:pt x="1" y="7"/>
                  </a:lnTo>
                  <a:lnTo>
                    <a:pt x="6"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1" name="Freeform 297">
              <a:extLst>
                <a:ext uri="{FF2B5EF4-FFF2-40B4-BE49-F238E27FC236}">
                  <a16:creationId xmlns:a16="http://schemas.microsoft.com/office/drawing/2014/main" id="{103DE9D4-CCA3-4D27-B612-0290981C0E81}"/>
                </a:ext>
              </a:extLst>
            </p:cNvPr>
            <p:cNvSpPr>
              <a:spLocks/>
            </p:cNvSpPr>
            <p:nvPr/>
          </p:nvSpPr>
          <p:spPr bwMode="gray">
            <a:xfrm>
              <a:off x="5929943" y="5012982"/>
              <a:ext cx="17543" cy="25517"/>
            </a:xfrm>
            <a:custGeom>
              <a:avLst/>
              <a:gdLst>
                <a:gd name="T0" fmla="*/ 11 w 33"/>
                <a:gd name="T1" fmla="*/ 23 h 47"/>
                <a:gd name="T2" fmla="*/ 18 w 33"/>
                <a:gd name="T3" fmla="*/ 20 h 47"/>
                <a:gd name="T4" fmla="*/ 11 w 33"/>
                <a:gd name="T5" fmla="*/ 23 h 47"/>
              </a:gdLst>
              <a:ahLst/>
              <a:cxnLst>
                <a:cxn ang="0">
                  <a:pos x="T0" y="T1"/>
                </a:cxn>
                <a:cxn ang="0">
                  <a:pos x="T2" y="T3"/>
                </a:cxn>
                <a:cxn ang="0">
                  <a:pos x="T4" y="T5"/>
                </a:cxn>
              </a:cxnLst>
              <a:rect l="0" t="0" r="r" b="b"/>
              <a:pathLst>
                <a:path w="33" h="47">
                  <a:moveTo>
                    <a:pt x="11" y="23"/>
                  </a:moveTo>
                  <a:cubicBezTo>
                    <a:pt x="32" y="47"/>
                    <a:pt x="33" y="36"/>
                    <a:pt x="18" y="20"/>
                  </a:cubicBezTo>
                  <a:cubicBezTo>
                    <a:pt x="0" y="0"/>
                    <a:pt x="11" y="23"/>
                    <a:pt x="11" y="2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2" name="Freeform 298">
              <a:extLst>
                <a:ext uri="{FF2B5EF4-FFF2-40B4-BE49-F238E27FC236}">
                  <a16:creationId xmlns:a16="http://schemas.microsoft.com/office/drawing/2014/main" id="{8A8206AF-9668-46FE-8FF0-3D8925F117D6}"/>
                </a:ext>
              </a:extLst>
            </p:cNvPr>
            <p:cNvSpPr>
              <a:spLocks/>
            </p:cNvSpPr>
            <p:nvPr/>
          </p:nvSpPr>
          <p:spPr bwMode="gray">
            <a:xfrm>
              <a:off x="5907616" y="4984275"/>
              <a:ext cx="9569" cy="7975"/>
            </a:xfrm>
            <a:custGeom>
              <a:avLst/>
              <a:gdLst>
                <a:gd name="T0" fmla="*/ 0 w 18"/>
                <a:gd name="T1" fmla="*/ 12 h 16"/>
                <a:gd name="T2" fmla="*/ 7 w 18"/>
                <a:gd name="T3" fmla="*/ 5 h 16"/>
                <a:gd name="T4" fmla="*/ 0 w 18"/>
                <a:gd name="T5" fmla="*/ 12 h 16"/>
              </a:gdLst>
              <a:ahLst/>
              <a:cxnLst>
                <a:cxn ang="0">
                  <a:pos x="T0" y="T1"/>
                </a:cxn>
                <a:cxn ang="0">
                  <a:pos x="T2" y="T3"/>
                </a:cxn>
                <a:cxn ang="0">
                  <a:pos x="T4" y="T5"/>
                </a:cxn>
              </a:cxnLst>
              <a:rect l="0" t="0" r="r" b="b"/>
              <a:pathLst>
                <a:path w="18" h="16">
                  <a:moveTo>
                    <a:pt x="0" y="12"/>
                  </a:moveTo>
                  <a:cubicBezTo>
                    <a:pt x="11" y="16"/>
                    <a:pt x="18" y="9"/>
                    <a:pt x="7" y="5"/>
                  </a:cubicBezTo>
                  <a:cubicBezTo>
                    <a:pt x="0" y="0"/>
                    <a:pt x="0" y="12"/>
                    <a:pt x="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3" name="Freeform 299">
              <a:extLst>
                <a:ext uri="{FF2B5EF4-FFF2-40B4-BE49-F238E27FC236}">
                  <a16:creationId xmlns:a16="http://schemas.microsoft.com/office/drawing/2014/main" id="{9E2F73AB-F196-450E-B013-148C8E14EFD8}"/>
                </a:ext>
              </a:extLst>
            </p:cNvPr>
            <p:cNvSpPr>
              <a:spLocks/>
            </p:cNvSpPr>
            <p:nvPr/>
          </p:nvSpPr>
          <p:spPr bwMode="gray">
            <a:xfrm>
              <a:off x="6019252" y="5146946"/>
              <a:ext cx="27112" cy="11164"/>
            </a:xfrm>
            <a:custGeom>
              <a:avLst/>
              <a:gdLst>
                <a:gd name="T0" fmla="*/ 19 w 52"/>
                <a:gd name="T1" fmla="*/ 6 h 21"/>
                <a:gd name="T2" fmla="*/ 0 w 52"/>
                <a:gd name="T3" fmla="*/ 13 h 21"/>
                <a:gd name="T4" fmla="*/ 30 w 52"/>
                <a:gd name="T5" fmla="*/ 18 h 21"/>
                <a:gd name="T6" fmla="*/ 19 w 52"/>
                <a:gd name="T7" fmla="*/ 6 h 21"/>
              </a:gdLst>
              <a:ahLst/>
              <a:cxnLst>
                <a:cxn ang="0">
                  <a:pos x="T0" y="T1"/>
                </a:cxn>
                <a:cxn ang="0">
                  <a:pos x="T2" y="T3"/>
                </a:cxn>
                <a:cxn ang="0">
                  <a:pos x="T4" y="T5"/>
                </a:cxn>
                <a:cxn ang="0">
                  <a:pos x="T6" y="T7"/>
                </a:cxn>
              </a:cxnLst>
              <a:rect l="0" t="0" r="r" b="b"/>
              <a:pathLst>
                <a:path w="52" h="21">
                  <a:moveTo>
                    <a:pt x="19" y="6"/>
                  </a:moveTo>
                  <a:cubicBezTo>
                    <a:pt x="0" y="13"/>
                    <a:pt x="0" y="13"/>
                    <a:pt x="0" y="13"/>
                  </a:cubicBezTo>
                  <a:cubicBezTo>
                    <a:pt x="0" y="13"/>
                    <a:pt x="7" y="21"/>
                    <a:pt x="30" y="18"/>
                  </a:cubicBezTo>
                  <a:cubicBezTo>
                    <a:pt x="52" y="12"/>
                    <a:pt x="49" y="0"/>
                    <a:pt x="19"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4" name="Freeform 300">
              <a:extLst>
                <a:ext uri="{FF2B5EF4-FFF2-40B4-BE49-F238E27FC236}">
                  <a16:creationId xmlns:a16="http://schemas.microsoft.com/office/drawing/2014/main" id="{6123A4F7-BE97-4438-9A0C-F10E30A1B198}"/>
                </a:ext>
              </a:extLst>
            </p:cNvPr>
            <p:cNvSpPr>
              <a:spLocks/>
            </p:cNvSpPr>
            <p:nvPr/>
          </p:nvSpPr>
          <p:spPr bwMode="gray">
            <a:xfrm>
              <a:off x="5854988" y="4947595"/>
              <a:ext cx="7975" cy="15948"/>
            </a:xfrm>
            <a:custGeom>
              <a:avLst/>
              <a:gdLst>
                <a:gd name="T0" fmla="*/ 0 w 13"/>
                <a:gd name="T1" fmla="*/ 19 h 30"/>
                <a:gd name="T2" fmla="*/ 12 w 13"/>
                <a:gd name="T3" fmla="*/ 15 h 30"/>
                <a:gd name="T4" fmla="*/ 0 w 13"/>
                <a:gd name="T5" fmla="*/ 19 h 30"/>
              </a:gdLst>
              <a:ahLst/>
              <a:cxnLst>
                <a:cxn ang="0">
                  <a:pos x="T0" y="T1"/>
                </a:cxn>
                <a:cxn ang="0">
                  <a:pos x="T2" y="T3"/>
                </a:cxn>
                <a:cxn ang="0">
                  <a:pos x="T4" y="T5"/>
                </a:cxn>
              </a:cxnLst>
              <a:rect l="0" t="0" r="r" b="b"/>
              <a:pathLst>
                <a:path w="13" h="30">
                  <a:moveTo>
                    <a:pt x="0" y="19"/>
                  </a:moveTo>
                  <a:cubicBezTo>
                    <a:pt x="0" y="30"/>
                    <a:pt x="12" y="15"/>
                    <a:pt x="12" y="15"/>
                  </a:cubicBezTo>
                  <a:cubicBezTo>
                    <a:pt x="13" y="0"/>
                    <a:pt x="1" y="7"/>
                    <a:pt x="0"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5" name="Freeform 301">
              <a:extLst>
                <a:ext uri="{FF2B5EF4-FFF2-40B4-BE49-F238E27FC236}">
                  <a16:creationId xmlns:a16="http://schemas.microsoft.com/office/drawing/2014/main" id="{520D1E97-C161-470D-855B-F12D04A2724D}"/>
                </a:ext>
              </a:extLst>
            </p:cNvPr>
            <p:cNvSpPr>
              <a:spLocks/>
            </p:cNvSpPr>
            <p:nvPr/>
          </p:nvSpPr>
          <p:spPr bwMode="gray">
            <a:xfrm>
              <a:off x="5907616" y="5001819"/>
              <a:ext cx="15948" cy="11164"/>
            </a:xfrm>
            <a:custGeom>
              <a:avLst/>
              <a:gdLst>
                <a:gd name="T0" fmla="*/ 19 w 30"/>
                <a:gd name="T1" fmla="*/ 8 h 20"/>
                <a:gd name="T2" fmla="*/ 0 w 30"/>
                <a:gd name="T3" fmla="*/ 11 h 20"/>
                <a:gd name="T4" fmla="*/ 19 w 30"/>
                <a:gd name="T5" fmla="*/ 8 h 20"/>
              </a:gdLst>
              <a:ahLst/>
              <a:cxnLst>
                <a:cxn ang="0">
                  <a:pos x="T0" y="T1"/>
                </a:cxn>
                <a:cxn ang="0">
                  <a:pos x="T2" y="T3"/>
                </a:cxn>
                <a:cxn ang="0">
                  <a:pos x="T4" y="T5"/>
                </a:cxn>
              </a:cxnLst>
              <a:rect l="0" t="0" r="r" b="b"/>
              <a:pathLst>
                <a:path w="30" h="20">
                  <a:moveTo>
                    <a:pt x="19" y="8"/>
                  </a:moveTo>
                  <a:cubicBezTo>
                    <a:pt x="8" y="0"/>
                    <a:pt x="0" y="11"/>
                    <a:pt x="0" y="11"/>
                  </a:cubicBezTo>
                  <a:cubicBezTo>
                    <a:pt x="18" y="20"/>
                    <a:pt x="30" y="16"/>
                    <a:pt x="19"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6" name="Freeform 302">
              <a:extLst>
                <a:ext uri="{FF2B5EF4-FFF2-40B4-BE49-F238E27FC236}">
                  <a16:creationId xmlns:a16="http://schemas.microsoft.com/office/drawing/2014/main" id="{CF808E9F-9C57-4F90-9799-CAE87B67D96F}"/>
                </a:ext>
              </a:extLst>
            </p:cNvPr>
            <p:cNvSpPr>
              <a:spLocks/>
            </p:cNvSpPr>
            <p:nvPr/>
          </p:nvSpPr>
          <p:spPr bwMode="gray">
            <a:xfrm>
              <a:off x="5891668" y="4982681"/>
              <a:ext cx="12758" cy="7975"/>
            </a:xfrm>
            <a:custGeom>
              <a:avLst/>
              <a:gdLst>
                <a:gd name="T0" fmla="*/ 15 w 23"/>
                <a:gd name="T1" fmla="*/ 4 h 15"/>
                <a:gd name="T2" fmla="*/ 7 w 23"/>
                <a:gd name="T3" fmla="*/ 15 h 15"/>
                <a:gd name="T4" fmla="*/ 15 w 23"/>
                <a:gd name="T5" fmla="*/ 4 h 15"/>
              </a:gdLst>
              <a:ahLst/>
              <a:cxnLst>
                <a:cxn ang="0">
                  <a:pos x="T0" y="T1"/>
                </a:cxn>
                <a:cxn ang="0">
                  <a:pos x="T2" y="T3"/>
                </a:cxn>
                <a:cxn ang="0">
                  <a:pos x="T4" y="T5"/>
                </a:cxn>
              </a:cxnLst>
              <a:rect l="0" t="0" r="r" b="b"/>
              <a:pathLst>
                <a:path w="23" h="15">
                  <a:moveTo>
                    <a:pt x="15" y="4"/>
                  </a:moveTo>
                  <a:cubicBezTo>
                    <a:pt x="12" y="0"/>
                    <a:pt x="0" y="11"/>
                    <a:pt x="7" y="15"/>
                  </a:cubicBezTo>
                  <a:cubicBezTo>
                    <a:pt x="7" y="15"/>
                    <a:pt x="23" y="8"/>
                    <a:pt x="15" y="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7" name="Freeform 303">
              <a:extLst>
                <a:ext uri="{FF2B5EF4-FFF2-40B4-BE49-F238E27FC236}">
                  <a16:creationId xmlns:a16="http://schemas.microsoft.com/office/drawing/2014/main" id="{C19ECDCD-8284-4658-9BC5-96F855DB4B66}"/>
                </a:ext>
              </a:extLst>
            </p:cNvPr>
            <p:cNvSpPr>
              <a:spLocks/>
            </p:cNvSpPr>
            <p:nvPr/>
          </p:nvSpPr>
          <p:spPr bwMode="gray">
            <a:xfrm>
              <a:off x="5898047" y="4998629"/>
              <a:ext cx="12758" cy="3190"/>
            </a:xfrm>
            <a:custGeom>
              <a:avLst/>
              <a:gdLst>
                <a:gd name="T0" fmla="*/ 19 w 26"/>
                <a:gd name="T1" fmla="*/ 0 h 7"/>
                <a:gd name="T2" fmla="*/ 11 w 26"/>
                <a:gd name="T3" fmla="*/ 7 h 7"/>
                <a:gd name="T4" fmla="*/ 19 w 26"/>
                <a:gd name="T5" fmla="*/ 0 h 7"/>
              </a:gdLst>
              <a:ahLst/>
              <a:cxnLst>
                <a:cxn ang="0">
                  <a:pos x="T0" y="T1"/>
                </a:cxn>
                <a:cxn ang="0">
                  <a:pos x="T2" y="T3"/>
                </a:cxn>
                <a:cxn ang="0">
                  <a:pos x="T4" y="T5"/>
                </a:cxn>
              </a:cxnLst>
              <a:rect l="0" t="0" r="r" b="b"/>
              <a:pathLst>
                <a:path w="26" h="7">
                  <a:moveTo>
                    <a:pt x="19" y="0"/>
                  </a:moveTo>
                  <a:cubicBezTo>
                    <a:pt x="8" y="0"/>
                    <a:pt x="0" y="3"/>
                    <a:pt x="11" y="7"/>
                  </a:cubicBezTo>
                  <a:cubicBezTo>
                    <a:pt x="11" y="7"/>
                    <a:pt x="26" y="4"/>
                    <a:pt x="19"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8" name="Freeform 304">
              <a:extLst>
                <a:ext uri="{FF2B5EF4-FFF2-40B4-BE49-F238E27FC236}">
                  <a16:creationId xmlns:a16="http://schemas.microsoft.com/office/drawing/2014/main" id="{61A07B28-EF49-4E4C-9E77-142E6AFD3677}"/>
                </a:ext>
              </a:extLst>
            </p:cNvPr>
            <p:cNvSpPr>
              <a:spLocks/>
            </p:cNvSpPr>
            <p:nvPr/>
          </p:nvSpPr>
          <p:spPr bwMode="gray">
            <a:xfrm>
              <a:off x="6030417" y="5102291"/>
              <a:ext cx="23923" cy="11164"/>
            </a:xfrm>
            <a:custGeom>
              <a:avLst/>
              <a:gdLst>
                <a:gd name="T0" fmla="*/ 25 w 47"/>
                <a:gd name="T1" fmla="*/ 8 h 24"/>
                <a:gd name="T2" fmla="*/ 6 w 47"/>
                <a:gd name="T3" fmla="*/ 15 h 24"/>
                <a:gd name="T4" fmla="*/ 25 w 47"/>
                <a:gd name="T5" fmla="*/ 8 h 24"/>
              </a:gdLst>
              <a:ahLst/>
              <a:cxnLst>
                <a:cxn ang="0">
                  <a:pos x="T0" y="T1"/>
                </a:cxn>
                <a:cxn ang="0">
                  <a:pos x="T2" y="T3"/>
                </a:cxn>
                <a:cxn ang="0">
                  <a:pos x="T4" y="T5"/>
                </a:cxn>
              </a:cxnLst>
              <a:rect l="0" t="0" r="r" b="b"/>
              <a:pathLst>
                <a:path w="47" h="24">
                  <a:moveTo>
                    <a:pt x="25" y="8"/>
                  </a:moveTo>
                  <a:cubicBezTo>
                    <a:pt x="0" y="0"/>
                    <a:pt x="6" y="15"/>
                    <a:pt x="6" y="15"/>
                  </a:cubicBezTo>
                  <a:cubicBezTo>
                    <a:pt x="21" y="24"/>
                    <a:pt x="47" y="17"/>
                    <a:pt x="25"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9" name="Freeform 305">
              <a:extLst>
                <a:ext uri="{FF2B5EF4-FFF2-40B4-BE49-F238E27FC236}">
                  <a16:creationId xmlns:a16="http://schemas.microsoft.com/office/drawing/2014/main" id="{BDE16663-82A5-406E-93BE-8B8058D98C05}"/>
                </a:ext>
              </a:extLst>
            </p:cNvPr>
            <p:cNvSpPr>
              <a:spLocks/>
            </p:cNvSpPr>
            <p:nvPr/>
          </p:nvSpPr>
          <p:spPr bwMode="gray">
            <a:xfrm>
              <a:off x="5912401" y="5016172"/>
              <a:ext cx="30302" cy="35086"/>
            </a:xfrm>
            <a:custGeom>
              <a:avLst/>
              <a:gdLst>
                <a:gd name="T0" fmla="*/ 10 w 19"/>
                <a:gd name="T1" fmla="*/ 7 h 22"/>
                <a:gd name="T2" fmla="*/ 4 w 19"/>
                <a:gd name="T3" fmla="*/ 0 h 22"/>
                <a:gd name="T4" fmla="*/ 0 w 19"/>
                <a:gd name="T5" fmla="*/ 0 h 22"/>
                <a:gd name="T6" fmla="*/ 7 w 19"/>
                <a:gd name="T7" fmla="*/ 7 h 22"/>
                <a:gd name="T8" fmla="*/ 11 w 19"/>
                <a:gd name="T9" fmla="*/ 12 h 22"/>
                <a:gd name="T10" fmla="*/ 18 w 19"/>
                <a:gd name="T11" fmla="*/ 22 h 22"/>
                <a:gd name="T12" fmla="*/ 19 w 19"/>
                <a:gd name="T13" fmla="*/ 18 h 22"/>
                <a:gd name="T14" fmla="*/ 12 w 19"/>
                <a:gd name="T15" fmla="*/ 11 h 22"/>
                <a:gd name="T16" fmla="*/ 10 w 19"/>
                <a:gd name="T1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10" y="7"/>
                  </a:moveTo>
                  <a:lnTo>
                    <a:pt x="4" y="0"/>
                  </a:lnTo>
                  <a:lnTo>
                    <a:pt x="0" y="0"/>
                  </a:lnTo>
                  <a:lnTo>
                    <a:pt x="7" y="7"/>
                  </a:lnTo>
                  <a:lnTo>
                    <a:pt x="11" y="12"/>
                  </a:lnTo>
                  <a:lnTo>
                    <a:pt x="18" y="22"/>
                  </a:lnTo>
                  <a:lnTo>
                    <a:pt x="19" y="18"/>
                  </a:lnTo>
                  <a:lnTo>
                    <a:pt x="12" y="11"/>
                  </a:lnTo>
                  <a:lnTo>
                    <a:pt x="1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0" name="Freeform 306">
              <a:extLst>
                <a:ext uri="{FF2B5EF4-FFF2-40B4-BE49-F238E27FC236}">
                  <a16:creationId xmlns:a16="http://schemas.microsoft.com/office/drawing/2014/main" id="{431B7C75-0CE6-46FD-9505-F9E7D0FC4510}"/>
                </a:ext>
              </a:extLst>
            </p:cNvPr>
            <p:cNvSpPr>
              <a:spLocks/>
            </p:cNvSpPr>
            <p:nvPr/>
          </p:nvSpPr>
          <p:spPr bwMode="gray">
            <a:xfrm>
              <a:off x="5792790" y="4719537"/>
              <a:ext cx="519908" cy="497580"/>
            </a:xfrm>
            <a:custGeom>
              <a:avLst/>
              <a:gdLst>
                <a:gd name="T0" fmla="*/ 842 w 983"/>
                <a:gd name="T1" fmla="*/ 905 h 940"/>
                <a:gd name="T2" fmla="*/ 744 w 983"/>
                <a:gd name="T3" fmla="*/ 839 h 940"/>
                <a:gd name="T4" fmla="*/ 712 w 983"/>
                <a:gd name="T5" fmla="*/ 803 h 940"/>
                <a:gd name="T6" fmla="*/ 645 w 983"/>
                <a:gd name="T7" fmla="*/ 716 h 940"/>
                <a:gd name="T8" fmla="*/ 548 w 983"/>
                <a:gd name="T9" fmla="*/ 635 h 940"/>
                <a:gd name="T10" fmla="*/ 476 w 983"/>
                <a:gd name="T11" fmla="*/ 562 h 940"/>
                <a:gd name="T12" fmla="*/ 421 w 983"/>
                <a:gd name="T13" fmla="*/ 460 h 940"/>
                <a:gd name="T14" fmla="*/ 412 w 983"/>
                <a:gd name="T15" fmla="*/ 422 h 940"/>
                <a:gd name="T16" fmla="*/ 379 w 983"/>
                <a:gd name="T17" fmla="*/ 317 h 940"/>
                <a:gd name="T18" fmla="*/ 471 w 983"/>
                <a:gd name="T19" fmla="*/ 359 h 940"/>
                <a:gd name="T20" fmla="*/ 555 w 983"/>
                <a:gd name="T21" fmla="*/ 318 h 940"/>
                <a:gd name="T22" fmla="*/ 614 w 983"/>
                <a:gd name="T23" fmla="*/ 324 h 940"/>
                <a:gd name="T24" fmla="*/ 718 w 983"/>
                <a:gd name="T25" fmla="*/ 341 h 940"/>
                <a:gd name="T26" fmla="*/ 775 w 983"/>
                <a:gd name="T27" fmla="*/ 336 h 940"/>
                <a:gd name="T28" fmla="*/ 813 w 983"/>
                <a:gd name="T29" fmla="*/ 322 h 940"/>
                <a:gd name="T30" fmla="*/ 865 w 983"/>
                <a:gd name="T31" fmla="*/ 332 h 940"/>
                <a:gd name="T32" fmla="*/ 931 w 983"/>
                <a:gd name="T33" fmla="*/ 358 h 940"/>
                <a:gd name="T34" fmla="*/ 941 w 983"/>
                <a:gd name="T35" fmla="*/ 298 h 940"/>
                <a:gd name="T36" fmla="*/ 983 w 983"/>
                <a:gd name="T37" fmla="*/ 288 h 940"/>
                <a:gd name="T38" fmla="*/ 905 w 983"/>
                <a:gd name="T39" fmla="*/ 262 h 940"/>
                <a:gd name="T40" fmla="*/ 915 w 983"/>
                <a:gd name="T41" fmla="*/ 212 h 940"/>
                <a:gd name="T42" fmla="*/ 898 w 983"/>
                <a:gd name="T43" fmla="*/ 169 h 940"/>
                <a:gd name="T44" fmla="*/ 877 w 983"/>
                <a:gd name="T45" fmla="*/ 142 h 940"/>
                <a:gd name="T46" fmla="*/ 823 w 983"/>
                <a:gd name="T47" fmla="*/ 177 h 940"/>
                <a:gd name="T48" fmla="*/ 689 w 983"/>
                <a:gd name="T49" fmla="*/ 167 h 940"/>
                <a:gd name="T50" fmla="*/ 634 w 983"/>
                <a:gd name="T51" fmla="*/ 134 h 940"/>
                <a:gd name="T52" fmla="*/ 560 w 983"/>
                <a:gd name="T53" fmla="*/ 46 h 940"/>
                <a:gd name="T54" fmla="*/ 523 w 983"/>
                <a:gd name="T55" fmla="*/ 25 h 940"/>
                <a:gd name="T56" fmla="*/ 457 w 983"/>
                <a:gd name="T57" fmla="*/ 3 h 940"/>
                <a:gd name="T58" fmla="*/ 426 w 983"/>
                <a:gd name="T59" fmla="*/ 32 h 940"/>
                <a:gd name="T60" fmla="*/ 348 w 983"/>
                <a:gd name="T61" fmla="*/ 93 h 940"/>
                <a:gd name="T62" fmla="*/ 359 w 983"/>
                <a:gd name="T63" fmla="*/ 171 h 940"/>
                <a:gd name="T64" fmla="*/ 283 w 983"/>
                <a:gd name="T65" fmla="*/ 198 h 940"/>
                <a:gd name="T66" fmla="*/ 316 w 983"/>
                <a:gd name="T67" fmla="*/ 211 h 940"/>
                <a:gd name="T68" fmla="*/ 311 w 983"/>
                <a:gd name="T69" fmla="*/ 252 h 940"/>
                <a:gd name="T70" fmla="*/ 262 w 983"/>
                <a:gd name="T71" fmla="*/ 254 h 940"/>
                <a:gd name="T72" fmla="*/ 236 w 983"/>
                <a:gd name="T73" fmla="*/ 256 h 940"/>
                <a:gd name="T74" fmla="*/ 185 w 983"/>
                <a:gd name="T75" fmla="*/ 223 h 940"/>
                <a:gd name="T76" fmla="*/ 177 w 983"/>
                <a:gd name="T77" fmla="*/ 223 h 940"/>
                <a:gd name="T78" fmla="*/ 165 w 983"/>
                <a:gd name="T79" fmla="*/ 242 h 940"/>
                <a:gd name="T80" fmla="*/ 94 w 983"/>
                <a:gd name="T81" fmla="*/ 250 h 940"/>
                <a:gd name="T82" fmla="*/ 49 w 983"/>
                <a:gd name="T83" fmla="*/ 251 h 940"/>
                <a:gd name="T84" fmla="*/ 8 w 983"/>
                <a:gd name="T85" fmla="*/ 253 h 940"/>
                <a:gd name="T86" fmla="*/ 10 w 983"/>
                <a:gd name="T87" fmla="*/ 276 h 940"/>
                <a:gd name="T88" fmla="*/ 34 w 983"/>
                <a:gd name="T89" fmla="*/ 331 h 940"/>
                <a:gd name="T90" fmla="*/ 44 w 983"/>
                <a:gd name="T91" fmla="*/ 366 h 940"/>
                <a:gd name="T92" fmla="*/ 83 w 983"/>
                <a:gd name="T93" fmla="*/ 410 h 940"/>
                <a:gd name="T94" fmla="*/ 111 w 983"/>
                <a:gd name="T95" fmla="*/ 377 h 940"/>
                <a:gd name="T96" fmla="*/ 214 w 983"/>
                <a:gd name="T97" fmla="*/ 328 h 940"/>
                <a:gd name="T98" fmla="*/ 235 w 983"/>
                <a:gd name="T99" fmla="*/ 440 h 940"/>
                <a:gd name="T100" fmla="*/ 343 w 983"/>
                <a:gd name="T101" fmla="*/ 537 h 940"/>
                <a:gd name="T102" fmla="*/ 305 w 983"/>
                <a:gd name="T103" fmla="*/ 535 h 940"/>
                <a:gd name="T104" fmla="*/ 331 w 983"/>
                <a:gd name="T105" fmla="*/ 624 h 940"/>
                <a:gd name="T106" fmla="*/ 410 w 983"/>
                <a:gd name="T107" fmla="*/ 708 h 940"/>
                <a:gd name="T108" fmla="*/ 485 w 983"/>
                <a:gd name="T109" fmla="*/ 708 h 940"/>
                <a:gd name="T110" fmla="*/ 608 w 983"/>
                <a:gd name="T111" fmla="*/ 783 h 940"/>
                <a:gd name="T112" fmla="*/ 710 w 983"/>
                <a:gd name="T113" fmla="*/ 853 h 940"/>
                <a:gd name="T114" fmla="*/ 647 w 983"/>
                <a:gd name="T115" fmla="*/ 827 h 940"/>
                <a:gd name="T116" fmla="*/ 614 w 983"/>
                <a:gd name="T117" fmla="*/ 829 h 940"/>
                <a:gd name="T118" fmla="*/ 716 w 983"/>
                <a:gd name="T119" fmla="*/ 876 h 940"/>
                <a:gd name="T120" fmla="*/ 782 w 983"/>
                <a:gd name="T121" fmla="*/ 906 h 940"/>
                <a:gd name="T122" fmla="*/ 808 w 983"/>
                <a:gd name="T123" fmla="*/ 915 h 940"/>
                <a:gd name="T124" fmla="*/ 849 w 983"/>
                <a:gd name="T125" fmla="*/ 917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940">
                  <a:moveTo>
                    <a:pt x="844" y="905"/>
                  </a:moveTo>
                  <a:cubicBezTo>
                    <a:pt x="843" y="905"/>
                    <a:pt x="843" y="905"/>
                    <a:pt x="842" y="905"/>
                  </a:cubicBezTo>
                  <a:cubicBezTo>
                    <a:pt x="827" y="900"/>
                    <a:pt x="820" y="908"/>
                    <a:pt x="820" y="908"/>
                  </a:cubicBezTo>
                  <a:cubicBezTo>
                    <a:pt x="744" y="839"/>
                    <a:pt x="744" y="839"/>
                    <a:pt x="744" y="839"/>
                  </a:cubicBezTo>
                  <a:cubicBezTo>
                    <a:pt x="718" y="842"/>
                    <a:pt x="718" y="842"/>
                    <a:pt x="718" y="842"/>
                  </a:cubicBezTo>
                  <a:cubicBezTo>
                    <a:pt x="718" y="842"/>
                    <a:pt x="730" y="823"/>
                    <a:pt x="712" y="803"/>
                  </a:cubicBezTo>
                  <a:cubicBezTo>
                    <a:pt x="691" y="783"/>
                    <a:pt x="647" y="762"/>
                    <a:pt x="644" y="746"/>
                  </a:cubicBezTo>
                  <a:cubicBezTo>
                    <a:pt x="641" y="727"/>
                    <a:pt x="645" y="716"/>
                    <a:pt x="645" y="716"/>
                  </a:cubicBezTo>
                  <a:cubicBezTo>
                    <a:pt x="605" y="691"/>
                    <a:pt x="605" y="691"/>
                    <a:pt x="605" y="691"/>
                  </a:cubicBezTo>
                  <a:cubicBezTo>
                    <a:pt x="548" y="635"/>
                    <a:pt x="548" y="635"/>
                    <a:pt x="548" y="635"/>
                  </a:cubicBezTo>
                  <a:cubicBezTo>
                    <a:pt x="541" y="623"/>
                    <a:pt x="541" y="623"/>
                    <a:pt x="541" y="623"/>
                  </a:cubicBezTo>
                  <a:cubicBezTo>
                    <a:pt x="541" y="623"/>
                    <a:pt x="497" y="590"/>
                    <a:pt x="476" y="562"/>
                  </a:cubicBezTo>
                  <a:cubicBezTo>
                    <a:pt x="451" y="534"/>
                    <a:pt x="456" y="516"/>
                    <a:pt x="449" y="496"/>
                  </a:cubicBezTo>
                  <a:cubicBezTo>
                    <a:pt x="439" y="473"/>
                    <a:pt x="421" y="460"/>
                    <a:pt x="421" y="460"/>
                  </a:cubicBezTo>
                  <a:cubicBezTo>
                    <a:pt x="429" y="445"/>
                    <a:pt x="429" y="445"/>
                    <a:pt x="429" y="445"/>
                  </a:cubicBezTo>
                  <a:cubicBezTo>
                    <a:pt x="412" y="422"/>
                    <a:pt x="412" y="422"/>
                    <a:pt x="412" y="422"/>
                  </a:cubicBezTo>
                  <a:cubicBezTo>
                    <a:pt x="378" y="416"/>
                    <a:pt x="378" y="416"/>
                    <a:pt x="378" y="416"/>
                  </a:cubicBezTo>
                  <a:cubicBezTo>
                    <a:pt x="378" y="416"/>
                    <a:pt x="352" y="327"/>
                    <a:pt x="379" y="317"/>
                  </a:cubicBezTo>
                  <a:cubicBezTo>
                    <a:pt x="406" y="303"/>
                    <a:pt x="416" y="319"/>
                    <a:pt x="427" y="331"/>
                  </a:cubicBezTo>
                  <a:cubicBezTo>
                    <a:pt x="438" y="343"/>
                    <a:pt x="459" y="367"/>
                    <a:pt x="471" y="359"/>
                  </a:cubicBezTo>
                  <a:cubicBezTo>
                    <a:pt x="486" y="356"/>
                    <a:pt x="488" y="311"/>
                    <a:pt x="503" y="307"/>
                  </a:cubicBezTo>
                  <a:cubicBezTo>
                    <a:pt x="518" y="308"/>
                    <a:pt x="555" y="318"/>
                    <a:pt x="555" y="318"/>
                  </a:cubicBezTo>
                  <a:cubicBezTo>
                    <a:pt x="575" y="296"/>
                    <a:pt x="575" y="296"/>
                    <a:pt x="575" y="296"/>
                  </a:cubicBezTo>
                  <a:cubicBezTo>
                    <a:pt x="575" y="296"/>
                    <a:pt x="599" y="324"/>
                    <a:pt x="614" y="324"/>
                  </a:cubicBezTo>
                  <a:cubicBezTo>
                    <a:pt x="693" y="328"/>
                    <a:pt x="693" y="328"/>
                    <a:pt x="693" y="328"/>
                  </a:cubicBezTo>
                  <a:cubicBezTo>
                    <a:pt x="693" y="328"/>
                    <a:pt x="707" y="340"/>
                    <a:pt x="718" y="341"/>
                  </a:cubicBezTo>
                  <a:cubicBezTo>
                    <a:pt x="733" y="341"/>
                    <a:pt x="750" y="315"/>
                    <a:pt x="750" y="315"/>
                  </a:cubicBezTo>
                  <a:cubicBezTo>
                    <a:pt x="750" y="315"/>
                    <a:pt x="764" y="335"/>
                    <a:pt x="775" y="336"/>
                  </a:cubicBezTo>
                  <a:cubicBezTo>
                    <a:pt x="786" y="336"/>
                    <a:pt x="787" y="317"/>
                    <a:pt x="787" y="317"/>
                  </a:cubicBezTo>
                  <a:cubicBezTo>
                    <a:pt x="813" y="322"/>
                    <a:pt x="813" y="322"/>
                    <a:pt x="813" y="322"/>
                  </a:cubicBezTo>
                  <a:cubicBezTo>
                    <a:pt x="835" y="339"/>
                    <a:pt x="835" y="339"/>
                    <a:pt x="835" y="339"/>
                  </a:cubicBezTo>
                  <a:cubicBezTo>
                    <a:pt x="835" y="339"/>
                    <a:pt x="843" y="327"/>
                    <a:pt x="865" y="332"/>
                  </a:cubicBezTo>
                  <a:cubicBezTo>
                    <a:pt x="883" y="341"/>
                    <a:pt x="874" y="375"/>
                    <a:pt x="893" y="376"/>
                  </a:cubicBezTo>
                  <a:cubicBezTo>
                    <a:pt x="915" y="377"/>
                    <a:pt x="931" y="358"/>
                    <a:pt x="931" y="358"/>
                  </a:cubicBezTo>
                  <a:cubicBezTo>
                    <a:pt x="925" y="316"/>
                    <a:pt x="925" y="316"/>
                    <a:pt x="925" y="316"/>
                  </a:cubicBezTo>
                  <a:cubicBezTo>
                    <a:pt x="941" y="298"/>
                    <a:pt x="941" y="298"/>
                    <a:pt x="941" y="298"/>
                  </a:cubicBezTo>
                  <a:cubicBezTo>
                    <a:pt x="982" y="300"/>
                    <a:pt x="982" y="300"/>
                    <a:pt x="982" y="300"/>
                  </a:cubicBezTo>
                  <a:cubicBezTo>
                    <a:pt x="983" y="288"/>
                    <a:pt x="983" y="288"/>
                    <a:pt x="983" y="288"/>
                  </a:cubicBezTo>
                  <a:cubicBezTo>
                    <a:pt x="942" y="286"/>
                    <a:pt x="942" y="286"/>
                    <a:pt x="942" y="286"/>
                  </a:cubicBezTo>
                  <a:cubicBezTo>
                    <a:pt x="905" y="262"/>
                    <a:pt x="905" y="262"/>
                    <a:pt x="905" y="262"/>
                  </a:cubicBezTo>
                  <a:cubicBezTo>
                    <a:pt x="905" y="262"/>
                    <a:pt x="887" y="245"/>
                    <a:pt x="906" y="239"/>
                  </a:cubicBezTo>
                  <a:cubicBezTo>
                    <a:pt x="929" y="232"/>
                    <a:pt x="934" y="213"/>
                    <a:pt x="915" y="212"/>
                  </a:cubicBezTo>
                  <a:cubicBezTo>
                    <a:pt x="900" y="215"/>
                    <a:pt x="899" y="231"/>
                    <a:pt x="889" y="215"/>
                  </a:cubicBezTo>
                  <a:cubicBezTo>
                    <a:pt x="878" y="203"/>
                    <a:pt x="898" y="185"/>
                    <a:pt x="898" y="169"/>
                  </a:cubicBezTo>
                  <a:cubicBezTo>
                    <a:pt x="899" y="166"/>
                    <a:pt x="892" y="154"/>
                    <a:pt x="881" y="142"/>
                  </a:cubicBezTo>
                  <a:cubicBezTo>
                    <a:pt x="877" y="142"/>
                    <a:pt x="877" y="142"/>
                    <a:pt x="877" y="142"/>
                  </a:cubicBezTo>
                  <a:cubicBezTo>
                    <a:pt x="851" y="144"/>
                    <a:pt x="851" y="144"/>
                    <a:pt x="851" y="144"/>
                  </a:cubicBezTo>
                  <a:cubicBezTo>
                    <a:pt x="823" y="177"/>
                    <a:pt x="823" y="177"/>
                    <a:pt x="823" y="177"/>
                  </a:cubicBezTo>
                  <a:cubicBezTo>
                    <a:pt x="823" y="177"/>
                    <a:pt x="786" y="179"/>
                    <a:pt x="767" y="178"/>
                  </a:cubicBezTo>
                  <a:cubicBezTo>
                    <a:pt x="752" y="178"/>
                    <a:pt x="689" y="167"/>
                    <a:pt x="689" y="167"/>
                  </a:cubicBezTo>
                  <a:cubicBezTo>
                    <a:pt x="689" y="167"/>
                    <a:pt x="686" y="148"/>
                    <a:pt x="671" y="139"/>
                  </a:cubicBezTo>
                  <a:cubicBezTo>
                    <a:pt x="657" y="131"/>
                    <a:pt x="634" y="134"/>
                    <a:pt x="634" y="134"/>
                  </a:cubicBezTo>
                  <a:cubicBezTo>
                    <a:pt x="573" y="77"/>
                    <a:pt x="573" y="77"/>
                    <a:pt x="573" y="77"/>
                  </a:cubicBezTo>
                  <a:cubicBezTo>
                    <a:pt x="573" y="77"/>
                    <a:pt x="567" y="58"/>
                    <a:pt x="560" y="46"/>
                  </a:cubicBezTo>
                  <a:cubicBezTo>
                    <a:pt x="553" y="38"/>
                    <a:pt x="530" y="41"/>
                    <a:pt x="530" y="41"/>
                  </a:cubicBezTo>
                  <a:cubicBezTo>
                    <a:pt x="523" y="25"/>
                    <a:pt x="523" y="25"/>
                    <a:pt x="523" y="25"/>
                  </a:cubicBezTo>
                  <a:cubicBezTo>
                    <a:pt x="501" y="13"/>
                    <a:pt x="501" y="13"/>
                    <a:pt x="501" y="13"/>
                  </a:cubicBezTo>
                  <a:cubicBezTo>
                    <a:pt x="501" y="13"/>
                    <a:pt x="472" y="0"/>
                    <a:pt x="457" y="3"/>
                  </a:cubicBezTo>
                  <a:cubicBezTo>
                    <a:pt x="446" y="3"/>
                    <a:pt x="455" y="41"/>
                    <a:pt x="455" y="41"/>
                  </a:cubicBezTo>
                  <a:cubicBezTo>
                    <a:pt x="455" y="41"/>
                    <a:pt x="433" y="33"/>
                    <a:pt x="426" y="32"/>
                  </a:cubicBezTo>
                  <a:cubicBezTo>
                    <a:pt x="418" y="32"/>
                    <a:pt x="425" y="55"/>
                    <a:pt x="425" y="55"/>
                  </a:cubicBezTo>
                  <a:cubicBezTo>
                    <a:pt x="425" y="55"/>
                    <a:pt x="360" y="83"/>
                    <a:pt x="348" y="93"/>
                  </a:cubicBezTo>
                  <a:cubicBezTo>
                    <a:pt x="336" y="108"/>
                    <a:pt x="369" y="125"/>
                    <a:pt x="369" y="125"/>
                  </a:cubicBezTo>
                  <a:cubicBezTo>
                    <a:pt x="359" y="171"/>
                    <a:pt x="359" y="171"/>
                    <a:pt x="359" y="171"/>
                  </a:cubicBezTo>
                  <a:cubicBezTo>
                    <a:pt x="341" y="162"/>
                    <a:pt x="341" y="162"/>
                    <a:pt x="341" y="162"/>
                  </a:cubicBezTo>
                  <a:cubicBezTo>
                    <a:pt x="341" y="162"/>
                    <a:pt x="291" y="186"/>
                    <a:pt x="283" y="198"/>
                  </a:cubicBezTo>
                  <a:cubicBezTo>
                    <a:pt x="275" y="212"/>
                    <a:pt x="310" y="199"/>
                    <a:pt x="310" y="199"/>
                  </a:cubicBezTo>
                  <a:cubicBezTo>
                    <a:pt x="316" y="211"/>
                    <a:pt x="316" y="211"/>
                    <a:pt x="316" y="211"/>
                  </a:cubicBezTo>
                  <a:cubicBezTo>
                    <a:pt x="316" y="211"/>
                    <a:pt x="309" y="222"/>
                    <a:pt x="301" y="229"/>
                  </a:cubicBezTo>
                  <a:cubicBezTo>
                    <a:pt x="293" y="236"/>
                    <a:pt x="311" y="252"/>
                    <a:pt x="311" y="252"/>
                  </a:cubicBezTo>
                  <a:cubicBezTo>
                    <a:pt x="311" y="252"/>
                    <a:pt x="299" y="267"/>
                    <a:pt x="277" y="266"/>
                  </a:cubicBezTo>
                  <a:cubicBezTo>
                    <a:pt x="254" y="265"/>
                    <a:pt x="262" y="254"/>
                    <a:pt x="262" y="254"/>
                  </a:cubicBezTo>
                  <a:cubicBezTo>
                    <a:pt x="262" y="254"/>
                    <a:pt x="244" y="242"/>
                    <a:pt x="237" y="241"/>
                  </a:cubicBezTo>
                  <a:cubicBezTo>
                    <a:pt x="233" y="241"/>
                    <a:pt x="236" y="256"/>
                    <a:pt x="236" y="256"/>
                  </a:cubicBezTo>
                  <a:cubicBezTo>
                    <a:pt x="199" y="243"/>
                    <a:pt x="199" y="243"/>
                    <a:pt x="199" y="243"/>
                  </a:cubicBezTo>
                  <a:cubicBezTo>
                    <a:pt x="185" y="223"/>
                    <a:pt x="185" y="223"/>
                    <a:pt x="185" y="223"/>
                  </a:cubicBezTo>
                  <a:cubicBezTo>
                    <a:pt x="185" y="223"/>
                    <a:pt x="186" y="208"/>
                    <a:pt x="178" y="208"/>
                  </a:cubicBezTo>
                  <a:cubicBezTo>
                    <a:pt x="174" y="211"/>
                    <a:pt x="177" y="223"/>
                    <a:pt x="177" y="223"/>
                  </a:cubicBezTo>
                  <a:cubicBezTo>
                    <a:pt x="170" y="227"/>
                    <a:pt x="170" y="227"/>
                    <a:pt x="170" y="227"/>
                  </a:cubicBezTo>
                  <a:cubicBezTo>
                    <a:pt x="165" y="242"/>
                    <a:pt x="165" y="242"/>
                    <a:pt x="165" y="242"/>
                  </a:cubicBezTo>
                  <a:cubicBezTo>
                    <a:pt x="105" y="258"/>
                    <a:pt x="105" y="258"/>
                    <a:pt x="105" y="258"/>
                  </a:cubicBezTo>
                  <a:cubicBezTo>
                    <a:pt x="94" y="250"/>
                    <a:pt x="94" y="250"/>
                    <a:pt x="94" y="250"/>
                  </a:cubicBezTo>
                  <a:cubicBezTo>
                    <a:pt x="67" y="268"/>
                    <a:pt x="67" y="268"/>
                    <a:pt x="67" y="268"/>
                  </a:cubicBezTo>
                  <a:cubicBezTo>
                    <a:pt x="49" y="251"/>
                    <a:pt x="49" y="251"/>
                    <a:pt x="49" y="251"/>
                  </a:cubicBezTo>
                  <a:cubicBezTo>
                    <a:pt x="49" y="251"/>
                    <a:pt x="33" y="266"/>
                    <a:pt x="30" y="266"/>
                  </a:cubicBezTo>
                  <a:cubicBezTo>
                    <a:pt x="22" y="265"/>
                    <a:pt x="8" y="253"/>
                    <a:pt x="8" y="253"/>
                  </a:cubicBezTo>
                  <a:cubicBezTo>
                    <a:pt x="0" y="264"/>
                    <a:pt x="0" y="264"/>
                    <a:pt x="0" y="264"/>
                  </a:cubicBezTo>
                  <a:cubicBezTo>
                    <a:pt x="10" y="276"/>
                    <a:pt x="10" y="276"/>
                    <a:pt x="10" y="276"/>
                  </a:cubicBezTo>
                  <a:cubicBezTo>
                    <a:pt x="19" y="326"/>
                    <a:pt x="19" y="326"/>
                    <a:pt x="19" y="326"/>
                  </a:cubicBezTo>
                  <a:cubicBezTo>
                    <a:pt x="34" y="331"/>
                    <a:pt x="34" y="331"/>
                    <a:pt x="34" y="331"/>
                  </a:cubicBezTo>
                  <a:cubicBezTo>
                    <a:pt x="19" y="338"/>
                    <a:pt x="19" y="338"/>
                    <a:pt x="19" y="338"/>
                  </a:cubicBezTo>
                  <a:cubicBezTo>
                    <a:pt x="44" y="366"/>
                    <a:pt x="44" y="366"/>
                    <a:pt x="44" y="366"/>
                  </a:cubicBezTo>
                  <a:cubicBezTo>
                    <a:pt x="71" y="425"/>
                    <a:pt x="71" y="425"/>
                    <a:pt x="71" y="425"/>
                  </a:cubicBezTo>
                  <a:cubicBezTo>
                    <a:pt x="83" y="410"/>
                    <a:pt x="83" y="410"/>
                    <a:pt x="83" y="410"/>
                  </a:cubicBezTo>
                  <a:cubicBezTo>
                    <a:pt x="89" y="364"/>
                    <a:pt x="89" y="364"/>
                    <a:pt x="89" y="364"/>
                  </a:cubicBezTo>
                  <a:cubicBezTo>
                    <a:pt x="89" y="364"/>
                    <a:pt x="99" y="380"/>
                    <a:pt x="111" y="377"/>
                  </a:cubicBezTo>
                  <a:cubicBezTo>
                    <a:pt x="122" y="370"/>
                    <a:pt x="118" y="301"/>
                    <a:pt x="133" y="290"/>
                  </a:cubicBezTo>
                  <a:cubicBezTo>
                    <a:pt x="149" y="279"/>
                    <a:pt x="214" y="328"/>
                    <a:pt x="214" y="328"/>
                  </a:cubicBezTo>
                  <a:cubicBezTo>
                    <a:pt x="238" y="375"/>
                    <a:pt x="238" y="375"/>
                    <a:pt x="238" y="375"/>
                  </a:cubicBezTo>
                  <a:cubicBezTo>
                    <a:pt x="238" y="375"/>
                    <a:pt x="217" y="420"/>
                    <a:pt x="235" y="440"/>
                  </a:cubicBezTo>
                  <a:cubicBezTo>
                    <a:pt x="249" y="460"/>
                    <a:pt x="295" y="516"/>
                    <a:pt x="295" y="516"/>
                  </a:cubicBezTo>
                  <a:cubicBezTo>
                    <a:pt x="295" y="516"/>
                    <a:pt x="332" y="533"/>
                    <a:pt x="343" y="537"/>
                  </a:cubicBezTo>
                  <a:cubicBezTo>
                    <a:pt x="350" y="541"/>
                    <a:pt x="364" y="561"/>
                    <a:pt x="364" y="561"/>
                  </a:cubicBezTo>
                  <a:cubicBezTo>
                    <a:pt x="364" y="561"/>
                    <a:pt x="313" y="539"/>
                    <a:pt x="305" y="535"/>
                  </a:cubicBezTo>
                  <a:cubicBezTo>
                    <a:pt x="298" y="535"/>
                    <a:pt x="275" y="541"/>
                    <a:pt x="275" y="541"/>
                  </a:cubicBezTo>
                  <a:cubicBezTo>
                    <a:pt x="275" y="541"/>
                    <a:pt x="298" y="611"/>
                    <a:pt x="331" y="624"/>
                  </a:cubicBezTo>
                  <a:cubicBezTo>
                    <a:pt x="361" y="637"/>
                    <a:pt x="411" y="678"/>
                    <a:pt x="411" y="678"/>
                  </a:cubicBezTo>
                  <a:cubicBezTo>
                    <a:pt x="411" y="678"/>
                    <a:pt x="399" y="696"/>
                    <a:pt x="410" y="708"/>
                  </a:cubicBezTo>
                  <a:cubicBezTo>
                    <a:pt x="424" y="721"/>
                    <a:pt x="439" y="717"/>
                    <a:pt x="439" y="717"/>
                  </a:cubicBezTo>
                  <a:cubicBezTo>
                    <a:pt x="485" y="708"/>
                    <a:pt x="485" y="708"/>
                    <a:pt x="485" y="708"/>
                  </a:cubicBezTo>
                  <a:cubicBezTo>
                    <a:pt x="569" y="735"/>
                    <a:pt x="569" y="735"/>
                    <a:pt x="569" y="735"/>
                  </a:cubicBezTo>
                  <a:cubicBezTo>
                    <a:pt x="569" y="735"/>
                    <a:pt x="583" y="770"/>
                    <a:pt x="608" y="783"/>
                  </a:cubicBezTo>
                  <a:cubicBezTo>
                    <a:pt x="630" y="792"/>
                    <a:pt x="659" y="816"/>
                    <a:pt x="674" y="828"/>
                  </a:cubicBezTo>
                  <a:cubicBezTo>
                    <a:pt x="684" y="840"/>
                    <a:pt x="710" y="853"/>
                    <a:pt x="710" y="853"/>
                  </a:cubicBezTo>
                  <a:cubicBezTo>
                    <a:pt x="710" y="853"/>
                    <a:pt x="680" y="844"/>
                    <a:pt x="673" y="839"/>
                  </a:cubicBezTo>
                  <a:cubicBezTo>
                    <a:pt x="666" y="835"/>
                    <a:pt x="655" y="827"/>
                    <a:pt x="647" y="827"/>
                  </a:cubicBezTo>
                  <a:cubicBezTo>
                    <a:pt x="636" y="822"/>
                    <a:pt x="592" y="813"/>
                    <a:pt x="592" y="813"/>
                  </a:cubicBezTo>
                  <a:cubicBezTo>
                    <a:pt x="592" y="813"/>
                    <a:pt x="606" y="829"/>
                    <a:pt x="614" y="829"/>
                  </a:cubicBezTo>
                  <a:cubicBezTo>
                    <a:pt x="621" y="833"/>
                    <a:pt x="665" y="851"/>
                    <a:pt x="665" y="851"/>
                  </a:cubicBezTo>
                  <a:cubicBezTo>
                    <a:pt x="716" y="876"/>
                    <a:pt x="716" y="876"/>
                    <a:pt x="716" y="876"/>
                  </a:cubicBezTo>
                  <a:cubicBezTo>
                    <a:pt x="724" y="869"/>
                    <a:pt x="724" y="869"/>
                    <a:pt x="724" y="869"/>
                  </a:cubicBezTo>
                  <a:cubicBezTo>
                    <a:pt x="782" y="906"/>
                    <a:pt x="782" y="906"/>
                    <a:pt x="782" y="906"/>
                  </a:cubicBezTo>
                  <a:cubicBezTo>
                    <a:pt x="797" y="907"/>
                    <a:pt x="797" y="907"/>
                    <a:pt x="797" y="907"/>
                  </a:cubicBezTo>
                  <a:cubicBezTo>
                    <a:pt x="808" y="915"/>
                    <a:pt x="808" y="915"/>
                    <a:pt x="808" y="915"/>
                  </a:cubicBezTo>
                  <a:cubicBezTo>
                    <a:pt x="848" y="940"/>
                    <a:pt x="848" y="940"/>
                    <a:pt x="848" y="940"/>
                  </a:cubicBezTo>
                  <a:cubicBezTo>
                    <a:pt x="849" y="917"/>
                    <a:pt x="849" y="917"/>
                    <a:pt x="849" y="917"/>
                  </a:cubicBezTo>
                  <a:cubicBezTo>
                    <a:pt x="849" y="910"/>
                    <a:pt x="847" y="906"/>
                    <a:pt x="844" y="90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1" name="Freeform 307">
              <a:extLst>
                <a:ext uri="{FF2B5EF4-FFF2-40B4-BE49-F238E27FC236}">
                  <a16:creationId xmlns:a16="http://schemas.microsoft.com/office/drawing/2014/main" id="{2E92F700-203F-4277-B42B-8DABFD0A7A0D}"/>
                </a:ext>
              </a:extLst>
            </p:cNvPr>
            <p:cNvSpPr>
              <a:spLocks/>
            </p:cNvSpPr>
            <p:nvPr/>
          </p:nvSpPr>
          <p:spPr bwMode="gray">
            <a:xfrm>
              <a:off x="6239336" y="5197980"/>
              <a:ext cx="4785" cy="6379"/>
            </a:xfrm>
            <a:custGeom>
              <a:avLst/>
              <a:gdLst>
                <a:gd name="T0" fmla="*/ 0 w 7"/>
                <a:gd name="T1" fmla="*/ 0 h 12"/>
                <a:gd name="T2" fmla="*/ 5 w 7"/>
                <a:gd name="T3" fmla="*/ 12 h 12"/>
                <a:gd name="T4" fmla="*/ 7 w 7"/>
                <a:gd name="T5" fmla="*/ 11 h 12"/>
                <a:gd name="T6" fmla="*/ 0 w 7"/>
                <a:gd name="T7" fmla="*/ 0 h 12"/>
              </a:gdLst>
              <a:ahLst/>
              <a:cxnLst>
                <a:cxn ang="0">
                  <a:pos x="T0" y="T1"/>
                </a:cxn>
                <a:cxn ang="0">
                  <a:pos x="T2" y="T3"/>
                </a:cxn>
                <a:cxn ang="0">
                  <a:pos x="T4" y="T5"/>
                </a:cxn>
                <a:cxn ang="0">
                  <a:pos x="T6" y="T7"/>
                </a:cxn>
              </a:cxnLst>
              <a:rect l="0" t="0" r="r" b="b"/>
              <a:pathLst>
                <a:path w="7" h="12">
                  <a:moveTo>
                    <a:pt x="0" y="0"/>
                  </a:moveTo>
                  <a:cubicBezTo>
                    <a:pt x="3" y="1"/>
                    <a:pt x="5" y="5"/>
                    <a:pt x="5" y="12"/>
                  </a:cubicBezTo>
                  <a:cubicBezTo>
                    <a:pt x="7" y="11"/>
                    <a:pt x="7" y="11"/>
                    <a:pt x="7" y="11"/>
                  </a:cubicBezTo>
                  <a:cubicBezTo>
                    <a:pt x="6" y="6"/>
                    <a:pt x="4"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2" name="Freeform 308">
              <a:extLst>
                <a:ext uri="{FF2B5EF4-FFF2-40B4-BE49-F238E27FC236}">
                  <a16:creationId xmlns:a16="http://schemas.microsoft.com/office/drawing/2014/main" id="{6FAFFC20-BF1E-4F4C-8772-6FB36C47132E}"/>
                </a:ext>
              </a:extLst>
            </p:cNvPr>
            <p:cNvSpPr>
              <a:spLocks/>
            </p:cNvSpPr>
            <p:nvPr/>
          </p:nvSpPr>
          <p:spPr bwMode="gray">
            <a:xfrm>
              <a:off x="6322266" y="5183627"/>
              <a:ext cx="177024" cy="366806"/>
            </a:xfrm>
            <a:custGeom>
              <a:avLst/>
              <a:gdLst>
                <a:gd name="T0" fmla="*/ 226 w 336"/>
                <a:gd name="T1" fmla="*/ 658 h 695"/>
                <a:gd name="T2" fmla="*/ 209 w 336"/>
                <a:gd name="T3" fmla="*/ 619 h 695"/>
                <a:gd name="T4" fmla="*/ 233 w 336"/>
                <a:gd name="T5" fmla="*/ 593 h 695"/>
                <a:gd name="T6" fmla="*/ 280 w 336"/>
                <a:gd name="T7" fmla="*/ 546 h 695"/>
                <a:gd name="T8" fmla="*/ 297 w 336"/>
                <a:gd name="T9" fmla="*/ 497 h 695"/>
                <a:gd name="T10" fmla="*/ 336 w 336"/>
                <a:gd name="T11" fmla="*/ 461 h 695"/>
                <a:gd name="T12" fmla="*/ 320 w 336"/>
                <a:gd name="T13" fmla="*/ 406 h 695"/>
                <a:gd name="T14" fmla="*/ 298 w 336"/>
                <a:gd name="T15" fmla="*/ 390 h 695"/>
                <a:gd name="T16" fmla="*/ 262 w 336"/>
                <a:gd name="T17" fmla="*/ 362 h 695"/>
                <a:gd name="T18" fmla="*/ 223 w 336"/>
                <a:gd name="T19" fmla="*/ 306 h 695"/>
                <a:gd name="T20" fmla="*/ 214 w 336"/>
                <a:gd name="T21" fmla="*/ 256 h 695"/>
                <a:gd name="T22" fmla="*/ 228 w 336"/>
                <a:gd name="T23" fmla="*/ 199 h 695"/>
                <a:gd name="T24" fmla="*/ 214 w 336"/>
                <a:gd name="T25" fmla="*/ 95 h 695"/>
                <a:gd name="T26" fmla="*/ 153 w 336"/>
                <a:gd name="T27" fmla="*/ 39 h 695"/>
                <a:gd name="T28" fmla="*/ 150 w 336"/>
                <a:gd name="T29" fmla="*/ 35 h 695"/>
                <a:gd name="T30" fmla="*/ 146 w 336"/>
                <a:gd name="T31" fmla="*/ 31 h 695"/>
                <a:gd name="T32" fmla="*/ 143 w 336"/>
                <a:gd name="T33" fmla="*/ 29 h 695"/>
                <a:gd name="T34" fmla="*/ 136 w 336"/>
                <a:gd name="T35" fmla="*/ 23 h 695"/>
                <a:gd name="T36" fmla="*/ 135 w 336"/>
                <a:gd name="T37" fmla="*/ 23 h 695"/>
                <a:gd name="T38" fmla="*/ 101 w 336"/>
                <a:gd name="T39" fmla="*/ 44 h 695"/>
                <a:gd name="T40" fmla="*/ 76 w 336"/>
                <a:gd name="T41" fmla="*/ 5 h 695"/>
                <a:gd name="T42" fmla="*/ 0 w 336"/>
                <a:gd name="T43" fmla="*/ 123 h 695"/>
                <a:gd name="T44" fmla="*/ 13 w 336"/>
                <a:gd name="T45" fmla="*/ 162 h 695"/>
                <a:gd name="T46" fmla="*/ 45 w 336"/>
                <a:gd name="T47" fmla="*/ 198 h 695"/>
                <a:gd name="T48" fmla="*/ 65 w 336"/>
                <a:gd name="T49" fmla="*/ 249 h 695"/>
                <a:gd name="T50" fmla="*/ 39 w 336"/>
                <a:gd name="T51" fmla="*/ 255 h 695"/>
                <a:gd name="T52" fmla="*/ 29 w 336"/>
                <a:gd name="T53" fmla="*/ 305 h 695"/>
                <a:gd name="T54" fmla="*/ 54 w 336"/>
                <a:gd name="T55" fmla="*/ 329 h 695"/>
                <a:gd name="T56" fmla="*/ 44 w 336"/>
                <a:gd name="T57" fmla="*/ 386 h 695"/>
                <a:gd name="T58" fmla="*/ 36 w 336"/>
                <a:gd name="T59" fmla="*/ 404 h 695"/>
                <a:gd name="T60" fmla="*/ 38 w 336"/>
                <a:gd name="T61" fmla="*/ 427 h 695"/>
                <a:gd name="T62" fmla="*/ 25 w 336"/>
                <a:gd name="T63" fmla="*/ 465 h 695"/>
                <a:gd name="T64" fmla="*/ 50 w 336"/>
                <a:gd name="T65" fmla="*/ 493 h 695"/>
                <a:gd name="T66" fmla="*/ 38 w 336"/>
                <a:gd name="T67" fmla="*/ 504 h 695"/>
                <a:gd name="T68" fmla="*/ 48 w 336"/>
                <a:gd name="T69" fmla="*/ 546 h 695"/>
                <a:gd name="T70" fmla="*/ 38 w 336"/>
                <a:gd name="T71" fmla="*/ 523 h 695"/>
                <a:gd name="T72" fmla="*/ 22 w 336"/>
                <a:gd name="T73" fmla="*/ 526 h 695"/>
                <a:gd name="T74" fmla="*/ 94 w 336"/>
                <a:gd name="T75" fmla="*/ 591 h 695"/>
                <a:gd name="T76" fmla="*/ 120 w 336"/>
                <a:gd name="T77" fmla="*/ 607 h 695"/>
                <a:gd name="T78" fmla="*/ 140 w 336"/>
                <a:gd name="T79" fmla="*/ 646 h 695"/>
                <a:gd name="T80" fmla="*/ 157 w 336"/>
                <a:gd name="T81" fmla="*/ 685 h 695"/>
                <a:gd name="T82" fmla="*/ 210 w 336"/>
                <a:gd name="T83" fmla="*/ 6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6" h="695">
                  <a:moveTo>
                    <a:pt x="211" y="657"/>
                  </a:moveTo>
                  <a:cubicBezTo>
                    <a:pt x="211" y="654"/>
                    <a:pt x="226" y="658"/>
                    <a:pt x="226" y="658"/>
                  </a:cubicBezTo>
                  <a:cubicBezTo>
                    <a:pt x="223" y="643"/>
                    <a:pt x="223" y="643"/>
                    <a:pt x="223" y="643"/>
                  </a:cubicBezTo>
                  <a:cubicBezTo>
                    <a:pt x="223" y="643"/>
                    <a:pt x="205" y="630"/>
                    <a:pt x="209" y="619"/>
                  </a:cubicBezTo>
                  <a:cubicBezTo>
                    <a:pt x="213" y="604"/>
                    <a:pt x="224" y="608"/>
                    <a:pt x="224" y="608"/>
                  </a:cubicBezTo>
                  <a:cubicBezTo>
                    <a:pt x="224" y="608"/>
                    <a:pt x="221" y="597"/>
                    <a:pt x="233" y="593"/>
                  </a:cubicBezTo>
                  <a:cubicBezTo>
                    <a:pt x="244" y="590"/>
                    <a:pt x="251" y="602"/>
                    <a:pt x="270" y="588"/>
                  </a:cubicBezTo>
                  <a:cubicBezTo>
                    <a:pt x="286" y="569"/>
                    <a:pt x="280" y="546"/>
                    <a:pt x="280" y="546"/>
                  </a:cubicBezTo>
                  <a:cubicBezTo>
                    <a:pt x="292" y="527"/>
                    <a:pt x="292" y="527"/>
                    <a:pt x="292" y="527"/>
                  </a:cubicBezTo>
                  <a:cubicBezTo>
                    <a:pt x="292" y="527"/>
                    <a:pt x="285" y="504"/>
                    <a:pt x="297" y="497"/>
                  </a:cubicBezTo>
                  <a:cubicBezTo>
                    <a:pt x="305" y="494"/>
                    <a:pt x="316" y="494"/>
                    <a:pt x="316" y="494"/>
                  </a:cubicBezTo>
                  <a:cubicBezTo>
                    <a:pt x="316" y="494"/>
                    <a:pt x="335" y="476"/>
                    <a:pt x="336" y="461"/>
                  </a:cubicBezTo>
                  <a:cubicBezTo>
                    <a:pt x="333" y="445"/>
                    <a:pt x="319" y="433"/>
                    <a:pt x="319" y="433"/>
                  </a:cubicBezTo>
                  <a:cubicBezTo>
                    <a:pt x="320" y="406"/>
                    <a:pt x="320" y="406"/>
                    <a:pt x="320" y="406"/>
                  </a:cubicBezTo>
                  <a:cubicBezTo>
                    <a:pt x="317" y="395"/>
                    <a:pt x="317" y="395"/>
                    <a:pt x="317" y="395"/>
                  </a:cubicBezTo>
                  <a:cubicBezTo>
                    <a:pt x="298" y="390"/>
                    <a:pt x="298" y="390"/>
                    <a:pt x="298" y="390"/>
                  </a:cubicBezTo>
                  <a:cubicBezTo>
                    <a:pt x="275" y="404"/>
                    <a:pt x="275" y="404"/>
                    <a:pt x="275" y="404"/>
                  </a:cubicBezTo>
                  <a:cubicBezTo>
                    <a:pt x="262" y="362"/>
                    <a:pt x="262" y="362"/>
                    <a:pt x="262" y="362"/>
                  </a:cubicBezTo>
                  <a:cubicBezTo>
                    <a:pt x="243" y="357"/>
                    <a:pt x="243" y="357"/>
                    <a:pt x="243" y="357"/>
                  </a:cubicBezTo>
                  <a:cubicBezTo>
                    <a:pt x="223" y="306"/>
                    <a:pt x="223" y="306"/>
                    <a:pt x="223" y="306"/>
                  </a:cubicBezTo>
                  <a:cubicBezTo>
                    <a:pt x="235" y="288"/>
                    <a:pt x="235" y="288"/>
                    <a:pt x="235" y="288"/>
                  </a:cubicBezTo>
                  <a:cubicBezTo>
                    <a:pt x="214" y="256"/>
                    <a:pt x="214" y="256"/>
                    <a:pt x="214" y="256"/>
                  </a:cubicBezTo>
                  <a:cubicBezTo>
                    <a:pt x="234" y="242"/>
                    <a:pt x="234" y="242"/>
                    <a:pt x="234" y="242"/>
                  </a:cubicBezTo>
                  <a:cubicBezTo>
                    <a:pt x="228" y="199"/>
                    <a:pt x="228" y="199"/>
                    <a:pt x="228" y="199"/>
                  </a:cubicBezTo>
                  <a:cubicBezTo>
                    <a:pt x="238" y="150"/>
                    <a:pt x="238" y="150"/>
                    <a:pt x="238" y="150"/>
                  </a:cubicBezTo>
                  <a:cubicBezTo>
                    <a:pt x="238" y="150"/>
                    <a:pt x="229" y="111"/>
                    <a:pt x="214" y="95"/>
                  </a:cubicBezTo>
                  <a:cubicBezTo>
                    <a:pt x="200" y="79"/>
                    <a:pt x="163" y="74"/>
                    <a:pt x="163" y="74"/>
                  </a:cubicBezTo>
                  <a:cubicBezTo>
                    <a:pt x="163" y="74"/>
                    <a:pt x="160" y="47"/>
                    <a:pt x="153" y="39"/>
                  </a:cubicBezTo>
                  <a:cubicBezTo>
                    <a:pt x="152" y="38"/>
                    <a:pt x="151" y="37"/>
                    <a:pt x="150" y="35"/>
                  </a:cubicBezTo>
                  <a:cubicBezTo>
                    <a:pt x="150" y="35"/>
                    <a:pt x="150" y="35"/>
                    <a:pt x="150" y="35"/>
                  </a:cubicBezTo>
                  <a:cubicBezTo>
                    <a:pt x="149" y="34"/>
                    <a:pt x="147" y="33"/>
                    <a:pt x="146" y="32"/>
                  </a:cubicBezTo>
                  <a:cubicBezTo>
                    <a:pt x="146" y="32"/>
                    <a:pt x="146" y="31"/>
                    <a:pt x="146" y="31"/>
                  </a:cubicBezTo>
                  <a:cubicBezTo>
                    <a:pt x="145" y="31"/>
                    <a:pt x="145" y="31"/>
                    <a:pt x="144" y="30"/>
                  </a:cubicBezTo>
                  <a:cubicBezTo>
                    <a:pt x="144" y="30"/>
                    <a:pt x="144" y="30"/>
                    <a:pt x="143" y="29"/>
                  </a:cubicBezTo>
                  <a:cubicBezTo>
                    <a:pt x="143" y="29"/>
                    <a:pt x="143" y="29"/>
                    <a:pt x="143" y="29"/>
                  </a:cubicBezTo>
                  <a:cubicBezTo>
                    <a:pt x="140" y="26"/>
                    <a:pt x="137" y="24"/>
                    <a:pt x="136" y="23"/>
                  </a:cubicBezTo>
                  <a:cubicBezTo>
                    <a:pt x="136" y="23"/>
                    <a:pt x="136" y="23"/>
                    <a:pt x="136" y="23"/>
                  </a:cubicBezTo>
                  <a:cubicBezTo>
                    <a:pt x="136" y="23"/>
                    <a:pt x="136" y="23"/>
                    <a:pt x="135" y="23"/>
                  </a:cubicBezTo>
                  <a:cubicBezTo>
                    <a:pt x="135" y="23"/>
                    <a:pt x="135" y="23"/>
                    <a:pt x="135" y="23"/>
                  </a:cubicBezTo>
                  <a:cubicBezTo>
                    <a:pt x="101" y="44"/>
                    <a:pt x="101" y="44"/>
                    <a:pt x="101" y="44"/>
                  </a:cubicBezTo>
                  <a:cubicBezTo>
                    <a:pt x="75" y="31"/>
                    <a:pt x="75" y="31"/>
                    <a:pt x="75" y="31"/>
                  </a:cubicBezTo>
                  <a:cubicBezTo>
                    <a:pt x="76" y="5"/>
                    <a:pt x="76" y="5"/>
                    <a:pt x="76" y="5"/>
                  </a:cubicBezTo>
                  <a:cubicBezTo>
                    <a:pt x="69" y="0"/>
                    <a:pt x="69" y="0"/>
                    <a:pt x="69" y="0"/>
                  </a:cubicBezTo>
                  <a:cubicBezTo>
                    <a:pt x="0" y="123"/>
                    <a:pt x="0" y="123"/>
                    <a:pt x="0" y="123"/>
                  </a:cubicBezTo>
                  <a:cubicBezTo>
                    <a:pt x="11" y="128"/>
                    <a:pt x="11" y="128"/>
                    <a:pt x="11" y="128"/>
                  </a:cubicBezTo>
                  <a:cubicBezTo>
                    <a:pt x="13" y="162"/>
                    <a:pt x="13" y="162"/>
                    <a:pt x="13" y="162"/>
                  </a:cubicBezTo>
                  <a:cubicBezTo>
                    <a:pt x="15" y="193"/>
                    <a:pt x="15" y="193"/>
                    <a:pt x="15" y="193"/>
                  </a:cubicBezTo>
                  <a:cubicBezTo>
                    <a:pt x="15" y="193"/>
                    <a:pt x="26" y="194"/>
                    <a:pt x="45" y="198"/>
                  </a:cubicBezTo>
                  <a:cubicBezTo>
                    <a:pt x="63" y="203"/>
                    <a:pt x="55" y="214"/>
                    <a:pt x="55" y="214"/>
                  </a:cubicBezTo>
                  <a:cubicBezTo>
                    <a:pt x="65" y="249"/>
                    <a:pt x="65" y="249"/>
                    <a:pt x="65" y="249"/>
                  </a:cubicBezTo>
                  <a:cubicBezTo>
                    <a:pt x="57" y="256"/>
                    <a:pt x="57" y="256"/>
                    <a:pt x="57" y="256"/>
                  </a:cubicBezTo>
                  <a:cubicBezTo>
                    <a:pt x="39" y="255"/>
                    <a:pt x="39" y="255"/>
                    <a:pt x="39" y="255"/>
                  </a:cubicBezTo>
                  <a:cubicBezTo>
                    <a:pt x="48" y="286"/>
                    <a:pt x="48" y="286"/>
                    <a:pt x="48" y="286"/>
                  </a:cubicBezTo>
                  <a:cubicBezTo>
                    <a:pt x="48" y="286"/>
                    <a:pt x="30" y="285"/>
                    <a:pt x="29" y="305"/>
                  </a:cubicBezTo>
                  <a:cubicBezTo>
                    <a:pt x="32" y="324"/>
                    <a:pt x="35" y="324"/>
                    <a:pt x="35" y="324"/>
                  </a:cubicBezTo>
                  <a:cubicBezTo>
                    <a:pt x="35" y="324"/>
                    <a:pt x="54" y="321"/>
                    <a:pt x="54" y="329"/>
                  </a:cubicBezTo>
                  <a:cubicBezTo>
                    <a:pt x="54" y="336"/>
                    <a:pt x="38" y="358"/>
                    <a:pt x="38" y="358"/>
                  </a:cubicBezTo>
                  <a:cubicBezTo>
                    <a:pt x="44" y="386"/>
                    <a:pt x="44" y="386"/>
                    <a:pt x="44" y="386"/>
                  </a:cubicBezTo>
                  <a:cubicBezTo>
                    <a:pt x="44" y="386"/>
                    <a:pt x="66" y="398"/>
                    <a:pt x="58" y="405"/>
                  </a:cubicBezTo>
                  <a:cubicBezTo>
                    <a:pt x="50" y="413"/>
                    <a:pt x="36" y="404"/>
                    <a:pt x="36" y="404"/>
                  </a:cubicBezTo>
                  <a:cubicBezTo>
                    <a:pt x="28" y="415"/>
                    <a:pt x="28" y="415"/>
                    <a:pt x="28" y="415"/>
                  </a:cubicBezTo>
                  <a:cubicBezTo>
                    <a:pt x="38" y="427"/>
                    <a:pt x="38" y="427"/>
                    <a:pt x="38" y="427"/>
                  </a:cubicBezTo>
                  <a:cubicBezTo>
                    <a:pt x="33" y="454"/>
                    <a:pt x="33" y="454"/>
                    <a:pt x="33" y="454"/>
                  </a:cubicBezTo>
                  <a:cubicBezTo>
                    <a:pt x="25" y="465"/>
                    <a:pt x="25" y="465"/>
                    <a:pt x="25" y="465"/>
                  </a:cubicBezTo>
                  <a:cubicBezTo>
                    <a:pt x="32" y="488"/>
                    <a:pt x="32" y="488"/>
                    <a:pt x="32" y="488"/>
                  </a:cubicBezTo>
                  <a:cubicBezTo>
                    <a:pt x="32" y="488"/>
                    <a:pt x="51" y="482"/>
                    <a:pt x="50" y="493"/>
                  </a:cubicBezTo>
                  <a:cubicBezTo>
                    <a:pt x="50" y="501"/>
                    <a:pt x="39" y="500"/>
                    <a:pt x="39" y="500"/>
                  </a:cubicBezTo>
                  <a:cubicBezTo>
                    <a:pt x="38" y="504"/>
                    <a:pt x="38" y="504"/>
                    <a:pt x="38" y="504"/>
                  </a:cubicBezTo>
                  <a:cubicBezTo>
                    <a:pt x="38" y="504"/>
                    <a:pt x="61" y="509"/>
                    <a:pt x="56" y="528"/>
                  </a:cubicBezTo>
                  <a:cubicBezTo>
                    <a:pt x="51" y="550"/>
                    <a:pt x="48" y="546"/>
                    <a:pt x="48" y="546"/>
                  </a:cubicBezTo>
                  <a:cubicBezTo>
                    <a:pt x="48" y="546"/>
                    <a:pt x="40" y="542"/>
                    <a:pt x="41" y="538"/>
                  </a:cubicBezTo>
                  <a:cubicBezTo>
                    <a:pt x="37" y="531"/>
                    <a:pt x="38" y="523"/>
                    <a:pt x="38" y="523"/>
                  </a:cubicBezTo>
                  <a:cubicBezTo>
                    <a:pt x="23" y="518"/>
                    <a:pt x="23" y="518"/>
                    <a:pt x="23" y="518"/>
                  </a:cubicBezTo>
                  <a:cubicBezTo>
                    <a:pt x="22" y="526"/>
                    <a:pt x="22" y="526"/>
                    <a:pt x="22" y="526"/>
                  </a:cubicBezTo>
                  <a:cubicBezTo>
                    <a:pt x="22" y="526"/>
                    <a:pt x="36" y="557"/>
                    <a:pt x="50" y="569"/>
                  </a:cubicBezTo>
                  <a:cubicBezTo>
                    <a:pt x="65" y="582"/>
                    <a:pt x="83" y="590"/>
                    <a:pt x="94" y="591"/>
                  </a:cubicBezTo>
                  <a:cubicBezTo>
                    <a:pt x="109" y="591"/>
                    <a:pt x="109" y="591"/>
                    <a:pt x="109" y="591"/>
                  </a:cubicBezTo>
                  <a:cubicBezTo>
                    <a:pt x="120" y="607"/>
                    <a:pt x="120" y="607"/>
                    <a:pt x="120" y="607"/>
                  </a:cubicBezTo>
                  <a:cubicBezTo>
                    <a:pt x="138" y="608"/>
                    <a:pt x="138" y="608"/>
                    <a:pt x="138" y="608"/>
                  </a:cubicBezTo>
                  <a:cubicBezTo>
                    <a:pt x="140" y="646"/>
                    <a:pt x="140" y="646"/>
                    <a:pt x="140" y="646"/>
                  </a:cubicBezTo>
                  <a:cubicBezTo>
                    <a:pt x="159" y="651"/>
                    <a:pt x="159" y="651"/>
                    <a:pt x="159" y="651"/>
                  </a:cubicBezTo>
                  <a:cubicBezTo>
                    <a:pt x="157" y="685"/>
                    <a:pt x="157" y="685"/>
                    <a:pt x="157" y="685"/>
                  </a:cubicBezTo>
                  <a:cubicBezTo>
                    <a:pt x="157" y="685"/>
                    <a:pt x="179" y="694"/>
                    <a:pt x="183" y="694"/>
                  </a:cubicBezTo>
                  <a:cubicBezTo>
                    <a:pt x="191" y="695"/>
                    <a:pt x="210" y="676"/>
                    <a:pt x="210" y="676"/>
                  </a:cubicBezTo>
                  <a:cubicBezTo>
                    <a:pt x="210" y="676"/>
                    <a:pt x="207" y="665"/>
                    <a:pt x="211" y="65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3" name="Freeform 309">
              <a:extLst>
                <a:ext uri="{FF2B5EF4-FFF2-40B4-BE49-F238E27FC236}">
                  <a16:creationId xmlns:a16="http://schemas.microsoft.com/office/drawing/2014/main" id="{783E1F32-1207-444E-BD5D-736ECD8A01D5}"/>
                </a:ext>
              </a:extLst>
            </p:cNvPr>
            <p:cNvSpPr>
              <a:spLocks/>
            </p:cNvSpPr>
            <p:nvPr/>
          </p:nvSpPr>
          <p:spPr bwMode="gray">
            <a:xfrm>
              <a:off x="6435498" y="5202765"/>
              <a:ext cx="232842" cy="196162"/>
            </a:xfrm>
            <a:custGeom>
              <a:avLst/>
              <a:gdLst>
                <a:gd name="T0" fmla="*/ 238 w 443"/>
                <a:gd name="T1" fmla="*/ 16 h 369"/>
                <a:gd name="T2" fmla="*/ 192 w 443"/>
                <a:gd name="T3" fmla="*/ 38 h 369"/>
                <a:gd name="T4" fmla="*/ 188 w 443"/>
                <a:gd name="T5" fmla="*/ 38 h 369"/>
                <a:gd name="T6" fmla="*/ 188 w 443"/>
                <a:gd name="T7" fmla="*/ 38 h 369"/>
                <a:gd name="T8" fmla="*/ 185 w 443"/>
                <a:gd name="T9" fmla="*/ 38 h 369"/>
                <a:gd name="T10" fmla="*/ 182 w 443"/>
                <a:gd name="T11" fmla="*/ 38 h 369"/>
                <a:gd name="T12" fmla="*/ 172 w 443"/>
                <a:gd name="T13" fmla="*/ 37 h 369"/>
                <a:gd name="T14" fmla="*/ 170 w 443"/>
                <a:gd name="T15" fmla="*/ 37 h 369"/>
                <a:gd name="T16" fmla="*/ 168 w 443"/>
                <a:gd name="T17" fmla="*/ 37 h 369"/>
                <a:gd name="T18" fmla="*/ 163 w 443"/>
                <a:gd name="T19" fmla="*/ 36 h 369"/>
                <a:gd name="T20" fmla="*/ 161 w 443"/>
                <a:gd name="T21" fmla="*/ 36 h 369"/>
                <a:gd name="T22" fmla="*/ 160 w 443"/>
                <a:gd name="T23" fmla="*/ 36 h 369"/>
                <a:gd name="T24" fmla="*/ 159 w 443"/>
                <a:gd name="T25" fmla="*/ 35 h 369"/>
                <a:gd name="T26" fmla="*/ 159 w 443"/>
                <a:gd name="T27" fmla="*/ 35 h 369"/>
                <a:gd name="T28" fmla="*/ 98 w 443"/>
                <a:gd name="T29" fmla="*/ 55 h 369"/>
                <a:gd name="T30" fmla="*/ 44 w 443"/>
                <a:gd name="T31" fmla="*/ 91 h 369"/>
                <a:gd name="T32" fmla="*/ 14 w 443"/>
                <a:gd name="T33" fmla="*/ 162 h 369"/>
                <a:gd name="T34" fmla="*/ 0 w 443"/>
                <a:gd name="T35" fmla="*/ 219 h 369"/>
                <a:gd name="T36" fmla="*/ 9 w 443"/>
                <a:gd name="T37" fmla="*/ 269 h 369"/>
                <a:gd name="T38" fmla="*/ 48 w 443"/>
                <a:gd name="T39" fmla="*/ 325 h 369"/>
                <a:gd name="T40" fmla="*/ 84 w 443"/>
                <a:gd name="T41" fmla="*/ 353 h 369"/>
                <a:gd name="T42" fmla="*/ 106 w 443"/>
                <a:gd name="T43" fmla="*/ 369 h 369"/>
                <a:gd name="T44" fmla="*/ 193 w 443"/>
                <a:gd name="T45" fmla="*/ 351 h 369"/>
                <a:gd name="T46" fmla="*/ 249 w 443"/>
                <a:gd name="T47" fmla="*/ 338 h 369"/>
                <a:gd name="T48" fmla="*/ 286 w 443"/>
                <a:gd name="T49" fmla="*/ 282 h 369"/>
                <a:gd name="T50" fmla="*/ 323 w 443"/>
                <a:gd name="T51" fmla="*/ 276 h 369"/>
                <a:gd name="T52" fmla="*/ 395 w 443"/>
                <a:gd name="T53" fmla="*/ 268 h 369"/>
                <a:gd name="T54" fmla="*/ 412 w 443"/>
                <a:gd name="T55" fmla="*/ 231 h 369"/>
                <a:gd name="T56" fmla="*/ 430 w 443"/>
                <a:gd name="T57" fmla="*/ 155 h 369"/>
                <a:gd name="T58" fmla="*/ 413 w 443"/>
                <a:gd name="T59" fmla="*/ 109 h 369"/>
                <a:gd name="T60" fmla="*/ 374 w 443"/>
                <a:gd name="T61" fmla="*/ 61 h 369"/>
                <a:gd name="T62" fmla="*/ 313 w 443"/>
                <a:gd name="T63" fmla="*/ 12 h 369"/>
                <a:gd name="T64" fmla="*/ 271 w 443"/>
                <a:gd name="T65" fmla="*/ 22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3" h="369">
                  <a:moveTo>
                    <a:pt x="271" y="22"/>
                  </a:moveTo>
                  <a:cubicBezTo>
                    <a:pt x="238" y="16"/>
                    <a:pt x="238" y="16"/>
                    <a:pt x="238" y="16"/>
                  </a:cubicBezTo>
                  <a:cubicBezTo>
                    <a:pt x="238" y="16"/>
                    <a:pt x="211" y="38"/>
                    <a:pt x="196" y="37"/>
                  </a:cubicBezTo>
                  <a:cubicBezTo>
                    <a:pt x="195" y="37"/>
                    <a:pt x="194" y="37"/>
                    <a:pt x="192" y="38"/>
                  </a:cubicBezTo>
                  <a:cubicBezTo>
                    <a:pt x="192" y="38"/>
                    <a:pt x="192" y="38"/>
                    <a:pt x="191" y="38"/>
                  </a:cubicBezTo>
                  <a:cubicBezTo>
                    <a:pt x="190" y="38"/>
                    <a:pt x="189" y="38"/>
                    <a:pt x="188" y="38"/>
                  </a:cubicBezTo>
                  <a:cubicBezTo>
                    <a:pt x="188" y="38"/>
                    <a:pt x="188" y="38"/>
                    <a:pt x="188" y="38"/>
                  </a:cubicBezTo>
                  <a:cubicBezTo>
                    <a:pt x="188" y="38"/>
                    <a:pt x="188" y="38"/>
                    <a:pt x="188" y="38"/>
                  </a:cubicBezTo>
                  <a:cubicBezTo>
                    <a:pt x="187" y="38"/>
                    <a:pt x="186" y="38"/>
                    <a:pt x="186" y="38"/>
                  </a:cubicBezTo>
                  <a:cubicBezTo>
                    <a:pt x="185" y="38"/>
                    <a:pt x="185" y="38"/>
                    <a:pt x="185" y="38"/>
                  </a:cubicBezTo>
                  <a:cubicBezTo>
                    <a:pt x="184" y="38"/>
                    <a:pt x="183" y="38"/>
                    <a:pt x="183" y="38"/>
                  </a:cubicBezTo>
                  <a:cubicBezTo>
                    <a:pt x="183" y="38"/>
                    <a:pt x="182" y="38"/>
                    <a:pt x="182" y="38"/>
                  </a:cubicBezTo>
                  <a:cubicBezTo>
                    <a:pt x="179" y="38"/>
                    <a:pt x="176" y="38"/>
                    <a:pt x="173" y="37"/>
                  </a:cubicBezTo>
                  <a:cubicBezTo>
                    <a:pt x="173" y="37"/>
                    <a:pt x="172" y="37"/>
                    <a:pt x="172" y="37"/>
                  </a:cubicBezTo>
                  <a:cubicBezTo>
                    <a:pt x="172" y="37"/>
                    <a:pt x="171" y="37"/>
                    <a:pt x="170" y="37"/>
                  </a:cubicBezTo>
                  <a:cubicBezTo>
                    <a:pt x="170" y="37"/>
                    <a:pt x="170" y="37"/>
                    <a:pt x="170" y="37"/>
                  </a:cubicBezTo>
                  <a:cubicBezTo>
                    <a:pt x="169" y="37"/>
                    <a:pt x="169" y="37"/>
                    <a:pt x="168" y="37"/>
                  </a:cubicBezTo>
                  <a:cubicBezTo>
                    <a:pt x="168" y="37"/>
                    <a:pt x="168" y="37"/>
                    <a:pt x="168" y="37"/>
                  </a:cubicBezTo>
                  <a:cubicBezTo>
                    <a:pt x="166" y="37"/>
                    <a:pt x="164" y="36"/>
                    <a:pt x="163" y="36"/>
                  </a:cubicBezTo>
                  <a:cubicBezTo>
                    <a:pt x="163" y="36"/>
                    <a:pt x="163" y="36"/>
                    <a:pt x="163" y="36"/>
                  </a:cubicBezTo>
                  <a:cubicBezTo>
                    <a:pt x="162" y="36"/>
                    <a:pt x="162" y="36"/>
                    <a:pt x="162" y="36"/>
                  </a:cubicBezTo>
                  <a:cubicBezTo>
                    <a:pt x="161" y="36"/>
                    <a:pt x="161" y="36"/>
                    <a:pt x="161" y="36"/>
                  </a:cubicBezTo>
                  <a:cubicBezTo>
                    <a:pt x="161" y="36"/>
                    <a:pt x="161" y="36"/>
                    <a:pt x="160" y="36"/>
                  </a:cubicBezTo>
                  <a:cubicBezTo>
                    <a:pt x="160" y="36"/>
                    <a:pt x="160" y="36"/>
                    <a:pt x="160" y="36"/>
                  </a:cubicBezTo>
                  <a:cubicBezTo>
                    <a:pt x="160" y="35"/>
                    <a:pt x="159" y="35"/>
                    <a:pt x="159" y="35"/>
                  </a:cubicBezTo>
                  <a:cubicBezTo>
                    <a:pt x="159" y="35"/>
                    <a:pt x="159" y="35"/>
                    <a:pt x="159" y="35"/>
                  </a:cubicBezTo>
                  <a:cubicBezTo>
                    <a:pt x="159" y="35"/>
                    <a:pt x="159" y="35"/>
                    <a:pt x="159" y="35"/>
                  </a:cubicBezTo>
                  <a:cubicBezTo>
                    <a:pt x="159" y="35"/>
                    <a:pt x="159" y="35"/>
                    <a:pt x="159" y="35"/>
                  </a:cubicBezTo>
                  <a:cubicBezTo>
                    <a:pt x="130" y="87"/>
                    <a:pt x="130" y="87"/>
                    <a:pt x="130" y="87"/>
                  </a:cubicBezTo>
                  <a:cubicBezTo>
                    <a:pt x="98" y="55"/>
                    <a:pt x="98" y="55"/>
                    <a:pt x="98" y="55"/>
                  </a:cubicBezTo>
                  <a:cubicBezTo>
                    <a:pt x="82" y="74"/>
                    <a:pt x="82" y="74"/>
                    <a:pt x="82" y="74"/>
                  </a:cubicBezTo>
                  <a:cubicBezTo>
                    <a:pt x="82" y="74"/>
                    <a:pt x="56" y="72"/>
                    <a:pt x="44" y="91"/>
                  </a:cubicBezTo>
                  <a:cubicBezTo>
                    <a:pt x="36" y="106"/>
                    <a:pt x="49" y="141"/>
                    <a:pt x="49" y="141"/>
                  </a:cubicBezTo>
                  <a:cubicBezTo>
                    <a:pt x="14" y="162"/>
                    <a:pt x="14" y="162"/>
                    <a:pt x="14" y="162"/>
                  </a:cubicBezTo>
                  <a:cubicBezTo>
                    <a:pt x="20" y="205"/>
                    <a:pt x="20" y="205"/>
                    <a:pt x="20" y="205"/>
                  </a:cubicBezTo>
                  <a:cubicBezTo>
                    <a:pt x="0" y="219"/>
                    <a:pt x="0" y="219"/>
                    <a:pt x="0" y="219"/>
                  </a:cubicBezTo>
                  <a:cubicBezTo>
                    <a:pt x="21" y="251"/>
                    <a:pt x="21" y="251"/>
                    <a:pt x="21" y="251"/>
                  </a:cubicBezTo>
                  <a:cubicBezTo>
                    <a:pt x="9" y="269"/>
                    <a:pt x="9" y="269"/>
                    <a:pt x="9" y="269"/>
                  </a:cubicBezTo>
                  <a:cubicBezTo>
                    <a:pt x="29" y="320"/>
                    <a:pt x="29" y="320"/>
                    <a:pt x="29" y="320"/>
                  </a:cubicBezTo>
                  <a:cubicBezTo>
                    <a:pt x="48" y="325"/>
                    <a:pt x="48" y="325"/>
                    <a:pt x="48" y="325"/>
                  </a:cubicBezTo>
                  <a:cubicBezTo>
                    <a:pt x="61" y="367"/>
                    <a:pt x="61" y="367"/>
                    <a:pt x="61" y="367"/>
                  </a:cubicBezTo>
                  <a:cubicBezTo>
                    <a:pt x="84" y="353"/>
                    <a:pt x="84" y="353"/>
                    <a:pt x="84" y="353"/>
                  </a:cubicBezTo>
                  <a:cubicBezTo>
                    <a:pt x="103" y="358"/>
                    <a:pt x="103" y="358"/>
                    <a:pt x="103" y="358"/>
                  </a:cubicBezTo>
                  <a:cubicBezTo>
                    <a:pt x="106" y="369"/>
                    <a:pt x="106" y="369"/>
                    <a:pt x="106" y="369"/>
                  </a:cubicBezTo>
                  <a:cubicBezTo>
                    <a:pt x="162" y="368"/>
                    <a:pt x="162" y="368"/>
                    <a:pt x="162" y="368"/>
                  </a:cubicBezTo>
                  <a:cubicBezTo>
                    <a:pt x="162" y="368"/>
                    <a:pt x="182" y="350"/>
                    <a:pt x="193" y="351"/>
                  </a:cubicBezTo>
                  <a:cubicBezTo>
                    <a:pt x="200" y="351"/>
                    <a:pt x="215" y="355"/>
                    <a:pt x="215" y="355"/>
                  </a:cubicBezTo>
                  <a:cubicBezTo>
                    <a:pt x="215" y="355"/>
                    <a:pt x="238" y="345"/>
                    <a:pt x="249" y="338"/>
                  </a:cubicBezTo>
                  <a:cubicBezTo>
                    <a:pt x="261" y="327"/>
                    <a:pt x="254" y="311"/>
                    <a:pt x="263" y="297"/>
                  </a:cubicBezTo>
                  <a:cubicBezTo>
                    <a:pt x="271" y="285"/>
                    <a:pt x="286" y="282"/>
                    <a:pt x="286" y="282"/>
                  </a:cubicBezTo>
                  <a:cubicBezTo>
                    <a:pt x="308" y="287"/>
                    <a:pt x="308" y="287"/>
                    <a:pt x="308" y="287"/>
                  </a:cubicBezTo>
                  <a:cubicBezTo>
                    <a:pt x="323" y="276"/>
                    <a:pt x="323" y="276"/>
                    <a:pt x="323" y="276"/>
                  </a:cubicBezTo>
                  <a:cubicBezTo>
                    <a:pt x="390" y="283"/>
                    <a:pt x="390" y="283"/>
                    <a:pt x="390" y="283"/>
                  </a:cubicBezTo>
                  <a:cubicBezTo>
                    <a:pt x="395" y="268"/>
                    <a:pt x="395" y="268"/>
                    <a:pt x="395" y="268"/>
                  </a:cubicBezTo>
                  <a:cubicBezTo>
                    <a:pt x="409" y="281"/>
                    <a:pt x="409" y="281"/>
                    <a:pt x="409" y="281"/>
                  </a:cubicBezTo>
                  <a:cubicBezTo>
                    <a:pt x="409" y="281"/>
                    <a:pt x="407" y="246"/>
                    <a:pt x="412" y="231"/>
                  </a:cubicBezTo>
                  <a:cubicBezTo>
                    <a:pt x="412" y="219"/>
                    <a:pt x="442" y="229"/>
                    <a:pt x="442" y="229"/>
                  </a:cubicBezTo>
                  <a:cubicBezTo>
                    <a:pt x="430" y="155"/>
                    <a:pt x="430" y="155"/>
                    <a:pt x="430" y="155"/>
                  </a:cubicBezTo>
                  <a:cubicBezTo>
                    <a:pt x="443" y="125"/>
                    <a:pt x="443" y="125"/>
                    <a:pt x="443" y="125"/>
                  </a:cubicBezTo>
                  <a:cubicBezTo>
                    <a:pt x="413" y="109"/>
                    <a:pt x="413" y="109"/>
                    <a:pt x="413" y="109"/>
                  </a:cubicBezTo>
                  <a:cubicBezTo>
                    <a:pt x="412" y="63"/>
                    <a:pt x="412" y="63"/>
                    <a:pt x="412" y="63"/>
                  </a:cubicBezTo>
                  <a:cubicBezTo>
                    <a:pt x="374" y="61"/>
                    <a:pt x="374" y="61"/>
                    <a:pt x="374" y="61"/>
                  </a:cubicBezTo>
                  <a:cubicBezTo>
                    <a:pt x="359" y="64"/>
                    <a:pt x="349" y="44"/>
                    <a:pt x="342" y="33"/>
                  </a:cubicBezTo>
                  <a:cubicBezTo>
                    <a:pt x="335" y="25"/>
                    <a:pt x="313" y="12"/>
                    <a:pt x="313" y="12"/>
                  </a:cubicBezTo>
                  <a:cubicBezTo>
                    <a:pt x="299" y="0"/>
                    <a:pt x="299" y="0"/>
                    <a:pt x="299" y="0"/>
                  </a:cubicBezTo>
                  <a:lnTo>
                    <a:pt x="271" y="2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4" name="Freeform 310">
              <a:extLst>
                <a:ext uri="{FF2B5EF4-FFF2-40B4-BE49-F238E27FC236}">
                  <a16:creationId xmlns:a16="http://schemas.microsoft.com/office/drawing/2014/main" id="{7B1818A6-5E5C-42D4-B0FB-C7C8B0883D72}"/>
                </a:ext>
              </a:extLst>
            </p:cNvPr>
            <p:cNvSpPr>
              <a:spLocks/>
            </p:cNvSpPr>
            <p:nvPr/>
          </p:nvSpPr>
          <p:spPr bwMode="gray">
            <a:xfrm>
              <a:off x="6132484" y="3137487"/>
              <a:ext cx="23923" cy="12758"/>
            </a:xfrm>
            <a:custGeom>
              <a:avLst/>
              <a:gdLst>
                <a:gd name="T0" fmla="*/ 15 w 15"/>
                <a:gd name="T1" fmla="*/ 6 h 8"/>
                <a:gd name="T2" fmla="*/ 13 w 15"/>
                <a:gd name="T3" fmla="*/ 1 h 8"/>
                <a:gd name="T4" fmla="*/ 11 w 15"/>
                <a:gd name="T5" fmla="*/ 0 h 8"/>
                <a:gd name="T6" fmla="*/ 7 w 15"/>
                <a:gd name="T7" fmla="*/ 1 h 8"/>
                <a:gd name="T8" fmla="*/ 8 w 15"/>
                <a:gd name="T9" fmla="*/ 3 h 8"/>
                <a:gd name="T10" fmla="*/ 0 w 15"/>
                <a:gd name="T11" fmla="*/ 3 h 8"/>
                <a:gd name="T12" fmla="*/ 0 w 15"/>
                <a:gd name="T13" fmla="*/ 6 h 8"/>
                <a:gd name="T14" fmla="*/ 14 w 15"/>
                <a:gd name="T15" fmla="*/ 8 h 8"/>
                <a:gd name="T16" fmla="*/ 15 w 15"/>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5" y="6"/>
                  </a:moveTo>
                  <a:lnTo>
                    <a:pt x="13" y="1"/>
                  </a:lnTo>
                  <a:lnTo>
                    <a:pt x="11" y="0"/>
                  </a:lnTo>
                  <a:lnTo>
                    <a:pt x="7" y="1"/>
                  </a:lnTo>
                  <a:lnTo>
                    <a:pt x="8" y="3"/>
                  </a:lnTo>
                  <a:lnTo>
                    <a:pt x="0" y="3"/>
                  </a:lnTo>
                  <a:lnTo>
                    <a:pt x="0" y="6"/>
                  </a:lnTo>
                  <a:lnTo>
                    <a:pt x="14" y="8"/>
                  </a:lnTo>
                  <a:lnTo>
                    <a:pt x="15"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5" name="Freeform 311">
              <a:extLst>
                <a:ext uri="{FF2B5EF4-FFF2-40B4-BE49-F238E27FC236}">
                  <a16:creationId xmlns:a16="http://schemas.microsoft.com/office/drawing/2014/main" id="{4113F5E3-2B07-4016-B966-EB7C99780330}"/>
                </a:ext>
              </a:extLst>
            </p:cNvPr>
            <p:cNvSpPr>
              <a:spLocks/>
            </p:cNvSpPr>
            <p:nvPr/>
          </p:nvSpPr>
          <p:spPr bwMode="gray">
            <a:xfrm>
              <a:off x="6138864" y="3151841"/>
              <a:ext cx="9569" cy="7975"/>
            </a:xfrm>
            <a:custGeom>
              <a:avLst/>
              <a:gdLst>
                <a:gd name="T0" fmla="*/ 6 w 6"/>
                <a:gd name="T1" fmla="*/ 0 h 5"/>
                <a:gd name="T2" fmla="*/ 4 w 6"/>
                <a:gd name="T3" fmla="*/ 1 h 5"/>
                <a:gd name="T4" fmla="*/ 0 w 6"/>
                <a:gd name="T5" fmla="*/ 3 h 5"/>
                <a:gd name="T6" fmla="*/ 6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4" y="1"/>
                  </a:lnTo>
                  <a:lnTo>
                    <a:pt x="0" y="3"/>
                  </a:lnTo>
                  <a:lnTo>
                    <a:pt x="6" y="5"/>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6" name="Freeform 312">
              <a:extLst>
                <a:ext uri="{FF2B5EF4-FFF2-40B4-BE49-F238E27FC236}">
                  <a16:creationId xmlns:a16="http://schemas.microsoft.com/office/drawing/2014/main" id="{485A7B4F-7CB8-49DD-893F-3FAF3A75927B}"/>
                </a:ext>
              </a:extLst>
            </p:cNvPr>
            <p:cNvSpPr>
              <a:spLocks/>
            </p:cNvSpPr>
            <p:nvPr/>
          </p:nvSpPr>
          <p:spPr bwMode="gray">
            <a:xfrm>
              <a:off x="6137268" y="3170978"/>
              <a:ext cx="12758" cy="15948"/>
            </a:xfrm>
            <a:custGeom>
              <a:avLst/>
              <a:gdLst>
                <a:gd name="T0" fmla="*/ 8 w 8"/>
                <a:gd name="T1" fmla="*/ 2 h 10"/>
                <a:gd name="T2" fmla="*/ 5 w 8"/>
                <a:gd name="T3" fmla="*/ 0 h 10"/>
                <a:gd name="T4" fmla="*/ 0 w 8"/>
                <a:gd name="T5" fmla="*/ 8 h 10"/>
                <a:gd name="T6" fmla="*/ 4 w 8"/>
                <a:gd name="T7" fmla="*/ 10 h 10"/>
                <a:gd name="T8" fmla="*/ 8 w 8"/>
                <a:gd name="T9" fmla="*/ 2 h 10"/>
              </a:gdLst>
              <a:ahLst/>
              <a:cxnLst>
                <a:cxn ang="0">
                  <a:pos x="T0" y="T1"/>
                </a:cxn>
                <a:cxn ang="0">
                  <a:pos x="T2" y="T3"/>
                </a:cxn>
                <a:cxn ang="0">
                  <a:pos x="T4" y="T5"/>
                </a:cxn>
                <a:cxn ang="0">
                  <a:pos x="T6" y="T7"/>
                </a:cxn>
                <a:cxn ang="0">
                  <a:pos x="T8" y="T9"/>
                </a:cxn>
              </a:cxnLst>
              <a:rect l="0" t="0" r="r" b="b"/>
              <a:pathLst>
                <a:path w="8" h="10">
                  <a:moveTo>
                    <a:pt x="8" y="2"/>
                  </a:moveTo>
                  <a:lnTo>
                    <a:pt x="5" y="0"/>
                  </a:lnTo>
                  <a:lnTo>
                    <a:pt x="0" y="8"/>
                  </a:lnTo>
                  <a:lnTo>
                    <a:pt x="4" y="10"/>
                  </a:lnTo>
                  <a:lnTo>
                    <a:pt x="8"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7" name="Freeform 313">
              <a:extLst>
                <a:ext uri="{FF2B5EF4-FFF2-40B4-BE49-F238E27FC236}">
                  <a16:creationId xmlns:a16="http://schemas.microsoft.com/office/drawing/2014/main" id="{56C9D834-6D2B-49EF-BA9A-79CCC40F245E}"/>
                </a:ext>
              </a:extLst>
            </p:cNvPr>
            <p:cNvSpPr>
              <a:spLocks/>
            </p:cNvSpPr>
            <p:nvPr/>
          </p:nvSpPr>
          <p:spPr bwMode="gray">
            <a:xfrm>
              <a:off x="6132484" y="3186926"/>
              <a:ext cx="11164" cy="11164"/>
            </a:xfrm>
            <a:custGeom>
              <a:avLst/>
              <a:gdLst>
                <a:gd name="T0" fmla="*/ 11 w 19"/>
                <a:gd name="T1" fmla="*/ 15 h 22"/>
                <a:gd name="T2" fmla="*/ 4 w 19"/>
                <a:gd name="T3" fmla="*/ 7 h 22"/>
                <a:gd name="T4" fmla="*/ 11 w 19"/>
                <a:gd name="T5" fmla="*/ 15 h 22"/>
              </a:gdLst>
              <a:ahLst/>
              <a:cxnLst>
                <a:cxn ang="0">
                  <a:pos x="T0" y="T1"/>
                </a:cxn>
                <a:cxn ang="0">
                  <a:pos x="T2" y="T3"/>
                </a:cxn>
                <a:cxn ang="0">
                  <a:pos x="T4" y="T5"/>
                </a:cxn>
              </a:cxnLst>
              <a:rect l="0" t="0" r="r" b="b"/>
              <a:pathLst>
                <a:path w="19" h="22">
                  <a:moveTo>
                    <a:pt x="11" y="15"/>
                  </a:moveTo>
                  <a:cubicBezTo>
                    <a:pt x="19" y="8"/>
                    <a:pt x="8" y="0"/>
                    <a:pt x="4" y="7"/>
                  </a:cubicBezTo>
                  <a:cubicBezTo>
                    <a:pt x="0" y="15"/>
                    <a:pt x="3" y="22"/>
                    <a:pt x="11"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8" name="Freeform 314">
              <a:extLst>
                <a:ext uri="{FF2B5EF4-FFF2-40B4-BE49-F238E27FC236}">
                  <a16:creationId xmlns:a16="http://schemas.microsoft.com/office/drawing/2014/main" id="{A7B63B3A-F9EF-4191-8E52-85902EC6C71B}"/>
                </a:ext>
              </a:extLst>
            </p:cNvPr>
            <p:cNvSpPr>
              <a:spLocks/>
            </p:cNvSpPr>
            <p:nvPr/>
          </p:nvSpPr>
          <p:spPr bwMode="gray">
            <a:xfrm>
              <a:off x="6159596" y="3139082"/>
              <a:ext cx="6379" cy="7975"/>
            </a:xfrm>
            <a:custGeom>
              <a:avLst/>
              <a:gdLst>
                <a:gd name="T0" fmla="*/ 0 w 4"/>
                <a:gd name="T1" fmla="*/ 5 h 5"/>
                <a:gd name="T2" fmla="*/ 4 w 4"/>
                <a:gd name="T3" fmla="*/ 4 h 5"/>
                <a:gd name="T4" fmla="*/ 1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4"/>
                  </a:lnTo>
                  <a:lnTo>
                    <a:pt x="1"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9" name="Freeform 315">
              <a:extLst>
                <a:ext uri="{FF2B5EF4-FFF2-40B4-BE49-F238E27FC236}">
                  <a16:creationId xmlns:a16="http://schemas.microsoft.com/office/drawing/2014/main" id="{45F7E03C-CA7C-4B42-A6A9-996EAC4ED0E3}"/>
                </a:ext>
              </a:extLst>
            </p:cNvPr>
            <p:cNvSpPr>
              <a:spLocks/>
            </p:cNvSpPr>
            <p:nvPr/>
          </p:nvSpPr>
          <p:spPr bwMode="gray">
            <a:xfrm>
              <a:off x="6194681" y="3303347"/>
              <a:ext cx="9569" cy="17543"/>
            </a:xfrm>
            <a:custGeom>
              <a:avLst/>
              <a:gdLst>
                <a:gd name="T0" fmla="*/ 6 w 6"/>
                <a:gd name="T1" fmla="*/ 0 h 11"/>
                <a:gd name="T2" fmla="*/ 1 w 6"/>
                <a:gd name="T3" fmla="*/ 1 h 11"/>
                <a:gd name="T4" fmla="*/ 0 w 6"/>
                <a:gd name="T5" fmla="*/ 9 h 11"/>
                <a:gd name="T6" fmla="*/ 2 w 6"/>
                <a:gd name="T7" fmla="*/ 11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lnTo>
                    <a:pt x="1" y="1"/>
                  </a:lnTo>
                  <a:lnTo>
                    <a:pt x="0" y="9"/>
                  </a:lnTo>
                  <a:lnTo>
                    <a:pt x="2" y="11"/>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0" name="Freeform 316">
              <a:extLst>
                <a:ext uri="{FF2B5EF4-FFF2-40B4-BE49-F238E27FC236}">
                  <a16:creationId xmlns:a16="http://schemas.microsoft.com/office/drawing/2014/main" id="{C3233B2C-8076-4668-B506-9B3E9A1B2DB8}"/>
                </a:ext>
              </a:extLst>
            </p:cNvPr>
            <p:cNvSpPr>
              <a:spLocks/>
            </p:cNvSpPr>
            <p:nvPr/>
          </p:nvSpPr>
          <p:spPr bwMode="gray">
            <a:xfrm>
              <a:off x="6151622" y="3118349"/>
              <a:ext cx="9569" cy="11164"/>
            </a:xfrm>
            <a:custGeom>
              <a:avLst/>
              <a:gdLst>
                <a:gd name="T0" fmla="*/ 2 w 6"/>
                <a:gd name="T1" fmla="*/ 0 h 7"/>
                <a:gd name="T2" fmla="*/ 0 w 6"/>
                <a:gd name="T3" fmla="*/ 7 h 7"/>
                <a:gd name="T4" fmla="*/ 6 w 6"/>
                <a:gd name="T5" fmla="*/ 3 h 7"/>
                <a:gd name="T6" fmla="*/ 2 w 6"/>
                <a:gd name="T7" fmla="*/ 0 h 7"/>
              </a:gdLst>
              <a:ahLst/>
              <a:cxnLst>
                <a:cxn ang="0">
                  <a:pos x="T0" y="T1"/>
                </a:cxn>
                <a:cxn ang="0">
                  <a:pos x="T2" y="T3"/>
                </a:cxn>
                <a:cxn ang="0">
                  <a:pos x="T4" y="T5"/>
                </a:cxn>
                <a:cxn ang="0">
                  <a:pos x="T6" y="T7"/>
                </a:cxn>
              </a:cxnLst>
              <a:rect l="0" t="0" r="r" b="b"/>
              <a:pathLst>
                <a:path w="6" h="7">
                  <a:moveTo>
                    <a:pt x="2" y="0"/>
                  </a:moveTo>
                  <a:lnTo>
                    <a:pt x="0" y="7"/>
                  </a:lnTo>
                  <a:lnTo>
                    <a:pt x="6" y="3"/>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1" name="Freeform 317">
              <a:extLst>
                <a:ext uri="{FF2B5EF4-FFF2-40B4-BE49-F238E27FC236}">
                  <a16:creationId xmlns:a16="http://schemas.microsoft.com/office/drawing/2014/main" id="{6C718C54-1D73-4A07-BB7B-4327FCBA8013}"/>
                </a:ext>
              </a:extLst>
            </p:cNvPr>
            <p:cNvSpPr>
              <a:spLocks/>
            </p:cNvSpPr>
            <p:nvPr/>
          </p:nvSpPr>
          <p:spPr bwMode="gray">
            <a:xfrm>
              <a:off x="6164381" y="3103996"/>
              <a:ext cx="14354" cy="9569"/>
            </a:xfrm>
            <a:custGeom>
              <a:avLst/>
              <a:gdLst>
                <a:gd name="T0" fmla="*/ 9 w 9"/>
                <a:gd name="T1" fmla="*/ 4 h 6"/>
                <a:gd name="T2" fmla="*/ 7 w 9"/>
                <a:gd name="T3" fmla="*/ 0 h 6"/>
                <a:gd name="T4" fmla="*/ 0 w 9"/>
                <a:gd name="T5" fmla="*/ 3 h 6"/>
                <a:gd name="T6" fmla="*/ 3 w 9"/>
                <a:gd name="T7" fmla="*/ 6 h 6"/>
                <a:gd name="T8" fmla="*/ 9 w 9"/>
                <a:gd name="T9" fmla="*/ 4 h 6"/>
              </a:gdLst>
              <a:ahLst/>
              <a:cxnLst>
                <a:cxn ang="0">
                  <a:pos x="T0" y="T1"/>
                </a:cxn>
                <a:cxn ang="0">
                  <a:pos x="T2" y="T3"/>
                </a:cxn>
                <a:cxn ang="0">
                  <a:pos x="T4" y="T5"/>
                </a:cxn>
                <a:cxn ang="0">
                  <a:pos x="T6" y="T7"/>
                </a:cxn>
                <a:cxn ang="0">
                  <a:pos x="T8" y="T9"/>
                </a:cxn>
              </a:cxnLst>
              <a:rect l="0" t="0" r="r" b="b"/>
              <a:pathLst>
                <a:path w="9" h="6">
                  <a:moveTo>
                    <a:pt x="9" y="4"/>
                  </a:moveTo>
                  <a:lnTo>
                    <a:pt x="7" y="0"/>
                  </a:lnTo>
                  <a:lnTo>
                    <a:pt x="0" y="3"/>
                  </a:lnTo>
                  <a:lnTo>
                    <a:pt x="3" y="6"/>
                  </a:lnTo>
                  <a:lnTo>
                    <a:pt x="9"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2" name="Freeform 318">
              <a:extLst>
                <a:ext uri="{FF2B5EF4-FFF2-40B4-BE49-F238E27FC236}">
                  <a16:creationId xmlns:a16="http://schemas.microsoft.com/office/drawing/2014/main" id="{58E13B02-F857-42BB-AB78-4CCFA29430E3}"/>
                </a:ext>
              </a:extLst>
            </p:cNvPr>
            <p:cNvSpPr>
              <a:spLocks/>
            </p:cNvSpPr>
            <p:nvPr/>
          </p:nvSpPr>
          <p:spPr bwMode="gray">
            <a:xfrm>
              <a:off x="6103778" y="3204469"/>
              <a:ext cx="6379" cy="9569"/>
            </a:xfrm>
            <a:custGeom>
              <a:avLst/>
              <a:gdLst>
                <a:gd name="T0" fmla="*/ 3 w 4"/>
                <a:gd name="T1" fmla="*/ 0 h 6"/>
                <a:gd name="T2" fmla="*/ 0 w 4"/>
                <a:gd name="T3" fmla="*/ 1 h 6"/>
                <a:gd name="T4" fmla="*/ 0 w 4"/>
                <a:gd name="T5" fmla="*/ 3 h 6"/>
                <a:gd name="T6" fmla="*/ 4 w 4"/>
                <a:gd name="T7" fmla="*/ 6 h 6"/>
                <a:gd name="T8" fmla="*/ 3 w 4"/>
                <a:gd name="T9" fmla="*/ 0 h 6"/>
              </a:gdLst>
              <a:ahLst/>
              <a:cxnLst>
                <a:cxn ang="0">
                  <a:pos x="T0" y="T1"/>
                </a:cxn>
                <a:cxn ang="0">
                  <a:pos x="T2" y="T3"/>
                </a:cxn>
                <a:cxn ang="0">
                  <a:pos x="T4" y="T5"/>
                </a:cxn>
                <a:cxn ang="0">
                  <a:pos x="T6" y="T7"/>
                </a:cxn>
                <a:cxn ang="0">
                  <a:pos x="T8" y="T9"/>
                </a:cxn>
              </a:cxnLst>
              <a:rect l="0" t="0" r="r" b="b"/>
              <a:pathLst>
                <a:path w="4" h="6">
                  <a:moveTo>
                    <a:pt x="3" y="0"/>
                  </a:moveTo>
                  <a:lnTo>
                    <a:pt x="0" y="1"/>
                  </a:lnTo>
                  <a:lnTo>
                    <a:pt x="0" y="3"/>
                  </a:lnTo>
                  <a:lnTo>
                    <a:pt x="4" y="6"/>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3" name="Freeform 319">
              <a:extLst>
                <a:ext uri="{FF2B5EF4-FFF2-40B4-BE49-F238E27FC236}">
                  <a16:creationId xmlns:a16="http://schemas.microsoft.com/office/drawing/2014/main" id="{1B7B0B56-4DBE-4999-B001-481010534D15}"/>
                </a:ext>
              </a:extLst>
            </p:cNvPr>
            <p:cNvSpPr>
              <a:spLocks/>
            </p:cNvSpPr>
            <p:nvPr/>
          </p:nvSpPr>
          <p:spPr bwMode="gray">
            <a:xfrm>
              <a:off x="5693912" y="3301753"/>
              <a:ext cx="17543" cy="14354"/>
            </a:xfrm>
            <a:custGeom>
              <a:avLst/>
              <a:gdLst>
                <a:gd name="T0" fmla="*/ 0 w 11"/>
                <a:gd name="T1" fmla="*/ 2 h 9"/>
                <a:gd name="T2" fmla="*/ 3 w 11"/>
                <a:gd name="T3" fmla="*/ 6 h 9"/>
                <a:gd name="T4" fmla="*/ 2 w 11"/>
                <a:gd name="T5" fmla="*/ 9 h 9"/>
                <a:gd name="T6" fmla="*/ 6 w 11"/>
                <a:gd name="T7" fmla="*/ 9 h 9"/>
                <a:gd name="T8" fmla="*/ 8 w 11"/>
                <a:gd name="T9" fmla="*/ 5 h 9"/>
                <a:gd name="T10" fmla="*/ 11 w 11"/>
                <a:gd name="T11" fmla="*/ 5 h 9"/>
                <a:gd name="T12" fmla="*/ 10 w 11"/>
                <a:gd name="T13" fmla="*/ 0 h 9"/>
                <a:gd name="T14" fmla="*/ 0 w 11"/>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2"/>
                  </a:moveTo>
                  <a:lnTo>
                    <a:pt x="3" y="6"/>
                  </a:lnTo>
                  <a:lnTo>
                    <a:pt x="2" y="9"/>
                  </a:lnTo>
                  <a:lnTo>
                    <a:pt x="6" y="9"/>
                  </a:lnTo>
                  <a:lnTo>
                    <a:pt x="8" y="5"/>
                  </a:lnTo>
                  <a:lnTo>
                    <a:pt x="11" y="5"/>
                  </a:lnTo>
                  <a:lnTo>
                    <a:pt x="10"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4" name="Freeform 320">
              <a:extLst>
                <a:ext uri="{FF2B5EF4-FFF2-40B4-BE49-F238E27FC236}">
                  <a16:creationId xmlns:a16="http://schemas.microsoft.com/office/drawing/2014/main" id="{B5E9DF1C-8535-4BD4-9643-027767235092}"/>
                </a:ext>
              </a:extLst>
            </p:cNvPr>
            <p:cNvSpPr>
              <a:spLocks/>
            </p:cNvSpPr>
            <p:nvPr/>
          </p:nvSpPr>
          <p:spPr bwMode="gray">
            <a:xfrm>
              <a:off x="5677963" y="1955734"/>
              <a:ext cx="719259" cy="1685713"/>
            </a:xfrm>
            <a:custGeom>
              <a:avLst/>
              <a:gdLst>
                <a:gd name="T0" fmla="*/ 1320 w 1360"/>
                <a:gd name="T1" fmla="*/ 533 h 3187"/>
                <a:gd name="T2" fmla="*/ 1283 w 1360"/>
                <a:gd name="T3" fmla="*/ 356 h 3187"/>
                <a:gd name="T4" fmla="*/ 1207 w 1360"/>
                <a:gd name="T5" fmla="*/ 203 h 3187"/>
                <a:gd name="T6" fmla="*/ 1045 w 1360"/>
                <a:gd name="T7" fmla="*/ 84 h 3187"/>
                <a:gd name="T8" fmla="*/ 958 w 1360"/>
                <a:gd name="T9" fmla="*/ 8 h 3187"/>
                <a:gd name="T10" fmla="*/ 917 w 1360"/>
                <a:gd name="T11" fmla="*/ 170 h 3187"/>
                <a:gd name="T12" fmla="*/ 741 w 1360"/>
                <a:gd name="T13" fmla="*/ 265 h 3187"/>
                <a:gd name="T14" fmla="*/ 608 w 1360"/>
                <a:gd name="T15" fmla="*/ 465 h 3187"/>
                <a:gd name="T16" fmla="*/ 429 w 1360"/>
                <a:gd name="T17" fmla="*/ 694 h 3187"/>
                <a:gd name="T18" fmla="*/ 338 w 1360"/>
                <a:gd name="T19" fmla="*/ 1045 h 3187"/>
                <a:gd name="T20" fmla="*/ 184 w 1360"/>
                <a:gd name="T21" fmla="*/ 1302 h 3187"/>
                <a:gd name="T22" fmla="*/ 179 w 1360"/>
                <a:gd name="T23" fmla="*/ 1581 h 3187"/>
                <a:gd name="T24" fmla="*/ 151 w 1360"/>
                <a:gd name="T25" fmla="*/ 1866 h 3187"/>
                <a:gd name="T26" fmla="*/ 101 w 1360"/>
                <a:gd name="T27" fmla="*/ 2132 h 3187"/>
                <a:gd name="T28" fmla="*/ 37 w 1360"/>
                <a:gd name="T29" fmla="*/ 2308 h 3187"/>
                <a:gd name="T30" fmla="*/ 0 w 1360"/>
                <a:gd name="T31" fmla="*/ 2459 h 3187"/>
                <a:gd name="T32" fmla="*/ 56 w 1360"/>
                <a:gd name="T33" fmla="*/ 2466 h 3187"/>
                <a:gd name="T34" fmla="*/ 66 w 1360"/>
                <a:gd name="T35" fmla="*/ 2574 h 3187"/>
                <a:gd name="T36" fmla="*/ 86 w 1360"/>
                <a:gd name="T37" fmla="*/ 2708 h 3187"/>
                <a:gd name="T38" fmla="*/ 113 w 1360"/>
                <a:gd name="T39" fmla="*/ 2775 h 3187"/>
                <a:gd name="T40" fmla="*/ 191 w 1360"/>
                <a:gd name="T41" fmla="*/ 2878 h 3187"/>
                <a:gd name="T42" fmla="*/ 146 w 1360"/>
                <a:gd name="T43" fmla="*/ 2960 h 3187"/>
                <a:gd name="T44" fmla="*/ 197 w 1360"/>
                <a:gd name="T45" fmla="*/ 3066 h 3187"/>
                <a:gd name="T46" fmla="*/ 181 w 1360"/>
                <a:gd name="T47" fmla="*/ 3160 h 3187"/>
                <a:gd name="T48" fmla="*/ 357 w 1360"/>
                <a:gd name="T49" fmla="*/ 3173 h 3187"/>
                <a:gd name="T50" fmla="*/ 488 w 1360"/>
                <a:gd name="T51" fmla="*/ 2995 h 3187"/>
                <a:gd name="T52" fmla="*/ 624 w 1360"/>
                <a:gd name="T53" fmla="*/ 2887 h 3187"/>
                <a:gd name="T54" fmla="*/ 658 w 1360"/>
                <a:gd name="T55" fmla="*/ 2713 h 3187"/>
                <a:gd name="T56" fmla="*/ 649 w 1360"/>
                <a:gd name="T57" fmla="*/ 2594 h 3187"/>
                <a:gd name="T58" fmla="*/ 690 w 1360"/>
                <a:gd name="T59" fmla="*/ 2519 h 3187"/>
                <a:gd name="T60" fmla="*/ 638 w 1360"/>
                <a:gd name="T61" fmla="*/ 2429 h 3187"/>
                <a:gd name="T62" fmla="*/ 711 w 1360"/>
                <a:gd name="T63" fmla="*/ 2382 h 3187"/>
                <a:gd name="T64" fmla="*/ 785 w 1360"/>
                <a:gd name="T65" fmla="*/ 2309 h 3187"/>
                <a:gd name="T66" fmla="*/ 853 w 1360"/>
                <a:gd name="T67" fmla="*/ 2297 h 3187"/>
                <a:gd name="T68" fmla="*/ 845 w 1360"/>
                <a:gd name="T69" fmla="*/ 2232 h 3187"/>
                <a:gd name="T70" fmla="*/ 920 w 1360"/>
                <a:gd name="T71" fmla="*/ 2148 h 3187"/>
                <a:gd name="T72" fmla="*/ 883 w 1360"/>
                <a:gd name="T73" fmla="*/ 2065 h 3187"/>
                <a:gd name="T74" fmla="*/ 809 w 1360"/>
                <a:gd name="T75" fmla="*/ 1959 h 3187"/>
                <a:gd name="T76" fmla="*/ 726 w 1360"/>
                <a:gd name="T77" fmla="*/ 1901 h 3187"/>
                <a:gd name="T78" fmla="*/ 714 w 1360"/>
                <a:gd name="T79" fmla="*/ 1748 h 3187"/>
                <a:gd name="T80" fmla="*/ 728 w 1360"/>
                <a:gd name="T81" fmla="*/ 1683 h 3187"/>
                <a:gd name="T82" fmla="*/ 740 w 1360"/>
                <a:gd name="T83" fmla="*/ 1584 h 3187"/>
                <a:gd name="T84" fmla="*/ 749 w 1360"/>
                <a:gd name="T85" fmla="*/ 1543 h 3187"/>
                <a:gd name="T86" fmla="*/ 790 w 1360"/>
                <a:gd name="T87" fmla="*/ 1476 h 3187"/>
                <a:gd name="T88" fmla="*/ 848 w 1360"/>
                <a:gd name="T89" fmla="*/ 1425 h 3187"/>
                <a:gd name="T90" fmla="*/ 859 w 1360"/>
                <a:gd name="T91" fmla="*/ 1357 h 3187"/>
                <a:gd name="T92" fmla="*/ 913 w 1360"/>
                <a:gd name="T93" fmla="*/ 1325 h 3187"/>
                <a:gd name="T94" fmla="*/ 974 w 1360"/>
                <a:gd name="T95" fmla="*/ 1293 h 3187"/>
                <a:gd name="T96" fmla="*/ 1029 w 1360"/>
                <a:gd name="T97" fmla="*/ 1235 h 3187"/>
                <a:gd name="T98" fmla="*/ 1089 w 1360"/>
                <a:gd name="T99" fmla="*/ 1157 h 3187"/>
                <a:gd name="T100" fmla="*/ 1135 w 1360"/>
                <a:gd name="T101" fmla="*/ 1041 h 3187"/>
                <a:gd name="T102" fmla="*/ 1112 w 1360"/>
                <a:gd name="T103" fmla="*/ 971 h 3187"/>
                <a:gd name="T104" fmla="*/ 1156 w 1360"/>
                <a:gd name="T105" fmla="*/ 828 h 3187"/>
                <a:gd name="T106" fmla="*/ 1195 w 1360"/>
                <a:gd name="T107" fmla="*/ 715 h 3187"/>
                <a:gd name="T108" fmla="*/ 1254 w 1360"/>
                <a:gd name="T109" fmla="*/ 733 h 3187"/>
                <a:gd name="T110" fmla="*/ 1330 w 1360"/>
                <a:gd name="T111" fmla="*/ 721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0" h="3187">
                  <a:moveTo>
                    <a:pt x="1336" y="668"/>
                  </a:moveTo>
                  <a:cubicBezTo>
                    <a:pt x="1333" y="656"/>
                    <a:pt x="1337" y="645"/>
                    <a:pt x="1330" y="637"/>
                  </a:cubicBezTo>
                  <a:cubicBezTo>
                    <a:pt x="1322" y="633"/>
                    <a:pt x="1300" y="628"/>
                    <a:pt x="1301" y="613"/>
                  </a:cubicBezTo>
                  <a:cubicBezTo>
                    <a:pt x="1306" y="594"/>
                    <a:pt x="1306" y="590"/>
                    <a:pt x="1306" y="590"/>
                  </a:cubicBezTo>
                  <a:cubicBezTo>
                    <a:pt x="1306" y="590"/>
                    <a:pt x="1287" y="585"/>
                    <a:pt x="1295" y="571"/>
                  </a:cubicBezTo>
                  <a:cubicBezTo>
                    <a:pt x="1307" y="552"/>
                    <a:pt x="1323" y="545"/>
                    <a:pt x="1320" y="533"/>
                  </a:cubicBezTo>
                  <a:cubicBezTo>
                    <a:pt x="1317" y="518"/>
                    <a:pt x="1310" y="502"/>
                    <a:pt x="1310" y="502"/>
                  </a:cubicBezTo>
                  <a:cubicBezTo>
                    <a:pt x="1310" y="502"/>
                    <a:pt x="1315" y="480"/>
                    <a:pt x="1308" y="464"/>
                  </a:cubicBezTo>
                  <a:cubicBezTo>
                    <a:pt x="1301" y="452"/>
                    <a:pt x="1268" y="435"/>
                    <a:pt x="1269" y="412"/>
                  </a:cubicBezTo>
                  <a:cubicBezTo>
                    <a:pt x="1270" y="393"/>
                    <a:pt x="1274" y="386"/>
                    <a:pt x="1274" y="386"/>
                  </a:cubicBezTo>
                  <a:cubicBezTo>
                    <a:pt x="1286" y="379"/>
                    <a:pt x="1286" y="379"/>
                    <a:pt x="1286" y="379"/>
                  </a:cubicBezTo>
                  <a:cubicBezTo>
                    <a:pt x="1283" y="356"/>
                    <a:pt x="1283" y="356"/>
                    <a:pt x="1283" y="356"/>
                  </a:cubicBezTo>
                  <a:cubicBezTo>
                    <a:pt x="1246" y="346"/>
                    <a:pt x="1246" y="346"/>
                    <a:pt x="1246" y="346"/>
                  </a:cubicBezTo>
                  <a:cubicBezTo>
                    <a:pt x="1246" y="346"/>
                    <a:pt x="1254" y="324"/>
                    <a:pt x="1248" y="304"/>
                  </a:cubicBezTo>
                  <a:cubicBezTo>
                    <a:pt x="1245" y="289"/>
                    <a:pt x="1238" y="277"/>
                    <a:pt x="1242" y="262"/>
                  </a:cubicBezTo>
                  <a:cubicBezTo>
                    <a:pt x="1247" y="247"/>
                    <a:pt x="1265" y="248"/>
                    <a:pt x="1258" y="236"/>
                  </a:cubicBezTo>
                  <a:cubicBezTo>
                    <a:pt x="1251" y="224"/>
                    <a:pt x="1219" y="192"/>
                    <a:pt x="1219" y="192"/>
                  </a:cubicBezTo>
                  <a:cubicBezTo>
                    <a:pt x="1207" y="203"/>
                    <a:pt x="1207" y="203"/>
                    <a:pt x="1207" y="203"/>
                  </a:cubicBezTo>
                  <a:cubicBezTo>
                    <a:pt x="1207" y="203"/>
                    <a:pt x="1205" y="165"/>
                    <a:pt x="1173" y="148"/>
                  </a:cubicBezTo>
                  <a:cubicBezTo>
                    <a:pt x="1140" y="127"/>
                    <a:pt x="1095" y="117"/>
                    <a:pt x="1095" y="117"/>
                  </a:cubicBezTo>
                  <a:cubicBezTo>
                    <a:pt x="1081" y="101"/>
                    <a:pt x="1081" y="101"/>
                    <a:pt x="1081" y="101"/>
                  </a:cubicBezTo>
                  <a:cubicBezTo>
                    <a:pt x="1066" y="101"/>
                    <a:pt x="1066" y="101"/>
                    <a:pt x="1066" y="101"/>
                  </a:cubicBezTo>
                  <a:cubicBezTo>
                    <a:pt x="1059" y="89"/>
                    <a:pt x="1059" y="89"/>
                    <a:pt x="1059" y="89"/>
                  </a:cubicBezTo>
                  <a:cubicBezTo>
                    <a:pt x="1045" y="84"/>
                    <a:pt x="1045" y="84"/>
                    <a:pt x="1045" y="84"/>
                  </a:cubicBezTo>
                  <a:cubicBezTo>
                    <a:pt x="1038" y="57"/>
                    <a:pt x="1038" y="57"/>
                    <a:pt x="1038" y="57"/>
                  </a:cubicBezTo>
                  <a:cubicBezTo>
                    <a:pt x="1023" y="57"/>
                    <a:pt x="1023" y="57"/>
                    <a:pt x="1023" y="57"/>
                  </a:cubicBezTo>
                  <a:cubicBezTo>
                    <a:pt x="990" y="40"/>
                    <a:pt x="990" y="40"/>
                    <a:pt x="990" y="40"/>
                  </a:cubicBezTo>
                  <a:cubicBezTo>
                    <a:pt x="988" y="20"/>
                    <a:pt x="988" y="20"/>
                    <a:pt x="988" y="20"/>
                  </a:cubicBezTo>
                  <a:cubicBezTo>
                    <a:pt x="977" y="8"/>
                    <a:pt x="977" y="8"/>
                    <a:pt x="977" y="8"/>
                  </a:cubicBezTo>
                  <a:cubicBezTo>
                    <a:pt x="958" y="8"/>
                    <a:pt x="958" y="8"/>
                    <a:pt x="958" y="8"/>
                  </a:cubicBezTo>
                  <a:cubicBezTo>
                    <a:pt x="959" y="0"/>
                    <a:pt x="959" y="0"/>
                    <a:pt x="959" y="0"/>
                  </a:cubicBezTo>
                  <a:cubicBezTo>
                    <a:pt x="917" y="6"/>
                    <a:pt x="917" y="6"/>
                    <a:pt x="917" y="6"/>
                  </a:cubicBezTo>
                  <a:cubicBezTo>
                    <a:pt x="917" y="6"/>
                    <a:pt x="938" y="37"/>
                    <a:pt x="941" y="60"/>
                  </a:cubicBezTo>
                  <a:cubicBezTo>
                    <a:pt x="943" y="87"/>
                    <a:pt x="916" y="120"/>
                    <a:pt x="916" y="120"/>
                  </a:cubicBezTo>
                  <a:cubicBezTo>
                    <a:pt x="941" y="137"/>
                    <a:pt x="941" y="137"/>
                    <a:pt x="941" y="137"/>
                  </a:cubicBezTo>
                  <a:cubicBezTo>
                    <a:pt x="917" y="170"/>
                    <a:pt x="917" y="170"/>
                    <a:pt x="917" y="170"/>
                  </a:cubicBezTo>
                  <a:cubicBezTo>
                    <a:pt x="840" y="132"/>
                    <a:pt x="840" y="132"/>
                    <a:pt x="840" y="132"/>
                  </a:cubicBezTo>
                  <a:cubicBezTo>
                    <a:pt x="799" y="138"/>
                    <a:pt x="799" y="138"/>
                    <a:pt x="799" y="138"/>
                  </a:cubicBezTo>
                  <a:cubicBezTo>
                    <a:pt x="785" y="122"/>
                    <a:pt x="785" y="122"/>
                    <a:pt x="785" y="122"/>
                  </a:cubicBezTo>
                  <a:cubicBezTo>
                    <a:pt x="758" y="136"/>
                    <a:pt x="758" y="136"/>
                    <a:pt x="758" y="136"/>
                  </a:cubicBezTo>
                  <a:cubicBezTo>
                    <a:pt x="758" y="136"/>
                    <a:pt x="763" y="189"/>
                    <a:pt x="758" y="208"/>
                  </a:cubicBezTo>
                  <a:cubicBezTo>
                    <a:pt x="754" y="227"/>
                    <a:pt x="741" y="265"/>
                    <a:pt x="741" y="265"/>
                  </a:cubicBezTo>
                  <a:cubicBezTo>
                    <a:pt x="686" y="236"/>
                    <a:pt x="686" y="236"/>
                    <a:pt x="686" y="236"/>
                  </a:cubicBezTo>
                  <a:cubicBezTo>
                    <a:pt x="635" y="287"/>
                    <a:pt x="635" y="287"/>
                    <a:pt x="635" y="287"/>
                  </a:cubicBezTo>
                  <a:cubicBezTo>
                    <a:pt x="635" y="287"/>
                    <a:pt x="617" y="347"/>
                    <a:pt x="616" y="362"/>
                  </a:cubicBezTo>
                  <a:cubicBezTo>
                    <a:pt x="612" y="381"/>
                    <a:pt x="582" y="372"/>
                    <a:pt x="582" y="372"/>
                  </a:cubicBezTo>
                  <a:cubicBezTo>
                    <a:pt x="581" y="399"/>
                    <a:pt x="581" y="399"/>
                    <a:pt x="581" y="399"/>
                  </a:cubicBezTo>
                  <a:cubicBezTo>
                    <a:pt x="581" y="399"/>
                    <a:pt x="605" y="438"/>
                    <a:pt x="608" y="465"/>
                  </a:cubicBezTo>
                  <a:cubicBezTo>
                    <a:pt x="614" y="488"/>
                    <a:pt x="592" y="495"/>
                    <a:pt x="564" y="520"/>
                  </a:cubicBezTo>
                  <a:cubicBezTo>
                    <a:pt x="541" y="542"/>
                    <a:pt x="547" y="562"/>
                    <a:pt x="539" y="584"/>
                  </a:cubicBezTo>
                  <a:cubicBezTo>
                    <a:pt x="530" y="607"/>
                    <a:pt x="512" y="610"/>
                    <a:pt x="512" y="610"/>
                  </a:cubicBezTo>
                  <a:cubicBezTo>
                    <a:pt x="521" y="656"/>
                    <a:pt x="521" y="656"/>
                    <a:pt x="521" y="656"/>
                  </a:cubicBezTo>
                  <a:cubicBezTo>
                    <a:pt x="474" y="688"/>
                    <a:pt x="474" y="688"/>
                    <a:pt x="474" y="688"/>
                  </a:cubicBezTo>
                  <a:cubicBezTo>
                    <a:pt x="429" y="694"/>
                    <a:pt x="429" y="694"/>
                    <a:pt x="429" y="694"/>
                  </a:cubicBezTo>
                  <a:cubicBezTo>
                    <a:pt x="441" y="767"/>
                    <a:pt x="441" y="767"/>
                    <a:pt x="441" y="767"/>
                  </a:cubicBezTo>
                  <a:cubicBezTo>
                    <a:pt x="431" y="809"/>
                    <a:pt x="431" y="809"/>
                    <a:pt x="431" y="809"/>
                  </a:cubicBezTo>
                  <a:cubicBezTo>
                    <a:pt x="432" y="881"/>
                    <a:pt x="432" y="881"/>
                    <a:pt x="432" y="881"/>
                  </a:cubicBezTo>
                  <a:cubicBezTo>
                    <a:pt x="416" y="900"/>
                    <a:pt x="416" y="900"/>
                    <a:pt x="416" y="900"/>
                  </a:cubicBezTo>
                  <a:cubicBezTo>
                    <a:pt x="411" y="934"/>
                    <a:pt x="411" y="934"/>
                    <a:pt x="411" y="934"/>
                  </a:cubicBezTo>
                  <a:cubicBezTo>
                    <a:pt x="338" y="1045"/>
                    <a:pt x="338" y="1045"/>
                    <a:pt x="338" y="1045"/>
                  </a:cubicBezTo>
                  <a:cubicBezTo>
                    <a:pt x="385" y="1082"/>
                    <a:pt x="385" y="1082"/>
                    <a:pt x="385" y="1082"/>
                  </a:cubicBezTo>
                  <a:cubicBezTo>
                    <a:pt x="386" y="1135"/>
                    <a:pt x="386" y="1135"/>
                    <a:pt x="386" y="1135"/>
                  </a:cubicBezTo>
                  <a:cubicBezTo>
                    <a:pt x="366" y="1180"/>
                    <a:pt x="366" y="1180"/>
                    <a:pt x="366" y="1180"/>
                  </a:cubicBezTo>
                  <a:cubicBezTo>
                    <a:pt x="366" y="1180"/>
                    <a:pt x="300" y="1154"/>
                    <a:pt x="262" y="1164"/>
                  </a:cubicBezTo>
                  <a:cubicBezTo>
                    <a:pt x="220" y="1173"/>
                    <a:pt x="174" y="1271"/>
                    <a:pt x="174" y="1271"/>
                  </a:cubicBezTo>
                  <a:cubicBezTo>
                    <a:pt x="184" y="1302"/>
                    <a:pt x="184" y="1302"/>
                    <a:pt x="184" y="1302"/>
                  </a:cubicBezTo>
                  <a:cubicBezTo>
                    <a:pt x="152" y="1342"/>
                    <a:pt x="152" y="1342"/>
                    <a:pt x="152" y="1342"/>
                  </a:cubicBezTo>
                  <a:cubicBezTo>
                    <a:pt x="176" y="1408"/>
                    <a:pt x="176" y="1408"/>
                    <a:pt x="176" y="1408"/>
                  </a:cubicBezTo>
                  <a:cubicBezTo>
                    <a:pt x="160" y="1431"/>
                    <a:pt x="160" y="1431"/>
                    <a:pt x="160" y="1431"/>
                  </a:cubicBezTo>
                  <a:cubicBezTo>
                    <a:pt x="169" y="1469"/>
                    <a:pt x="169" y="1469"/>
                    <a:pt x="169" y="1469"/>
                  </a:cubicBezTo>
                  <a:cubicBezTo>
                    <a:pt x="156" y="1499"/>
                    <a:pt x="156" y="1499"/>
                    <a:pt x="156" y="1499"/>
                  </a:cubicBezTo>
                  <a:cubicBezTo>
                    <a:pt x="179" y="1581"/>
                    <a:pt x="179" y="1581"/>
                    <a:pt x="179" y="1581"/>
                  </a:cubicBezTo>
                  <a:cubicBezTo>
                    <a:pt x="154" y="1706"/>
                    <a:pt x="154" y="1706"/>
                    <a:pt x="154" y="1706"/>
                  </a:cubicBezTo>
                  <a:cubicBezTo>
                    <a:pt x="187" y="1742"/>
                    <a:pt x="187" y="1742"/>
                    <a:pt x="187" y="1742"/>
                  </a:cubicBezTo>
                  <a:cubicBezTo>
                    <a:pt x="187" y="1742"/>
                    <a:pt x="205" y="1754"/>
                    <a:pt x="219" y="1766"/>
                  </a:cubicBezTo>
                  <a:cubicBezTo>
                    <a:pt x="230" y="1782"/>
                    <a:pt x="233" y="1797"/>
                    <a:pt x="219" y="1839"/>
                  </a:cubicBezTo>
                  <a:cubicBezTo>
                    <a:pt x="210" y="1880"/>
                    <a:pt x="181" y="1856"/>
                    <a:pt x="181" y="1856"/>
                  </a:cubicBezTo>
                  <a:cubicBezTo>
                    <a:pt x="151" y="1866"/>
                    <a:pt x="151" y="1866"/>
                    <a:pt x="151" y="1866"/>
                  </a:cubicBezTo>
                  <a:cubicBezTo>
                    <a:pt x="165" y="1890"/>
                    <a:pt x="165" y="1890"/>
                    <a:pt x="165" y="1890"/>
                  </a:cubicBezTo>
                  <a:cubicBezTo>
                    <a:pt x="171" y="1921"/>
                    <a:pt x="171" y="1921"/>
                    <a:pt x="171" y="1921"/>
                  </a:cubicBezTo>
                  <a:cubicBezTo>
                    <a:pt x="171" y="1921"/>
                    <a:pt x="191" y="1971"/>
                    <a:pt x="197" y="1998"/>
                  </a:cubicBezTo>
                  <a:cubicBezTo>
                    <a:pt x="207" y="2026"/>
                    <a:pt x="178" y="2013"/>
                    <a:pt x="173" y="2028"/>
                  </a:cubicBezTo>
                  <a:cubicBezTo>
                    <a:pt x="169" y="2043"/>
                    <a:pt x="183" y="2055"/>
                    <a:pt x="170" y="2100"/>
                  </a:cubicBezTo>
                  <a:cubicBezTo>
                    <a:pt x="153" y="2142"/>
                    <a:pt x="117" y="2121"/>
                    <a:pt x="101" y="2132"/>
                  </a:cubicBezTo>
                  <a:cubicBezTo>
                    <a:pt x="86" y="2142"/>
                    <a:pt x="108" y="2147"/>
                    <a:pt x="103" y="2166"/>
                  </a:cubicBezTo>
                  <a:cubicBezTo>
                    <a:pt x="103" y="2181"/>
                    <a:pt x="84" y="2177"/>
                    <a:pt x="76" y="2188"/>
                  </a:cubicBezTo>
                  <a:cubicBezTo>
                    <a:pt x="65" y="2195"/>
                    <a:pt x="92" y="2261"/>
                    <a:pt x="92" y="2261"/>
                  </a:cubicBezTo>
                  <a:cubicBezTo>
                    <a:pt x="92" y="2261"/>
                    <a:pt x="79" y="2291"/>
                    <a:pt x="70" y="2314"/>
                  </a:cubicBezTo>
                  <a:cubicBezTo>
                    <a:pt x="62" y="2340"/>
                    <a:pt x="57" y="2359"/>
                    <a:pt x="42" y="2358"/>
                  </a:cubicBezTo>
                  <a:cubicBezTo>
                    <a:pt x="27" y="2357"/>
                    <a:pt x="40" y="2327"/>
                    <a:pt x="37" y="2308"/>
                  </a:cubicBezTo>
                  <a:cubicBezTo>
                    <a:pt x="34" y="2293"/>
                    <a:pt x="7" y="2307"/>
                    <a:pt x="7" y="2307"/>
                  </a:cubicBezTo>
                  <a:cubicBezTo>
                    <a:pt x="2" y="2333"/>
                    <a:pt x="2" y="2333"/>
                    <a:pt x="2" y="2333"/>
                  </a:cubicBezTo>
                  <a:cubicBezTo>
                    <a:pt x="2" y="2333"/>
                    <a:pt x="13" y="2349"/>
                    <a:pt x="12" y="2364"/>
                  </a:cubicBezTo>
                  <a:cubicBezTo>
                    <a:pt x="12" y="2376"/>
                    <a:pt x="0" y="2387"/>
                    <a:pt x="0" y="2387"/>
                  </a:cubicBezTo>
                  <a:cubicBezTo>
                    <a:pt x="0" y="2387"/>
                    <a:pt x="16" y="2437"/>
                    <a:pt x="16" y="2449"/>
                  </a:cubicBezTo>
                  <a:cubicBezTo>
                    <a:pt x="15" y="2460"/>
                    <a:pt x="0" y="2459"/>
                    <a:pt x="0" y="2459"/>
                  </a:cubicBezTo>
                  <a:cubicBezTo>
                    <a:pt x="3" y="2471"/>
                    <a:pt x="3" y="2471"/>
                    <a:pt x="3" y="2471"/>
                  </a:cubicBezTo>
                  <a:cubicBezTo>
                    <a:pt x="3" y="2471"/>
                    <a:pt x="19" y="2464"/>
                    <a:pt x="26" y="2468"/>
                  </a:cubicBezTo>
                  <a:cubicBezTo>
                    <a:pt x="30" y="2472"/>
                    <a:pt x="25" y="2487"/>
                    <a:pt x="25" y="2487"/>
                  </a:cubicBezTo>
                  <a:cubicBezTo>
                    <a:pt x="33" y="2488"/>
                    <a:pt x="33" y="2488"/>
                    <a:pt x="33" y="2488"/>
                  </a:cubicBezTo>
                  <a:cubicBezTo>
                    <a:pt x="45" y="2454"/>
                    <a:pt x="45" y="2454"/>
                    <a:pt x="45" y="2454"/>
                  </a:cubicBezTo>
                  <a:cubicBezTo>
                    <a:pt x="56" y="2466"/>
                    <a:pt x="56" y="2466"/>
                    <a:pt x="56" y="2466"/>
                  </a:cubicBezTo>
                  <a:cubicBezTo>
                    <a:pt x="28" y="2499"/>
                    <a:pt x="28" y="2499"/>
                    <a:pt x="28" y="2499"/>
                  </a:cubicBezTo>
                  <a:cubicBezTo>
                    <a:pt x="28" y="2507"/>
                    <a:pt x="28" y="2507"/>
                    <a:pt x="28" y="2507"/>
                  </a:cubicBezTo>
                  <a:cubicBezTo>
                    <a:pt x="82" y="2479"/>
                    <a:pt x="82" y="2479"/>
                    <a:pt x="82" y="2479"/>
                  </a:cubicBezTo>
                  <a:cubicBezTo>
                    <a:pt x="73" y="2497"/>
                    <a:pt x="73" y="2497"/>
                    <a:pt x="73" y="2497"/>
                  </a:cubicBezTo>
                  <a:cubicBezTo>
                    <a:pt x="80" y="2513"/>
                    <a:pt x="80" y="2513"/>
                    <a:pt x="80" y="2513"/>
                  </a:cubicBezTo>
                  <a:cubicBezTo>
                    <a:pt x="66" y="2574"/>
                    <a:pt x="66" y="2574"/>
                    <a:pt x="66" y="2574"/>
                  </a:cubicBezTo>
                  <a:cubicBezTo>
                    <a:pt x="54" y="2596"/>
                    <a:pt x="54" y="2596"/>
                    <a:pt x="54" y="2596"/>
                  </a:cubicBezTo>
                  <a:cubicBezTo>
                    <a:pt x="68" y="2612"/>
                    <a:pt x="68" y="2612"/>
                    <a:pt x="68" y="2612"/>
                  </a:cubicBezTo>
                  <a:cubicBezTo>
                    <a:pt x="49" y="2630"/>
                    <a:pt x="49" y="2630"/>
                    <a:pt x="49" y="2630"/>
                  </a:cubicBezTo>
                  <a:cubicBezTo>
                    <a:pt x="67" y="2631"/>
                    <a:pt x="67" y="2631"/>
                    <a:pt x="67" y="2631"/>
                  </a:cubicBezTo>
                  <a:cubicBezTo>
                    <a:pt x="71" y="2631"/>
                    <a:pt x="77" y="2658"/>
                    <a:pt x="77" y="2670"/>
                  </a:cubicBezTo>
                  <a:cubicBezTo>
                    <a:pt x="76" y="2685"/>
                    <a:pt x="79" y="2708"/>
                    <a:pt x="86" y="2708"/>
                  </a:cubicBezTo>
                  <a:cubicBezTo>
                    <a:pt x="94" y="2709"/>
                    <a:pt x="98" y="2686"/>
                    <a:pt x="98" y="2686"/>
                  </a:cubicBezTo>
                  <a:cubicBezTo>
                    <a:pt x="97" y="2717"/>
                    <a:pt x="97" y="2717"/>
                    <a:pt x="97" y="2717"/>
                  </a:cubicBezTo>
                  <a:cubicBezTo>
                    <a:pt x="104" y="2721"/>
                    <a:pt x="104" y="2721"/>
                    <a:pt x="104" y="2721"/>
                  </a:cubicBezTo>
                  <a:cubicBezTo>
                    <a:pt x="96" y="2743"/>
                    <a:pt x="96" y="2743"/>
                    <a:pt x="96" y="2743"/>
                  </a:cubicBezTo>
                  <a:cubicBezTo>
                    <a:pt x="114" y="2752"/>
                    <a:pt x="114" y="2752"/>
                    <a:pt x="114" y="2752"/>
                  </a:cubicBezTo>
                  <a:cubicBezTo>
                    <a:pt x="113" y="2775"/>
                    <a:pt x="113" y="2775"/>
                    <a:pt x="113" y="2775"/>
                  </a:cubicBezTo>
                  <a:cubicBezTo>
                    <a:pt x="127" y="2794"/>
                    <a:pt x="127" y="2794"/>
                    <a:pt x="127" y="2794"/>
                  </a:cubicBezTo>
                  <a:cubicBezTo>
                    <a:pt x="126" y="2810"/>
                    <a:pt x="126" y="2810"/>
                    <a:pt x="126" y="2810"/>
                  </a:cubicBezTo>
                  <a:cubicBezTo>
                    <a:pt x="147" y="2841"/>
                    <a:pt x="147" y="2841"/>
                    <a:pt x="147" y="2841"/>
                  </a:cubicBezTo>
                  <a:cubicBezTo>
                    <a:pt x="155" y="2838"/>
                    <a:pt x="155" y="2838"/>
                    <a:pt x="155" y="2838"/>
                  </a:cubicBezTo>
                  <a:cubicBezTo>
                    <a:pt x="155" y="2838"/>
                    <a:pt x="161" y="2880"/>
                    <a:pt x="172" y="2885"/>
                  </a:cubicBezTo>
                  <a:cubicBezTo>
                    <a:pt x="186" y="2893"/>
                    <a:pt x="191" y="2878"/>
                    <a:pt x="191" y="2878"/>
                  </a:cubicBezTo>
                  <a:cubicBezTo>
                    <a:pt x="191" y="2878"/>
                    <a:pt x="200" y="2909"/>
                    <a:pt x="200" y="2920"/>
                  </a:cubicBezTo>
                  <a:cubicBezTo>
                    <a:pt x="199" y="2932"/>
                    <a:pt x="177" y="2927"/>
                    <a:pt x="177" y="2927"/>
                  </a:cubicBezTo>
                  <a:cubicBezTo>
                    <a:pt x="177" y="2927"/>
                    <a:pt x="174" y="2911"/>
                    <a:pt x="159" y="2922"/>
                  </a:cubicBezTo>
                  <a:cubicBezTo>
                    <a:pt x="143" y="2933"/>
                    <a:pt x="176" y="2950"/>
                    <a:pt x="176" y="2950"/>
                  </a:cubicBezTo>
                  <a:cubicBezTo>
                    <a:pt x="176" y="2950"/>
                    <a:pt x="186" y="2969"/>
                    <a:pt x="179" y="2977"/>
                  </a:cubicBezTo>
                  <a:cubicBezTo>
                    <a:pt x="167" y="2984"/>
                    <a:pt x="153" y="2964"/>
                    <a:pt x="146" y="2960"/>
                  </a:cubicBezTo>
                  <a:cubicBezTo>
                    <a:pt x="139" y="2952"/>
                    <a:pt x="127" y="2951"/>
                    <a:pt x="123" y="2955"/>
                  </a:cubicBezTo>
                  <a:cubicBezTo>
                    <a:pt x="120" y="2959"/>
                    <a:pt x="138" y="2967"/>
                    <a:pt x="138" y="2967"/>
                  </a:cubicBezTo>
                  <a:cubicBezTo>
                    <a:pt x="141" y="2983"/>
                    <a:pt x="141" y="2983"/>
                    <a:pt x="141" y="2983"/>
                  </a:cubicBezTo>
                  <a:cubicBezTo>
                    <a:pt x="141" y="2983"/>
                    <a:pt x="162" y="3014"/>
                    <a:pt x="172" y="3030"/>
                  </a:cubicBezTo>
                  <a:cubicBezTo>
                    <a:pt x="183" y="3046"/>
                    <a:pt x="182" y="3061"/>
                    <a:pt x="182" y="3061"/>
                  </a:cubicBezTo>
                  <a:cubicBezTo>
                    <a:pt x="197" y="3066"/>
                    <a:pt x="197" y="3066"/>
                    <a:pt x="197" y="3066"/>
                  </a:cubicBezTo>
                  <a:cubicBezTo>
                    <a:pt x="192" y="3084"/>
                    <a:pt x="192" y="3084"/>
                    <a:pt x="192" y="3084"/>
                  </a:cubicBezTo>
                  <a:cubicBezTo>
                    <a:pt x="192" y="3084"/>
                    <a:pt x="204" y="3085"/>
                    <a:pt x="210" y="3104"/>
                  </a:cubicBezTo>
                  <a:cubicBezTo>
                    <a:pt x="217" y="3120"/>
                    <a:pt x="191" y="3123"/>
                    <a:pt x="191" y="3123"/>
                  </a:cubicBezTo>
                  <a:cubicBezTo>
                    <a:pt x="190" y="3145"/>
                    <a:pt x="190" y="3145"/>
                    <a:pt x="190" y="3145"/>
                  </a:cubicBezTo>
                  <a:cubicBezTo>
                    <a:pt x="190" y="3145"/>
                    <a:pt x="200" y="3154"/>
                    <a:pt x="196" y="3165"/>
                  </a:cubicBezTo>
                  <a:cubicBezTo>
                    <a:pt x="192" y="3172"/>
                    <a:pt x="181" y="3160"/>
                    <a:pt x="181" y="3160"/>
                  </a:cubicBezTo>
                  <a:cubicBezTo>
                    <a:pt x="177" y="3175"/>
                    <a:pt x="177" y="3175"/>
                    <a:pt x="177" y="3175"/>
                  </a:cubicBezTo>
                  <a:cubicBezTo>
                    <a:pt x="192" y="3172"/>
                    <a:pt x="192" y="3172"/>
                    <a:pt x="192" y="3172"/>
                  </a:cubicBezTo>
                  <a:cubicBezTo>
                    <a:pt x="192" y="3172"/>
                    <a:pt x="236" y="3186"/>
                    <a:pt x="251" y="3187"/>
                  </a:cubicBezTo>
                  <a:cubicBezTo>
                    <a:pt x="262" y="3187"/>
                    <a:pt x="282" y="3173"/>
                    <a:pt x="305" y="3166"/>
                  </a:cubicBezTo>
                  <a:cubicBezTo>
                    <a:pt x="327" y="3160"/>
                    <a:pt x="334" y="3175"/>
                    <a:pt x="334" y="3175"/>
                  </a:cubicBezTo>
                  <a:cubicBezTo>
                    <a:pt x="357" y="3173"/>
                    <a:pt x="357" y="3173"/>
                    <a:pt x="357" y="3173"/>
                  </a:cubicBezTo>
                  <a:cubicBezTo>
                    <a:pt x="357" y="3173"/>
                    <a:pt x="377" y="3143"/>
                    <a:pt x="381" y="3124"/>
                  </a:cubicBezTo>
                  <a:cubicBezTo>
                    <a:pt x="386" y="3109"/>
                    <a:pt x="356" y="3104"/>
                    <a:pt x="357" y="3085"/>
                  </a:cubicBezTo>
                  <a:cubicBezTo>
                    <a:pt x="358" y="3069"/>
                    <a:pt x="386" y="3032"/>
                    <a:pt x="393" y="3025"/>
                  </a:cubicBezTo>
                  <a:cubicBezTo>
                    <a:pt x="401" y="3022"/>
                    <a:pt x="423" y="3038"/>
                    <a:pt x="430" y="3035"/>
                  </a:cubicBezTo>
                  <a:cubicBezTo>
                    <a:pt x="438" y="3027"/>
                    <a:pt x="425" y="2996"/>
                    <a:pt x="425" y="2996"/>
                  </a:cubicBezTo>
                  <a:cubicBezTo>
                    <a:pt x="488" y="2995"/>
                    <a:pt x="488" y="2995"/>
                    <a:pt x="488" y="2995"/>
                  </a:cubicBezTo>
                  <a:cubicBezTo>
                    <a:pt x="514" y="3000"/>
                    <a:pt x="514" y="3000"/>
                    <a:pt x="514" y="3000"/>
                  </a:cubicBezTo>
                  <a:cubicBezTo>
                    <a:pt x="537" y="2986"/>
                    <a:pt x="537" y="2986"/>
                    <a:pt x="537" y="2986"/>
                  </a:cubicBezTo>
                  <a:cubicBezTo>
                    <a:pt x="573" y="3015"/>
                    <a:pt x="573" y="3015"/>
                    <a:pt x="573" y="3015"/>
                  </a:cubicBezTo>
                  <a:cubicBezTo>
                    <a:pt x="573" y="3015"/>
                    <a:pt x="590" y="2985"/>
                    <a:pt x="597" y="2981"/>
                  </a:cubicBezTo>
                  <a:cubicBezTo>
                    <a:pt x="602" y="2974"/>
                    <a:pt x="611" y="2921"/>
                    <a:pt x="611" y="2921"/>
                  </a:cubicBezTo>
                  <a:cubicBezTo>
                    <a:pt x="624" y="2887"/>
                    <a:pt x="624" y="2887"/>
                    <a:pt x="624" y="2887"/>
                  </a:cubicBezTo>
                  <a:cubicBezTo>
                    <a:pt x="636" y="2876"/>
                    <a:pt x="636" y="2876"/>
                    <a:pt x="636" y="2876"/>
                  </a:cubicBezTo>
                  <a:cubicBezTo>
                    <a:pt x="653" y="2820"/>
                    <a:pt x="653" y="2820"/>
                    <a:pt x="653" y="2820"/>
                  </a:cubicBezTo>
                  <a:cubicBezTo>
                    <a:pt x="647" y="2796"/>
                    <a:pt x="647" y="2796"/>
                    <a:pt x="647" y="2796"/>
                  </a:cubicBezTo>
                  <a:cubicBezTo>
                    <a:pt x="647" y="2796"/>
                    <a:pt x="658" y="2793"/>
                    <a:pt x="663" y="2782"/>
                  </a:cubicBezTo>
                  <a:cubicBezTo>
                    <a:pt x="667" y="2770"/>
                    <a:pt x="652" y="2762"/>
                    <a:pt x="652" y="2762"/>
                  </a:cubicBezTo>
                  <a:cubicBezTo>
                    <a:pt x="658" y="2713"/>
                    <a:pt x="658" y="2713"/>
                    <a:pt x="658" y="2713"/>
                  </a:cubicBezTo>
                  <a:cubicBezTo>
                    <a:pt x="658" y="2713"/>
                    <a:pt x="669" y="2717"/>
                    <a:pt x="678" y="2694"/>
                  </a:cubicBezTo>
                  <a:cubicBezTo>
                    <a:pt x="690" y="2676"/>
                    <a:pt x="657" y="2659"/>
                    <a:pt x="657" y="2659"/>
                  </a:cubicBezTo>
                  <a:cubicBezTo>
                    <a:pt x="665" y="2652"/>
                    <a:pt x="665" y="2652"/>
                    <a:pt x="665" y="2652"/>
                  </a:cubicBezTo>
                  <a:cubicBezTo>
                    <a:pt x="670" y="2618"/>
                    <a:pt x="670" y="2618"/>
                    <a:pt x="670" y="2618"/>
                  </a:cubicBezTo>
                  <a:cubicBezTo>
                    <a:pt x="664" y="2594"/>
                    <a:pt x="664" y="2594"/>
                    <a:pt x="664" y="2594"/>
                  </a:cubicBezTo>
                  <a:cubicBezTo>
                    <a:pt x="649" y="2594"/>
                    <a:pt x="649" y="2594"/>
                    <a:pt x="649" y="2594"/>
                  </a:cubicBezTo>
                  <a:cubicBezTo>
                    <a:pt x="649" y="2594"/>
                    <a:pt x="649" y="2586"/>
                    <a:pt x="661" y="2583"/>
                  </a:cubicBezTo>
                  <a:cubicBezTo>
                    <a:pt x="676" y="2583"/>
                    <a:pt x="686" y="2595"/>
                    <a:pt x="686" y="2595"/>
                  </a:cubicBezTo>
                  <a:cubicBezTo>
                    <a:pt x="684" y="2572"/>
                    <a:pt x="684" y="2572"/>
                    <a:pt x="684" y="2572"/>
                  </a:cubicBezTo>
                  <a:cubicBezTo>
                    <a:pt x="669" y="2564"/>
                    <a:pt x="669" y="2564"/>
                    <a:pt x="669" y="2564"/>
                  </a:cubicBezTo>
                  <a:cubicBezTo>
                    <a:pt x="680" y="2561"/>
                    <a:pt x="680" y="2561"/>
                    <a:pt x="680" y="2561"/>
                  </a:cubicBezTo>
                  <a:cubicBezTo>
                    <a:pt x="680" y="2561"/>
                    <a:pt x="682" y="2534"/>
                    <a:pt x="690" y="2519"/>
                  </a:cubicBezTo>
                  <a:cubicBezTo>
                    <a:pt x="702" y="2504"/>
                    <a:pt x="669" y="2488"/>
                    <a:pt x="669" y="2488"/>
                  </a:cubicBezTo>
                  <a:cubicBezTo>
                    <a:pt x="680" y="2484"/>
                    <a:pt x="680" y="2484"/>
                    <a:pt x="680" y="2484"/>
                  </a:cubicBezTo>
                  <a:cubicBezTo>
                    <a:pt x="670" y="2465"/>
                    <a:pt x="670" y="2465"/>
                    <a:pt x="670" y="2465"/>
                  </a:cubicBezTo>
                  <a:cubicBezTo>
                    <a:pt x="670" y="2465"/>
                    <a:pt x="692" y="2473"/>
                    <a:pt x="704" y="2447"/>
                  </a:cubicBezTo>
                  <a:cubicBezTo>
                    <a:pt x="713" y="2421"/>
                    <a:pt x="642" y="2417"/>
                    <a:pt x="642" y="2417"/>
                  </a:cubicBezTo>
                  <a:cubicBezTo>
                    <a:pt x="638" y="2429"/>
                    <a:pt x="638" y="2429"/>
                    <a:pt x="638" y="2429"/>
                  </a:cubicBezTo>
                  <a:cubicBezTo>
                    <a:pt x="616" y="2424"/>
                    <a:pt x="616" y="2424"/>
                    <a:pt x="616" y="2424"/>
                  </a:cubicBezTo>
                  <a:cubicBezTo>
                    <a:pt x="616" y="2408"/>
                    <a:pt x="616" y="2408"/>
                    <a:pt x="616" y="2408"/>
                  </a:cubicBezTo>
                  <a:cubicBezTo>
                    <a:pt x="672" y="2411"/>
                    <a:pt x="672" y="2411"/>
                    <a:pt x="672" y="2411"/>
                  </a:cubicBezTo>
                  <a:cubicBezTo>
                    <a:pt x="683" y="2412"/>
                    <a:pt x="705" y="2424"/>
                    <a:pt x="705" y="2424"/>
                  </a:cubicBezTo>
                  <a:cubicBezTo>
                    <a:pt x="714" y="2405"/>
                    <a:pt x="714" y="2405"/>
                    <a:pt x="714" y="2405"/>
                  </a:cubicBezTo>
                  <a:cubicBezTo>
                    <a:pt x="711" y="2382"/>
                    <a:pt x="711" y="2382"/>
                    <a:pt x="711" y="2382"/>
                  </a:cubicBezTo>
                  <a:cubicBezTo>
                    <a:pt x="729" y="2395"/>
                    <a:pt x="729" y="2395"/>
                    <a:pt x="729" y="2395"/>
                  </a:cubicBezTo>
                  <a:cubicBezTo>
                    <a:pt x="729" y="2395"/>
                    <a:pt x="744" y="2392"/>
                    <a:pt x="748" y="2392"/>
                  </a:cubicBezTo>
                  <a:cubicBezTo>
                    <a:pt x="752" y="2392"/>
                    <a:pt x="767" y="2377"/>
                    <a:pt x="767" y="2377"/>
                  </a:cubicBezTo>
                  <a:cubicBezTo>
                    <a:pt x="768" y="2358"/>
                    <a:pt x="768" y="2358"/>
                    <a:pt x="768" y="2358"/>
                  </a:cubicBezTo>
                  <a:cubicBezTo>
                    <a:pt x="779" y="2363"/>
                    <a:pt x="779" y="2363"/>
                    <a:pt x="779" y="2363"/>
                  </a:cubicBezTo>
                  <a:cubicBezTo>
                    <a:pt x="785" y="2309"/>
                    <a:pt x="785" y="2309"/>
                    <a:pt x="785" y="2309"/>
                  </a:cubicBezTo>
                  <a:cubicBezTo>
                    <a:pt x="796" y="2314"/>
                    <a:pt x="796" y="2314"/>
                    <a:pt x="796" y="2314"/>
                  </a:cubicBezTo>
                  <a:cubicBezTo>
                    <a:pt x="802" y="2349"/>
                    <a:pt x="802" y="2349"/>
                    <a:pt x="802" y="2349"/>
                  </a:cubicBezTo>
                  <a:cubicBezTo>
                    <a:pt x="828" y="2354"/>
                    <a:pt x="828" y="2354"/>
                    <a:pt x="828" y="2354"/>
                  </a:cubicBezTo>
                  <a:cubicBezTo>
                    <a:pt x="834" y="2319"/>
                    <a:pt x="834" y="2319"/>
                    <a:pt x="834" y="2319"/>
                  </a:cubicBezTo>
                  <a:cubicBezTo>
                    <a:pt x="834" y="2319"/>
                    <a:pt x="841" y="2320"/>
                    <a:pt x="849" y="2316"/>
                  </a:cubicBezTo>
                  <a:cubicBezTo>
                    <a:pt x="853" y="2313"/>
                    <a:pt x="853" y="2297"/>
                    <a:pt x="853" y="2297"/>
                  </a:cubicBezTo>
                  <a:cubicBezTo>
                    <a:pt x="868" y="2294"/>
                    <a:pt x="868" y="2294"/>
                    <a:pt x="868" y="2294"/>
                  </a:cubicBezTo>
                  <a:cubicBezTo>
                    <a:pt x="876" y="2287"/>
                    <a:pt x="876" y="2287"/>
                    <a:pt x="876" y="2287"/>
                  </a:cubicBezTo>
                  <a:cubicBezTo>
                    <a:pt x="865" y="2283"/>
                    <a:pt x="865" y="2283"/>
                    <a:pt x="865" y="2283"/>
                  </a:cubicBezTo>
                  <a:cubicBezTo>
                    <a:pt x="859" y="2263"/>
                    <a:pt x="859" y="2263"/>
                    <a:pt x="859" y="2263"/>
                  </a:cubicBezTo>
                  <a:cubicBezTo>
                    <a:pt x="837" y="2243"/>
                    <a:pt x="837" y="2243"/>
                    <a:pt x="837" y="2243"/>
                  </a:cubicBezTo>
                  <a:cubicBezTo>
                    <a:pt x="845" y="2232"/>
                    <a:pt x="845" y="2232"/>
                    <a:pt x="845" y="2232"/>
                  </a:cubicBezTo>
                  <a:cubicBezTo>
                    <a:pt x="864" y="2233"/>
                    <a:pt x="864" y="2233"/>
                    <a:pt x="864" y="2233"/>
                  </a:cubicBezTo>
                  <a:cubicBezTo>
                    <a:pt x="915" y="2182"/>
                    <a:pt x="915" y="2182"/>
                    <a:pt x="915" y="2182"/>
                  </a:cubicBezTo>
                  <a:cubicBezTo>
                    <a:pt x="915" y="2170"/>
                    <a:pt x="915" y="2170"/>
                    <a:pt x="915" y="2170"/>
                  </a:cubicBezTo>
                  <a:cubicBezTo>
                    <a:pt x="946" y="2153"/>
                    <a:pt x="946" y="2153"/>
                    <a:pt x="946" y="2153"/>
                  </a:cubicBezTo>
                  <a:cubicBezTo>
                    <a:pt x="950" y="2149"/>
                    <a:pt x="950" y="2149"/>
                    <a:pt x="950" y="2149"/>
                  </a:cubicBezTo>
                  <a:cubicBezTo>
                    <a:pt x="920" y="2148"/>
                    <a:pt x="920" y="2148"/>
                    <a:pt x="920" y="2148"/>
                  </a:cubicBezTo>
                  <a:cubicBezTo>
                    <a:pt x="929" y="2125"/>
                    <a:pt x="929" y="2125"/>
                    <a:pt x="929" y="2125"/>
                  </a:cubicBezTo>
                  <a:cubicBezTo>
                    <a:pt x="947" y="2130"/>
                    <a:pt x="947" y="2130"/>
                    <a:pt x="947" y="2130"/>
                  </a:cubicBezTo>
                  <a:cubicBezTo>
                    <a:pt x="951" y="2118"/>
                    <a:pt x="951" y="2118"/>
                    <a:pt x="951" y="2118"/>
                  </a:cubicBezTo>
                  <a:cubicBezTo>
                    <a:pt x="929" y="2106"/>
                    <a:pt x="929" y="2106"/>
                    <a:pt x="929" y="2106"/>
                  </a:cubicBezTo>
                  <a:cubicBezTo>
                    <a:pt x="912" y="2067"/>
                    <a:pt x="912" y="2067"/>
                    <a:pt x="912" y="2067"/>
                  </a:cubicBezTo>
                  <a:cubicBezTo>
                    <a:pt x="883" y="2065"/>
                    <a:pt x="883" y="2065"/>
                    <a:pt x="883" y="2065"/>
                  </a:cubicBezTo>
                  <a:cubicBezTo>
                    <a:pt x="875" y="2065"/>
                    <a:pt x="865" y="2038"/>
                    <a:pt x="865" y="2038"/>
                  </a:cubicBezTo>
                  <a:cubicBezTo>
                    <a:pt x="866" y="2023"/>
                    <a:pt x="866" y="2023"/>
                    <a:pt x="866" y="2023"/>
                  </a:cubicBezTo>
                  <a:cubicBezTo>
                    <a:pt x="863" y="2015"/>
                    <a:pt x="863" y="2015"/>
                    <a:pt x="863" y="2015"/>
                  </a:cubicBezTo>
                  <a:cubicBezTo>
                    <a:pt x="847" y="2018"/>
                    <a:pt x="847" y="2018"/>
                    <a:pt x="847" y="2018"/>
                  </a:cubicBezTo>
                  <a:cubicBezTo>
                    <a:pt x="816" y="1978"/>
                    <a:pt x="816" y="1978"/>
                    <a:pt x="816" y="1978"/>
                  </a:cubicBezTo>
                  <a:cubicBezTo>
                    <a:pt x="816" y="1978"/>
                    <a:pt x="820" y="1963"/>
                    <a:pt x="809" y="1959"/>
                  </a:cubicBezTo>
                  <a:cubicBezTo>
                    <a:pt x="794" y="1954"/>
                    <a:pt x="778" y="1988"/>
                    <a:pt x="778" y="1988"/>
                  </a:cubicBezTo>
                  <a:cubicBezTo>
                    <a:pt x="767" y="1968"/>
                    <a:pt x="767" y="1968"/>
                    <a:pt x="767" y="1968"/>
                  </a:cubicBezTo>
                  <a:cubicBezTo>
                    <a:pt x="767" y="1968"/>
                    <a:pt x="775" y="1961"/>
                    <a:pt x="768" y="1953"/>
                  </a:cubicBezTo>
                  <a:cubicBezTo>
                    <a:pt x="757" y="1945"/>
                    <a:pt x="716" y="1950"/>
                    <a:pt x="716" y="1950"/>
                  </a:cubicBezTo>
                  <a:cubicBezTo>
                    <a:pt x="739" y="1929"/>
                    <a:pt x="739" y="1929"/>
                    <a:pt x="739" y="1929"/>
                  </a:cubicBezTo>
                  <a:cubicBezTo>
                    <a:pt x="726" y="1901"/>
                    <a:pt x="726" y="1901"/>
                    <a:pt x="726" y="1901"/>
                  </a:cubicBezTo>
                  <a:cubicBezTo>
                    <a:pt x="711" y="1897"/>
                    <a:pt x="711" y="1897"/>
                    <a:pt x="711" y="1897"/>
                  </a:cubicBezTo>
                  <a:cubicBezTo>
                    <a:pt x="719" y="1870"/>
                    <a:pt x="719" y="1870"/>
                    <a:pt x="719" y="1870"/>
                  </a:cubicBezTo>
                  <a:cubicBezTo>
                    <a:pt x="714" y="1832"/>
                    <a:pt x="714" y="1832"/>
                    <a:pt x="714" y="1832"/>
                  </a:cubicBezTo>
                  <a:cubicBezTo>
                    <a:pt x="714" y="1832"/>
                    <a:pt x="722" y="1813"/>
                    <a:pt x="723" y="1802"/>
                  </a:cubicBezTo>
                  <a:cubicBezTo>
                    <a:pt x="723" y="1794"/>
                    <a:pt x="705" y="1785"/>
                    <a:pt x="705" y="1785"/>
                  </a:cubicBezTo>
                  <a:cubicBezTo>
                    <a:pt x="714" y="1748"/>
                    <a:pt x="714" y="1748"/>
                    <a:pt x="714" y="1748"/>
                  </a:cubicBezTo>
                  <a:cubicBezTo>
                    <a:pt x="707" y="1743"/>
                    <a:pt x="707" y="1743"/>
                    <a:pt x="707" y="1743"/>
                  </a:cubicBezTo>
                  <a:cubicBezTo>
                    <a:pt x="718" y="1736"/>
                    <a:pt x="718" y="1736"/>
                    <a:pt x="718" y="1736"/>
                  </a:cubicBezTo>
                  <a:cubicBezTo>
                    <a:pt x="705" y="1705"/>
                    <a:pt x="705" y="1705"/>
                    <a:pt x="705" y="1705"/>
                  </a:cubicBezTo>
                  <a:cubicBezTo>
                    <a:pt x="726" y="1718"/>
                    <a:pt x="726" y="1718"/>
                    <a:pt x="726" y="1718"/>
                  </a:cubicBezTo>
                  <a:cubicBezTo>
                    <a:pt x="738" y="1707"/>
                    <a:pt x="738" y="1707"/>
                    <a:pt x="738" y="1707"/>
                  </a:cubicBezTo>
                  <a:cubicBezTo>
                    <a:pt x="738" y="1707"/>
                    <a:pt x="735" y="1691"/>
                    <a:pt x="728" y="1683"/>
                  </a:cubicBezTo>
                  <a:cubicBezTo>
                    <a:pt x="717" y="1679"/>
                    <a:pt x="726" y="1653"/>
                    <a:pt x="726" y="1653"/>
                  </a:cubicBezTo>
                  <a:cubicBezTo>
                    <a:pt x="737" y="1642"/>
                    <a:pt x="737" y="1642"/>
                    <a:pt x="737" y="1642"/>
                  </a:cubicBezTo>
                  <a:cubicBezTo>
                    <a:pt x="743" y="1600"/>
                    <a:pt x="743" y="1600"/>
                    <a:pt x="743" y="1600"/>
                  </a:cubicBezTo>
                  <a:cubicBezTo>
                    <a:pt x="758" y="1597"/>
                    <a:pt x="758" y="1597"/>
                    <a:pt x="758" y="1597"/>
                  </a:cubicBezTo>
                  <a:cubicBezTo>
                    <a:pt x="759" y="1585"/>
                    <a:pt x="759" y="1585"/>
                    <a:pt x="759" y="1585"/>
                  </a:cubicBezTo>
                  <a:cubicBezTo>
                    <a:pt x="740" y="1584"/>
                    <a:pt x="740" y="1584"/>
                    <a:pt x="740" y="1584"/>
                  </a:cubicBezTo>
                  <a:cubicBezTo>
                    <a:pt x="737" y="1569"/>
                    <a:pt x="737" y="1569"/>
                    <a:pt x="737" y="1569"/>
                  </a:cubicBezTo>
                  <a:cubicBezTo>
                    <a:pt x="729" y="1572"/>
                    <a:pt x="729" y="1572"/>
                    <a:pt x="729" y="1572"/>
                  </a:cubicBezTo>
                  <a:cubicBezTo>
                    <a:pt x="727" y="1538"/>
                    <a:pt x="727" y="1538"/>
                    <a:pt x="727" y="1538"/>
                  </a:cubicBezTo>
                  <a:cubicBezTo>
                    <a:pt x="720" y="1530"/>
                    <a:pt x="720" y="1530"/>
                    <a:pt x="720" y="1530"/>
                  </a:cubicBezTo>
                  <a:cubicBezTo>
                    <a:pt x="739" y="1523"/>
                    <a:pt x="739" y="1523"/>
                    <a:pt x="739" y="1523"/>
                  </a:cubicBezTo>
                  <a:cubicBezTo>
                    <a:pt x="749" y="1543"/>
                    <a:pt x="749" y="1543"/>
                    <a:pt x="749" y="1543"/>
                  </a:cubicBezTo>
                  <a:cubicBezTo>
                    <a:pt x="765" y="1540"/>
                    <a:pt x="765" y="1540"/>
                    <a:pt x="765" y="1540"/>
                  </a:cubicBezTo>
                  <a:cubicBezTo>
                    <a:pt x="757" y="1532"/>
                    <a:pt x="757" y="1532"/>
                    <a:pt x="757" y="1532"/>
                  </a:cubicBezTo>
                  <a:cubicBezTo>
                    <a:pt x="765" y="1521"/>
                    <a:pt x="765" y="1521"/>
                    <a:pt x="765" y="1521"/>
                  </a:cubicBezTo>
                  <a:cubicBezTo>
                    <a:pt x="765" y="1521"/>
                    <a:pt x="784" y="1522"/>
                    <a:pt x="784" y="1514"/>
                  </a:cubicBezTo>
                  <a:cubicBezTo>
                    <a:pt x="786" y="1487"/>
                    <a:pt x="786" y="1487"/>
                    <a:pt x="786" y="1487"/>
                  </a:cubicBezTo>
                  <a:cubicBezTo>
                    <a:pt x="790" y="1476"/>
                    <a:pt x="790" y="1476"/>
                    <a:pt x="790" y="1476"/>
                  </a:cubicBezTo>
                  <a:cubicBezTo>
                    <a:pt x="790" y="1476"/>
                    <a:pt x="784" y="1453"/>
                    <a:pt x="791" y="1453"/>
                  </a:cubicBezTo>
                  <a:cubicBezTo>
                    <a:pt x="799" y="1450"/>
                    <a:pt x="802" y="1461"/>
                    <a:pt x="802" y="1461"/>
                  </a:cubicBezTo>
                  <a:cubicBezTo>
                    <a:pt x="817" y="1450"/>
                    <a:pt x="817" y="1450"/>
                    <a:pt x="817" y="1450"/>
                  </a:cubicBezTo>
                  <a:cubicBezTo>
                    <a:pt x="817" y="1450"/>
                    <a:pt x="811" y="1435"/>
                    <a:pt x="818" y="1431"/>
                  </a:cubicBezTo>
                  <a:cubicBezTo>
                    <a:pt x="822" y="1428"/>
                    <a:pt x="833" y="1443"/>
                    <a:pt x="833" y="1443"/>
                  </a:cubicBezTo>
                  <a:cubicBezTo>
                    <a:pt x="848" y="1425"/>
                    <a:pt x="848" y="1425"/>
                    <a:pt x="848" y="1425"/>
                  </a:cubicBezTo>
                  <a:cubicBezTo>
                    <a:pt x="834" y="1417"/>
                    <a:pt x="834" y="1417"/>
                    <a:pt x="834" y="1417"/>
                  </a:cubicBezTo>
                  <a:cubicBezTo>
                    <a:pt x="845" y="1413"/>
                    <a:pt x="845" y="1413"/>
                    <a:pt x="845" y="1413"/>
                  </a:cubicBezTo>
                  <a:cubicBezTo>
                    <a:pt x="845" y="1410"/>
                    <a:pt x="845" y="1410"/>
                    <a:pt x="845" y="1410"/>
                  </a:cubicBezTo>
                  <a:cubicBezTo>
                    <a:pt x="823" y="1409"/>
                    <a:pt x="823" y="1409"/>
                    <a:pt x="823" y="1409"/>
                  </a:cubicBezTo>
                  <a:cubicBezTo>
                    <a:pt x="838" y="1398"/>
                    <a:pt x="838" y="1398"/>
                    <a:pt x="838" y="1398"/>
                  </a:cubicBezTo>
                  <a:cubicBezTo>
                    <a:pt x="859" y="1357"/>
                    <a:pt x="859" y="1357"/>
                    <a:pt x="859" y="1357"/>
                  </a:cubicBezTo>
                  <a:cubicBezTo>
                    <a:pt x="870" y="1357"/>
                    <a:pt x="870" y="1357"/>
                    <a:pt x="870" y="1357"/>
                  </a:cubicBezTo>
                  <a:cubicBezTo>
                    <a:pt x="886" y="1347"/>
                    <a:pt x="886" y="1347"/>
                    <a:pt x="886" y="1347"/>
                  </a:cubicBezTo>
                  <a:cubicBezTo>
                    <a:pt x="867" y="1338"/>
                    <a:pt x="867" y="1338"/>
                    <a:pt x="867" y="1338"/>
                  </a:cubicBezTo>
                  <a:cubicBezTo>
                    <a:pt x="886" y="1335"/>
                    <a:pt x="886" y="1335"/>
                    <a:pt x="886" y="1335"/>
                  </a:cubicBezTo>
                  <a:cubicBezTo>
                    <a:pt x="900" y="1351"/>
                    <a:pt x="900" y="1351"/>
                    <a:pt x="900" y="1351"/>
                  </a:cubicBezTo>
                  <a:cubicBezTo>
                    <a:pt x="900" y="1351"/>
                    <a:pt x="905" y="1336"/>
                    <a:pt x="913" y="1325"/>
                  </a:cubicBezTo>
                  <a:cubicBezTo>
                    <a:pt x="921" y="1318"/>
                    <a:pt x="926" y="1291"/>
                    <a:pt x="926" y="1291"/>
                  </a:cubicBezTo>
                  <a:cubicBezTo>
                    <a:pt x="926" y="1291"/>
                    <a:pt x="933" y="1295"/>
                    <a:pt x="941" y="1288"/>
                  </a:cubicBezTo>
                  <a:cubicBezTo>
                    <a:pt x="948" y="1285"/>
                    <a:pt x="946" y="1265"/>
                    <a:pt x="946" y="1265"/>
                  </a:cubicBezTo>
                  <a:cubicBezTo>
                    <a:pt x="956" y="1281"/>
                    <a:pt x="956" y="1281"/>
                    <a:pt x="956" y="1281"/>
                  </a:cubicBezTo>
                  <a:cubicBezTo>
                    <a:pt x="966" y="1301"/>
                    <a:pt x="966" y="1301"/>
                    <a:pt x="966" y="1301"/>
                  </a:cubicBezTo>
                  <a:cubicBezTo>
                    <a:pt x="974" y="1293"/>
                    <a:pt x="974" y="1293"/>
                    <a:pt x="974" y="1293"/>
                  </a:cubicBezTo>
                  <a:cubicBezTo>
                    <a:pt x="971" y="1278"/>
                    <a:pt x="971" y="1278"/>
                    <a:pt x="971" y="1278"/>
                  </a:cubicBezTo>
                  <a:cubicBezTo>
                    <a:pt x="999" y="1249"/>
                    <a:pt x="999" y="1249"/>
                    <a:pt x="999" y="1249"/>
                  </a:cubicBezTo>
                  <a:cubicBezTo>
                    <a:pt x="995" y="1241"/>
                    <a:pt x="995" y="1241"/>
                    <a:pt x="995" y="1241"/>
                  </a:cubicBezTo>
                  <a:cubicBezTo>
                    <a:pt x="1003" y="1237"/>
                    <a:pt x="1003" y="1237"/>
                    <a:pt x="1003" y="1237"/>
                  </a:cubicBezTo>
                  <a:cubicBezTo>
                    <a:pt x="1006" y="1241"/>
                    <a:pt x="1006" y="1241"/>
                    <a:pt x="1006" y="1241"/>
                  </a:cubicBezTo>
                  <a:cubicBezTo>
                    <a:pt x="1029" y="1235"/>
                    <a:pt x="1029" y="1235"/>
                    <a:pt x="1029" y="1235"/>
                  </a:cubicBezTo>
                  <a:cubicBezTo>
                    <a:pt x="1030" y="1220"/>
                    <a:pt x="1030" y="1220"/>
                    <a:pt x="1030" y="1220"/>
                  </a:cubicBezTo>
                  <a:cubicBezTo>
                    <a:pt x="1037" y="1235"/>
                    <a:pt x="1037" y="1235"/>
                    <a:pt x="1037" y="1235"/>
                  </a:cubicBezTo>
                  <a:cubicBezTo>
                    <a:pt x="1042" y="1201"/>
                    <a:pt x="1042" y="1201"/>
                    <a:pt x="1042" y="1201"/>
                  </a:cubicBezTo>
                  <a:cubicBezTo>
                    <a:pt x="1053" y="1217"/>
                    <a:pt x="1053" y="1217"/>
                    <a:pt x="1053" y="1217"/>
                  </a:cubicBezTo>
                  <a:cubicBezTo>
                    <a:pt x="1072" y="1199"/>
                    <a:pt x="1072" y="1199"/>
                    <a:pt x="1072" y="1199"/>
                  </a:cubicBezTo>
                  <a:cubicBezTo>
                    <a:pt x="1072" y="1199"/>
                    <a:pt x="1085" y="1169"/>
                    <a:pt x="1089" y="1157"/>
                  </a:cubicBezTo>
                  <a:cubicBezTo>
                    <a:pt x="1093" y="1146"/>
                    <a:pt x="1087" y="1127"/>
                    <a:pt x="1087" y="1127"/>
                  </a:cubicBezTo>
                  <a:cubicBezTo>
                    <a:pt x="1106" y="1108"/>
                    <a:pt x="1106" y="1108"/>
                    <a:pt x="1106" y="1108"/>
                  </a:cubicBezTo>
                  <a:cubicBezTo>
                    <a:pt x="1111" y="1090"/>
                    <a:pt x="1111" y="1090"/>
                    <a:pt x="1111" y="1090"/>
                  </a:cubicBezTo>
                  <a:cubicBezTo>
                    <a:pt x="1146" y="1057"/>
                    <a:pt x="1146" y="1057"/>
                    <a:pt x="1146" y="1057"/>
                  </a:cubicBezTo>
                  <a:cubicBezTo>
                    <a:pt x="1151" y="1038"/>
                    <a:pt x="1151" y="1038"/>
                    <a:pt x="1151" y="1038"/>
                  </a:cubicBezTo>
                  <a:cubicBezTo>
                    <a:pt x="1135" y="1041"/>
                    <a:pt x="1135" y="1041"/>
                    <a:pt x="1135" y="1041"/>
                  </a:cubicBezTo>
                  <a:cubicBezTo>
                    <a:pt x="1128" y="1033"/>
                    <a:pt x="1128" y="1033"/>
                    <a:pt x="1128" y="1033"/>
                  </a:cubicBezTo>
                  <a:cubicBezTo>
                    <a:pt x="1143" y="1030"/>
                    <a:pt x="1143" y="1030"/>
                    <a:pt x="1143" y="1030"/>
                  </a:cubicBezTo>
                  <a:cubicBezTo>
                    <a:pt x="1147" y="1022"/>
                    <a:pt x="1147" y="1022"/>
                    <a:pt x="1147" y="1022"/>
                  </a:cubicBezTo>
                  <a:cubicBezTo>
                    <a:pt x="1114" y="1021"/>
                    <a:pt x="1114" y="1021"/>
                    <a:pt x="1114" y="1021"/>
                  </a:cubicBezTo>
                  <a:cubicBezTo>
                    <a:pt x="1100" y="997"/>
                    <a:pt x="1100" y="997"/>
                    <a:pt x="1100" y="997"/>
                  </a:cubicBezTo>
                  <a:cubicBezTo>
                    <a:pt x="1112" y="971"/>
                    <a:pt x="1112" y="971"/>
                    <a:pt x="1112" y="971"/>
                  </a:cubicBezTo>
                  <a:cubicBezTo>
                    <a:pt x="1094" y="970"/>
                    <a:pt x="1094" y="970"/>
                    <a:pt x="1094" y="970"/>
                  </a:cubicBezTo>
                  <a:cubicBezTo>
                    <a:pt x="1103" y="940"/>
                    <a:pt x="1103" y="940"/>
                    <a:pt x="1103" y="940"/>
                  </a:cubicBezTo>
                  <a:cubicBezTo>
                    <a:pt x="1114" y="937"/>
                    <a:pt x="1114" y="937"/>
                    <a:pt x="1114" y="937"/>
                  </a:cubicBezTo>
                  <a:cubicBezTo>
                    <a:pt x="1131" y="888"/>
                    <a:pt x="1131" y="888"/>
                    <a:pt x="1131" y="888"/>
                  </a:cubicBezTo>
                  <a:cubicBezTo>
                    <a:pt x="1131" y="888"/>
                    <a:pt x="1099" y="860"/>
                    <a:pt x="1107" y="845"/>
                  </a:cubicBezTo>
                  <a:cubicBezTo>
                    <a:pt x="1111" y="830"/>
                    <a:pt x="1137" y="835"/>
                    <a:pt x="1156" y="828"/>
                  </a:cubicBezTo>
                  <a:cubicBezTo>
                    <a:pt x="1179" y="821"/>
                    <a:pt x="1150" y="801"/>
                    <a:pt x="1150" y="801"/>
                  </a:cubicBezTo>
                  <a:cubicBezTo>
                    <a:pt x="1173" y="794"/>
                    <a:pt x="1173" y="794"/>
                    <a:pt x="1173" y="794"/>
                  </a:cubicBezTo>
                  <a:cubicBezTo>
                    <a:pt x="1173" y="783"/>
                    <a:pt x="1173" y="783"/>
                    <a:pt x="1173" y="783"/>
                  </a:cubicBezTo>
                  <a:cubicBezTo>
                    <a:pt x="1192" y="784"/>
                    <a:pt x="1192" y="784"/>
                    <a:pt x="1192" y="784"/>
                  </a:cubicBezTo>
                  <a:cubicBezTo>
                    <a:pt x="1184" y="714"/>
                    <a:pt x="1184" y="714"/>
                    <a:pt x="1184" y="714"/>
                  </a:cubicBezTo>
                  <a:cubicBezTo>
                    <a:pt x="1195" y="715"/>
                    <a:pt x="1195" y="715"/>
                    <a:pt x="1195" y="715"/>
                  </a:cubicBezTo>
                  <a:cubicBezTo>
                    <a:pt x="1206" y="731"/>
                    <a:pt x="1206" y="731"/>
                    <a:pt x="1206" y="731"/>
                  </a:cubicBezTo>
                  <a:cubicBezTo>
                    <a:pt x="1221" y="731"/>
                    <a:pt x="1221" y="731"/>
                    <a:pt x="1221" y="731"/>
                  </a:cubicBezTo>
                  <a:cubicBezTo>
                    <a:pt x="1214" y="704"/>
                    <a:pt x="1214" y="704"/>
                    <a:pt x="1214" y="704"/>
                  </a:cubicBezTo>
                  <a:cubicBezTo>
                    <a:pt x="1233" y="713"/>
                    <a:pt x="1233" y="713"/>
                    <a:pt x="1233" y="713"/>
                  </a:cubicBezTo>
                  <a:cubicBezTo>
                    <a:pt x="1232" y="724"/>
                    <a:pt x="1232" y="724"/>
                    <a:pt x="1232" y="724"/>
                  </a:cubicBezTo>
                  <a:cubicBezTo>
                    <a:pt x="1254" y="733"/>
                    <a:pt x="1254" y="733"/>
                    <a:pt x="1254" y="733"/>
                  </a:cubicBezTo>
                  <a:cubicBezTo>
                    <a:pt x="1257" y="748"/>
                    <a:pt x="1257" y="748"/>
                    <a:pt x="1257" y="748"/>
                  </a:cubicBezTo>
                  <a:cubicBezTo>
                    <a:pt x="1269" y="730"/>
                    <a:pt x="1269" y="730"/>
                    <a:pt x="1269" y="730"/>
                  </a:cubicBezTo>
                  <a:cubicBezTo>
                    <a:pt x="1266" y="718"/>
                    <a:pt x="1266" y="718"/>
                    <a:pt x="1266" y="718"/>
                  </a:cubicBezTo>
                  <a:cubicBezTo>
                    <a:pt x="1307" y="720"/>
                    <a:pt x="1307" y="720"/>
                    <a:pt x="1307" y="720"/>
                  </a:cubicBezTo>
                  <a:cubicBezTo>
                    <a:pt x="1319" y="709"/>
                    <a:pt x="1319" y="709"/>
                    <a:pt x="1319" y="709"/>
                  </a:cubicBezTo>
                  <a:cubicBezTo>
                    <a:pt x="1330" y="721"/>
                    <a:pt x="1330" y="721"/>
                    <a:pt x="1330" y="721"/>
                  </a:cubicBezTo>
                  <a:cubicBezTo>
                    <a:pt x="1341" y="722"/>
                    <a:pt x="1341" y="722"/>
                    <a:pt x="1341" y="722"/>
                  </a:cubicBezTo>
                  <a:cubicBezTo>
                    <a:pt x="1341" y="714"/>
                    <a:pt x="1341" y="714"/>
                    <a:pt x="1341" y="714"/>
                  </a:cubicBezTo>
                  <a:cubicBezTo>
                    <a:pt x="1360" y="719"/>
                    <a:pt x="1360" y="719"/>
                    <a:pt x="1360" y="719"/>
                  </a:cubicBezTo>
                  <a:cubicBezTo>
                    <a:pt x="1357" y="692"/>
                    <a:pt x="1357" y="692"/>
                    <a:pt x="1357" y="692"/>
                  </a:cubicBezTo>
                  <a:cubicBezTo>
                    <a:pt x="1357" y="692"/>
                    <a:pt x="1339" y="684"/>
                    <a:pt x="1336" y="668"/>
                  </a:cubicBez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5" name="Freeform 321">
              <a:extLst>
                <a:ext uri="{FF2B5EF4-FFF2-40B4-BE49-F238E27FC236}">
                  <a16:creationId xmlns:a16="http://schemas.microsoft.com/office/drawing/2014/main" id="{37FC6053-18A7-4E7D-AB13-6933E9053425}"/>
                </a:ext>
              </a:extLst>
            </p:cNvPr>
            <p:cNvSpPr>
              <a:spLocks/>
            </p:cNvSpPr>
            <p:nvPr/>
          </p:nvSpPr>
          <p:spPr bwMode="gray">
            <a:xfrm>
              <a:off x="5689128" y="3276236"/>
              <a:ext cx="28707" cy="20733"/>
            </a:xfrm>
            <a:custGeom>
              <a:avLst/>
              <a:gdLst>
                <a:gd name="T0" fmla="*/ 7 w 18"/>
                <a:gd name="T1" fmla="*/ 9 h 13"/>
                <a:gd name="T2" fmla="*/ 16 w 18"/>
                <a:gd name="T3" fmla="*/ 11 h 13"/>
                <a:gd name="T4" fmla="*/ 18 w 18"/>
                <a:gd name="T5" fmla="*/ 4 h 13"/>
                <a:gd name="T6" fmla="*/ 14 w 18"/>
                <a:gd name="T7" fmla="*/ 0 h 13"/>
                <a:gd name="T8" fmla="*/ 11 w 18"/>
                <a:gd name="T9" fmla="*/ 4 h 13"/>
                <a:gd name="T10" fmla="*/ 10 w 18"/>
                <a:gd name="T11" fmla="*/ 4 h 13"/>
                <a:gd name="T12" fmla="*/ 0 w 18"/>
                <a:gd name="T13" fmla="*/ 12 h 13"/>
                <a:gd name="T14" fmla="*/ 7 w 18"/>
                <a:gd name="T15" fmla="*/ 13 h 13"/>
                <a:gd name="T16" fmla="*/ 7 w 18"/>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7" y="9"/>
                  </a:moveTo>
                  <a:lnTo>
                    <a:pt x="16" y="11"/>
                  </a:lnTo>
                  <a:lnTo>
                    <a:pt x="18" y="4"/>
                  </a:lnTo>
                  <a:lnTo>
                    <a:pt x="14" y="0"/>
                  </a:lnTo>
                  <a:lnTo>
                    <a:pt x="11" y="4"/>
                  </a:lnTo>
                  <a:lnTo>
                    <a:pt x="10" y="4"/>
                  </a:lnTo>
                  <a:lnTo>
                    <a:pt x="0" y="12"/>
                  </a:lnTo>
                  <a:lnTo>
                    <a:pt x="7" y="13"/>
                  </a:lnTo>
                  <a:lnTo>
                    <a:pt x="7"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6" name="Freeform 322">
              <a:extLst>
                <a:ext uri="{FF2B5EF4-FFF2-40B4-BE49-F238E27FC236}">
                  <a16:creationId xmlns:a16="http://schemas.microsoft.com/office/drawing/2014/main" id="{E4F11C60-8D14-47E7-8446-951C95A2B672}"/>
                </a:ext>
              </a:extLst>
            </p:cNvPr>
            <p:cNvSpPr>
              <a:spLocks/>
            </p:cNvSpPr>
            <p:nvPr/>
          </p:nvSpPr>
          <p:spPr bwMode="gray">
            <a:xfrm>
              <a:off x="6130889" y="3314511"/>
              <a:ext cx="65388" cy="129180"/>
            </a:xfrm>
            <a:custGeom>
              <a:avLst/>
              <a:gdLst>
                <a:gd name="T0" fmla="*/ 6 w 124"/>
                <a:gd name="T1" fmla="*/ 159 h 243"/>
                <a:gd name="T2" fmla="*/ 13 w 124"/>
                <a:gd name="T3" fmla="*/ 163 h 243"/>
                <a:gd name="T4" fmla="*/ 12 w 124"/>
                <a:gd name="T5" fmla="*/ 190 h 243"/>
                <a:gd name="T6" fmla="*/ 19 w 124"/>
                <a:gd name="T7" fmla="*/ 194 h 243"/>
                <a:gd name="T8" fmla="*/ 18 w 124"/>
                <a:gd name="T9" fmla="*/ 205 h 243"/>
                <a:gd name="T10" fmla="*/ 30 w 124"/>
                <a:gd name="T11" fmla="*/ 206 h 243"/>
                <a:gd name="T12" fmla="*/ 22 w 124"/>
                <a:gd name="T13" fmla="*/ 213 h 243"/>
                <a:gd name="T14" fmla="*/ 21 w 124"/>
                <a:gd name="T15" fmla="*/ 225 h 243"/>
                <a:gd name="T16" fmla="*/ 13 w 124"/>
                <a:gd name="T17" fmla="*/ 243 h 243"/>
                <a:gd name="T18" fmla="*/ 32 w 124"/>
                <a:gd name="T19" fmla="*/ 237 h 243"/>
                <a:gd name="T20" fmla="*/ 44 w 124"/>
                <a:gd name="T21" fmla="*/ 218 h 243"/>
                <a:gd name="T22" fmla="*/ 40 w 124"/>
                <a:gd name="T23" fmla="*/ 218 h 243"/>
                <a:gd name="T24" fmla="*/ 45 w 124"/>
                <a:gd name="T25" fmla="*/ 199 h 243"/>
                <a:gd name="T26" fmla="*/ 49 w 124"/>
                <a:gd name="T27" fmla="*/ 192 h 243"/>
                <a:gd name="T28" fmla="*/ 45 w 124"/>
                <a:gd name="T29" fmla="*/ 191 h 243"/>
                <a:gd name="T30" fmla="*/ 65 w 124"/>
                <a:gd name="T31" fmla="*/ 169 h 243"/>
                <a:gd name="T32" fmla="*/ 80 w 124"/>
                <a:gd name="T33" fmla="*/ 162 h 243"/>
                <a:gd name="T34" fmla="*/ 81 w 124"/>
                <a:gd name="T35" fmla="*/ 143 h 243"/>
                <a:gd name="T36" fmla="*/ 105 w 124"/>
                <a:gd name="T37" fmla="*/ 114 h 243"/>
                <a:gd name="T38" fmla="*/ 94 w 124"/>
                <a:gd name="T39" fmla="*/ 113 h 243"/>
                <a:gd name="T40" fmla="*/ 83 w 124"/>
                <a:gd name="T41" fmla="*/ 101 h 243"/>
                <a:gd name="T42" fmla="*/ 95 w 124"/>
                <a:gd name="T43" fmla="*/ 79 h 243"/>
                <a:gd name="T44" fmla="*/ 85 w 124"/>
                <a:gd name="T45" fmla="*/ 59 h 243"/>
                <a:gd name="T46" fmla="*/ 89 w 124"/>
                <a:gd name="T47" fmla="*/ 44 h 243"/>
                <a:gd name="T48" fmla="*/ 108 w 124"/>
                <a:gd name="T49" fmla="*/ 49 h 243"/>
                <a:gd name="T50" fmla="*/ 124 w 124"/>
                <a:gd name="T51" fmla="*/ 23 h 243"/>
                <a:gd name="T52" fmla="*/ 114 w 124"/>
                <a:gd name="T53" fmla="*/ 0 h 243"/>
                <a:gd name="T54" fmla="*/ 91 w 124"/>
                <a:gd name="T55" fmla="*/ 2 h 243"/>
                <a:gd name="T56" fmla="*/ 83 w 124"/>
                <a:gd name="T57" fmla="*/ 21 h 243"/>
                <a:gd name="T58" fmla="*/ 84 w 124"/>
                <a:gd name="T59" fmla="*/ 2 h 243"/>
                <a:gd name="T60" fmla="*/ 73 w 124"/>
                <a:gd name="T61" fmla="*/ 5 h 243"/>
                <a:gd name="T62" fmla="*/ 61 w 124"/>
                <a:gd name="T63" fmla="*/ 20 h 243"/>
                <a:gd name="T64" fmla="*/ 45 w 124"/>
                <a:gd name="T65" fmla="*/ 27 h 243"/>
                <a:gd name="T66" fmla="*/ 21 w 124"/>
                <a:gd name="T67" fmla="*/ 72 h 243"/>
                <a:gd name="T68" fmla="*/ 5 w 124"/>
                <a:gd name="T69" fmla="*/ 98 h 243"/>
                <a:gd name="T70" fmla="*/ 18 w 124"/>
                <a:gd name="T71" fmla="*/ 137 h 243"/>
                <a:gd name="T72" fmla="*/ 6 w 124"/>
                <a:gd name="T73" fmla="*/ 15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243">
                  <a:moveTo>
                    <a:pt x="6" y="159"/>
                  </a:moveTo>
                  <a:cubicBezTo>
                    <a:pt x="13" y="163"/>
                    <a:pt x="13" y="163"/>
                    <a:pt x="13" y="163"/>
                  </a:cubicBezTo>
                  <a:cubicBezTo>
                    <a:pt x="12" y="190"/>
                    <a:pt x="12" y="190"/>
                    <a:pt x="12" y="190"/>
                  </a:cubicBezTo>
                  <a:cubicBezTo>
                    <a:pt x="19" y="194"/>
                    <a:pt x="19" y="194"/>
                    <a:pt x="19" y="194"/>
                  </a:cubicBezTo>
                  <a:cubicBezTo>
                    <a:pt x="18" y="205"/>
                    <a:pt x="18" y="205"/>
                    <a:pt x="18" y="205"/>
                  </a:cubicBezTo>
                  <a:cubicBezTo>
                    <a:pt x="18" y="205"/>
                    <a:pt x="30" y="202"/>
                    <a:pt x="30" y="206"/>
                  </a:cubicBezTo>
                  <a:cubicBezTo>
                    <a:pt x="30" y="210"/>
                    <a:pt x="22" y="213"/>
                    <a:pt x="22" y="213"/>
                  </a:cubicBezTo>
                  <a:cubicBezTo>
                    <a:pt x="21" y="225"/>
                    <a:pt x="21" y="225"/>
                    <a:pt x="21" y="225"/>
                  </a:cubicBezTo>
                  <a:cubicBezTo>
                    <a:pt x="21" y="228"/>
                    <a:pt x="13" y="243"/>
                    <a:pt x="13" y="243"/>
                  </a:cubicBezTo>
                  <a:cubicBezTo>
                    <a:pt x="32" y="237"/>
                    <a:pt x="32" y="237"/>
                    <a:pt x="32" y="237"/>
                  </a:cubicBezTo>
                  <a:cubicBezTo>
                    <a:pt x="44" y="218"/>
                    <a:pt x="44" y="218"/>
                    <a:pt x="44" y="218"/>
                  </a:cubicBezTo>
                  <a:cubicBezTo>
                    <a:pt x="40" y="218"/>
                    <a:pt x="40" y="218"/>
                    <a:pt x="40" y="218"/>
                  </a:cubicBezTo>
                  <a:cubicBezTo>
                    <a:pt x="45" y="199"/>
                    <a:pt x="45" y="199"/>
                    <a:pt x="45" y="199"/>
                  </a:cubicBezTo>
                  <a:cubicBezTo>
                    <a:pt x="49" y="192"/>
                    <a:pt x="49" y="192"/>
                    <a:pt x="49" y="192"/>
                  </a:cubicBezTo>
                  <a:cubicBezTo>
                    <a:pt x="45" y="191"/>
                    <a:pt x="45" y="191"/>
                    <a:pt x="45" y="191"/>
                  </a:cubicBezTo>
                  <a:cubicBezTo>
                    <a:pt x="65" y="169"/>
                    <a:pt x="65" y="169"/>
                    <a:pt x="65" y="169"/>
                  </a:cubicBezTo>
                  <a:cubicBezTo>
                    <a:pt x="80" y="162"/>
                    <a:pt x="80" y="162"/>
                    <a:pt x="80" y="162"/>
                  </a:cubicBezTo>
                  <a:cubicBezTo>
                    <a:pt x="81" y="143"/>
                    <a:pt x="81" y="143"/>
                    <a:pt x="81" y="143"/>
                  </a:cubicBezTo>
                  <a:cubicBezTo>
                    <a:pt x="105" y="114"/>
                    <a:pt x="105" y="114"/>
                    <a:pt x="105" y="114"/>
                  </a:cubicBezTo>
                  <a:cubicBezTo>
                    <a:pt x="94" y="113"/>
                    <a:pt x="94" y="113"/>
                    <a:pt x="94" y="113"/>
                  </a:cubicBezTo>
                  <a:cubicBezTo>
                    <a:pt x="83" y="101"/>
                    <a:pt x="83" y="101"/>
                    <a:pt x="83" y="101"/>
                  </a:cubicBezTo>
                  <a:cubicBezTo>
                    <a:pt x="83" y="101"/>
                    <a:pt x="91" y="90"/>
                    <a:pt x="95" y="79"/>
                  </a:cubicBezTo>
                  <a:cubicBezTo>
                    <a:pt x="96" y="71"/>
                    <a:pt x="85" y="59"/>
                    <a:pt x="85" y="59"/>
                  </a:cubicBezTo>
                  <a:cubicBezTo>
                    <a:pt x="89" y="44"/>
                    <a:pt x="89" y="44"/>
                    <a:pt x="89" y="44"/>
                  </a:cubicBezTo>
                  <a:cubicBezTo>
                    <a:pt x="108" y="49"/>
                    <a:pt x="108" y="49"/>
                    <a:pt x="108" y="49"/>
                  </a:cubicBezTo>
                  <a:cubicBezTo>
                    <a:pt x="124" y="23"/>
                    <a:pt x="124" y="23"/>
                    <a:pt x="124" y="23"/>
                  </a:cubicBezTo>
                  <a:cubicBezTo>
                    <a:pt x="114" y="0"/>
                    <a:pt x="114" y="0"/>
                    <a:pt x="114" y="0"/>
                  </a:cubicBezTo>
                  <a:cubicBezTo>
                    <a:pt x="91" y="2"/>
                    <a:pt x="91" y="2"/>
                    <a:pt x="91" y="2"/>
                  </a:cubicBezTo>
                  <a:cubicBezTo>
                    <a:pt x="83" y="21"/>
                    <a:pt x="83" y="21"/>
                    <a:pt x="83" y="21"/>
                  </a:cubicBezTo>
                  <a:cubicBezTo>
                    <a:pt x="84" y="2"/>
                    <a:pt x="84" y="2"/>
                    <a:pt x="84" y="2"/>
                  </a:cubicBezTo>
                  <a:cubicBezTo>
                    <a:pt x="84" y="2"/>
                    <a:pt x="77" y="2"/>
                    <a:pt x="73" y="5"/>
                  </a:cubicBezTo>
                  <a:cubicBezTo>
                    <a:pt x="65" y="9"/>
                    <a:pt x="61" y="20"/>
                    <a:pt x="61" y="20"/>
                  </a:cubicBezTo>
                  <a:cubicBezTo>
                    <a:pt x="61" y="20"/>
                    <a:pt x="57" y="16"/>
                    <a:pt x="45" y="27"/>
                  </a:cubicBezTo>
                  <a:cubicBezTo>
                    <a:pt x="37" y="38"/>
                    <a:pt x="21" y="72"/>
                    <a:pt x="21" y="72"/>
                  </a:cubicBezTo>
                  <a:cubicBezTo>
                    <a:pt x="21" y="72"/>
                    <a:pt x="6" y="79"/>
                    <a:pt x="5" y="98"/>
                  </a:cubicBezTo>
                  <a:cubicBezTo>
                    <a:pt x="0" y="120"/>
                    <a:pt x="19" y="121"/>
                    <a:pt x="18" y="137"/>
                  </a:cubicBezTo>
                  <a:cubicBezTo>
                    <a:pt x="13" y="155"/>
                    <a:pt x="6" y="159"/>
                    <a:pt x="6" y="15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7" name="Freeform 323">
              <a:extLst>
                <a:ext uri="{FF2B5EF4-FFF2-40B4-BE49-F238E27FC236}">
                  <a16:creationId xmlns:a16="http://schemas.microsoft.com/office/drawing/2014/main" id="{613F0BD6-9C7A-4D44-BDD0-4D2216A3222A}"/>
                </a:ext>
              </a:extLst>
            </p:cNvPr>
            <p:cNvSpPr>
              <a:spLocks/>
            </p:cNvSpPr>
            <p:nvPr/>
          </p:nvSpPr>
          <p:spPr bwMode="gray">
            <a:xfrm>
              <a:off x="6017658" y="3389467"/>
              <a:ext cx="49440" cy="141938"/>
            </a:xfrm>
            <a:custGeom>
              <a:avLst/>
              <a:gdLst>
                <a:gd name="T0" fmla="*/ 5 w 95"/>
                <a:gd name="T1" fmla="*/ 268 h 268"/>
                <a:gd name="T2" fmla="*/ 25 w 95"/>
                <a:gd name="T3" fmla="*/ 246 h 268"/>
                <a:gd name="T4" fmla="*/ 26 w 95"/>
                <a:gd name="T5" fmla="*/ 219 h 268"/>
                <a:gd name="T6" fmla="*/ 39 w 95"/>
                <a:gd name="T7" fmla="*/ 193 h 268"/>
                <a:gd name="T8" fmla="*/ 40 w 95"/>
                <a:gd name="T9" fmla="*/ 166 h 268"/>
                <a:gd name="T10" fmla="*/ 53 w 95"/>
                <a:gd name="T11" fmla="*/ 125 h 268"/>
                <a:gd name="T12" fmla="*/ 60 w 95"/>
                <a:gd name="T13" fmla="*/ 125 h 268"/>
                <a:gd name="T14" fmla="*/ 69 w 95"/>
                <a:gd name="T15" fmla="*/ 99 h 268"/>
                <a:gd name="T16" fmla="*/ 66 w 95"/>
                <a:gd name="T17" fmla="*/ 87 h 268"/>
                <a:gd name="T18" fmla="*/ 74 w 95"/>
                <a:gd name="T19" fmla="*/ 80 h 268"/>
                <a:gd name="T20" fmla="*/ 70 w 95"/>
                <a:gd name="T21" fmla="*/ 76 h 268"/>
                <a:gd name="T22" fmla="*/ 78 w 95"/>
                <a:gd name="T23" fmla="*/ 69 h 268"/>
                <a:gd name="T24" fmla="*/ 75 w 95"/>
                <a:gd name="T25" fmla="*/ 61 h 268"/>
                <a:gd name="T26" fmla="*/ 87 w 95"/>
                <a:gd name="T27" fmla="*/ 42 h 268"/>
                <a:gd name="T28" fmla="*/ 84 w 95"/>
                <a:gd name="T29" fmla="*/ 19 h 268"/>
                <a:gd name="T30" fmla="*/ 95 w 95"/>
                <a:gd name="T31" fmla="*/ 12 h 268"/>
                <a:gd name="T32" fmla="*/ 85 w 95"/>
                <a:gd name="T33" fmla="*/ 0 h 268"/>
                <a:gd name="T34" fmla="*/ 69 w 95"/>
                <a:gd name="T35" fmla="*/ 15 h 268"/>
                <a:gd name="T36" fmla="*/ 72 w 95"/>
                <a:gd name="T37" fmla="*/ 38 h 268"/>
                <a:gd name="T38" fmla="*/ 68 w 95"/>
                <a:gd name="T39" fmla="*/ 37 h 268"/>
                <a:gd name="T40" fmla="*/ 68 w 95"/>
                <a:gd name="T41" fmla="*/ 45 h 268"/>
                <a:gd name="T42" fmla="*/ 59 w 95"/>
                <a:gd name="T43" fmla="*/ 79 h 268"/>
                <a:gd name="T44" fmla="*/ 51 w 95"/>
                <a:gd name="T45" fmla="*/ 83 h 268"/>
                <a:gd name="T46" fmla="*/ 42 w 95"/>
                <a:gd name="T47" fmla="*/ 113 h 268"/>
                <a:gd name="T48" fmla="*/ 35 w 95"/>
                <a:gd name="T49" fmla="*/ 112 h 268"/>
                <a:gd name="T50" fmla="*/ 18 w 95"/>
                <a:gd name="T51" fmla="*/ 142 h 268"/>
                <a:gd name="T52" fmla="*/ 13 w 95"/>
                <a:gd name="T53" fmla="*/ 169 h 268"/>
                <a:gd name="T54" fmla="*/ 1 w 95"/>
                <a:gd name="T55" fmla="*/ 195 h 268"/>
                <a:gd name="T56" fmla="*/ 0 w 95"/>
                <a:gd name="T57" fmla="*/ 214 h 268"/>
                <a:gd name="T58" fmla="*/ 11 w 95"/>
                <a:gd name="T59" fmla="*/ 222 h 268"/>
                <a:gd name="T60" fmla="*/ 5 w 95"/>
                <a:gd name="T61"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268">
                  <a:moveTo>
                    <a:pt x="5" y="268"/>
                  </a:moveTo>
                  <a:cubicBezTo>
                    <a:pt x="5" y="268"/>
                    <a:pt x="21" y="257"/>
                    <a:pt x="25" y="246"/>
                  </a:cubicBezTo>
                  <a:cubicBezTo>
                    <a:pt x="29" y="231"/>
                    <a:pt x="26" y="227"/>
                    <a:pt x="26" y="219"/>
                  </a:cubicBezTo>
                  <a:cubicBezTo>
                    <a:pt x="26" y="211"/>
                    <a:pt x="34" y="200"/>
                    <a:pt x="39" y="193"/>
                  </a:cubicBezTo>
                  <a:cubicBezTo>
                    <a:pt x="43" y="185"/>
                    <a:pt x="40" y="166"/>
                    <a:pt x="40" y="166"/>
                  </a:cubicBezTo>
                  <a:cubicBezTo>
                    <a:pt x="53" y="125"/>
                    <a:pt x="53" y="125"/>
                    <a:pt x="53" y="125"/>
                  </a:cubicBezTo>
                  <a:cubicBezTo>
                    <a:pt x="60" y="125"/>
                    <a:pt x="60" y="125"/>
                    <a:pt x="60" y="125"/>
                  </a:cubicBezTo>
                  <a:cubicBezTo>
                    <a:pt x="69" y="99"/>
                    <a:pt x="69" y="99"/>
                    <a:pt x="69" y="99"/>
                  </a:cubicBezTo>
                  <a:cubicBezTo>
                    <a:pt x="66" y="87"/>
                    <a:pt x="66" y="87"/>
                    <a:pt x="66" y="87"/>
                  </a:cubicBezTo>
                  <a:cubicBezTo>
                    <a:pt x="74" y="80"/>
                    <a:pt x="74" y="80"/>
                    <a:pt x="74" y="80"/>
                  </a:cubicBezTo>
                  <a:cubicBezTo>
                    <a:pt x="70" y="76"/>
                    <a:pt x="70" y="76"/>
                    <a:pt x="70" y="76"/>
                  </a:cubicBezTo>
                  <a:cubicBezTo>
                    <a:pt x="78" y="69"/>
                    <a:pt x="78" y="69"/>
                    <a:pt x="78" y="69"/>
                  </a:cubicBezTo>
                  <a:cubicBezTo>
                    <a:pt x="75" y="61"/>
                    <a:pt x="75" y="61"/>
                    <a:pt x="75" y="61"/>
                  </a:cubicBezTo>
                  <a:cubicBezTo>
                    <a:pt x="87" y="42"/>
                    <a:pt x="87" y="42"/>
                    <a:pt x="87" y="42"/>
                  </a:cubicBezTo>
                  <a:cubicBezTo>
                    <a:pt x="84" y="19"/>
                    <a:pt x="84" y="19"/>
                    <a:pt x="84" y="19"/>
                  </a:cubicBezTo>
                  <a:cubicBezTo>
                    <a:pt x="95" y="12"/>
                    <a:pt x="95" y="12"/>
                    <a:pt x="95" y="12"/>
                  </a:cubicBezTo>
                  <a:cubicBezTo>
                    <a:pt x="85" y="0"/>
                    <a:pt x="85" y="0"/>
                    <a:pt x="85" y="0"/>
                  </a:cubicBezTo>
                  <a:cubicBezTo>
                    <a:pt x="69" y="15"/>
                    <a:pt x="69" y="15"/>
                    <a:pt x="69" y="15"/>
                  </a:cubicBezTo>
                  <a:cubicBezTo>
                    <a:pt x="72" y="38"/>
                    <a:pt x="72" y="38"/>
                    <a:pt x="72" y="38"/>
                  </a:cubicBezTo>
                  <a:cubicBezTo>
                    <a:pt x="68" y="37"/>
                    <a:pt x="68" y="37"/>
                    <a:pt x="68" y="37"/>
                  </a:cubicBezTo>
                  <a:cubicBezTo>
                    <a:pt x="68" y="45"/>
                    <a:pt x="68" y="45"/>
                    <a:pt x="68" y="45"/>
                  </a:cubicBezTo>
                  <a:cubicBezTo>
                    <a:pt x="59" y="79"/>
                    <a:pt x="59" y="79"/>
                    <a:pt x="59" y="79"/>
                  </a:cubicBezTo>
                  <a:cubicBezTo>
                    <a:pt x="51" y="83"/>
                    <a:pt x="51" y="83"/>
                    <a:pt x="51" y="83"/>
                  </a:cubicBezTo>
                  <a:cubicBezTo>
                    <a:pt x="42" y="113"/>
                    <a:pt x="42" y="113"/>
                    <a:pt x="42" y="113"/>
                  </a:cubicBezTo>
                  <a:cubicBezTo>
                    <a:pt x="35" y="112"/>
                    <a:pt x="35" y="112"/>
                    <a:pt x="35" y="112"/>
                  </a:cubicBezTo>
                  <a:cubicBezTo>
                    <a:pt x="35" y="112"/>
                    <a:pt x="23" y="127"/>
                    <a:pt x="18" y="142"/>
                  </a:cubicBezTo>
                  <a:cubicBezTo>
                    <a:pt x="14" y="153"/>
                    <a:pt x="17" y="165"/>
                    <a:pt x="13" y="169"/>
                  </a:cubicBezTo>
                  <a:cubicBezTo>
                    <a:pt x="13" y="176"/>
                    <a:pt x="2" y="180"/>
                    <a:pt x="1" y="195"/>
                  </a:cubicBezTo>
                  <a:cubicBezTo>
                    <a:pt x="0" y="214"/>
                    <a:pt x="0" y="214"/>
                    <a:pt x="0" y="214"/>
                  </a:cubicBezTo>
                  <a:cubicBezTo>
                    <a:pt x="11" y="222"/>
                    <a:pt x="11" y="222"/>
                    <a:pt x="11" y="222"/>
                  </a:cubicBezTo>
                  <a:lnTo>
                    <a:pt x="5" y="26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8" name="Freeform 324">
              <a:extLst>
                <a:ext uri="{FF2B5EF4-FFF2-40B4-BE49-F238E27FC236}">
                  <a16:creationId xmlns:a16="http://schemas.microsoft.com/office/drawing/2014/main" id="{1410C499-062A-4BFB-B358-A052AEDC63E3}"/>
                </a:ext>
              </a:extLst>
            </p:cNvPr>
            <p:cNvSpPr>
              <a:spLocks/>
            </p:cNvSpPr>
            <p:nvPr/>
          </p:nvSpPr>
          <p:spPr bwMode="gray">
            <a:xfrm>
              <a:off x="6035201" y="3341622"/>
              <a:ext cx="4785" cy="7975"/>
            </a:xfrm>
            <a:custGeom>
              <a:avLst/>
              <a:gdLst>
                <a:gd name="T0" fmla="*/ 0 w 3"/>
                <a:gd name="T1" fmla="*/ 0 h 5"/>
                <a:gd name="T2" fmla="*/ 0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lnTo>
                    <a:pt x="0" y="5"/>
                  </a:lnTo>
                  <a:lnTo>
                    <a:pt x="3" y="4"/>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9" name="Freeform 325">
              <a:extLst>
                <a:ext uri="{FF2B5EF4-FFF2-40B4-BE49-F238E27FC236}">
                  <a16:creationId xmlns:a16="http://schemas.microsoft.com/office/drawing/2014/main" id="{8C0B676F-9DE7-42F1-B6EA-527A9CAFED37}"/>
                </a:ext>
              </a:extLst>
            </p:cNvPr>
            <p:cNvSpPr>
              <a:spLocks/>
            </p:cNvSpPr>
            <p:nvPr/>
          </p:nvSpPr>
          <p:spPr bwMode="gray">
            <a:xfrm>
              <a:off x="6121320" y="3182142"/>
              <a:ext cx="9569" cy="7975"/>
            </a:xfrm>
            <a:custGeom>
              <a:avLst/>
              <a:gdLst>
                <a:gd name="T0" fmla="*/ 6 w 6"/>
                <a:gd name="T1" fmla="*/ 0 h 5"/>
                <a:gd name="T2" fmla="*/ 5 w 6"/>
                <a:gd name="T3" fmla="*/ 0 h 5"/>
                <a:gd name="T4" fmla="*/ 0 w 6"/>
                <a:gd name="T5" fmla="*/ 4 h 5"/>
                <a:gd name="T6" fmla="*/ 4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5" y="0"/>
                  </a:lnTo>
                  <a:lnTo>
                    <a:pt x="0" y="4"/>
                  </a:lnTo>
                  <a:lnTo>
                    <a:pt x="4" y="5"/>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0" name="Freeform 326">
              <a:extLst>
                <a:ext uri="{FF2B5EF4-FFF2-40B4-BE49-F238E27FC236}">
                  <a16:creationId xmlns:a16="http://schemas.microsoft.com/office/drawing/2014/main" id="{BCD97BF5-7DA4-447C-8837-BA423529EC4F}"/>
                </a:ext>
              </a:extLst>
            </p:cNvPr>
            <p:cNvSpPr>
              <a:spLocks/>
            </p:cNvSpPr>
            <p:nvPr/>
          </p:nvSpPr>
          <p:spPr bwMode="gray">
            <a:xfrm>
              <a:off x="6197871" y="3252313"/>
              <a:ext cx="11164" cy="12758"/>
            </a:xfrm>
            <a:custGeom>
              <a:avLst/>
              <a:gdLst>
                <a:gd name="T0" fmla="*/ 2 w 7"/>
                <a:gd name="T1" fmla="*/ 8 h 8"/>
                <a:gd name="T2" fmla="*/ 7 w 7"/>
                <a:gd name="T3" fmla="*/ 4 h 8"/>
                <a:gd name="T4" fmla="*/ 0 w 7"/>
                <a:gd name="T5" fmla="*/ 0 h 8"/>
                <a:gd name="T6" fmla="*/ 1 w 7"/>
                <a:gd name="T7" fmla="*/ 5 h 8"/>
                <a:gd name="T8" fmla="*/ 2 w 7"/>
                <a:gd name="T9" fmla="*/ 8 h 8"/>
              </a:gdLst>
              <a:ahLst/>
              <a:cxnLst>
                <a:cxn ang="0">
                  <a:pos x="T0" y="T1"/>
                </a:cxn>
                <a:cxn ang="0">
                  <a:pos x="T2" y="T3"/>
                </a:cxn>
                <a:cxn ang="0">
                  <a:pos x="T4" y="T5"/>
                </a:cxn>
                <a:cxn ang="0">
                  <a:pos x="T6" y="T7"/>
                </a:cxn>
                <a:cxn ang="0">
                  <a:pos x="T8" y="T9"/>
                </a:cxn>
              </a:cxnLst>
              <a:rect l="0" t="0" r="r" b="b"/>
              <a:pathLst>
                <a:path w="7" h="8">
                  <a:moveTo>
                    <a:pt x="2" y="8"/>
                  </a:moveTo>
                  <a:lnTo>
                    <a:pt x="7" y="4"/>
                  </a:lnTo>
                  <a:lnTo>
                    <a:pt x="0" y="0"/>
                  </a:lnTo>
                  <a:lnTo>
                    <a:pt x="1" y="5"/>
                  </a:lnTo>
                  <a:lnTo>
                    <a:pt x="2"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1" name="Freeform 327">
              <a:extLst>
                <a:ext uri="{FF2B5EF4-FFF2-40B4-BE49-F238E27FC236}">
                  <a16:creationId xmlns:a16="http://schemas.microsoft.com/office/drawing/2014/main" id="{3B4446BF-DBDA-4F00-BC89-FCEAB9E86C72}"/>
                </a:ext>
              </a:extLst>
            </p:cNvPr>
            <p:cNvSpPr>
              <a:spLocks/>
            </p:cNvSpPr>
            <p:nvPr/>
          </p:nvSpPr>
          <p:spPr bwMode="gray">
            <a:xfrm>
              <a:off x="6044769" y="3261882"/>
              <a:ext cx="7975" cy="11164"/>
            </a:xfrm>
            <a:custGeom>
              <a:avLst/>
              <a:gdLst>
                <a:gd name="T0" fmla="*/ 2 w 5"/>
                <a:gd name="T1" fmla="*/ 4 h 7"/>
                <a:gd name="T2" fmla="*/ 1 w 5"/>
                <a:gd name="T3" fmla="*/ 0 h 7"/>
                <a:gd name="T4" fmla="*/ 0 w 5"/>
                <a:gd name="T5" fmla="*/ 0 h 7"/>
                <a:gd name="T6" fmla="*/ 0 w 5"/>
                <a:gd name="T7" fmla="*/ 7 h 7"/>
                <a:gd name="T8" fmla="*/ 5 w 5"/>
                <a:gd name="T9" fmla="*/ 6 h 7"/>
                <a:gd name="T10" fmla="*/ 2 w 5"/>
                <a:gd name="T11" fmla="*/ 4 h 7"/>
              </a:gdLst>
              <a:ahLst/>
              <a:cxnLst>
                <a:cxn ang="0">
                  <a:pos x="T0" y="T1"/>
                </a:cxn>
                <a:cxn ang="0">
                  <a:pos x="T2" y="T3"/>
                </a:cxn>
                <a:cxn ang="0">
                  <a:pos x="T4" y="T5"/>
                </a:cxn>
                <a:cxn ang="0">
                  <a:pos x="T6" y="T7"/>
                </a:cxn>
                <a:cxn ang="0">
                  <a:pos x="T8" y="T9"/>
                </a:cxn>
                <a:cxn ang="0">
                  <a:pos x="T10" y="T11"/>
                </a:cxn>
              </a:cxnLst>
              <a:rect l="0" t="0" r="r" b="b"/>
              <a:pathLst>
                <a:path w="5" h="7">
                  <a:moveTo>
                    <a:pt x="2" y="4"/>
                  </a:moveTo>
                  <a:lnTo>
                    <a:pt x="1" y="0"/>
                  </a:lnTo>
                  <a:lnTo>
                    <a:pt x="0" y="0"/>
                  </a:lnTo>
                  <a:lnTo>
                    <a:pt x="0" y="7"/>
                  </a:lnTo>
                  <a:lnTo>
                    <a:pt x="5" y="6"/>
                  </a:lnTo>
                  <a:lnTo>
                    <a:pt x="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2" name="Rectangle 328">
              <a:extLst>
                <a:ext uri="{FF2B5EF4-FFF2-40B4-BE49-F238E27FC236}">
                  <a16:creationId xmlns:a16="http://schemas.microsoft.com/office/drawing/2014/main" id="{97FAE7D0-CD93-4E55-AD89-156237F34C3F}"/>
                </a:ext>
              </a:extLst>
            </p:cNvPr>
            <p:cNvSpPr>
              <a:spLocks noChangeArrowheads="1"/>
            </p:cNvSpPr>
            <p:nvPr/>
          </p:nvSpPr>
          <p:spPr bwMode="gray">
            <a:xfrm>
              <a:off x="6374895" y="2343272"/>
              <a:ext cx="4785" cy="3190"/>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3" name="Freeform 329">
              <a:extLst>
                <a:ext uri="{FF2B5EF4-FFF2-40B4-BE49-F238E27FC236}">
                  <a16:creationId xmlns:a16="http://schemas.microsoft.com/office/drawing/2014/main" id="{38E25460-FF23-4A99-9E19-D22CEC271B86}"/>
                </a:ext>
              </a:extLst>
            </p:cNvPr>
            <p:cNvSpPr>
              <a:spLocks/>
            </p:cNvSpPr>
            <p:nvPr/>
          </p:nvSpPr>
          <p:spPr bwMode="gray">
            <a:xfrm>
              <a:off x="6067097" y="2858396"/>
              <a:ext cx="9569" cy="9569"/>
            </a:xfrm>
            <a:custGeom>
              <a:avLst/>
              <a:gdLst>
                <a:gd name="T0" fmla="*/ 0 w 6"/>
                <a:gd name="T1" fmla="*/ 2 h 6"/>
                <a:gd name="T2" fmla="*/ 5 w 6"/>
                <a:gd name="T3" fmla="*/ 6 h 6"/>
                <a:gd name="T4" fmla="*/ 6 w 6"/>
                <a:gd name="T5" fmla="*/ 3 h 6"/>
                <a:gd name="T6" fmla="*/ 2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lnTo>
                    <a:pt x="5" y="6"/>
                  </a:lnTo>
                  <a:lnTo>
                    <a:pt x="6" y="3"/>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4" name="Freeform 330">
              <a:extLst>
                <a:ext uri="{FF2B5EF4-FFF2-40B4-BE49-F238E27FC236}">
                  <a16:creationId xmlns:a16="http://schemas.microsoft.com/office/drawing/2014/main" id="{D69DEF9C-A0D6-40AC-8B54-D184A3E91089}"/>
                </a:ext>
              </a:extLst>
            </p:cNvPr>
            <p:cNvSpPr>
              <a:spLocks/>
            </p:cNvSpPr>
            <p:nvPr/>
          </p:nvSpPr>
          <p:spPr bwMode="gray">
            <a:xfrm>
              <a:off x="6097399" y="2743570"/>
              <a:ext cx="6379" cy="12758"/>
            </a:xfrm>
            <a:custGeom>
              <a:avLst/>
              <a:gdLst>
                <a:gd name="T0" fmla="*/ 0 w 4"/>
                <a:gd name="T1" fmla="*/ 0 h 8"/>
                <a:gd name="T2" fmla="*/ 0 w 4"/>
                <a:gd name="T3" fmla="*/ 3 h 8"/>
                <a:gd name="T4" fmla="*/ 0 w 4"/>
                <a:gd name="T5" fmla="*/ 8 h 8"/>
                <a:gd name="T6" fmla="*/ 4 w 4"/>
                <a:gd name="T7" fmla="*/ 3 h 8"/>
                <a:gd name="T8" fmla="*/ 3 w 4"/>
                <a:gd name="T9" fmla="*/ 1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3"/>
                  </a:lnTo>
                  <a:lnTo>
                    <a:pt x="0" y="8"/>
                  </a:lnTo>
                  <a:lnTo>
                    <a:pt x="4" y="3"/>
                  </a:lnTo>
                  <a:lnTo>
                    <a:pt x="3" y="1"/>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5" name="Freeform 331">
              <a:extLst>
                <a:ext uri="{FF2B5EF4-FFF2-40B4-BE49-F238E27FC236}">
                  <a16:creationId xmlns:a16="http://schemas.microsoft.com/office/drawing/2014/main" id="{9A125B38-FC1F-426A-BD07-48C63EF0C960}"/>
                </a:ext>
              </a:extLst>
            </p:cNvPr>
            <p:cNvSpPr>
              <a:spLocks/>
            </p:cNvSpPr>
            <p:nvPr/>
          </p:nvSpPr>
          <p:spPr bwMode="gray">
            <a:xfrm>
              <a:off x="6097399" y="2730811"/>
              <a:ext cx="17543" cy="11164"/>
            </a:xfrm>
            <a:custGeom>
              <a:avLst/>
              <a:gdLst>
                <a:gd name="T0" fmla="*/ 20 w 31"/>
                <a:gd name="T1" fmla="*/ 0 h 23"/>
                <a:gd name="T2" fmla="*/ 8 w 31"/>
                <a:gd name="T3" fmla="*/ 19 h 23"/>
                <a:gd name="T4" fmla="*/ 20 w 31"/>
                <a:gd name="T5" fmla="*/ 0 h 23"/>
              </a:gdLst>
              <a:ahLst/>
              <a:cxnLst>
                <a:cxn ang="0">
                  <a:pos x="T0" y="T1"/>
                </a:cxn>
                <a:cxn ang="0">
                  <a:pos x="T2" y="T3"/>
                </a:cxn>
                <a:cxn ang="0">
                  <a:pos x="T4" y="T5"/>
                </a:cxn>
              </a:cxnLst>
              <a:rect l="0" t="0" r="r" b="b"/>
              <a:pathLst>
                <a:path w="31" h="23">
                  <a:moveTo>
                    <a:pt x="20" y="0"/>
                  </a:moveTo>
                  <a:cubicBezTo>
                    <a:pt x="5" y="4"/>
                    <a:pt x="0" y="15"/>
                    <a:pt x="8" y="19"/>
                  </a:cubicBezTo>
                  <a:cubicBezTo>
                    <a:pt x="19" y="23"/>
                    <a:pt x="31" y="1"/>
                    <a:pt x="2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6" name="Freeform 332">
              <a:extLst>
                <a:ext uri="{FF2B5EF4-FFF2-40B4-BE49-F238E27FC236}">
                  <a16:creationId xmlns:a16="http://schemas.microsoft.com/office/drawing/2014/main" id="{20B1C1A0-526B-44B9-B947-B9504B473867}"/>
                </a:ext>
              </a:extLst>
            </p:cNvPr>
            <p:cNvSpPr>
              <a:spLocks/>
            </p:cNvSpPr>
            <p:nvPr/>
          </p:nvSpPr>
          <p:spPr bwMode="gray">
            <a:xfrm>
              <a:off x="6067097" y="2767491"/>
              <a:ext cx="4785" cy="14354"/>
            </a:xfrm>
            <a:custGeom>
              <a:avLst/>
              <a:gdLst>
                <a:gd name="T0" fmla="*/ 0 w 3"/>
                <a:gd name="T1" fmla="*/ 0 h 9"/>
                <a:gd name="T2" fmla="*/ 1 w 3"/>
                <a:gd name="T3" fmla="*/ 8 h 9"/>
                <a:gd name="T4" fmla="*/ 3 w 3"/>
                <a:gd name="T5" fmla="*/ 9 h 9"/>
                <a:gd name="T6" fmla="*/ 2 w 3"/>
                <a:gd name="T7" fmla="*/ 1 h 9"/>
                <a:gd name="T8" fmla="*/ 0 w 3"/>
                <a:gd name="T9" fmla="*/ 0 h 9"/>
              </a:gdLst>
              <a:ahLst/>
              <a:cxnLst>
                <a:cxn ang="0">
                  <a:pos x="T0" y="T1"/>
                </a:cxn>
                <a:cxn ang="0">
                  <a:pos x="T2" y="T3"/>
                </a:cxn>
                <a:cxn ang="0">
                  <a:pos x="T4" y="T5"/>
                </a:cxn>
                <a:cxn ang="0">
                  <a:pos x="T6" y="T7"/>
                </a:cxn>
                <a:cxn ang="0">
                  <a:pos x="T8" y="T9"/>
                </a:cxn>
              </a:cxnLst>
              <a:rect l="0" t="0" r="r" b="b"/>
              <a:pathLst>
                <a:path w="3" h="9">
                  <a:moveTo>
                    <a:pt x="0" y="0"/>
                  </a:moveTo>
                  <a:lnTo>
                    <a:pt x="1" y="8"/>
                  </a:lnTo>
                  <a:lnTo>
                    <a:pt x="3" y="9"/>
                  </a:lnTo>
                  <a:lnTo>
                    <a:pt x="2" y="1"/>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7" name="Freeform 333">
              <a:extLst>
                <a:ext uri="{FF2B5EF4-FFF2-40B4-BE49-F238E27FC236}">
                  <a16:creationId xmlns:a16="http://schemas.microsoft.com/office/drawing/2014/main" id="{3E0AC08A-0CCE-4269-A5AE-86908A79E4F4}"/>
                </a:ext>
              </a:extLst>
            </p:cNvPr>
            <p:cNvSpPr>
              <a:spLocks/>
            </p:cNvSpPr>
            <p:nvPr/>
          </p:nvSpPr>
          <p:spPr bwMode="gray">
            <a:xfrm>
              <a:off x="6132484" y="2681372"/>
              <a:ext cx="4785" cy="15948"/>
            </a:xfrm>
            <a:custGeom>
              <a:avLst/>
              <a:gdLst>
                <a:gd name="T0" fmla="*/ 1 w 3"/>
                <a:gd name="T1" fmla="*/ 0 h 10"/>
                <a:gd name="T2" fmla="*/ 0 w 3"/>
                <a:gd name="T3" fmla="*/ 10 h 10"/>
                <a:gd name="T4" fmla="*/ 3 w 3"/>
                <a:gd name="T5" fmla="*/ 9 h 10"/>
                <a:gd name="T6" fmla="*/ 1 w 3"/>
                <a:gd name="T7" fmla="*/ 0 h 10"/>
              </a:gdLst>
              <a:ahLst/>
              <a:cxnLst>
                <a:cxn ang="0">
                  <a:pos x="T0" y="T1"/>
                </a:cxn>
                <a:cxn ang="0">
                  <a:pos x="T2" y="T3"/>
                </a:cxn>
                <a:cxn ang="0">
                  <a:pos x="T4" y="T5"/>
                </a:cxn>
                <a:cxn ang="0">
                  <a:pos x="T6" y="T7"/>
                </a:cxn>
              </a:cxnLst>
              <a:rect l="0" t="0" r="r" b="b"/>
              <a:pathLst>
                <a:path w="3" h="10">
                  <a:moveTo>
                    <a:pt x="1" y="0"/>
                  </a:moveTo>
                  <a:lnTo>
                    <a:pt x="0" y="10"/>
                  </a:lnTo>
                  <a:lnTo>
                    <a:pt x="3" y="9"/>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8" name="Freeform 334">
              <a:extLst>
                <a:ext uri="{FF2B5EF4-FFF2-40B4-BE49-F238E27FC236}">
                  <a16:creationId xmlns:a16="http://schemas.microsoft.com/office/drawing/2014/main" id="{F0AEA8C4-C06E-445B-97EA-930D17DE53B8}"/>
                </a:ext>
              </a:extLst>
            </p:cNvPr>
            <p:cNvSpPr>
              <a:spLocks/>
            </p:cNvSpPr>
            <p:nvPr/>
          </p:nvSpPr>
          <p:spPr bwMode="gray">
            <a:xfrm>
              <a:off x="6296749" y="2379953"/>
              <a:ext cx="4785" cy="9569"/>
            </a:xfrm>
            <a:custGeom>
              <a:avLst/>
              <a:gdLst>
                <a:gd name="T0" fmla="*/ 2 w 3"/>
                <a:gd name="T1" fmla="*/ 0 h 6"/>
                <a:gd name="T2" fmla="*/ 0 w 3"/>
                <a:gd name="T3" fmla="*/ 1 h 6"/>
                <a:gd name="T4" fmla="*/ 3 w 3"/>
                <a:gd name="T5" fmla="*/ 6 h 6"/>
                <a:gd name="T6" fmla="*/ 2 w 3"/>
                <a:gd name="T7" fmla="*/ 0 h 6"/>
              </a:gdLst>
              <a:ahLst/>
              <a:cxnLst>
                <a:cxn ang="0">
                  <a:pos x="T0" y="T1"/>
                </a:cxn>
                <a:cxn ang="0">
                  <a:pos x="T2" y="T3"/>
                </a:cxn>
                <a:cxn ang="0">
                  <a:pos x="T4" y="T5"/>
                </a:cxn>
                <a:cxn ang="0">
                  <a:pos x="T6" y="T7"/>
                </a:cxn>
              </a:cxnLst>
              <a:rect l="0" t="0" r="r" b="b"/>
              <a:pathLst>
                <a:path w="3" h="6">
                  <a:moveTo>
                    <a:pt x="2" y="0"/>
                  </a:moveTo>
                  <a:lnTo>
                    <a:pt x="0" y="1"/>
                  </a:lnTo>
                  <a:lnTo>
                    <a:pt x="3" y="6"/>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9" name="Freeform 335">
              <a:extLst>
                <a:ext uri="{FF2B5EF4-FFF2-40B4-BE49-F238E27FC236}">
                  <a16:creationId xmlns:a16="http://schemas.microsoft.com/office/drawing/2014/main" id="{24D77EA0-3DC6-448D-87C5-311AEBBC3D56}"/>
                </a:ext>
              </a:extLst>
            </p:cNvPr>
            <p:cNvSpPr>
              <a:spLocks/>
            </p:cNvSpPr>
            <p:nvPr/>
          </p:nvSpPr>
          <p:spPr bwMode="gray">
            <a:xfrm>
              <a:off x="6314292" y="2378358"/>
              <a:ext cx="7975" cy="4785"/>
            </a:xfrm>
            <a:custGeom>
              <a:avLst/>
              <a:gdLst>
                <a:gd name="T0" fmla="*/ 5 w 5"/>
                <a:gd name="T1" fmla="*/ 1 h 3"/>
                <a:gd name="T2" fmla="*/ 0 w 5"/>
                <a:gd name="T3" fmla="*/ 0 h 3"/>
                <a:gd name="T4" fmla="*/ 0 w 5"/>
                <a:gd name="T5" fmla="*/ 2 h 3"/>
                <a:gd name="T6" fmla="*/ 5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lnTo>
                    <a:pt x="0" y="0"/>
                  </a:lnTo>
                  <a:lnTo>
                    <a:pt x="0" y="2"/>
                  </a:lnTo>
                  <a:lnTo>
                    <a:pt x="5" y="3"/>
                  </a:lnTo>
                  <a:lnTo>
                    <a:pt x="5"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0" name="Freeform 336">
              <a:extLst>
                <a:ext uri="{FF2B5EF4-FFF2-40B4-BE49-F238E27FC236}">
                  <a16:creationId xmlns:a16="http://schemas.microsoft.com/office/drawing/2014/main" id="{CAFEE7AC-5809-43F7-82FB-E0B77E59AC45}"/>
                </a:ext>
              </a:extLst>
            </p:cNvPr>
            <p:cNvSpPr>
              <a:spLocks/>
            </p:cNvSpPr>
            <p:nvPr/>
          </p:nvSpPr>
          <p:spPr bwMode="gray">
            <a:xfrm>
              <a:off x="6299939" y="2373574"/>
              <a:ext cx="11164" cy="6379"/>
            </a:xfrm>
            <a:custGeom>
              <a:avLst/>
              <a:gdLst>
                <a:gd name="T0" fmla="*/ 8 w 19"/>
                <a:gd name="T1" fmla="*/ 11 h 12"/>
                <a:gd name="T2" fmla="*/ 16 w 19"/>
                <a:gd name="T3" fmla="*/ 4 h 12"/>
                <a:gd name="T4" fmla="*/ 4 w 19"/>
                <a:gd name="T5" fmla="*/ 4 h 12"/>
                <a:gd name="T6" fmla="*/ 8 w 19"/>
                <a:gd name="T7" fmla="*/ 11 h 12"/>
              </a:gdLst>
              <a:ahLst/>
              <a:cxnLst>
                <a:cxn ang="0">
                  <a:pos x="T0" y="T1"/>
                </a:cxn>
                <a:cxn ang="0">
                  <a:pos x="T2" y="T3"/>
                </a:cxn>
                <a:cxn ang="0">
                  <a:pos x="T4" y="T5"/>
                </a:cxn>
                <a:cxn ang="0">
                  <a:pos x="T6" y="T7"/>
                </a:cxn>
              </a:cxnLst>
              <a:rect l="0" t="0" r="r" b="b"/>
              <a:pathLst>
                <a:path w="19" h="12">
                  <a:moveTo>
                    <a:pt x="8" y="11"/>
                  </a:moveTo>
                  <a:cubicBezTo>
                    <a:pt x="15" y="12"/>
                    <a:pt x="19" y="8"/>
                    <a:pt x="16" y="4"/>
                  </a:cubicBezTo>
                  <a:cubicBezTo>
                    <a:pt x="12" y="0"/>
                    <a:pt x="4" y="4"/>
                    <a:pt x="4" y="4"/>
                  </a:cubicBezTo>
                  <a:cubicBezTo>
                    <a:pt x="4" y="4"/>
                    <a:pt x="0" y="7"/>
                    <a:pt x="8"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1" name="Freeform 337">
              <a:extLst>
                <a:ext uri="{FF2B5EF4-FFF2-40B4-BE49-F238E27FC236}">
                  <a16:creationId xmlns:a16="http://schemas.microsoft.com/office/drawing/2014/main" id="{2EA31899-8FEE-4DE9-8A9B-360721CE46F4}"/>
                </a:ext>
              </a:extLst>
            </p:cNvPr>
            <p:cNvSpPr>
              <a:spLocks/>
            </p:cNvSpPr>
            <p:nvPr/>
          </p:nvSpPr>
          <p:spPr bwMode="gray">
            <a:xfrm>
              <a:off x="6314292" y="2364005"/>
              <a:ext cx="9569" cy="9569"/>
            </a:xfrm>
            <a:custGeom>
              <a:avLst/>
              <a:gdLst>
                <a:gd name="T0" fmla="*/ 6 w 6"/>
                <a:gd name="T1" fmla="*/ 0 h 6"/>
                <a:gd name="T2" fmla="*/ 0 w 6"/>
                <a:gd name="T3" fmla="*/ 3 h 6"/>
                <a:gd name="T4" fmla="*/ 4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3"/>
                  </a:lnTo>
                  <a:lnTo>
                    <a:pt x="4" y="6"/>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2" name="Freeform 338">
              <a:extLst>
                <a:ext uri="{FF2B5EF4-FFF2-40B4-BE49-F238E27FC236}">
                  <a16:creationId xmlns:a16="http://schemas.microsoft.com/office/drawing/2014/main" id="{E8348B4A-2293-4977-980F-5CB12596A932}"/>
                </a:ext>
              </a:extLst>
            </p:cNvPr>
            <p:cNvSpPr>
              <a:spLocks/>
            </p:cNvSpPr>
            <p:nvPr/>
          </p:nvSpPr>
          <p:spPr bwMode="gray">
            <a:xfrm>
              <a:off x="6134079" y="3001929"/>
              <a:ext cx="11164" cy="25517"/>
            </a:xfrm>
            <a:custGeom>
              <a:avLst/>
              <a:gdLst>
                <a:gd name="T0" fmla="*/ 7 w 7"/>
                <a:gd name="T1" fmla="*/ 10 h 16"/>
                <a:gd name="T2" fmla="*/ 4 w 7"/>
                <a:gd name="T3" fmla="*/ 10 h 16"/>
                <a:gd name="T4" fmla="*/ 3 w 7"/>
                <a:gd name="T5" fmla="*/ 6 h 16"/>
                <a:gd name="T6" fmla="*/ 1 w 7"/>
                <a:gd name="T7" fmla="*/ 0 h 16"/>
                <a:gd name="T8" fmla="*/ 0 w 7"/>
                <a:gd name="T9" fmla="*/ 0 h 16"/>
                <a:gd name="T10" fmla="*/ 1 w 7"/>
                <a:gd name="T11" fmla="*/ 7 h 16"/>
                <a:gd name="T12" fmla="*/ 7 w 7"/>
                <a:gd name="T13" fmla="*/ 16 h 16"/>
                <a:gd name="T14" fmla="*/ 7 w 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6">
                  <a:moveTo>
                    <a:pt x="7" y="10"/>
                  </a:moveTo>
                  <a:lnTo>
                    <a:pt x="4" y="10"/>
                  </a:lnTo>
                  <a:lnTo>
                    <a:pt x="3" y="6"/>
                  </a:lnTo>
                  <a:lnTo>
                    <a:pt x="1" y="0"/>
                  </a:lnTo>
                  <a:lnTo>
                    <a:pt x="0" y="0"/>
                  </a:lnTo>
                  <a:lnTo>
                    <a:pt x="1" y="7"/>
                  </a:lnTo>
                  <a:lnTo>
                    <a:pt x="7" y="16"/>
                  </a:lnTo>
                  <a:lnTo>
                    <a:pt x="7" y="1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3" name="Freeform 339">
              <a:extLst>
                <a:ext uri="{FF2B5EF4-FFF2-40B4-BE49-F238E27FC236}">
                  <a16:creationId xmlns:a16="http://schemas.microsoft.com/office/drawing/2014/main" id="{BA8EBEAF-C298-45B8-A13E-211011C50B7A}"/>
                </a:ext>
              </a:extLst>
            </p:cNvPr>
            <p:cNvSpPr>
              <a:spLocks/>
            </p:cNvSpPr>
            <p:nvPr/>
          </p:nvSpPr>
          <p:spPr bwMode="gray">
            <a:xfrm>
              <a:off x="6269638" y="2403875"/>
              <a:ext cx="15948" cy="15948"/>
            </a:xfrm>
            <a:custGeom>
              <a:avLst/>
              <a:gdLst>
                <a:gd name="T0" fmla="*/ 7 w 10"/>
                <a:gd name="T1" fmla="*/ 2 h 10"/>
                <a:gd name="T2" fmla="*/ 5 w 10"/>
                <a:gd name="T3" fmla="*/ 1 h 10"/>
                <a:gd name="T4" fmla="*/ 4 w 10"/>
                <a:gd name="T5" fmla="*/ 3 h 10"/>
                <a:gd name="T6" fmla="*/ 4 w 10"/>
                <a:gd name="T7" fmla="*/ 0 h 10"/>
                <a:gd name="T8" fmla="*/ 0 w 10"/>
                <a:gd name="T9" fmla="*/ 2 h 10"/>
                <a:gd name="T10" fmla="*/ 2 w 10"/>
                <a:gd name="T11" fmla="*/ 7 h 10"/>
                <a:gd name="T12" fmla="*/ 8 w 10"/>
                <a:gd name="T13" fmla="*/ 10 h 10"/>
                <a:gd name="T14" fmla="*/ 10 w 10"/>
                <a:gd name="T15" fmla="*/ 8 h 10"/>
                <a:gd name="T16" fmla="*/ 6 w 10"/>
                <a:gd name="T17" fmla="*/ 6 h 10"/>
                <a:gd name="T18" fmla="*/ 7 w 1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2"/>
                  </a:moveTo>
                  <a:lnTo>
                    <a:pt x="5" y="1"/>
                  </a:lnTo>
                  <a:lnTo>
                    <a:pt x="4" y="3"/>
                  </a:lnTo>
                  <a:lnTo>
                    <a:pt x="4" y="0"/>
                  </a:lnTo>
                  <a:lnTo>
                    <a:pt x="0" y="2"/>
                  </a:lnTo>
                  <a:lnTo>
                    <a:pt x="2" y="7"/>
                  </a:lnTo>
                  <a:lnTo>
                    <a:pt x="8" y="10"/>
                  </a:lnTo>
                  <a:lnTo>
                    <a:pt x="10" y="8"/>
                  </a:lnTo>
                  <a:lnTo>
                    <a:pt x="6" y="6"/>
                  </a:lnTo>
                  <a:lnTo>
                    <a:pt x="7"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4" name="Freeform 340">
              <a:extLst>
                <a:ext uri="{FF2B5EF4-FFF2-40B4-BE49-F238E27FC236}">
                  <a16:creationId xmlns:a16="http://schemas.microsoft.com/office/drawing/2014/main" id="{87944FEB-2F95-4A0E-A50E-FBCEF5F81AEF}"/>
                </a:ext>
              </a:extLst>
            </p:cNvPr>
            <p:cNvSpPr>
              <a:spLocks/>
            </p:cNvSpPr>
            <p:nvPr/>
          </p:nvSpPr>
          <p:spPr bwMode="gray">
            <a:xfrm>
              <a:off x="6306318" y="2386333"/>
              <a:ext cx="7975" cy="6379"/>
            </a:xfrm>
            <a:custGeom>
              <a:avLst/>
              <a:gdLst>
                <a:gd name="T0" fmla="*/ 2 w 5"/>
                <a:gd name="T1" fmla="*/ 4 h 4"/>
                <a:gd name="T2" fmla="*/ 5 w 5"/>
                <a:gd name="T3" fmla="*/ 0 h 4"/>
                <a:gd name="T4" fmla="*/ 0 w 5"/>
                <a:gd name="T5" fmla="*/ 1 h 4"/>
                <a:gd name="T6" fmla="*/ 2 w 5"/>
                <a:gd name="T7" fmla="*/ 4 h 4"/>
              </a:gdLst>
              <a:ahLst/>
              <a:cxnLst>
                <a:cxn ang="0">
                  <a:pos x="T0" y="T1"/>
                </a:cxn>
                <a:cxn ang="0">
                  <a:pos x="T2" y="T3"/>
                </a:cxn>
                <a:cxn ang="0">
                  <a:pos x="T4" y="T5"/>
                </a:cxn>
                <a:cxn ang="0">
                  <a:pos x="T6" y="T7"/>
                </a:cxn>
              </a:cxnLst>
              <a:rect l="0" t="0" r="r" b="b"/>
              <a:pathLst>
                <a:path w="5" h="4">
                  <a:moveTo>
                    <a:pt x="2" y="4"/>
                  </a:moveTo>
                  <a:lnTo>
                    <a:pt x="5" y="0"/>
                  </a:lnTo>
                  <a:lnTo>
                    <a:pt x="0" y="1"/>
                  </a:lnTo>
                  <a:lnTo>
                    <a:pt x="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5" name="Freeform 341">
              <a:extLst>
                <a:ext uri="{FF2B5EF4-FFF2-40B4-BE49-F238E27FC236}">
                  <a16:creationId xmlns:a16="http://schemas.microsoft.com/office/drawing/2014/main" id="{14C7B4A7-B1F3-4BA7-9F40-42D3D08D80AB}"/>
                </a:ext>
              </a:extLst>
            </p:cNvPr>
            <p:cNvSpPr>
              <a:spLocks/>
            </p:cNvSpPr>
            <p:nvPr/>
          </p:nvSpPr>
          <p:spPr bwMode="gray">
            <a:xfrm>
              <a:off x="6138864" y="3030635"/>
              <a:ext cx="11164" cy="7975"/>
            </a:xfrm>
            <a:custGeom>
              <a:avLst/>
              <a:gdLst>
                <a:gd name="T0" fmla="*/ 11 w 22"/>
                <a:gd name="T1" fmla="*/ 1 h 13"/>
                <a:gd name="T2" fmla="*/ 7 w 22"/>
                <a:gd name="T3" fmla="*/ 8 h 13"/>
                <a:gd name="T4" fmla="*/ 11 w 22"/>
                <a:gd name="T5" fmla="*/ 1 h 13"/>
              </a:gdLst>
              <a:ahLst/>
              <a:cxnLst>
                <a:cxn ang="0">
                  <a:pos x="T0" y="T1"/>
                </a:cxn>
                <a:cxn ang="0">
                  <a:pos x="T2" y="T3"/>
                </a:cxn>
                <a:cxn ang="0">
                  <a:pos x="T4" y="T5"/>
                </a:cxn>
              </a:cxnLst>
              <a:rect l="0" t="0" r="r" b="b"/>
              <a:pathLst>
                <a:path w="22" h="13">
                  <a:moveTo>
                    <a:pt x="11" y="1"/>
                  </a:moveTo>
                  <a:cubicBezTo>
                    <a:pt x="0" y="0"/>
                    <a:pt x="0" y="8"/>
                    <a:pt x="7" y="8"/>
                  </a:cubicBezTo>
                  <a:cubicBezTo>
                    <a:pt x="18" y="13"/>
                    <a:pt x="22" y="1"/>
                    <a:pt x="11"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6" name="Freeform 342">
              <a:extLst>
                <a:ext uri="{FF2B5EF4-FFF2-40B4-BE49-F238E27FC236}">
                  <a16:creationId xmlns:a16="http://schemas.microsoft.com/office/drawing/2014/main" id="{3D9559E4-D08B-4ECC-9BD4-5FC09748B9F0}"/>
                </a:ext>
              </a:extLst>
            </p:cNvPr>
            <p:cNvSpPr>
              <a:spLocks/>
            </p:cNvSpPr>
            <p:nvPr/>
          </p:nvSpPr>
          <p:spPr bwMode="gray">
            <a:xfrm>
              <a:off x="6252094" y="2595252"/>
              <a:ext cx="6379" cy="12758"/>
            </a:xfrm>
            <a:custGeom>
              <a:avLst/>
              <a:gdLst>
                <a:gd name="T0" fmla="*/ 0 w 4"/>
                <a:gd name="T1" fmla="*/ 8 h 8"/>
                <a:gd name="T2" fmla="*/ 4 w 4"/>
                <a:gd name="T3" fmla="*/ 7 h 8"/>
                <a:gd name="T4" fmla="*/ 3 w 4"/>
                <a:gd name="T5" fmla="*/ 0 h 8"/>
                <a:gd name="T6" fmla="*/ 1 w 4"/>
                <a:gd name="T7" fmla="*/ 4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4" y="7"/>
                  </a:lnTo>
                  <a:lnTo>
                    <a:pt x="3" y="0"/>
                  </a:lnTo>
                  <a:lnTo>
                    <a:pt x="1" y="4"/>
                  </a:ln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7" name="Freeform 343">
              <a:extLst>
                <a:ext uri="{FF2B5EF4-FFF2-40B4-BE49-F238E27FC236}">
                  <a16:creationId xmlns:a16="http://schemas.microsoft.com/office/drawing/2014/main" id="{92E51D53-6423-4D61-8827-65FC5F382399}"/>
                </a:ext>
              </a:extLst>
            </p:cNvPr>
            <p:cNvSpPr>
              <a:spLocks/>
            </p:cNvSpPr>
            <p:nvPr/>
          </p:nvSpPr>
          <p:spPr bwMode="gray">
            <a:xfrm>
              <a:off x="6245715" y="2585683"/>
              <a:ext cx="11164" cy="15948"/>
            </a:xfrm>
            <a:custGeom>
              <a:avLst/>
              <a:gdLst>
                <a:gd name="T0" fmla="*/ 15 w 23"/>
                <a:gd name="T1" fmla="*/ 19 h 30"/>
                <a:gd name="T2" fmla="*/ 12 w 23"/>
                <a:gd name="T3" fmla="*/ 15 h 30"/>
                <a:gd name="T4" fmla="*/ 15 w 23"/>
                <a:gd name="T5" fmla="*/ 19 h 30"/>
              </a:gdLst>
              <a:ahLst/>
              <a:cxnLst>
                <a:cxn ang="0">
                  <a:pos x="T0" y="T1"/>
                </a:cxn>
                <a:cxn ang="0">
                  <a:pos x="T2" y="T3"/>
                </a:cxn>
                <a:cxn ang="0">
                  <a:pos x="T4" y="T5"/>
                </a:cxn>
              </a:cxnLst>
              <a:rect l="0" t="0" r="r" b="b"/>
              <a:pathLst>
                <a:path w="23" h="30">
                  <a:moveTo>
                    <a:pt x="15" y="19"/>
                  </a:moveTo>
                  <a:cubicBezTo>
                    <a:pt x="23" y="8"/>
                    <a:pt x="20" y="0"/>
                    <a:pt x="12" y="15"/>
                  </a:cubicBezTo>
                  <a:cubicBezTo>
                    <a:pt x="0" y="30"/>
                    <a:pt x="15" y="19"/>
                    <a:pt x="15"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8" name="Freeform 344">
              <a:extLst>
                <a:ext uri="{FF2B5EF4-FFF2-40B4-BE49-F238E27FC236}">
                  <a16:creationId xmlns:a16="http://schemas.microsoft.com/office/drawing/2014/main" id="{8D2FE5C1-AADA-49A4-8C5B-E34510A5E804}"/>
                </a:ext>
              </a:extLst>
            </p:cNvPr>
            <p:cNvSpPr>
              <a:spLocks/>
            </p:cNvSpPr>
            <p:nvPr/>
          </p:nvSpPr>
          <p:spPr bwMode="gray">
            <a:xfrm>
              <a:off x="6204250" y="3304942"/>
              <a:ext cx="11164" cy="6379"/>
            </a:xfrm>
            <a:custGeom>
              <a:avLst/>
              <a:gdLst>
                <a:gd name="T0" fmla="*/ 0 w 7"/>
                <a:gd name="T1" fmla="*/ 4 h 4"/>
                <a:gd name="T2" fmla="*/ 5 w 7"/>
                <a:gd name="T3" fmla="*/ 4 h 4"/>
                <a:gd name="T4" fmla="*/ 7 w 7"/>
                <a:gd name="T5" fmla="*/ 1 h 4"/>
                <a:gd name="T6" fmla="*/ 3 w 7"/>
                <a:gd name="T7" fmla="*/ 0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5" y="4"/>
                  </a:lnTo>
                  <a:lnTo>
                    <a:pt x="7" y="1"/>
                  </a:lnTo>
                  <a:lnTo>
                    <a:pt x="3"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 name="Freeform 345">
              <a:extLst>
                <a:ext uri="{FF2B5EF4-FFF2-40B4-BE49-F238E27FC236}">
                  <a16:creationId xmlns:a16="http://schemas.microsoft.com/office/drawing/2014/main" id="{3DD4FA1C-DDC1-4A8A-8488-B8BD92341829}"/>
                </a:ext>
              </a:extLst>
            </p:cNvPr>
            <p:cNvSpPr>
              <a:spLocks/>
            </p:cNvSpPr>
            <p:nvPr/>
          </p:nvSpPr>
          <p:spPr bwMode="gray">
            <a:xfrm>
              <a:off x="6151622" y="3035419"/>
              <a:ext cx="9569" cy="11164"/>
            </a:xfrm>
            <a:custGeom>
              <a:avLst/>
              <a:gdLst>
                <a:gd name="T0" fmla="*/ 8 w 19"/>
                <a:gd name="T1" fmla="*/ 0 h 20"/>
                <a:gd name="T2" fmla="*/ 8 w 19"/>
                <a:gd name="T3" fmla="*/ 16 h 20"/>
                <a:gd name="T4" fmla="*/ 19 w 19"/>
                <a:gd name="T5" fmla="*/ 9 h 20"/>
                <a:gd name="T6" fmla="*/ 8 w 19"/>
                <a:gd name="T7" fmla="*/ 0 h 20"/>
              </a:gdLst>
              <a:ahLst/>
              <a:cxnLst>
                <a:cxn ang="0">
                  <a:pos x="T0" y="T1"/>
                </a:cxn>
                <a:cxn ang="0">
                  <a:pos x="T2" y="T3"/>
                </a:cxn>
                <a:cxn ang="0">
                  <a:pos x="T4" y="T5"/>
                </a:cxn>
                <a:cxn ang="0">
                  <a:pos x="T6" y="T7"/>
                </a:cxn>
              </a:cxnLst>
              <a:rect l="0" t="0" r="r" b="b"/>
              <a:pathLst>
                <a:path w="19" h="20">
                  <a:moveTo>
                    <a:pt x="8" y="0"/>
                  </a:moveTo>
                  <a:cubicBezTo>
                    <a:pt x="1" y="0"/>
                    <a:pt x="0" y="12"/>
                    <a:pt x="8" y="16"/>
                  </a:cubicBezTo>
                  <a:cubicBezTo>
                    <a:pt x="15" y="20"/>
                    <a:pt x="19" y="16"/>
                    <a:pt x="19" y="9"/>
                  </a:cubicBezTo>
                  <a:cubicBezTo>
                    <a:pt x="16" y="1"/>
                    <a:pt x="12" y="1"/>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0" name="Freeform 346">
              <a:extLst>
                <a:ext uri="{FF2B5EF4-FFF2-40B4-BE49-F238E27FC236}">
                  <a16:creationId xmlns:a16="http://schemas.microsoft.com/office/drawing/2014/main" id="{2164DF52-B283-428D-9F16-2964CE77D3CB}"/>
                </a:ext>
              </a:extLst>
            </p:cNvPr>
            <p:cNvSpPr>
              <a:spLocks/>
            </p:cNvSpPr>
            <p:nvPr/>
          </p:nvSpPr>
          <p:spPr bwMode="gray">
            <a:xfrm>
              <a:off x="6169164" y="3083263"/>
              <a:ext cx="9569" cy="4785"/>
            </a:xfrm>
            <a:custGeom>
              <a:avLst/>
              <a:gdLst>
                <a:gd name="T0" fmla="*/ 0 w 6"/>
                <a:gd name="T1" fmla="*/ 2 h 3"/>
                <a:gd name="T2" fmla="*/ 6 w 6"/>
                <a:gd name="T3" fmla="*/ 3 h 3"/>
                <a:gd name="T4" fmla="*/ 3 w 6"/>
                <a:gd name="T5" fmla="*/ 0 h 3"/>
                <a:gd name="T6" fmla="*/ 0 w 6"/>
                <a:gd name="T7" fmla="*/ 2 h 3"/>
              </a:gdLst>
              <a:ahLst/>
              <a:cxnLst>
                <a:cxn ang="0">
                  <a:pos x="T0" y="T1"/>
                </a:cxn>
                <a:cxn ang="0">
                  <a:pos x="T2" y="T3"/>
                </a:cxn>
                <a:cxn ang="0">
                  <a:pos x="T4" y="T5"/>
                </a:cxn>
                <a:cxn ang="0">
                  <a:pos x="T6" y="T7"/>
                </a:cxn>
              </a:cxnLst>
              <a:rect l="0" t="0" r="r" b="b"/>
              <a:pathLst>
                <a:path w="6" h="3">
                  <a:moveTo>
                    <a:pt x="0" y="2"/>
                  </a:moveTo>
                  <a:lnTo>
                    <a:pt x="6" y="3"/>
                  </a:lnTo>
                  <a:lnTo>
                    <a:pt x="3"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1" name="Freeform 347">
              <a:extLst>
                <a:ext uri="{FF2B5EF4-FFF2-40B4-BE49-F238E27FC236}">
                  <a16:creationId xmlns:a16="http://schemas.microsoft.com/office/drawing/2014/main" id="{771CD3FE-9474-4633-B68C-D831AE626C8B}"/>
                </a:ext>
              </a:extLst>
            </p:cNvPr>
            <p:cNvSpPr>
              <a:spLocks/>
            </p:cNvSpPr>
            <p:nvPr/>
          </p:nvSpPr>
          <p:spPr bwMode="gray">
            <a:xfrm>
              <a:off x="5418010" y="2718053"/>
              <a:ext cx="7975" cy="6379"/>
            </a:xfrm>
            <a:custGeom>
              <a:avLst/>
              <a:gdLst>
                <a:gd name="T0" fmla="*/ 5 w 5"/>
                <a:gd name="T1" fmla="*/ 1 h 4"/>
                <a:gd name="T2" fmla="*/ 0 w 5"/>
                <a:gd name="T3" fmla="*/ 0 h 4"/>
                <a:gd name="T4" fmla="*/ 4 w 5"/>
                <a:gd name="T5" fmla="*/ 4 h 4"/>
                <a:gd name="T6" fmla="*/ 5 w 5"/>
                <a:gd name="T7" fmla="*/ 1 h 4"/>
              </a:gdLst>
              <a:ahLst/>
              <a:cxnLst>
                <a:cxn ang="0">
                  <a:pos x="T0" y="T1"/>
                </a:cxn>
                <a:cxn ang="0">
                  <a:pos x="T2" y="T3"/>
                </a:cxn>
                <a:cxn ang="0">
                  <a:pos x="T4" y="T5"/>
                </a:cxn>
                <a:cxn ang="0">
                  <a:pos x="T6" y="T7"/>
                </a:cxn>
              </a:cxnLst>
              <a:rect l="0" t="0" r="r" b="b"/>
              <a:pathLst>
                <a:path w="5" h="4">
                  <a:moveTo>
                    <a:pt x="5" y="1"/>
                  </a:moveTo>
                  <a:lnTo>
                    <a:pt x="0" y="0"/>
                  </a:lnTo>
                  <a:lnTo>
                    <a:pt x="4" y="4"/>
                  </a:lnTo>
                  <a:lnTo>
                    <a:pt x="5"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2" name="Freeform 348">
              <a:extLst>
                <a:ext uri="{FF2B5EF4-FFF2-40B4-BE49-F238E27FC236}">
                  <a16:creationId xmlns:a16="http://schemas.microsoft.com/office/drawing/2014/main" id="{90713998-072B-466E-A2A4-6E052D479ACC}"/>
                </a:ext>
              </a:extLst>
            </p:cNvPr>
            <p:cNvSpPr>
              <a:spLocks/>
            </p:cNvSpPr>
            <p:nvPr/>
          </p:nvSpPr>
          <p:spPr bwMode="gray">
            <a:xfrm>
              <a:off x="5413225" y="2741974"/>
              <a:ext cx="15948" cy="7975"/>
            </a:xfrm>
            <a:custGeom>
              <a:avLst/>
              <a:gdLst>
                <a:gd name="T0" fmla="*/ 0 w 10"/>
                <a:gd name="T1" fmla="*/ 1 h 5"/>
                <a:gd name="T2" fmla="*/ 4 w 10"/>
                <a:gd name="T3" fmla="*/ 5 h 5"/>
                <a:gd name="T4" fmla="*/ 10 w 10"/>
                <a:gd name="T5" fmla="*/ 3 h 5"/>
                <a:gd name="T6" fmla="*/ 5 w 10"/>
                <a:gd name="T7" fmla="*/ 0 h 5"/>
                <a:gd name="T8" fmla="*/ 0 w 10"/>
                <a:gd name="T9" fmla="*/ 1 h 5"/>
              </a:gdLst>
              <a:ahLst/>
              <a:cxnLst>
                <a:cxn ang="0">
                  <a:pos x="T0" y="T1"/>
                </a:cxn>
                <a:cxn ang="0">
                  <a:pos x="T2" y="T3"/>
                </a:cxn>
                <a:cxn ang="0">
                  <a:pos x="T4" y="T5"/>
                </a:cxn>
                <a:cxn ang="0">
                  <a:pos x="T6" y="T7"/>
                </a:cxn>
                <a:cxn ang="0">
                  <a:pos x="T8" y="T9"/>
                </a:cxn>
              </a:cxnLst>
              <a:rect l="0" t="0" r="r" b="b"/>
              <a:pathLst>
                <a:path w="10" h="5">
                  <a:moveTo>
                    <a:pt x="0" y="1"/>
                  </a:moveTo>
                  <a:lnTo>
                    <a:pt x="4" y="5"/>
                  </a:lnTo>
                  <a:lnTo>
                    <a:pt x="10" y="3"/>
                  </a:lnTo>
                  <a:lnTo>
                    <a:pt x="5"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3" name="Freeform 349">
              <a:extLst>
                <a:ext uri="{FF2B5EF4-FFF2-40B4-BE49-F238E27FC236}">
                  <a16:creationId xmlns:a16="http://schemas.microsoft.com/office/drawing/2014/main" id="{8EA45999-69A1-436C-A2F2-8193A5B7DBBB}"/>
                </a:ext>
              </a:extLst>
            </p:cNvPr>
            <p:cNvSpPr>
              <a:spLocks/>
            </p:cNvSpPr>
            <p:nvPr/>
          </p:nvSpPr>
          <p:spPr bwMode="gray">
            <a:xfrm>
              <a:off x="5410036" y="2722837"/>
              <a:ext cx="12758" cy="9569"/>
            </a:xfrm>
            <a:custGeom>
              <a:avLst/>
              <a:gdLst>
                <a:gd name="T0" fmla="*/ 7 w 23"/>
                <a:gd name="T1" fmla="*/ 18 h 18"/>
                <a:gd name="T2" fmla="*/ 12 w 23"/>
                <a:gd name="T3" fmla="*/ 3 h 18"/>
                <a:gd name="T4" fmla="*/ 7 w 23"/>
                <a:gd name="T5" fmla="*/ 18 h 18"/>
              </a:gdLst>
              <a:ahLst/>
              <a:cxnLst>
                <a:cxn ang="0">
                  <a:pos x="T0" y="T1"/>
                </a:cxn>
                <a:cxn ang="0">
                  <a:pos x="T2" y="T3"/>
                </a:cxn>
                <a:cxn ang="0">
                  <a:pos x="T4" y="T5"/>
                </a:cxn>
              </a:cxnLst>
              <a:rect l="0" t="0" r="r" b="b"/>
              <a:pathLst>
                <a:path w="23" h="18">
                  <a:moveTo>
                    <a:pt x="7" y="18"/>
                  </a:moveTo>
                  <a:cubicBezTo>
                    <a:pt x="15" y="18"/>
                    <a:pt x="23" y="0"/>
                    <a:pt x="12" y="3"/>
                  </a:cubicBezTo>
                  <a:cubicBezTo>
                    <a:pt x="0" y="6"/>
                    <a:pt x="4" y="18"/>
                    <a:pt x="7" y="1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4" name="Freeform 350">
              <a:extLst>
                <a:ext uri="{FF2B5EF4-FFF2-40B4-BE49-F238E27FC236}">
                  <a16:creationId xmlns:a16="http://schemas.microsoft.com/office/drawing/2014/main" id="{6973F084-6583-456E-8A86-CDCA02024148}"/>
                </a:ext>
              </a:extLst>
            </p:cNvPr>
            <p:cNvSpPr>
              <a:spLocks/>
            </p:cNvSpPr>
            <p:nvPr/>
          </p:nvSpPr>
          <p:spPr bwMode="gray">
            <a:xfrm>
              <a:off x="5403656" y="2734001"/>
              <a:ext cx="11164" cy="6379"/>
            </a:xfrm>
            <a:custGeom>
              <a:avLst/>
              <a:gdLst>
                <a:gd name="T0" fmla="*/ 4 w 7"/>
                <a:gd name="T1" fmla="*/ 0 h 4"/>
                <a:gd name="T2" fmla="*/ 0 w 7"/>
                <a:gd name="T3" fmla="*/ 3 h 4"/>
                <a:gd name="T4" fmla="*/ 7 w 7"/>
                <a:gd name="T5" fmla="*/ 4 h 4"/>
                <a:gd name="T6" fmla="*/ 4 w 7"/>
                <a:gd name="T7" fmla="*/ 0 h 4"/>
              </a:gdLst>
              <a:ahLst/>
              <a:cxnLst>
                <a:cxn ang="0">
                  <a:pos x="T0" y="T1"/>
                </a:cxn>
                <a:cxn ang="0">
                  <a:pos x="T2" y="T3"/>
                </a:cxn>
                <a:cxn ang="0">
                  <a:pos x="T4" y="T5"/>
                </a:cxn>
                <a:cxn ang="0">
                  <a:pos x="T6" y="T7"/>
                </a:cxn>
              </a:cxnLst>
              <a:rect l="0" t="0" r="r" b="b"/>
              <a:pathLst>
                <a:path w="7" h="4">
                  <a:moveTo>
                    <a:pt x="4" y="0"/>
                  </a:moveTo>
                  <a:lnTo>
                    <a:pt x="0" y="3"/>
                  </a:lnTo>
                  <a:lnTo>
                    <a:pt x="7" y="4"/>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5" name="Freeform 351">
              <a:extLst>
                <a:ext uri="{FF2B5EF4-FFF2-40B4-BE49-F238E27FC236}">
                  <a16:creationId xmlns:a16="http://schemas.microsoft.com/office/drawing/2014/main" id="{5ADDBC71-1C27-40EA-8303-BD01F0ACD20A}"/>
                </a:ext>
              </a:extLst>
            </p:cNvPr>
            <p:cNvSpPr>
              <a:spLocks/>
            </p:cNvSpPr>
            <p:nvPr/>
          </p:nvSpPr>
          <p:spPr bwMode="gray">
            <a:xfrm>
              <a:off x="5424389" y="2714863"/>
              <a:ext cx="6379" cy="4785"/>
            </a:xfrm>
            <a:custGeom>
              <a:avLst/>
              <a:gdLst>
                <a:gd name="T0" fmla="*/ 1 w 4"/>
                <a:gd name="T1" fmla="*/ 0 h 3"/>
                <a:gd name="T2" fmla="*/ 0 w 4"/>
                <a:gd name="T3" fmla="*/ 1 h 3"/>
                <a:gd name="T4" fmla="*/ 4 w 4"/>
                <a:gd name="T5" fmla="*/ 3 h 3"/>
                <a:gd name="T6" fmla="*/ 1 w 4"/>
                <a:gd name="T7" fmla="*/ 0 h 3"/>
              </a:gdLst>
              <a:ahLst/>
              <a:cxnLst>
                <a:cxn ang="0">
                  <a:pos x="T0" y="T1"/>
                </a:cxn>
                <a:cxn ang="0">
                  <a:pos x="T2" y="T3"/>
                </a:cxn>
                <a:cxn ang="0">
                  <a:pos x="T4" y="T5"/>
                </a:cxn>
                <a:cxn ang="0">
                  <a:pos x="T6" y="T7"/>
                </a:cxn>
              </a:cxnLst>
              <a:rect l="0" t="0" r="r" b="b"/>
              <a:pathLst>
                <a:path w="4" h="3">
                  <a:moveTo>
                    <a:pt x="1" y="0"/>
                  </a:moveTo>
                  <a:lnTo>
                    <a:pt x="0" y="1"/>
                  </a:lnTo>
                  <a:lnTo>
                    <a:pt x="4" y="3"/>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6" name="Rectangle 352">
              <a:extLst>
                <a:ext uri="{FF2B5EF4-FFF2-40B4-BE49-F238E27FC236}">
                  <a16:creationId xmlns:a16="http://schemas.microsoft.com/office/drawing/2014/main" id="{A48F9EB6-0CEC-4511-9B8F-F0AEA3CB38D4}"/>
                </a:ext>
              </a:extLst>
            </p:cNvPr>
            <p:cNvSpPr>
              <a:spLocks noChangeArrowheads="1"/>
            </p:cNvSpPr>
            <p:nvPr/>
          </p:nvSpPr>
          <p:spPr bwMode="gray">
            <a:xfrm>
              <a:off x="5438742" y="2705294"/>
              <a:ext cx="1595" cy="478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7" name="Freeform 353">
              <a:extLst>
                <a:ext uri="{FF2B5EF4-FFF2-40B4-BE49-F238E27FC236}">
                  <a16:creationId xmlns:a16="http://schemas.microsoft.com/office/drawing/2014/main" id="{CC6BE119-92BD-4D4D-80BE-FE189DD84A0D}"/>
                </a:ext>
              </a:extLst>
            </p:cNvPr>
            <p:cNvSpPr>
              <a:spLocks/>
            </p:cNvSpPr>
            <p:nvPr/>
          </p:nvSpPr>
          <p:spPr bwMode="gray">
            <a:xfrm>
              <a:off x="5453096" y="2710078"/>
              <a:ext cx="14354" cy="7975"/>
            </a:xfrm>
            <a:custGeom>
              <a:avLst/>
              <a:gdLst>
                <a:gd name="T0" fmla="*/ 11 w 30"/>
                <a:gd name="T1" fmla="*/ 15 h 15"/>
                <a:gd name="T2" fmla="*/ 19 w 30"/>
                <a:gd name="T3" fmla="*/ 4 h 15"/>
                <a:gd name="T4" fmla="*/ 0 w 30"/>
                <a:gd name="T5" fmla="*/ 11 h 15"/>
                <a:gd name="T6" fmla="*/ 11 w 30"/>
                <a:gd name="T7" fmla="*/ 15 h 15"/>
              </a:gdLst>
              <a:ahLst/>
              <a:cxnLst>
                <a:cxn ang="0">
                  <a:pos x="T0" y="T1"/>
                </a:cxn>
                <a:cxn ang="0">
                  <a:pos x="T2" y="T3"/>
                </a:cxn>
                <a:cxn ang="0">
                  <a:pos x="T4" y="T5"/>
                </a:cxn>
                <a:cxn ang="0">
                  <a:pos x="T6" y="T7"/>
                </a:cxn>
              </a:cxnLst>
              <a:rect l="0" t="0" r="r" b="b"/>
              <a:pathLst>
                <a:path w="30" h="15">
                  <a:moveTo>
                    <a:pt x="11" y="15"/>
                  </a:moveTo>
                  <a:cubicBezTo>
                    <a:pt x="30" y="9"/>
                    <a:pt x="30" y="5"/>
                    <a:pt x="19" y="4"/>
                  </a:cubicBezTo>
                  <a:cubicBezTo>
                    <a:pt x="4" y="0"/>
                    <a:pt x="0" y="7"/>
                    <a:pt x="0" y="11"/>
                  </a:cubicBezTo>
                  <a:cubicBezTo>
                    <a:pt x="0" y="15"/>
                    <a:pt x="11" y="15"/>
                    <a:pt x="11"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8" name="Freeform 354">
              <a:extLst>
                <a:ext uri="{FF2B5EF4-FFF2-40B4-BE49-F238E27FC236}">
                  <a16:creationId xmlns:a16="http://schemas.microsoft.com/office/drawing/2014/main" id="{0F1E8728-F347-4AEE-956F-621B8352DB3E}"/>
                </a:ext>
              </a:extLst>
            </p:cNvPr>
            <p:cNvSpPr>
              <a:spLocks/>
            </p:cNvSpPr>
            <p:nvPr/>
          </p:nvSpPr>
          <p:spPr bwMode="gray">
            <a:xfrm>
              <a:off x="5497751" y="2670208"/>
              <a:ext cx="17543" cy="19138"/>
            </a:xfrm>
            <a:custGeom>
              <a:avLst/>
              <a:gdLst>
                <a:gd name="T0" fmla="*/ 11 w 11"/>
                <a:gd name="T1" fmla="*/ 7 h 12"/>
                <a:gd name="T2" fmla="*/ 10 w 11"/>
                <a:gd name="T3" fmla="*/ 0 h 12"/>
                <a:gd name="T4" fmla="*/ 6 w 11"/>
                <a:gd name="T5" fmla="*/ 0 h 12"/>
                <a:gd name="T6" fmla="*/ 7 w 11"/>
                <a:gd name="T7" fmla="*/ 4 h 12"/>
                <a:gd name="T8" fmla="*/ 4 w 11"/>
                <a:gd name="T9" fmla="*/ 3 h 12"/>
                <a:gd name="T10" fmla="*/ 0 w 11"/>
                <a:gd name="T11" fmla="*/ 8 h 12"/>
                <a:gd name="T12" fmla="*/ 4 w 11"/>
                <a:gd name="T13" fmla="*/ 12 h 12"/>
                <a:gd name="T14" fmla="*/ 11 w 11"/>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7"/>
                  </a:moveTo>
                  <a:lnTo>
                    <a:pt x="10" y="0"/>
                  </a:lnTo>
                  <a:lnTo>
                    <a:pt x="6" y="0"/>
                  </a:lnTo>
                  <a:lnTo>
                    <a:pt x="7" y="4"/>
                  </a:lnTo>
                  <a:lnTo>
                    <a:pt x="4" y="3"/>
                  </a:lnTo>
                  <a:lnTo>
                    <a:pt x="0" y="8"/>
                  </a:lnTo>
                  <a:lnTo>
                    <a:pt x="4" y="12"/>
                  </a:lnTo>
                  <a:lnTo>
                    <a:pt x="11"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9" name="Freeform 355">
              <a:extLst>
                <a:ext uri="{FF2B5EF4-FFF2-40B4-BE49-F238E27FC236}">
                  <a16:creationId xmlns:a16="http://schemas.microsoft.com/office/drawing/2014/main" id="{01083713-0FE8-4685-B0F5-71BBA1704A25}"/>
                </a:ext>
              </a:extLst>
            </p:cNvPr>
            <p:cNvSpPr>
              <a:spLocks/>
            </p:cNvSpPr>
            <p:nvPr/>
          </p:nvSpPr>
          <p:spPr bwMode="gray">
            <a:xfrm>
              <a:off x="5457880" y="2697320"/>
              <a:ext cx="12758" cy="7975"/>
            </a:xfrm>
            <a:custGeom>
              <a:avLst/>
              <a:gdLst>
                <a:gd name="T0" fmla="*/ 8 w 8"/>
                <a:gd name="T1" fmla="*/ 2 h 5"/>
                <a:gd name="T2" fmla="*/ 3 w 8"/>
                <a:gd name="T3" fmla="*/ 0 h 5"/>
                <a:gd name="T4" fmla="*/ 0 w 8"/>
                <a:gd name="T5" fmla="*/ 1 h 5"/>
                <a:gd name="T6" fmla="*/ 4 w 8"/>
                <a:gd name="T7" fmla="*/ 5 h 5"/>
                <a:gd name="T8" fmla="*/ 8 w 8"/>
                <a:gd name="T9" fmla="*/ 2 h 5"/>
              </a:gdLst>
              <a:ahLst/>
              <a:cxnLst>
                <a:cxn ang="0">
                  <a:pos x="T0" y="T1"/>
                </a:cxn>
                <a:cxn ang="0">
                  <a:pos x="T2" y="T3"/>
                </a:cxn>
                <a:cxn ang="0">
                  <a:pos x="T4" y="T5"/>
                </a:cxn>
                <a:cxn ang="0">
                  <a:pos x="T6" y="T7"/>
                </a:cxn>
                <a:cxn ang="0">
                  <a:pos x="T8" y="T9"/>
                </a:cxn>
              </a:cxnLst>
              <a:rect l="0" t="0" r="r" b="b"/>
              <a:pathLst>
                <a:path w="8" h="5">
                  <a:moveTo>
                    <a:pt x="8" y="2"/>
                  </a:moveTo>
                  <a:lnTo>
                    <a:pt x="3" y="0"/>
                  </a:lnTo>
                  <a:lnTo>
                    <a:pt x="0" y="1"/>
                  </a:lnTo>
                  <a:lnTo>
                    <a:pt x="4" y="5"/>
                  </a:lnTo>
                  <a:lnTo>
                    <a:pt x="8"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0" name="Freeform 356">
              <a:extLst>
                <a:ext uri="{FF2B5EF4-FFF2-40B4-BE49-F238E27FC236}">
                  <a16:creationId xmlns:a16="http://schemas.microsoft.com/office/drawing/2014/main" id="{95B9C6F0-F44F-4E72-87B4-7E7F45D4429C}"/>
                </a:ext>
              </a:extLst>
            </p:cNvPr>
            <p:cNvSpPr>
              <a:spLocks/>
            </p:cNvSpPr>
            <p:nvPr/>
          </p:nvSpPr>
          <p:spPr bwMode="gray">
            <a:xfrm>
              <a:off x="5322322" y="2931757"/>
              <a:ext cx="22327" cy="33491"/>
            </a:xfrm>
            <a:custGeom>
              <a:avLst/>
              <a:gdLst>
                <a:gd name="T0" fmla="*/ 0 w 42"/>
                <a:gd name="T1" fmla="*/ 4 h 63"/>
                <a:gd name="T2" fmla="*/ 21 w 42"/>
                <a:gd name="T3" fmla="*/ 32 h 63"/>
                <a:gd name="T4" fmla="*/ 17 w 42"/>
                <a:gd name="T5" fmla="*/ 39 h 63"/>
                <a:gd name="T6" fmla="*/ 9 w 42"/>
                <a:gd name="T7" fmla="*/ 35 h 63"/>
                <a:gd name="T8" fmla="*/ 27 w 42"/>
                <a:gd name="T9" fmla="*/ 62 h 63"/>
                <a:gd name="T10" fmla="*/ 42 w 42"/>
                <a:gd name="T11" fmla="*/ 52 h 63"/>
                <a:gd name="T12" fmla="*/ 35 w 42"/>
                <a:gd name="T13" fmla="*/ 40 h 63"/>
                <a:gd name="T14" fmla="*/ 32 w 42"/>
                <a:gd name="T15" fmla="*/ 32 h 63"/>
                <a:gd name="T16" fmla="*/ 4 w 42"/>
                <a:gd name="T17" fmla="*/ 0 h 63"/>
                <a:gd name="T18" fmla="*/ 0 w 42"/>
                <a:gd name="T1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0" y="4"/>
                  </a:moveTo>
                  <a:cubicBezTo>
                    <a:pt x="21" y="32"/>
                    <a:pt x="21" y="32"/>
                    <a:pt x="21" y="32"/>
                  </a:cubicBezTo>
                  <a:cubicBezTo>
                    <a:pt x="17" y="39"/>
                    <a:pt x="17" y="39"/>
                    <a:pt x="17" y="39"/>
                  </a:cubicBezTo>
                  <a:cubicBezTo>
                    <a:pt x="9" y="35"/>
                    <a:pt x="9" y="35"/>
                    <a:pt x="9" y="35"/>
                  </a:cubicBezTo>
                  <a:cubicBezTo>
                    <a:pt x="27" y="62"/>
                    <a:pt x="27" y="62"/>
                    <a:pt x="27" y="62"/>
                  </a:cubicBezTo>
                  <a:cubicBezTo>
                    <a:pt x="34" y="63"/>
                    <a:pt x="42" y="52"/>
                    <a:pt x="42" y="52"/>
                  </a:cubicBezTo>
                  <a:cubicBezTo>
                    <a:pt x="35" y="40"/>
                    <a:pt x="35" y="40"/>
                    <a:pt x="35" y="40"/>
                  </a:cubicBezTo>
                  <a:cubicBezTo>
                    <a:pt x="32" y="32"/>
                    <a:pt x="32" y="32"/>
                    <a:pt x="32" y="32"/>
                  </a:cubicBezTo>
                  <a:cubicBezTo>
                    <a:pt x="4" y="0"/>
                    <a:pt x="4" y="0"/>
                    <a:pt x="4" y="0"/>
                  </a:cubicBez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1" name="Freeform 357">
              <a:extLst>
                <a:ext uri="{FF2B5EF4-FFF2-40B4-BE49-F238E27FC236}">
                  <a16:creationId xmlns:a16="http://schemas.microsoft.com/office/drawing/2014/main" id="{CA665714-C0C7-4F86-93EE-8D0CABF4B1FF}"/>
                </a:ext>
              </a:extLst>
            </p:cNvPr>
            <p:cNvSpPr>
              <a:spLocks/>
            </p:cNvSpPr>
            <p:nvPr/>
          </p:nvSpPr>
          <p:spPr bwMode="gray">
            <a:xfrm>
              <a:off x="5339864" y="2783439"/>
              <a:ext cx="12758" cy="14354"/>
            </a:xfrm>
            <a:custGeom>
              <a:avLst/>
              <a:gdLst>
                <a:gd name="T0" fmla="*/ 7 w 22"/>
                <a:gd name="T1" fmla="*/ 11 h 27"/>
                <a:gd name="T2" fmla="*/ 10 w 22"/>
                <a:gd name="T3" fmla="*/ 27 h 27"/>
                <a:gd name="T4" fmla="*/ 21 w 22"/>
                <a:gd name="T5" fmla="*/ 27 h 27"/>
                <a:gd name="T6" fmla="*/ 22 w 22"/>
                <a:gd name="T7" fmla="*/ 4 h 27"/>
                <a:gd name="T8" fmla="*/ 8 w 22"/>
                <a:gd name="T9" fmla="*/ 0 h 27"/>
                <a:gd name="T10" fmla="*/ 7 w 22"/>
                <a:gd name="T11" fmla="*/ 11 h 27"/>
              </a:gdLst>
              <a:ahLst/>
              <a:cxnLst>
                <a:cxn ang="0">
                  <a:pos x="T0" y="T1"/>
                </a:cxn>
                <a:cxn ang="0">
                  <a:pos x="T2" y="T3"/>
                </a:cxn>
                <a:cxn ang="0">
                  <a:pos x="T4" y="T5"/>
                </a:cxn>
                <a:cxn ang="0">
                  <a:pos x="T6" y="T7"/>
                </a:cxn>
                <a:cxn ang="0">
                  <a:pos x="T8" y="T9"/>
                </a:cxn>
                <a:cxn ang="0">
                  <a:pos x="T10" y="T11"/>
                </a:cxn>
              </a:cxnLst>
              <a:rect l="0" t="0" r="r" b="b"/>
              <a:pathLst>
                <a:path w="22" h="27">
                  <a:moveTo>
                    <a:pt x="7" y="11"/>
                  </a:moveTo>
                  <a:cubicBezTo>
                    <a:pt x="11" y="15"/>
                    <a:pt x="10" y="27"/>
                    <a:pt x="10" y="27"/>
                  </a:cubicBezTo>
                  <a:cubicBezTo>
                    <a:pt x="21" y="27"/>
                    <a:pt x="21" y="27"/>
                    <a:pt x="21" y="27"/>
                  </a:cubicBezTo>
                  <a:cubicBezTo>
                    <a:pt x="22" y="4"/>
                    <a:pt x="22" y="4"/>
                    <a:pt x="22" y="4"/>
                  </a:cubicBezTo>
                  <a:cubicBezTo>
                    <a:pt x="8" y="0"/>
                    <a:pt x="8" y="0"/>
                    <a:pt x="8" y="0"/>
                  </a:cubicBezTo>
                  <a:cubicBezTo>
                    <a:pt x="8" y="0"/>
                    <a:pt x="0" y="7"/>
                    <a:pt x="7"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2" name="Freeform 358">
              <a:extLst>
                <a:ext uri="{FF2B5EF4-FFF2-40B4-BE49-F238E27FC236}">
                  <a16:creationId xmlns:a16="http://schemas.microsoft.com/office/drawing/2014/main" id="{3D006D9D-3C93-4E57-9C2D-51513B67AE9C}"/>
                </a:ext>
              </a:extLst>
            </p:cNvPr>
            <p:cNvSpPr>
              <a:spLocks/>
            </p:cNvSpPr>
            <p:nvPr/>
          </p:nvSpPr>
          <p:spPr bwMode="gray">
            <a:xfrm>
              <a:off x="5336675" y="2836069"/>
              <a:ext cx="7975" cy="7975"/>
            </a:xfrm>
            <a:custGeom>
              <a:avLst/>
              <a:gdLst>
                <a:gd name="T0" fmla="*/ 4 w 5"/>
                <a:gd name="T1" fmla="*/ 5 h 5"/>
                <a:gd name="T2" fmla="*/ 5 w 5"/>
                <a:gd name="T3" fmla="*/ 0 h 5"/>
                <a:gd name="T4" fmla="*/ 0 w 5"/>
                <a:gd name="T5" fmla="*/ 2 h 5"/>
                <a:gd name="T6" fmla="*/ 4 w 5"/>
                <a:gd name="T7" fmla="*/ 5 h 5"/>
              </a:gdLst>
              <a:ahLst/>
              <a:cxnLst>
                <a:cxn ang="0">
                  <a:pos x="T0" y="T1"/>
                </a:cxn>
                <a:cxn ang="0">
                  <a:pos x="T2" y="T3"/>
                </a:cxn>
                <a:cxn ang="0">
                  <a:pos x="T4" y="T5"/>
                </a:cxn>
                <a:cxn ang="0">
                  <a:pos x="T6" y="T7"/>
                </a:cxn>
              </a:cxnLst>
              <a:rect l="0" t="0" r="r" b="b"/>
              <a:pathLst>
                <a:path w="5" h="5">
                  <a:moveTo>
                    <a:pt x="4" y="5"/>
                  </a:moveTo>
                  <a:lnTo>
                    <a:pt x="5" y="0"/>
                  </a:lnTo>
                  <a:lnTo>
                    <a:pt x="0" y="2"/>
                  </a:lnTo>
                  <a:lnTo>
                    <a:pt x="4"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3" name="Freeform 359">
              <a:extLst>
                <a:ext uri="{FF2B5EF4-FFF2-40B4-BE49-F238E27FC236}">
                  <a16:creationId xmlns:a16="http://schemas.microsoft.com/office/drawing/2014/main" id="{1D192D0C-D659-48A7-8E73-717E6C4B1638}"/>
                </a:ext>
              </a:extLst>
            </p:cNvPr>
            <p:cNvSpPr>
              <a:spLocks/>
            </p:cNvSpPr>
            <p:nvPr/>
          </p:nvSpPr>
          <p:spPr bwMode="gray">
            <a:xfrm>
              <a:off x="5327106" y="2796198"/>
              <a:ext cx="23923" cy="19138"/>
            </a:xfrm>
            <a:custGeom>
              <a:avLst/>
              <a:gdLst>
                <a:gd name="T0" fmla="*/ 4 w 15"/>
                <a:gd name="T1" fmla="*/ 12 h 12"/>
                <a:gd name="T2" fmla="*/ 14 w 15"/>
                <a:gd name="T3" fmla="*/ 8 h 12"/>
                <a:gd name="T4" fmla="*/ 15 w 15"/>
                <a:gd name="T5" fmla="*/ 5 h 12"/>
                <a:gd name="T6" fmla="*/ 9 w 15"/>
                <a:gd name="T7" fmla="*/ 4 h 12"/>
                <a:gd name="T8" fmla="*/ 4 w 15"/>
                <a:gd name="T9" fmla="*/ 0 h 12"/>
                <a:gd name="T10" fmla="*/ 4 w 15"/>
                <a:gd name="T11" fmla="*/ 4 h 12"/>
                <a:gd name="T12" fmla="*/ 0 w 15"/>
                <a:gd name="T13" fmla="*/ 5 h 12"/>
                <a:gd name="T14" fmla="*/ 5 w 15"/>
                <a:gd name="T15" fmla="*/ 7 h 12"/>
                <a:gd name="T16" fmla="*/ 4 w 1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2">
                  <a:moveTo>
                    <a:pt x="4" y="12"/>
                  </a:moveTo>
                  <a:lnTo>
                    <a:pt x="14" y="8"/>
                  </a:lnTo>
                  <a:lnTo>
                    <a:pt x="15" y="5"/>
                  </a:lnTo>
                  <a:lnTo>
                    <a:pt x="9" y="4"/>
                  </a:lnTo>
                  <a:lnTo>
                    <a:pt x="4" y="0"/>
                  </a:lnTo>
                  <a:lnTo>
                    <a:pt x="4" y="4"/>
                  </a:lnTo>
                  <a:lnTo>
                    <a:pt x="0" y="5"/>
                  </a:lnTo>
                  <a:lnTo>
                    <a:pt x="5" y="7"/>
                  </a:lnTo>
                  <a:lnTo>
                    <a:pt x="4"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4" name="Freeform 360">
              <a:extLst>
                <a:ext uri="{FF2B5EF4-FFF2-40B4-BE49-F238E27FC236}">
                  <a16:creationId xmlns:a16="http://schemas.microsoft.com/office/drawing/2014/main" id="{00E9CEFA-DACB-47E5-B9B6-336A735784EA}"/>
                </a:ext>
              </a:extLst>
            </p:cNvPr>
            <p:cNvSpPr>
              <a:spLocks/>
            </p:cNvSpPr>
            <p:nvPr/>
          </p:nvSpPr>
          <p:spPr bwMode="gray">
            <a:xfrm>
              <a:off x="5314347" y="3013092"/>
              <a:ext cx="11164" cy="17543"/>
            </a:xfrm>
            <a:custGeom>
              <a:avLst/>
              <a:gdLst>
                <a:gd name="T0" fmla="*/ 0 w 7"/>
                <a:gd name="T1" fmla="*/ 1 h 11"/>
                <a:gd name="T2" fmla="*/ 1 w 7"/>
                <a:gd name="T3" fmla="*/ 3 h 11"/>
                <a:gd name="T4" fmla="*/ 2 w 7"/>
                <a:gd name="T5" fmla="*/ 3 h 11"/>
                <a:gd name="T6" fmla="*/ 4 w 7"/>
                <a:gd name="T7" fmla="*/ 7 h 11"/>
                <a:gd name="T8" fmla="*/ 2 w 7"/>
                <a:gd name="T9" fmla="*/ 10 h 11"/>
                <a:gd name="T10" fmla="*/ 5 w 7"/>
                <a:gd name="T11" fmla="*/ 11 h 11"/>
                <a:gd name="T12" fmla="*/ 7 w 7"/>
                <a:gd name="T13" fmla="*/ 6 h 11"/>
                <a:gd name="T14" fmla="*/ 2 w 7"/>
                <a:gd name="T15" fmla="*/ 0 h 11"/>
                <a:gd name="T16" fmla="*/ 0 w 7"/>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1"/>
                  </a:moveTo>
                  <a:lnTo>
                    <a:pt x="1" y="3"/>
                  </a:lnTo>
                  <a:lnTo>
                    <a:pt x="2" y="3"/>
                  </a:lnTo>
                  <a:lnTo>
                    <a:pt x="4" y="7"/>
                  </a:lnTo>
                  <a:lnTo>
                    <a:pt x="2" y="10"/>
                  </a:lnTo>
                  <a:lnTo>
                    <a:pt x="5" y="11"/>
                  </a:lnTo>
                  <a:lnTo>
                    <a:pt x="7" y="6"/>
                  </a:lnTo>
                  <a:lnTo>
                    <a:pt x="2"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5" name="Freeform 361">
              <a:extLst>
                <a:ext uri="{FF2B5EF4-FFF2-40B4-BE49-F238E27FC236}">
                  <a16:creationId xmlns:a16="http://schemas.microsoft.com/office/drawing/2014/main" id="{AE7DA5B6-411F-4904-8886-5BAA29024210}"/>
                </a:ext>
              </a:extLst>
            </p:cNvPr>
            <p:cNvSpPr>
              <a:spLocks/>
            </p:cNvSpPr>
            <p:nvPr/>
          </p:nvSpPr>
          <p:spPr bwMode="gray">
            <a:xfrm>
              <a:off x="5327106" y="2808956"/>
              <a:ext cx="4785" cy="7975"/>
            </a:xfrm>
            <a:custGeom>
              <a:avLst/>
              <a:gdLst>
                <a:gd name="T0" fmla="*/ 2 w 3"/>
                <a:gd name="T1" fmla="*/ 5 h 5"/>
                <a:gd name="T2" fmla="*/ 3 w 3"/>
                <a:gd name="T3" fmla="*/ 0 h 5"/>
                <a:gd name="T4" fmla="*/ 0 w 3"/>
                <a:gd name="T5" fmla="*/ 1 h 5"/>
                <a:gd name="T6" fmla="*/ 1 w 3"/>
                <a:gd name="T7" fmla="*/ 4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3" y="0"/>
                  </a:lnTo>
                  <a:lnTo>
                    <a:pt x="0" y="1"/>
                  </a:lnTo>
                  <a:lnTo>
                    <a:pt x="1" y="4"/>
                  </a:lnTo>
                  <a:lnTo>
                    <a:pt x="2"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6" name="Freeform 362">
              <a:extLst>
                <a:ext uri="{FF2B5EF4-FFF2-40B4-BE49-F238E27FC236}">
                  <a16:creationId xmlns:a16="http://schemas.microsoft.com/office/drawing/2014/main" id="{00B61935-7A54-48C5-9554-D22BE5E91986}"/>
                </a:ext>
              </a:extLst>
            </p:cNvPr>
            <p:cNvSpPr>
              <a:spLocks/>
            </p:cNvSpPr>
            <p:nvPr/>
          </p:nvSpPr>
          <p:spPr bwMode="gray">
            <a:xfrm>
              <a:off x="5314347" y="2963653"/>
              <a:ext cx="14354" cy="19138"/>
            </a:xfrm>
            <a:custGeom>
              <a:avLst/>
              <a:gdLst>
                <a:gd name="T0" fmla="*/ 1 w 9"/>
                <a:gd name="T1" fmla="*/ 0 h 12"/>
                <a:gd name="T2" fmla="*/ 0 w 9"/>
                <a:gd name="T3" fmla="*/ 1 h 12"/>
                <a:gd name="T4" fmla="*/ 4 w 9"/>
                <a:gd name="T5" fmla="*/ 4 h 12"/>
                <a:gd name="T6" fmla="*/ 3 w 9"/>
                <a:gd name="T7" fmla="*/ 8 h 12"/>
                <a:gd name="T8" fmla="*/ 6 w 9"/>
                <a:gd name="T9" fmla="*/ 12 h 12"/>
                <a:gd name="T10" fmla="*/ 9 w 9"/>
                <a:gd name="T11" fmla="*/ 12 h 12"/>
                <a:gd name="T12" fmla="*/ 8 w 9"/>
                <a:gd name="T13" fmla="*/ 6 h 12"/>
                <a:gd name="T14" fmla="*/ 1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1" y="0"/>
                  </a:moveTo>
                  <a:lnTo>
                    <a:pt x="0" y="1"/>
                  </a:lnTo>
                  <a:lnTo>
                    <a:pt x="4" y="4"/>
                  </a:lnTo>
                  <a:lnTo>
                    <a:pt x="3" y="8"/>
                  </a:lnTo>
                  <a:lnTo>
                    <a:pt x="6" y="12"/>
                  </a:lnTo>
                  <a:lnTo>
                    <a:pt x="9" y="12"/>
                  </a:lnTo>
                  <a:lnTo>
                    <a:pt x="8" y="6"/>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7" name="Freeform 363">
              <a:extLst>
                <a:ext uri="{FF2B5EF4-FFF2-40B4-BE49-F238E27FC236}">
                  <a16:creationId xmlns:a16="http://schemas.microsoft.com/office/drawing/2014/main" id="{880C69BB-E7BF-402B-B98D-3796FE4242F3}"/>
                </a:ext>
              </a:extLst>
            </p:cNvPr>
            <p:cNvSpPr>
              <a:spLocks/>
            </p:cNvSpPr>
            <p:nvPr/>
          </p:nvSpPr>
          <p:spPr bwMode="gray">
            <a:xfrm>
              <a:off x="5341459" y="2954084"/>
              <a:ext cx="20733" cy="25517"/>
            </a:xfrm>
            <a:custGeom>
              <a:avLst/>
              <a:gdLst>
                <a:gd name="T0" fmla="*/ 0 w 38"/>
                <a:gd name="T1" fmla="*/ 29 h 48"/>
                <a:gd name="T2" fmla="*/ 14 w 38"/>
                <a:gd name="T3" fmla="*/ 48 h 48"/>
                <a:gd name="T4" fmla="*/ 29 w 38"/>
                <a:gd name="T5" fmla="*/ 41 h 48"/>
                <a:gd name="T6" fmla="*/ 38 w 38"/>
                <a:gd name="T7" fmla="*/ 4 h 48"/>
                <a:gd name="T8" fmla="*/ 35 w 38"/>
                <a:gd name="T9" fmla="*/ 0 h 48"/>
                <a:gd name="T10" fmla="*/ 19 w 38"/>
                <a:gd name="T11" fmla="*/ 18 h 48"/>
                <a:gd name="T12" fmla="*/ 8 w 38"/>
                <a:gd name="T13" fmla="*/ 21 h 48"/>
                <a:gd name="T14" fmla="*/ 0 w 38"/>
                <a:gd name="T15" fmla="*/ 2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8">
                  <a:moveTo>
                    <a:pt x="0" y="29"/>
                  </a:moveTo>
                  <a:cubicBezTo>
                    <a:pt x="14" y="48"/>
                    <a:pt x="14" y="48"/>
                    <a:pt x="14" y="48"/>
                  </a:cubicBezTo>
                  <a:cubicBezTo>
                    <a:pt x="29" y="41"/>
                    <a:pt x="29" y="41"/>
                    <a:pt x="29" y="41"/>
                  </a:cubicBezTo>
                  <a:cubicBezTo>
                    <a:pt x="38" y="4"/>
                    <a:pt x="38" y="4"/>
                    <a:pt x="38" y="4"/>
                  </a:cubicBezTo>
                  <a:cubicBezTo>
                    <a:pt x="35" y="0"/>
                    <a:pt x="35" y="0"/>
                    <a:pt x="35" y="0"/>
                  </a:cubicBezTo>
                  <a:cubicBezTo>
                    <a:pt x="19" y="18"/>
                    <a:pt x="19" y="18"/>
                    <a:pt x="19" y="18"/>
                  </a:cubicBezTo>
                  <a:cubicBezTo>
                    <a:pt x="19" y="18"/>
                    <a:pt x="15" y="18"/>
                    <a:pt x="8" y="21"/>
                  </a:cubicBezTo>
                  <a:cubicBezTo>
                    <a:pt x="0" y="21"/>
                    <a:pt x="0" y="29"/>
                    <a:pt x="0" y="2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8" name="Freeform 364">
              <a:extLst>
                <a:ext uri="{FF2B5EF4-FFF2-40B4-BE49-F238E27FC236}">
                  <a16:creationId xmlns:a16="http://schemas.microsoft.com/office/drawing/2014/main" id="{45ACA082-D343-4CAC-9137-63EC1A62D532}"/>
                </a:ext>
              </a:extLst>
            </p:cNvPr>
            <p:cNvSpPr>
              <a:spLocks/>
            </p:cNvSpPr>
            <p:nvPr/>
          </p:nvSpPr>
          <p:spPr bwMode="gray">
            <a:xfrm>
              <a:off x="5516888" y="2673398"/>
              <a:ext cx="11164" cy="7975"/>
            </a:xfrm>
            <a:custGeom>
              <a:avLst/>
              <a:gdLst>
                <a:gd name="T0" fmla="*/ 6 w 7"/>
                <a:gd name="T1" fmla="*/ 3 h 5"/>
                <a:gd name="T2" fmla="*/ 7 w 7"/>
                <a:gd name="T3" fmla="*/ 0 h 5"/>
                <a:gd name="T4" fmla="*/ 0 w 7"/>
                <a:gd name="T5" fmla="*/ 1 h 5"/>
                <a:gd name="T6" fmla="*/ 1 w 7"/>
                <a:gd name="T7" fmla="*/ 5 h 5"/>
                <a:gd name="T8" fmla="*/ 6 w 7"/>
                <a:gd name="T9" fmla="*/ 3 h 5"/>
              </a:gdLst>
              <a:ahLst/>
              <a:cxnLst>
                <a:cxn ang="0">
                  <a:pos x="T0" y="T1"/>
                </a:cxn>
                <a:cxn ang="0">
                  <a:pos x="T2" y="T3"/>
                </a:cxn>
                <a:cxn ang="0">
                  <a:pos x="T4" y="T5"/>
                </a:cxn>
                <a:cxn ang="0">
                  <a:pos x="T6" y="T7"/>
                </a:cxn>
                <a:cxn ang="0">
                  <a:pos x="T8" y="T9"/>
                </a:cxn>
              </a:cxnLst>
              <a:rect l="0" t="0" r="r" b="b"/>
              <a:pathLst>
                <a:path w="7" h="5">
                  <a:moveTo>
                    <a:pt x="6" y="3"/>
                  </a:moveTo>
                  <a:lnTo>
                    <a:pt x="7" y="0"/>
                  </a:lnTo>
                  <a:lnTo>
                    <a:pt x="0" y="1"/>
                  </a:lnTo>
                  <a:lnTo>
                    <a:pt x="1" y="5"/>
                  </a:lnTo>
                  <a:lnTo>
                    <a:pt x="6"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9" name="Freeform 365">
              <a:extLst>
                <a:ext uri="{FF2B5EF4-FFF2-40B4-BE49-F238E27FC236}">
                  <a16:creationId xmlns:a16="http://schemas.microsoft.com/office/drawing/2014/main" id="{63468EC4-9F63-4CF5-9C18-EA6B0AD5285E}"/>
                </a:ext>
              </a:extLst>
            </p:cNvPr>
            <p:cNvSpPr>
              <a:spLocks/>
            </p:cNvSpPr>
            <p:nvPr/>
          </p:nvSpPr>
          <p:spPr bwMode="gray">
            <a:xfrm>
              <a:off x="5330295" y="2840853"/>
              <a:ext cx="7975" cy="7975"/>
            </a:xfrm>
            <a:custGeom>
              <a:avLst/>
              <a:gdLst>
                <a:gd name="T0" fmla="*/ 1 w 5"/>
                <a:gd name="T1" fmla="*/ 5 h 5"/>
                <a:gd name="T2" fmla="*/ 5 w 5"/>
                <a:gd name="T3" fmla="*/ 4 h 5"/>
                <a:gd name="T4" fmla="*/ 0 w 5"/>
                <a:gd name="T5" fmla="*/ 0 h 5"/>
                <a:gd name="T6" fmla="*/ 1 w 5"/>
                <a:gd name="T7" fmla="*/ 5 h 5"/>
              </a:gdLst>
              <a:ahLst/>
              <a:cxnLst>
                <a:cxn ang="0">
                  <a:pos x="T0" y="T1"/>
                </a:cxn>
                <a:cxn ang="0">
                  <a:pos x="T2" y="T3"/>
                </a:cxn>
                <a:cxn ang="0">
                  <a:pos x="T4" y="T5"/>
                </a:cxn>
                <a:cxn ang="0">
                  <a:pos x="T6" y="T7"/>
                </a:cxn>
              </a:cxnLst>
              <a:rect l="0" t="0" r="r" b="b"/>
              <a:pathLst>
                <a:path w="5" h="5">
                  <a:moveTo>
                    <a:pt x="1" y="5"/>
                  </a:moveTo>
                  <a:lnTo>
                    <a:pt x="5" y="4"/>
                  </a:lnTo>
                  <a:lnTo>
                    <a:pt x="0" y="0"/>
                  </a:lnTo>
                  <a:lnTo>
                    <a:pt x="1"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0" name="Freeform 366">
              <a:extLst>
                <a:ext uri="{FF2B5EF4-FFF2-40B4-BE49-F238E27FC236}">
                  <a16:creationId xmlns:a16="http://schemas.microsoft.com/office/drawing/2014/main" id="{A3FDC52A-5C75-41EB-B6F2-8ABD802A06AC}"/>
                </a:ext>
              </a:extLst>
            </p:cNvPr>
            <p:cNvSpPr>
              <a:spLocks/>
            </p:cNvSpPr>
            <p:nvPr/>
          </p:nvSpPr>
          <p:spPr bwMode="gray">
            <a:xfrm>
              <a:off x="5299994" y="3102401"/>
              <a:ext cx="11164" cy="28707"/>
            </a:xfrm>
            <a:custGeom>
              <a:avLst/>
              <a:gdLst>
                <a:gd name="T0" fmla="*/ 19 w 20"/>
                <a:gd name="T1" fmla="*/ 46 h 53"/>
                <a:gd name="T2" fmla="*/ 20 w 20"/>
                <a:gd name="T3" fmla="*/ 27 h 53"/>
                <a:gd name="T4" fmla="*/ 17 w 20"/>
                <a:gd name="T5" fmla="*/ 0 h 53"/>
                <a:gd name="T6" fmla="*/ 10 w 20"/>
                <a:gd name="T7" fmla="*/ 7 h 53"/>
                <a:gd name="T8" fmla="*/ 8 w 20"/>
                <a:gd name="T9" fmla="*/ 34 h 53"/>
                <a:gd name="T10" fmla="*/ 0 w 20"/>
                <a:gd name="T11" fmla="*/ 53 h 53"/>
                <a:gd name="T12" fmla="*/ 11 w 20"/>
                <a:gd name="T13" fmla="*/ 53 h 53"/>
                <a:gd name="T14" fmla="*/ 19 w 20"/>
                <a:gd name="T15" fmla="*/ 4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3">
                  <a:moveTo>
                    <a:pt x="19" y="46"/>
                  </a:moveTo>
                  <a:cubicBezTo>
                    <a:pt x="20" y="27"/>
                    <a:pt x="20" y="27"/>
                    <a:pt x="20" y="27"/>
                  </a:cubicBezTo>
                  <a:cubicBezTo>
                    <a:pt x="17" y="0"/>
                    <a:pt x="17" y="0"/>
                    <a:pt x="17" y="0"/>
                  </a:cubicBezTo>
                  <a:cubicBezTo>
                    <a:pt x="10" y="7"/>
                    <a:pt x="10" y="7"/>
                    <a:pt x="10" y="7"/>
                  </a:cubicBezTo>
                  <a:cubicBezTo>
                    <a:pt x="10" y="7"/>
                    <a:pt x="5" y="30"/>
                    <a:pt x="8" y="34"/>
                  </a:cubicBezTo>
                  <a:cubicBezTo>
                    <a:pt x="12" y="38"/>
                    <a:pt x="0" y="53"/>
                    <a:pt x="0" y="53"/>
                  </a:cubicBezTo>
                  <a:cubicBezTo>
                    <a:pt x="11" y="53"/>
                    <a:pt x="11" y="53"/>
                    <a:pt x="11" y="53"/>
                  </a:cubicBezTo>
                  <a:lnTo>
                    <a:pt x="19" y="4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1" name="Freeform 367">
              <a:extLst>
                <a:ext uri="{FF2B5EF4-FFF2-40B4-BE49-F238E27FC236}">
                  <a16:creationId xmlns:a16="http://schemas.microsoft.com/office/drawing/2014/main" id="{7C89413A-05F8-4F4A-A2EA-3D676E1C6890}"/>
                </a:ext>
              </a:extLst>
            </p:cNvPr>
            <p:cNvSpPr>
              <a:spLocks/>
            </p:cNvSpPr>
            <p:nvPr/>
          </p:nvSpPr>
          <p:spPr bwMode="gray">
            <a:xfrm>
              <a:off x="5301589" y="2898266"/>
              <a:ext cx="11164" cy="11164"/>
            </a:xfrm>
            <a:custGeom>
              <a:avLst/>
              <a:gdLst>
                <a:gd name="T0" fmla="*/ 7 w 23"/>
                <a:gd name="T1" fmla="*/ 15 h 19"/>
                <a:gd name="T2" fmla="*/ 12 w 23"/>
                <a:gd name="T3" fmla="*/ 3 h 19"/>
                <a:gd name="T4" fmla="*/ 7 w 23"/>
                <a:gd name="T5" fmla="*/ 15 h 19"/>
              </a:gdLst>
              <a:ahLst/>
              <a:cxnLst>
                <a:cxn ang="0">
                  <a:pos x="T0" y="T1"/>
                </a:cxn>
                <a:cxn ang="0">
                  <a:pos x="T2" y="T3"/>
                </a:cxn>
                <a:cxn ang="0">
                  <a:pos x="T4" y="T5"/>
                </a:cxn>
              </a:cxnLst>
              <a:rect l="0" t="0" r="r" b="b"/>
              <a:pathLst>
                <a:path w="23" h="19">
                  <a:moveTo>
                    <a:pt x="7" y="15"/>
                  </a:moveTo>
                  <a:cubicBezTo>
                    <a:pt x="15" y="19"/>
                    <a:pt x="23" y="0"/>
                    <a:pt x="12" y="3"/>
                  </a:cubicBezTo>
                  <a:cubicBezTo>
                    <a:pt x="0" y="3"/>
                    <a:pt x="4" y="14"/>
                    <a:pt x="7"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2" name="Freeform 368">
              <a:extLst>
                <a:ext uri="{FF2B5EF4-FFF2-40B4-BE49-F238E27FC236}">
                  <a16:creationId xmlns:a16="http://schemas.microsoft.com/office/drawing/2014/main" id="{D6A4B2EA-5684-44D3-A18C-FB2706057CB4}"/>
                </a:ext>
              </a:extLst>
            </p:cNvPr>
            <p:cNvSpPr>
              <a:spLocks/>
            </p:cNvSpPr>
            <p:nvPr/>
          </p:nvSpPr>
          <p:spPr bwMode="gray">
            <a:xfrm>
              <a:off x="5346243" y="3123134"/>
              <a:ext cx="12758" cy="7975"/>
            </a:xfrm>
            <a:custGeom>
              <a:avLst/>
              <a:gdLst>
                <a:gd name="T0" fmla="*/ 7 w 8"/>
                <a:gd name="T1" fmla="*/ 0 h 5"/>
                <a:gd name="T2" fmla="*/ 3 w 8"/>
                <a:gd name="T3" fmla="*/ 0 h 5"/>
                <a:gd name="T4" fmla="*/ 0 w 8"/>
                <a:gd name="T5" fmla="*/ 5 h 5"/>
                <a:gd name="T6" fmla="*/ 8 w 8"/>
                <a:gd name="T7" fmla="*/ 4 h 5"/>
                <a:gd name="T8" fmla="*/ 7 w 8"/>
                <a:gd name="T9" fmla="*/ 0 h 5"/>
              </a:gdLst>
              <a:ahLst/>
              <a:cxnLst>
                <a:cxn ang="0">
                  <a:pos x="T0" y="T1"/>
                </a:cxn>
                <a:cxn ang="0">
                  <a:pos x="T2" y="T3"/>
                </a:cxn>
                <a:cxn ang="0">
                  <a:pos x="T4" y="T5"/>
                </a:cxn>
                <a:cxn ang="0">
                  <a:pos x="T6" y="T7"/>
                </a:cxn>
                <a:cxn ang="0">
                  <a:pos x="T8" y="T9"/>
                </a:cxn>
              </a:cxnLst>
              <a:rect l="0" t="0" r="r" b="b"/>
              <a:pathLst>
                <a:path w="8" h="5">
                  <a:moveTo>
                    <a:pt x="7" y="0"/>
                  </a:moveTo>
                  <a:lnTo>
                    <a:pt x="3" y="0"/>
                  </a:lnTo>
                  <a:lnTo>
                    <a:pt x="0" y="5"/>
                  </a:lnTo>
                  <a:lnTo>
                    <a:pt x="8" y="4"/>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3" name="Freeform 369">
              <a:extLst>
                <a:ext uri="{FF2B5EF4-FFF2-40B4-BE49-F238E27FC236}">
                  <a16:creationId xmlns:a16="http://schemas.microsoft.com/office/drawing/2014/main" id="{8866B719-033B-467E-A2AB-5ACAD994A48C}"/>
                </a:ext>
              </a:extLst>
            </p:cNvPr>
            <p:cNvSpPr>
              <a:spLocks/>
            </p:cNvSpPr>
            <p:nvPr/>
          </p:nvSpPr>
          <p:spPr bwMode="gray">
            <a:xfrm>
              <a:off x="5322322" y="2861586"/>
              <a:ext cx="12758" cy="9569"/>
            </a:xfrm>
            <a:custGeom>
              <a:avLst/>
              <a:gdLst>
                <a:gd name="T0" fmla="*/ 8 w 8"/>
                <a:gd name="T1" fmla="*/ 1 h 6"/>
                <a:gd name="T2" fmla="*/ 4 w 8"/>
                <a:gd name="T3" fmla="*/ 0 h 6"/>
                <a:gd name="T4" fmla="*/ 0 w 8"/>
                <a:gd name="T5" fmla="*/ 4 h 6"/>
                <a:gd name="T6" fmla="*/ 3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lnTo>
                    <a:pt x="4" y="0"/>
                  </a:lnTo>
                  <a:lnTo>
                    <a:pt x="0" y="4"/>
                  </a:lnTo>
                  <a:lnTo>
                    <a:pt x="3" y="6"/>
                  </a:lnTo>
                  <a:lnTo>
                    <a:pt x="8"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4" name="Freeform 370">
              <a:extLst>
                <a:ext uri="{FF2B5EF4-FFF2-40B4-BE49-F238E27FC236}">
                  <a16:creationId xmlns:a16="http://schemas.microsoft.com/office/drawing/2014/main" id="{7A461918-620E-4ECC-9C7B-DD028426DFC5}"/>
                </a:ext>
              </a:extLst>
            </p:cNvPr>
            <p:cNvSpPr>
              <a:spLocks/>
            </p:cNvSpPr>
            <p:nvPr/>
          </p:nvSpPr>
          <p:spPr bwMode="gray">
            <a:xfrm>
              <a:off x="5307968" y="2867965"/>
              <a:ext cx="12758" cy="4785"/>
            </a:xfrm>
            <a:custGeom>
              <a:avLst/>
              <a:gdLst>
                <a:gd name="T0" fmla="*/ 8 w 23"/>
                <a:gd name="T1" fmla="*/ 8 h 9"/>
                <a:gd name="T2" fmla="*/ 12 w 23"/>
                <a:gd name="T3" fmla="*/ 1 h 9"/>
                <a:gd name="T4" fmla="*/ 8 w 23"/>
                <a:gd name="T5" fmla="*/ 8 h 9"/>
              </a:gdLst>
              <a:ahLst/>
              <a:cxnLst>
                <a:cxn ang="0">
                  <a:pos x="T0" y="T1"/>
                </a:cxn>
                <a:cxn ang="0">
                  <a:pos x="T2" y="T3"/>
                </a:cxn>
                <a:cxn ang="0">
                  <a:pos x="T4" y="T5"/>
                </a:cxn>
              </a:cxnLst>
              <a:rect l="0" t="0" r="r" b="b"/>
              <a:pathLst>
                <a:path w="23" h="9">
                  <a:moveTo>
                    <a:pt x="8" y="8"/>
                  </a:moveTo>
                  <a:cubicBezTo>
                    <a:pt x="19" y="9"/>
                    <a:pt x="23" y="5"/>
                    <a:pt x="12" y="1"/>
                  </a:cubicBezTo>
                  <a:cubicBezTo>
                    <a:pt x="0" y="0"/>
                    <a:pt x="4" y="8"/>
                    <a:pt x="8" y="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5" name="Freeform 371">
              <a:extLst>
                <a:ext uri="{FF2B5EF4-FFF2-40B4-BE49-F238E27FC236}">
                  <a16:creationId xmlns:a16="http://schemas.microsoft.com/office/drawing/2014/main" id="{E0E44B62-2E66-4B23-A107-ACD8948C042F}"/>
                </a:ext>
              </a:extLst>
            </p:cNvPr>
            <p:cNvSpPr>
              <a:spLocks/>
            </p:cNvSpPr>
            <p:nvPr/>
          </p:nvSpPr>
          <p:spPr bwMode="gray">
            <a:xfrm>
              <a:off x="5325511" y="2820121"/>
              <a:ext cx="4785" cy="11164"/>
            </a:xfrm>
            <a:custGeom>
              <a:avLst/>
              <a:gdLst>
                <a:gd name="T0" fmla="*/ 10 w 11"/>
                <a:gd name="T1" fmla="*/ 12 h 19"/>
                <a:gd name="T2" fmla="*/ 3 w 11"/>
                <a:gd name="T3" fmla="*/ 8 h 19"/>
                <a:gd name="T4" fmla="*/ 10 w 11"/>
                <a:gd name="T5" fmla="*/ 12 h 19"/>
              </a:gdLst>
              <a:ahLst/>
              <a:cxnLst>
                <a:cxn ang="0">
                  <a:pos x="T0" y="T1"/>
                </a:cxn>
                <a:cxn ang="0">
                  <a:pos x="T2" y="T3"/>
                </a:cxn>
                <a:cxn ang="0">
                  <a:pos x="T4" y="T5"/>
                </a:cxn>
              </a:cxnLst>
              <a:rect l="0" t="0" r="r" b="b"/>
              <a:pathLst>
                <a:path w="11" h="19">
                  <a:moveTo>
                    <a:pt x="10" y="12"/>
                  </a:moveTo>
                  <a:cubicBezTo>
                    <a:pt x="11" y="0"/>
                    <a:pt x="0" y="0"/>
                    <a:pt x="3" y="8"/>
                  </a:cubicBezTo>
                  <a:cubicBezTo>
                    <a:pt x="3" y="19"/>
                    <a:pt x="10" y="19"/>
                    <a:pt x="1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6" name="Freeform 372">
              <a:extLst>
                <a:ext uri="{FF2B5EF4-FFF2-40B4-BE49-F238E27FC236}">
                  <a16:creationId xmlns:a16="http://schemas.microsoft.com/office/drawing/2014/main" id="{BAEE2B5F-837B-4F48-B13B-524163CB7385}"/>
                </a:ext>
              </a:extLst>
            </p:cNvPr>
            <p:cNvSpPr>
              <a:spLocks/>
            </p:cNvSpPr>
            <p:nvPr/>
          </p:nvSpPr>
          <p:spPr bwMode="gray">
            <a:xfrm>
              <a:off x="5315942" y="2885507"/>
              <a:ext cx="14354" cy="15948"/>
            </a:xfrm>
            <a:custGeom>
              <a:avLst/>
              <a:gdLst>
                <a:gd name="T0" fmla="*/ 3 w 27"/>
                <a:gd name="T1" fmla="*/ 30 h 31"/>
                <a:gd name="T2" fmla="*/ 11 w 27"/>
                <a:gd name="T3" fmla="*/ 23 h 31"/>
                <a:gd name="T4" fmla="*/ 14 w 27"/>
                <a:gd name="T5" fmla="*/ 31 h 31"/>
                <a:gd name="T6" fmla="*/ 26 w 27"/>
                <a:gd name="T7" fmla="*/ 16 h 31"/>
                <a:gd name="T8" fmla="*/ 16 w 27"/>
                <a:gd name="T9" fmla="*/ 0 h 31"/>
                <a:gd name="T10" fmla="*/ 8 w 27"/>
                <a:gd name="T11" fmla="*/ 4 h 31"/>
                <a:gd name="T12" fmla="*/ 3 w 27"/>
                <a:gd name="T13" fmla="*/ 3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3" y="30"/>
                  </a:moveTo>
                  <a:cubicBezTo>
                    <a:pt x="11" y="23"/>
                    <a:pt x="11" y="23"/>
                    <a:pt x="11" y="23"/>
                  </a:cubicBezTo>
                  <a:cubicBezTo>
                    <a:pt x="14" y="31"/>
                    <a:pt x="14" y="31"/>
                    <a:pt x="14" y="31"/>
                  </a:cubicBezTo>
                  <a:cubicBezTo>
                    <a:pt x="14" y="31"/>
                    <a:pt x="26" y="24"/>
                    <a:pt x="26" y="16"/>
                  </a:cubicBezTo>
                  <a:cubicBezTo>
                    <a:pt x="27" y="5"/>
                    <a:pt x="16" y="0"/>
                    <a:pt x="16" y="0"/>
                  </a:cubicBezTo>
                  <a:cubicBezTo>
                    <a:pt x="8" y="4"/>
                    <a:pt x="8" y="4"/>
                    <a:pt x="8" y="4"/>
                  </a:cubicBezTo>
                  <a:cubicBezTo>
                    <a:pt x="8" y="4"/>
                    <a:pt x="0" y="19"/>
                    <a:pt x="3"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7" name="Freeform 373">
              <a:extLst>
                <a:ext uri="{FF2B5EF4-FFF2-40B4-BE49-F238E27FC236}">
                  <a16:creationId xmlns:a16="http://schemas.microsoft.com/office/drawing/2014/main" id="{CD277B1D-2846-41ED-B45E-AFA79E26BE82}"/>
                </a:ext>
              </a:extLst>
            </p:cNvPr>
            <p:cNvSpPr>
              <a:spLocks/>
            </p:cNvSpPr>
            <p:nvPr/>
          </p:nvSpPr>
          <p:spPr bwMode="gray">
            <a:xfrm>
              <a:off x="5309563" y="3030635"/>
              <a:ext cx="9569" cy="7975"/>
            </a:xfrm>
            <a:custGeom>
              <a:avLst/>
              <a:gdLst>
                <a:gd name="T0" fmla="*/ 1 w 6"/>
                <a:gd name="T1" fmla="*/ 5 h 5"/>
                <a:gd name="T2" fmla="*/ 6 w 6"/>
                <a:gd name="T3" fmla="*/ 3 h 5"/>
                <a:gd name="T4" fmla="*/ 4 w 6"/>
                <a:gd name="T5" fmla="*/ 0 h 5"/>
                <a:gd name="T6" fmla="*/ 0 w 6"/>
                <a:gd name="T7" fmla="*/ 2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lnTo>
                    <a:pt x="6" y="3"/>
                  </a:lnTo>
                  <a:lnTo>
                    <a:pt x="4" y="0"/>
                  </a:lnTo>
                  <a:lnTo>
                    <a:pt x="0" y="2"/>
                  </a:lnTo>
                  <a:lnTo>
                    <a:pt x="1"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8" name="Freeform 374">
              <a:extLst>
                <a:ext uri="{FF2B5EF4-FFF2-40B4-BE49-F238E27FC236}">
                  <a16:creationId xmlns:a16="http://schemas.microsoft.com/office/drawing/2014/main" id="{75FD1C56-D33C-43E6-8362-E05826E1E673}"/>
                </a:ext>
              </a:extLst>
            </p:cNvPr>
            <p:cNvSpPr>
              <a:spLocks/>
            </p:cNvSpPr>
            <p:nvPr/>
          </p:nvSpPr>
          <p:spPr bwMode="gray">
            <a:xfrm>
              <a:off x="5307968" y="3048178"/>
              <a:ext cx="17543" cy="33491"/>
            </a:xfrm>
            <a:custGeom>
              <a:avLst/>
              <a:gdLst>
                <a:gd name="T0" fmla="*/ 27 w 33"/>
                <a:gd name="T1" fmla="*/ 8 h 61"/>
                <a:gd name="T2" fmla="*/ 12 w 33"/>
                <a:gd name="T3" fmla="*/ 0 h 61"/>
                <a:gd name="T4" fmla="*/ 12 w 33"/>
                <a:gd name="T5" fmla="*/ 4 h 61"/>
                <a:gd name="T6" fmla="*/ 4 w 33"/>
                <a:gd name="T7" fmla="*/ 15 h 61"/>
                <a:gd name="T8" fmla="*/ 14 w 33"/>
                <a:gd name="T9" fmla="*/ 27 h 61"/>
                <a:gd name="T10" fmla="*/ 3 w 33"/>
                <a:gd name="T11" fmla="*/ 38 h 61"/>
                <a:gd name="T12" fmla="*/ 2 w 33"/>
                <a:gd name="T13" fmla="*/ 61 h 61"/>
                <a:gd name="T14" fmla="*/ 17 w 33"/>
                <a:gd name="T15" fmla="*/ 58 h 61"/>
                <a:gd name="T16" fmla="*/ 6 w 33"/>
                <a:gd name="T17" fmla="*/ 38 h 61"/>
                <a:gd name="T18" fmla="*/ 22 w 33"/>
                <a:gd name="T19" fmla="*/ 27 h 61"/>
                <a:gd name="T20" fmla="*/ 26 w 33"/>
                <a:gd name="T21" fmla="*/ 28 h 61"/>
                <a:gd name="T22" fmla="*/ 22 w 33"/>
                <a:gd name="T23" fmla="*/ 35 h 61"/>
                <a:gd name="T24" fmla="*/ 25 w 33"/>
                <a:gd name="T25" fmla="*/ 43 h 61"/>
                <a:gd name="T26" fmla="*/ 33 w 33"/>
                <a:gd name="T27" fmla="*/ 36 h 61"/>
                <a:gd name="T28" fmla="*/ 26 w 33"/>
                <a:gd name="T29" fmla="*/ 24 h 61"/>
                <a:gd name="T30" fmla="*/ 27 w 33"/>
                <a:gd name="T31"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1">
                  <a:moveTo>
                    <a:pt x="27" y="8"/>
                  </a:moveTo>
                  <a:cubicBezTo>
                    <a:pt x="12" y="0"/>
                    <a:pt x="12" y="0"/>
                    <a:pt x="12" y="0"/>
                  </a:cubicBezTo>
                  <a:cubicBezTo>
                    <a:pt x="12" y="4"/>
                    <a:pt x="12" y="4"/>
                    <a:pt x="12" y="4"/>
                  </a:cubicBezTo>
                  <a:cubicBezTo>
                    <a:pt x="12" y="4"/>
                    <a:pt x="8" y="8"/>
                    <a:pt x="4" y="15"/>
                  </a:cubicBezTo>
                  <a:cubicBezTo>
                    <a:pt x="0" y="22"/>
                    <a:pt x="14" y="27"/>
                    <a:pt x="14" y="27"/>
                  </a:cubicBezTo>
                  <a:cubicBezTo>
                    <a:pt x="3" y="38"/>
                    <a:pt x="3" y="38"/>
                    <a:pt x="3" y="38"/>
                  </a:cubicBezTo>
                  <a:cubicBezTo>
                    <a:pt x="2" y="61"/>
                    <a:pt x="2" y="61"/>
                    <a:pt x="2" y="61"/>
                  </a:cubicBezTo>
                  <a:cubicBezTo>
                    <a:pt x="17" y="58"/>
                    <a:pt x="17" y="58"/>
                    <a:pt x="17" y="58"/>
                  </a:cubicBezTo>
                  <a:cubicBezTo>
                    <a:pt x="6" y="38"/>
                    <a:pt x="6" y="38"/>
                    <a:pt x="6" y="38"/>
                  </a:cubicBezTo>
                  <a:cubicBezTo>
                    <a:pt x="22" y="27"/>
                    <a:pt x="22" y="27"/>
                    <a:pt x="22" y="27"/>
                  </a:cubicBezTo>
                  <a:cubicBezTo>
                    <a:pt x="26" y="28"/>
                    <a:pt x="26" y="28"/>
                    <a:pt x="26" y="28"/>
                  </a:cubicBezTo>
                  <a:cubicBezTo>
                    <a:pt x="22" y="35"/>
                    <a:pt x="22" y="35"/>
                    <a:pt x="22" y="35"/>
                  </a:cubicBezTo>
                  <a:cubicBezTo>
                    <a:pt x="25" y="43"/>
                    <a:pt x="25" y="43"/>
                    <a:pt x="25" y="43"/>
                  </a:cubicBezTo>
                  <a:cubicBezTo>
                    <a:pt x="33" y="36"/>
                    <a:pt x="33" y="36"/>
                    <a:pt x="33" y="36"/>
                  </a:cubicBezTo>
                  <a:cubicBezTo>
                    <a:pt x="26" y="24"/>
                    <a:pt x="26" y="24"/>
                    <a:pt x="26" y="24"/>
                  </a:cubicBezTo>
                  <a:lnTo>
                    <a:pt x="27"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9" name="Freeform 375">
              <a:extLst>
                <a:ext uri="{FF2B5EF4-FFF2-40B4-BE49-F238E27FC236}">
                  <a16:creationId xmlns:a16="http://schemas.microsoft.com/office/drawing/2014/main" id="{66760379-5048-4EEB-AB7D-B1731A4F261E}"/>
                </a:ext>
              </a:extLst>
            </p:cNvPr>
            <p:cNvSpPr>
              <a:spLocks/>
            </p:cNvSpPr>
            <p:nvPr/>
          </p:nvSpPr>
          <p:spPr bwMode="gray">
            <a:xfrm>
              <a:off x="5312753" y="2941326"/>
              <a:ext cx="14354" cy="14354"/>
            </a:xfrm>
            <a:custGeom>
              <a:avLst/>
              <a:gdLst>
                <a:gd name="T0" fmla="*/ 4 w 25"/>
                <a:gd name="T1" fmla="*/ 0 h 28"/>
                <a:gd name="T2" fmla="*/ 0 w 25"/>
                <a:gd name="T3" fmla="*/ 0 h 28"/>
                <a:gd name="T4" fmla="*/ 11 w 25"/>
                <a:gd name="T5" fmla="*/ 16 h 28"/>
                <a:gd name="T6" fmla="*/ 21 w 25"/>
                <a:gd name="T7" fmla="*/ 28 h 28"/>
                <a:gd name="T8" fmla="*/ 18 w 25"/>
                <a:gd name="T9" fmla="*/ 13 h 28"/>
                <a:gd name="T10" fmla="*/ 4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4" y="0"/>
                  </a:moveTo>
                  <a:cubicBezTo>
                    <a:pt x="0" y="0"/>
                    <a:pt x="0" y="0"/>
                    <a:pt x="0" y="0"/>
                  </a:cubicBezTo>
                  <a:cubicBezTo>
                    <a:pt x="0" y="0"/>
                    <a:pt x="7" y="12"/>
                    <a:pt x="11" y="16"/>
                  </a:cubicBezTo>
                  <a:cubicBezTo>
                    <a:pt x="14" y="20"/>
                    <a:pt x="21" y="28"/>
                    <a:pt x="21" y="28"/>
                  </a:cubicBezTo>
                  <a:cubicBezTo>
                    <a:pt x="21" y="28"/>
                    <a:pt x="25" y="21"/>
                    <a:pt x="18" y="13"/>
                  </a:cubicBezTo>
                  <a:cubicBezTo>
                    <a:pt x="15" y="5"/>
                    <a:pt x="4" y="0"/>
                    <a:pt x="4"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0" name="Freeform 376">
              <a:extLst>
                <a:ext uri="{FF2B5EF4-FFF2-40B4-BE49-F238E27FC236}">
                  <a16:creationId xmlns:a16="http://schemas.microsoft.com/office/drawing/2014/main" id="{27F76E30-E88C-49C5-B0B5-C792C3D9E6F0}"/>
                </a:ext>
              </a:extLst>
            </p:cNvPr>
            <p:cNvSpPr>
              <a:spLocks/>
            </p:cNvSpPr>
            <p:nvPr/>
          </p:nvSpPr>
          <p:spPr bwMode="gray">
            <a:xfrm>
              <a:off x="5314347" y="2955679"/>
              <a:ext cx="14354" cy="11164"/>
            </a:xfrm>
            <a:custGeom>
              <a:avLst/>
              <a:gdLst>
                <a:gd name="T0" fmla="*/ 6 w 25"/>
                <a:gd name="T1" fmla="*/ 12 h 21"/>
                <a:gd name="T2" fmla="*/ 25 w 25"/>
                <a:gd name="T3" fmla="*/ 21 h 21"/>
                <a:gd name="T4" fmla="*/ 25 w 25"/>
                <a:gd name="T5" fmla="*/ 13 h 21"/>
                <a:gd name="T6" fmla="*/ 3 w 25"/>
                <a:gd name="T7" fmla="*/ 0 h 21"/>
                <a:gd name="T8" fmla="*/ 6 w 25"/>
                <a:gd name="T9" fmla="*/ 12 h 21"/>
              </a:gdLst>
              <a:ahLst/>
              <a:cxnLst>
                <a:cxn ang="0">
                  <a:pos x="T0" y="T1"/>
                </a:cxn>
                <a:cxn ang="0">
                  <a:pos x="T2" y="T3"/>
                </a:cxn>
                <a:cxn ang="0">
                  <a:pos x="T4" y="T5"/>
                </a:cxn>
                <a:cxn ang="0">
                  <a:pos x="T6" y="T7"/>
                </a:cxn>
                <a:cxn ang="0">
                  <a:pos x="T8" y="T9"/>
                </a:cxn>
              </a:cxnLst>
              <a:rect l="0" t="0" r="r" b="b"/>
              <a:pathLst>
                <a:path w="25" h="21">
                  <a:moveTo>
                    <a:pt x="6" y="12"/>
                  </a:moveTo>
                  <a:cubicBezTo>
                    <a:pt x="10" y="12"/>
                    <a:pt x="25" y="21"/>
                    <a:pt x="25" y="21"/>
                  </a:cubicBezTo>
                  <a:cubicBezTo>
                    <a:pt x="25" y="13"/>
                    <a:pt x="25" y="13"/>
                    <a:pt x="25" y="13"/>
                  </a:cubicBezTo>
                  <a:cubicBezTo>
                    <a:pt x="25" y="13"/>
                    <a:pt x="7" y="1"/>
                    <a:pt x="3" y="0"/>
                  </a:cubicBezTo>
                  <a:cubicBezTo>
                    <a:pt x="0" y="0"/>
                    <a:pt x="3" y="8"/>
                    <a:pt x="6"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1" name="Freeform 377">
              <a:extLst>
                <a:ext uri="{FF2B5EF4-FFF2-40B4-BE49-F238E27FC236}">
                  <a16:creationId xmlns:a16="http://schemas.microsoft.com/office/drawing/2014/main" id="{36335068-4454-4FE2-9910-F6E9B34C7C7E}"/>
                </a:ext>
              </a:extLst>
            </p:cNvPr>
            <p:cNvSpPr>
              <a:spLocks/>
            </p:cNvSpPr>
            <p:nvPr/>
          </p:nvSpPr>
          <p:spPr bwMode="gray">
            <a:xfrm>
              <a:off x="5320726" y="3037014"/>
              <a:ext cx="20733" cy="25517"/>
            </a:xfrm>
            <a:custGeom>
              <a:avLst/>
              <a:gdLst>
                <a:gd name="T0" fmla="*/ 7 w 39"/>
                <a:gd name="T1" fmla="*/ 12 h 48"/>
                <a:gd name="T2" fmla="*/ 0 w 39"/>
                <a:gd name="T3" fmla="*/ 15 h 48"/>
                <a:gd name="T4" fmla="*/ 21 w 39"/>
                <a:gd name="T5" fmla="*/ 47 h 48"/>
                <a:gd name="T6" fmla="*/ 26 w 39"/>
                <a:gd name="T7" fmla="*/ 12 h 48"/>
                <a:gd name="T8" fmla="*/ 11 w 39"/>
                <a:gd name="T9" fmla="*/ 0 h 48"/>
                <a:gd name="T10" fmla="*/ 8 w 39"/>
                <a:gd name="T11" fmla="*/ 0 h 48"/>
                <a:gd name="T12" fmla="*/ 7 w 39"/>
                <a:gd name="T13" fmla="*/ 12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7" y="12"/>
                  </a:moveTo>
                  <a:cubicBezTo>
                    <a:pt x="0" y="15"/>
                    <a:pt x="0" y="15"/>
                    <a:pt x="0" y="15"/>
                  </a:cubicBezTo>
                  <a:cubicBezTo>
                    <a:pt x="0" y="15"/>
                    <a:pt x="6" y="46"/>
                    <a:pt x="21" y="47"/>
                  </a:cubicBezTo>
                  <a:cubicBezTo>
                    <a:pt x="39" y="48"/>
                    <a:pt x="26" y="12"/>
                    <a:pt x="26" y="12"/>
                  </a:cubicBezTo>
                  <a:cubicBezTo>
                    <a:pt x="11" y="0"/>
                    <a:pt x="11" y="0"/>
                    <a:pt x="11" y="0"/>
                  </a:cubicBezTo>
                  <a:cubicBezTo>
                    <a:pt x="8" y="0"/>
                    <a:pt x="8" y="0"/>
                    <a:pt x="8" y="0"/>
                  </a:cubicBezTo>
                  <a:lnTo>
                    <a:pt x="7"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2" name="Freeform 378">
              <a:extLst>
                <a:ext uri="{FF2B5EF4-FFF2-40B4-BE49-F238E27FC236}">
                  <a16:creationId xmlns:a16="http://schemas.microsoft.com/office/drawing/2014/main" id="{A0CAC03D-D48B-4F04-869C-58B6567C6A51}"/>
                </a:ext>
              </a:extLst>
            </p:cNvPr>
            <p:cNvSpPr>
              <a:spLocks/>
            </p:cNvSpPr>
            <p:nvPr/>
          </p:nvSpPr>
          <p:spPr bwMode="gray">
            <a:xfrm>
              <a:off x="5382924" y="2741974"/>
              <a:ext cx="9569" cy="11164"/>
            </a:xfrm>
            <a:custGeom>
              <a:avLst/>
              <a:gdLst>
                <a:gd name="T0" fmla="*/ 1 w 6"/>
                <a:gd name="T1" fmla="*/ 7 h 7"/>
                <a:gd name="T2" fmla="*/ 5 w 6"/>
                <a:gd name="T3" fmla="*/ 7 h 7"/>
                <a:gd name="T4" fmla="*/ 6 w 6"/>
                <a:gd name="T5" fmla="*/ 5 h 7"/>
                <a:gd name="T6" fmla="*/ 3 w 6"/>
                <a:gd name="T7" fmla="*/ 1 h 7"/>
                <a:gd name="T8" fmla="*/ 0 w 6"/>
                <a:gd name="T9" fmla="*/ 0 h 7"/>
                <a:gd name="T10" fmla="*/ 1 w 6"/>
                <a:gd name="T11" fmla="*/ 4 h 7"/>
                <a:gd name="T12" fmla="*/ 1 w 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1" y="7"/>
                  </a:moveTo>
                  <a:lnTo>
                    <a:pt x="5" y="7"/>
                  </a:lnTo>
                  <a:lnTo>
                    <a:pt x="6" y="5"/>
                  </a:lnTo>
                  <a:lnTo>
                    <a:pt x="3" y="1"/>
                  </a:lnTo>
                  <a:lnTo>
                    <a:pt x="0" y="0"/>
                  </a:lnTo>
                  <a:lnTo>
                    <a:pt x="1" y="4"/>
                  </a:lnTo>
                  <a:lnTo>
                    <a:pt x="1"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3" name="Freeform 379">
              <a:extLst>
                <a:ext uri="{FF2B5EF4-FFF2-40B4-BE49-F238E27FC236}">
                  <a16:creationId xmlns:a16="http://schemas.microsoft.com/office/drawing/2014/main" id="{2806FED3-5BCF-426E-BF2E-C3ECFEABA059}"/>
                </a:ext>
              </a:extLst>
            </p:cNvPr>
            <p:cNvSpPr>
              <a:spLocks/>
            </p:cNvSpPr>
            <p:nvPr/>
          </p:nvSpPr>
          <p:spPr bwMode="gray">
            <a:xfrm>
              <a:off x="5311158" y="2930162"/>
              <a:ext cx="7975" cy="9569"/>
            </a:xfrm>
            <a:custGeom>
              <a:avLst/>
              <a:gdLst>
                <a:gd name="T0" fmla="*/ 0 w 5"/>
                <a:gd name="T1" fmla="*/ 2 h 6"/>
                <a:gd name="T2" fmla="*/ 5 w 5"/>
                <a:gd name="T3" fmla="*/ 6 h 6"/>
                <a:gd name="T4" fmla="*/ 3 w 5"/>
                <a:gd name="T5" fmla="*/ 0 h 6"/>
                <a:gd name="T6" fmla="*/ 0 w 5"/>
                <a:gd name="T7" fmla="*/ 2 h 6"/>
              </a:gdLst>
              <a:ahLst/>
              <a:cxnLst>
                <a:cxn ang="0">
                  <a:pos x="T0" y="T1"/>
                </a:cxn>
                <a:cxn ang="0">
                  <a:pos x="T2" y="T3"/>
                </a:cxn>
                <a:cxn ang="0">
                  <a:pos x="T4" y="T5"/>
                </a:cxn>
                <a:cxn ang="0">
                  <a:pos x="T6" y="T7"/>
                </a:cxn>
              </a:cxnLst>
              <a:rect l="0" t="0" r="r" b="b"/>
              <a:pathLst>
                <a:path w="5" h="6">
                  <a:moveTo>
                    <a:pt x="0" y="2"/>
                  </a:moveTo>
                  <a:lnTo>
                    <a:pt x="5" y="6"/>
                  </a:lnTo>
                  <a:lnTo>
                    <a:pt x="3"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4" name="Freeform 380">
              <a:extLst>
                <a:ext uri="{FF2B5EF4-FFF2-40B4-BE49-F238E27FC236}">
                  <a16:creationId xmlns:a16="http://schemas.microsoft.com/office/drawing/2014/main" id="{16F8B858-AF5E-4008-BA06-743A81F6483D}"/>
                </a:ext>
              </a:extLst>
            </p:cNvPr>
            <p:cNvSpPr>
              <a:spLocks/>
            </p:cNvSpPr>
            <p:nvPr/>
          </p:nvSpPr>
          <p:spPr bwMode="gray">
            <a:xfrm>
              <a:off x="5370166" y="2757922"/>
              <a:ext cx="4785" cy="6379"/>
            </a:xfrm>
            <a:custGeom>
              <a:avLst/>
              <a:gdLst>
                <a:gd name="T0" fmla="*/ 3 w 3"/>
                <a:gd name="T1" fmla="*/ 0 h 4"/>
                <a:gd name="T2" fmla="*/ 0 w 3"/>
                <a:gd name="T3" fmla="*/ 1 h 4"/>
                <a:gd name="T4" fmla="*/ 0 w 3"/>
                <a:gd name="T5" fmla="*/ 4 h 4"/>
                <a:gd name="T6" fmla="*/ 3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0" y="1"/>
                  </a:lnTo>
                  <a:lnTo>
                    <a:pt x="0" y="4"/>
                  </a:lnTo>
                  <a:lnTo>
                    <a:pt x="3"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5" name="Freeform 381">
              <a:extLst>
                <a:ext uri="{FF2B5EF4-FFF2-40B4-BE49-F238E27FC236}">
                  <a16:creationId xmlns:a16="http://schemas.microsoft.com/office/drawing/2014/main" id="{2DAB49DA-7056-437E-A537-965B2ABC1021}"/>
                </a:ext>
              </a:extLst>
            </p:cNvPr>
            <p:cNvSpPr>
              <a:spLocks/>
            </p:cNvSpPr>
            <p:nvPr/>
          </p:nvSpPr>
          <p:spPr bwMode="gray">
            <a:xfrm>
              <a:off x="5378140" y="2753139"/>
              <a:ext cx="19138" cy="17543"/>
            </a:xfrm>
            <a:custGeom>
              <a:avLst/>
              <a:gdLst>
                <a:gd name="T0" fmla="*/ 22 w 34"/>
                <a:gd name="T1" fmla="*/ 31 h 35"/>
                <a:gd name="T2" fmla="*/ 19 w 34"/>
                <a:gd name="T3" fmla="*/ 8 h 35"/>
                <a:gd name="T4" fmla="*/ 4 w 34"/>
                <a:gd name="T5" fmla="*/ 19 h 35"/>
                <a:gd name="T6" fmla="*/ 0 w 34"/>
                <a:gd name="T7" fmla="*/ 23 h 35"/>
                <a:gd name="T8" fmla="*/ 22 w 34"/>
                <a:gd name="T9" fmla="*/ 31 h 35"/>
              </a:gdLst>
              <a:ahLst/>
              <a:cxnLst>
                <a:cxn ang="0">
                  <a:pos x="T0" y="T1"/>
                </a:cxn>
                <a:cxn ang="0">
                  <a:pos x="T2" y="T3"/>
                </a:cxn>
                <a:cxn ang="0">
                  <a:pos x="T4" y="T5"/>
                </a:cxn>
                <a:cxn ang="0">
                  <a:pos x="T6" y="T7"/>
                </a:cxn>
                <a:cxn ang="0">
                  <a:pos x="T8" y="T9"/>
                </a:cxn>
              </a:cxnLst>
              <a:rect l="0" t="0" r="r" b="b"/>
              <a:pathLst>
                <a:path w="34" h="35">
                  <a:moveTo>
                    <a:pt x="22" y="31"/>
                  </a:moveTo>
                  <a:cubicBezTo>
                    <a:pt x="33" y="28"/>
                    <a:pt x="34" y="13"/>
                    <a:pt x="19" y="8"/>
                  </a:cubicBezTo>
                  <a:cubicBezTo>
                    <a:pt x="5" y="0"/>
                    <a:pt x="4" y="19"/>
                    <a:pt x="4" y="19"/>
                  </a:cubicBezTo>
                  <a:cubicBezTo>
                    <a:pt x="0" y="23"/>
                    <a:pt x="0" y="23"/>
                    <a:pt x="0" y="23"/>
                  </a:cubicBezTo>
                  <a:cubicBezTo>
                    <a:pt x="0" y="30"/>
                    <a:pt x="11" y="35"/>
                    <a:pt x="22" y="3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6" name="Freeform 382">
              <a:extLst>
                <a:ext uri="{FF2B5EF4-FFF2-40B4-BE49-F238E27FC236}">
                  <a16:creationId xmlns:a16="http://schemas.microsoft.com/office/drawing/2014/main" id="{DEA2848D-8684-4571-8E44-243B838D8289}"/>
                </a:ext>
              </a:extLst>
            </p:cNvPr>
            <p:cNvSpPr>
              <a:spLocks/>
            </p:cNvSpPr>
            <p:nvPr/>
          </p:nvSpPr>
          <p:spPr bwMode="gray">
            <a:xfrm>
              <a:off x="5312753" y="2917403"/>
              <a:ext cx="4785" cy="9569"/>
            </a:xfrm>
            <a:custGeom>
              <a:avLst/>
              <a:gdLst>
                <a:gd name="T0" fmla="*/ 0 w 3"/>
                <a:gd name="T1" fmla="*/ 2 h 6"/>
                <a:gd name="T2" fmla="*/ 3 w 3"/>
                <a:gd name="T3" fmla="*/ 6 h 6"/>
                <a:gd name="T4" fmla="*/ 2 w 3"/>
                <a:gd name="T5" fmla="*/ 0 h 6"/>
                <a:gd name="T6" fmla="*/ 0 w 3"/>
                <a:gd name="T7" fmla="*/ 2 h 6"/>
              </a:gdLst>
              <a:ahLst/>
              <a:cxnLst>
                <a:cxn ang="0">
                  <a:pos x="T0" y="T1"/>
                </a:cxn>
                <a:cxn ang="0">
                  <a:pos x="T2" y="T3"/>
                </a:cxn>
                <a:cxn ang="0">
                  <a:pos x="T4" y="T5"/>
                </a:cxn>
                <a:cxn ang="0">
                  <a:pos x="T6" y="T7"/>
                </a:cxn>
              </a:cxnLst>
              <a:rect l="0" t="0" r="r" b="b"/>
              <a:pathLst>
                <a:path w="3" h="6">
                  <a:moveTo>
                    <a:pt x="0" y="2"/>
                  </a:moveTo>
                  <a:lnTo>
                    <a:pt x="3" y="6"/>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7" name="Freeform 383">
              <a:extLst>
                <a:ext uri="{FF2B5EF4-FFF2-40B4-BE49-F238E27FC236}">
                  <a16:creationId xmlns:a16="http://schemas.microsoft.com/office/drawing/2014/main" id="{FAEA738D-0673-4864-B176-716F5C01414D}"/>
                </a:ext>
              </a:extLst>
            </p:cNvPr>
            <p:cNvSpPr>
              <a:spLocks/>
            </p:cNvSpPr>
            <p:nvPr/>
          </p:nvSpPr>
          <p:spPr bwMode="gray">
            <a:xfrm>
              <a:off x="5325511" y="3019471"/>
              <a:ext cx="11164" cy="14354"/>
            </a:xfrm>
            <a:custGeom>
              <a:avLst/>
              <a:gdLst>
                <a:gd name="T0" fmla="*/ 15 w 23"/>
                <a:gd name="T1" fmla="*/ 22 h 26"/>
                <a:gd name="T2" fmla="*/ 12 w 23"/>
                <a:gd name="T3" fmla="*/ 11 h 26"/>
                <a:gd name="T4" fmla="*/ 15 w 23"/>
                <a:gd name="T5" fmla="*/ 22 h 26"/>
              </a:gdLst>
              <a:ahLst/>
              <a:cxnLst>
                <a:cxn ang="0">
                  <a:pos x="T0" y="T1"/>
                </a:cxn>
                <a:cxn ang="0">
                  <a:pos x="T2" y="T3"/>
                </a:cxn>
                <a:cxn ang="0">
                  <a:pos x="T4" y="T5"/>
                </a:cxn>
              </a:cxnLst>
              <a:rect l="0" t="0" r="r" b="b"/>
              <a:pathLst>
                <a:path w="23" h="26">
                  <a:moveTo>
                    <a:pt x="15" y="22"/>
                  </a:moveTo>
                  <a:cubicBezTo>
                    <a:pt x="23" y="15"/>
                    <a:pt x="20" y="0"/>
                    <a:pt x="12" y="11"/>
                  </a:cubicBezTo>
                  <a:cubicBezTo>
                    <a:pt x="0" y="22"/>
                    <a:pt x="11" y="26"/>
                    <a:pt x="15" y="2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8" name="Freeform 384">
              <a:extLst>
                <a:ext uri="{FF2B5EF4-FFF2-40B4-BE49-F238E27FC236}">
                  <a16:creationId xmlns:a16="http://schemas.microsoft.com/office/drawing/2014/main" id="{2121329F-5316-4D38-B37E-D3C595F9FECA}"/>
                </a:ext>
              </a:extLst>
            </p:cNvPr>
            <p:cNvSpPr>
              <a:spLocks/>
            </p:cNvSpPr>
            <p:nvPr/>
          </p:nvSpPr>
          <p:spPr bwMode="gray">
            <a:xfrm>
              <a:off x="5339864" y="3056152"/>
              <a:ext cx="14354" cy="12758"/>
            </a:xfrm>
            <a:custGeom>
              <a:avLst/>
              <a:gdLst>
                <a:gd name="T0" fmla="*/ 0 w 9"/>
                <a:gd name="T1" fmla="*/ 2 h 8"/>
                <a:gd name="T2" fmla="*/ 5 w 9"/>
                <a:gd name="T3" fmla="*/ 8 h 8"/>
                <a:gd name="T4" fmla="*/ 9 w 9"/>
                <a:gd name="T5" fmla="*/ 6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5" y="8"/>
                  </a:lnTo>
                  <a:lnTo>
                    <a:pt x="9" y="6"/>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9" name="Freeform 385">
              <a:extLst>
                <a:ext uri="{FF2B5EF4-FFF2-40B4-BE49-F238E27FC236}">
                  <a16:creationId xmlns:a16="http://schemas.microsoft.com/office/drawing/2014/main" id="{3838D822-8F43-4B28-9D16-896C57628649}"/>
                </a:ext>
              </a:extLst>
            </p:cNvPr>
            <p:cNvSpPr>
              <a:spLocks/>
            </p:cNvSpPr>
            <p:nvPr/>
          </p:nvSpPr>
          <p:spPr bwMode="gray">
            <a:xfrm>
              <a:off x="5333485" y="3025850"/>
              <a:ext cx="15948" cy="20733"/>
            </a:xfrm>
            <a:custGeom>
              <a:avLst/>
              <a:gdLst>
                <a:gd name="T0" fmla="*/ 2 w 10"/>
                <a:gd name="T1" fmla="*/ 9 h 13"/>
                <a:gd name="T2" fmla="*/ 4 w 10"/>
                <a:gd name="T3" fmla="*/ 13 h 13"/>
                <a:gd name="T4" fmla="*/ 7 w 10"/>
                <a:gd name="T5" fmla="*/ 13 h 13"/>
                <a:gd name="T6" fmla="*/ 7 w 10"/>
                <a:gd name="T7" fmla="*/ 9 h 13"/>
                <a:gd name="T8" fmla="*/ 10 w 10"/>
                <a:gd name="T9" fmla="*/ 6 h 13"/>
                <a:gd name="T10" fmla="*/ 9 w 10"/>
                <a:gd name="T11" fmla="*/ 0 h 13"/>
                <a:gd name="T12" fmla="*/ 2 w 10"/>
                <a:gd name="T13" fmla="*/ 1 h 13"/>
                <a:gd name="T14" fmla="*/ 2 w 10"/>
                <a:gd name="T15" fmla="*/ 5 h 13"/>
                <a:gd name="T16" fmla="*/ 0 w 10"/>
                <a:gd name="T17" fmla="*/ 6 h 13"/>
                <a:gd name="T18" fmla="*/ 2 w 10"/>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2" y="9"/>
                  </a:moveTo>
                  <a:lnTo>
                    <a:pt x="4" y="13"/>
                  </a:lnTo>
                  <a:lnTo>
                    <a:pt x="7" y="13"/>
                  </a:lnTo>
                  <a:lnTo>
                    <a:pt x="7" y="9"/>
                  </a:lnTo>
                  <a:lnTo>
                    <a:pt x="10" y="6"/>
                  </a:lnTo>
                  <a:lnTo>
                    <a:pt x="9" y="0"/>
                  </a:lnTo>
                  <a:lnTo>
                    <a:pt x="2" y="1"/>
                  </a:lnTo>
                  <a:lnTo>
                    <a:pt x="2" y="5"/>
                  </a:lnTo>
                  <a:lnTo>
                    <a:pt x="0" y="6"/>
                  </a:lnTo>
                  <a:lnTo>
                    <a:pt x="2"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0" name="Freeform 386">
              <a:extLst>
                <a:ext uri="{FF2B5EF4-FFF2-40B4-BE49-F238E27FC236}">
                  <a16:creationId xmlns:a16="http://schemas.microsoft.com/office/drawing/2014/main" id="{DECD41E6-BBE9-448A-8535-C2A8A997CD34}"/>
                </a:ext>
              </a:extLst>
            </p:cNvPr>
            <p:cNvSpPr>
              <a:spLocks/>
            </p:cNvSpPr>
            <p:nvPr/>
          </p:nvSpPr>
          <p:spPr bwMode="gray">
            <a:xfrm>
              <a:off x="5398873" y="2743570"/>
              <a:ext cx="14354" cy="20733"/>
            </a:xfrm>
            <a:custGeom>
              <a:avLst/>
              <a:gdLst>
                <a:gd name="T0" fmla="*/ 5 w 9"/>
                <a:gd name="T1" fmla="*/ 0 h 13"/>
                <a:gd name="T2" fmla="*/ 0 w 9"/>
                <a:gd name="T3" fmla="*/ 1 h 13"/>
                <a:gd name="T4" fmla="*/ 0 w 9"/>
                <a:gd name="T5" fmla="*/ 13 h 13"/>
                <a:gd name="T6" fmla="*/ 9 w 9"/>
                <a:gd name="T7" fmla="*/ 7 h 13"/>
                <a:gd name="T8" fmla="*/ 5 w 9"/>
                <a:gd name="T9" fmla="*/ 0 h 13"/>
              </a:gdLst>
              <a:ahLst/>
              <a:cxnLst>
                <a:cxn ang="0">
                  <a:pos x="T0" y="T1"/>
                </a:cxn>
                <a:cxn ang="0">
                  <a:pos x="T2" y="T3"/>
                </a:cxn>
                <a:cxn ang="0">
                  <a:pos x="T4" y="T5"/>
                </a:cxn>
                <a:cxn ang="0">
                  <a:pos x="T6" y="T7"/>
                </a:cxn>
                <a:cxn ang="0">
                  <a:pos x="T8" y="T9"/>
                </a:cxn>
              </a:cxnLst>
              <a:rect l="0" t="0" r="r" b="b"/>
              <a:pathLst>
                <a:path w="9" h="13">
                  <a:moveTo>
                    <a:pt x="5" y="0"/>
                  </a:moveTo>
                  <a:lnTo>
                    <a:pt x="0" y="1"/>
                  </a:lnTo>
                  <a:lnTo>
                    <a:pt x="0" y="13"/>
                  </a:lnTo>
                  <a:lnTo>
                    <a:pt x="9" y="7"/>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1" name="Freeform 387">
              <a:extLst>
                <a:ext uri="{FF2B5EF4-FFF2-40B4-BE49-F238E27FC236}">
                  <a16:creationId xmlns:a16="http://schemas.microsoft.com/office/drawing/2014/main" id="{57D5BE29-BD72-4E28-B112-EE04731BBA2D}"/>
                </a:ext>
              </a:extLst>
            </p:cNvPr>
            <p:cNvSpPr>
              <a:spLocks/>
            </p:cNvSpPr>
            <p:nvPr/>
          </p:nvSpPr>
          <p:spPr bwMode="gray">
            <a:xfrm>
              <a:off x="5311158" y="2896671"/>
              <a:ext cx="4785" cy="7975"/>
            </a:xfrm>
            <a:custGeom>
              <a:avLst/>
              <a:gdLst>
                <a:gd name="T0" fmla="*/ 0 w 3"/>
                <a:gd name="T1" fmla="*/ 5 h 5"/>
                <a:gd name="T2" fmla="*/ 1 w 3"/>
                <a:gd name="T3" fmla="*/ 5 h 5"/>
                <a:gd name="T4" fmla="*/ 3 w 3"/>
                <a:gd name="T5" fmla="*/ 0 h 5"/>
                <a:gd name="T6" fmla="*/ 1 w 3"/>
                <a:gd name="T7" fmla="*/ 0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1" y="5"/>
                  </a:lnTo>
                  <a:lnTo>
                    <a:pt x="3" y="0"/>
                  </a:lnTo>
                  <a:lnTo>
                    <a:pt x="1"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2" name="Freeform 388">
              <a:extLst>
                <a:ext uri="{FF2B5EF4-FFF2-40B4-BE49-F238E27FC236}">
                  <a16:creationId xmlns:a16="http://schemas.microsoft.com/office/drawing/2014/main" id="{5440BB3D-2A38-4985-B570-50F1C62D4552}"/>
                </a:ext>
              </a:extLst>
            </p:cNvPr>
            <p:cNvSpPr>
              <a:spLocks/>
            </p:cNvSpPr>
            <p:nvPr/>
          </p:nvSpPr>
          <p:spPr bwMode="gray">
            <a:xfrm>
              <a:off x="5307968" y="2978006"/>
              <a:ext cx="12758" cy="28707"/>
            </a:xfrm>
            <a:custGeom>
              <a:avLst/>
              <a:gdLst>
                <a:gd name="T0" fmla="*/ 7 w 23"/>
                <a:gd name="T1" fmla="*/ 50 h 54"/>
                <a:gd name="T2" fmla="*/ 22 w 23"/>
                <a:gd name="T3" fmla="*/ 54 h 54"/>
                <a:gd name="T4" fmla="*/ 15 w 23"/>
                <a:gd name="T5" fmla="*/ 39 h 54"/>
                <a:gd name="T6" fmla="*/ 23 w 23"/>
                <a:gd name="T7" fmla="*/ 31 h 54"/>
                <a:gd name="T8" fmla="*/ 13 w 23"/>
                <a:gd name="T9" fmla="*/ 0 h 54"/>
                <a:gd name="T10" fmla="*/ 9 w 23"/>
                <a:gd name="T11" fmla="*/ 12 h 54"/>
                <a:gd name="T12" fmla="*/ 16 w 23"/>
                <a:gd name="T13" fmla="*/ 27 h 54"/>
                <a:gd name="T14" fmla="*/ 1 w 23"/>
                <a:gd name="T15" fmla="*/ 30 h 54"/>
                <a:gd name="T16" fmla="*/ 7 w 23"/>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4">
                  <a:moveTo>
                    <a:pt x="7" y="50"/>
                  </a:moveTo>
                  <a:cubicBezTo>
                    <a:pt x="15" y="54"/>
                    <a:pt x="22" y="54"/>
                    <a:pt x="22" y="54"/>
                  </a:cubicBezTo>
                  <a:cubicBezTo>
                    <a:pt x="15" y="39"/>
                    <a:pt x="15" y="39"/>
                    <a:pt x="15" y="39"/>
                  </a:cubicBezTo>
                  <a:cubicBezTo>
                    <a:pt x="23" y="31"/>
                    <a:pt x="23" y="31"/>
                    <a:pt x="23" y="31"/>
                  </a:cubicBezTo>
                  <a:cubicBezTo>
                    <a:pt x="13" y="0"/>
                    <a:pt x="13" y="0"/>
                    <a:pt x="13" y="0"/>
                  </a:cubicBezTo>
                  <a:cubicBezTo>
                    <a:pt x="9" y="12"/>
                    <a:pt x="9" y="12"/>
                    <a:pt x="9" y="12"/>
                  </a:cubicBezTo>
                  <a:cubicBezTo>
                    <a:pt x="16" y="27"/>
                    <a:pt x="16" y="27"/>
                    <a:pt x="16" y="27"/>
                  </a:cubicBezTo>
                  <a:cubicBezTo>
                    <a:pt x="1" y="30"/>
                    <a:pt x="1" y="30"/>
                    <a:pt x="1" y="30"/>
                  </a:cubicBezTo>
                  <a:cubicBezTo>
                    <a:pt x="1" y="30"/>
                    <a:pt x="0" y="46"/>
                    <a:pt x="7" y="5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3" name="Freeform 389">
              <a:extLst>
                <a:ext uri="{FF2B5EF4-FFF2-40B4-BE49-F238E27FC236}">
                  <a16:creationId xmlns:a16="http://schemas.microsoft.com/office/drawing/2014/main" id="{A11A0F9E-B212-435A-B019-C3231C71D33A}"/>
                </a:ext>
              </a:extLst>
            </p:cNvPr>
            <p:cNvSpPr>
              <a:spLocks/>
            </p:cNvSpPr>
            <p:nvPr/>
          </p:nvSpPr>
          <p:spPr bwMode="gray">
            <a:xfrm>
              <a:off x="5815117" y="2316161"/>
              <a:ext cx="6379" cy="4785"/>
            </a:xfrm>
            <a:custGeom>
              <a:avLst/>
              <a:gdLst>
                <a:gd name="T0" fmla="*/ 2 w 4"/>
                <a:gd name="T1" fmla="*/ 3 h 3"/>
                <a:gd name="T2" fmla="*/ 4 w 4"/>
                <a:gd name="T3" fmla="*/ 0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0"/>
                  </a:lnTo>
                  <a:lnTo>
                    <a:pt x="0" y="0"/>
                  </a:lnTo>
                  <a:lnTo>
                    <a:pt x="2"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4" name="Freeform 390">
              <a:extLst>
                <a:ext uri="{FF2B5EF4-FFF2-40B4-BE49-F238E27FC236}">
                  <a16:creationId xmlns:a16="http://schemas.microsoft.com/office/drawing/2014/main" id="{ACAC4630-0866-4A94-AB00-2B1EF9668ED9}"/>
                </a:ext>
              </a:extLst>
            </p:cNvPr>
            <p:cNvSpPr>
              <a:spLocks/>
            </p:cNvSpPr>
            <p:nvPr/>
          </p:nvSpPr>
          <p:spPr bwMode="gray">
            <a:xfrm>
              <a:off x="6067097" y="1864830"/>
              <a:ext cx="43060" cy="41465"/>
            </a:xfrm>
            <a:custGeom>
              <a:avLst/>
              <a:gdLst>
                <a:gd name="T0" fmla="*/ 45 w 81"/>
                <a:gd name="T1" fmla="*/ 75 h 78"/>
                <a:gd name="T2" fmla="*/ 64 w 81"/>
                <a:gd name="T3" fmla="*/ 57 h 78"/>
                <a:gd name="T4" fmla="*/ 57 w 81"/>
                <a:gd name="T5" fmla="*/ 57 h 78"/>
                <a:gd name="T6" fmla="*/ 69 w 81"/>
                <a:gd name="T7" fmla="*/ 31 h 78"/>
                <a:gd name="T8" fmla="*/ 81 w 81"/>
                <a:gd name="T9" fmla="*/ 24 h 78"/>
                <a:gd name="T10" fmla="*/ 55 w 81"/>
                <a:gd name="T11" fmla="*/ 3 h 78"/>
                <a:gd name="T12" fmla="*/ 47 w 81"/>
                <a:gd name="T13" fmla="*/ 26 h 78"/>
                <a:gd name="T14" fmla="*/ 36 w 81"/>
                <a:gd name="T15" fmla="*/ 21 h 78"/>
                <a:gd name="T16" fmla="*/ 20 w 81"/>
                <a:gd name="T17" fmla="*/ 32 h 78"/>
                <a:gd name="T18" fmla="*/ 24 w 81"/>
                <a:gd name="T19" fmla="*/ 44 h 78"/>
                <a:gd name="T20" fmla="*/ 9 w 81"/>
                <a:gd name="T21" fmla="*/ 39 h 78"/>
                <a:gd name="T22" fmla="*/ 5 w 81"/>
                <a:gd name="T23" fmla="*/ 51 h 78"/>
                <a:gd name="T24" fmla="*/ 8 w 81"/>
                <a:gd name="T25" fmla="*/ 62 h 78"/>
                <a:gd name="T26" fmla="*/ 1 w 81"/>
                <a:gd name="T27" fmla="*/ 58 h 78"/>
                <a:gd name="T28" fmla="*/ 0 w 81"/>
                <a:gd name="T29" fmla="*/ 73 h 78"/>
                <a:gd name="T30" fmla="*/ 45 w 81"/>
                <a:gd name="T31"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8">
                  <a:moveTo>
                    <a:pt x="45" y="75"/>
                  </a:moveTo>
                  <a:cubicBezTo>
                    <a:pt x="64" y="69"/>
                    <a:pt x="64" y="57"/>
                    <a:pt x="64" y="57"/>
                  </a:cubicBezTo>
                  <a:cubicBezTo>
                    <a:pt x="57" y="57"/>
                    <a:pt x="57" y="57"/>
                    <a:pt x="57" y="57"/>
                  </a:cubicBezTo>
                  <a:cubicBezTo>
                    <a:pt x="57" y="57"/>
                    <a:pt x="61" y="34"/>
                    <a:pt x="69" y="31"/>
                  </a:cubicBezTo>
                  <a:cubicBezTo>
                    <a:pt x="73" y="27"/>
                    <a:pt x="81" y="24"/>
                    <a:pt x="81" y="24"/>
                  </a:cubicBezTo>
                  <a:cubicBezTo>
                    <a:pt x="81" y="24"/>
                    <a:pt x="74" y="0"/>
                    <a:pt x="55" y="3"/>
                  </a:cubicBezTo>
                  <a:cubicBezTo>
                    <a:pt x="41" y="3"/>
                    <a:pt x="47" y="26"/>
                    <a:pt x="47" y="26"/>
                  </a:cubicBezTo>
                  <a:cubicBezTo>
                    <a:pt x="36" y="21"/>
                    <a:pt x="36" y="21"/>
                    <a:pt x="36" y="21"/>
                  </a:cubicBezTo>
                  <a:cubicBezTo>
                    <a:pt x="20" y="32"/>
                    <a:pt x="20" y="32"/>
                    <a:pt x="20" y="32"/>
                  </a:cubicBezTo>
                  <a:cubicBezTo>
                    <a:pt x="24" y="44"/>
                    <a:pt x="24" y="44"/>
                    <a:pt x="24" y="44"/>
                  </a:cubicBezTo>
                  <a:cubicBezTo>
                    <a:pt x="9" y="39"/>
                    <a:pt x="9" y="39"/>
                    <a:pt x="9" y="39"/>
                  </a:cubicBezTo>
                  <a:cubicBezTo>
                    <a:pt x="5" y="51"/>
                    <a:pt x="5" y="51"/>
                    <a:pt x="5" y="51"/>
                  </a:cubicBezTo>
                  <a:cubicBezTo>
                    <a:pt x="8" y="62"/>
                    <a:pt x="8" y="62"/>
                    <a:pt x="8" y="62"/>
                  </a:cubicBezTo>
                  <a:cubicBezTo>
                    <a:pt x="1" y="58"/>
                    <a:pt x="1" y="58"/>
                    <a:pt x="1" y="58"/>
                  </a:cubicBezTo>
                  <a:cubicBezTo>
                    <a:pt x="0" y="73"/>
                    <a:pt x="0" y="73"/>
                    <a:pt x="0" y="73"/>
                  </a:cubicBezTo>
                  <a:cubicBezTo>
                    <a:pt x="0" y="73"/>
                    <a:pt x="26" y="78"/>
                    <a:pt x="45" y="7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5" name="Freeform 391">
              <a:extLst>
                <a:ext uri="{FF2B5EF4-FFF2-40B4-BE49-F238E27FC236}">
                  <a16:creationId xmlns:a16="http://schemas.microsoft.com/office/drawing/2014/main" id="{50D2E5BA-5659-4210-87AF-289BAEE4DD82}"/>
                </a:ext>
              </a:extLst>
            </p:cNvPr>
            <p:cNvSpPr>
              <a:spLocks/>
            </p:cNvSpPr>
            <p:nvPr/>
          </p:nvSpPr>
          <p:spPr bwMode="gray">
            <a:xfrm>
              <a:off x="6012873" y="1896726"/>
              <a:ext cx="60603" cy="74957"/>
            </a:xfrm>
            <a:custGeom>
              <a:avLst/>
              <a:gdLst>
                <a:gd name="T0" fmla="*/ 6 w 113"/>
                <a:gd name="T1" fmla="*/ 135 h 143"/>
                <a:gd name="T2" fmla="*/ 36 w 113"/>
                <a:gd name="T3" fmla="*/ 136 h 143"/>
                <a:gd name="T4" fmla="*/ 57 w 113"/>
                <a:gd name="T5" fmla="*/ 99 h 143"/>
                <a:gd name="T6" fmla="*/ 94 w 113"/>
                <a:gd name="T7" fmla="*/ 105 h 143"/>
                <a:gd name="T8" fmla="*/ 88 w 113"/>
                <a:gd name="T9" fmla="*/ 78 h 143"/>
                <a:gd name="T10" fmla="*/ 104 w 113"/>
                <a:gd name="T11" fmla="*/ 55 h 143"/>
                <a:gd name="T12" fmla="*/ 87 w 113"/>
                <a:gd name="T13" fmla="*/ 13 h 143"/>
                <a:gd name="T14" fmla="*/ 37 w 113"/>
                <a:gd name="T15" fmla="*/ 33 h 143"/>
                <a:gd name="T16" fmla="*/ 55 w 113"/>
                <a:gd name="T17" fmla="*/ 57 h 143"/>
                <a:gd name="T18" fmla="*/ 40 w 113"/>
                <a:gd name="T19" fmla="*/ 49 h 143"/>
                <a:gd name="T20" fmla="*/ 10 w 113"/>
                <a:gd name="T21" fmla="*/ 55 h 143"/>
                <a:gd name="T22" fmla="*/ 9 w 113"/>
                <a:gd name="T23" fmla="*/ 70 h 143"/>
                <a:gd name="T24" fmla="*/ 24 w 113"/>
                <a:gd name="T25" fmla="*/ 78 h 143"/>
                <a:gd name="T26" fmla="*/ 1 w 113"/>
                <a:gd name="T27" fmla="*/ 89 h 143"/>
                <a:gd name="T28" fmla="*/ 4 w 113"/>
                <a:gd name="T29" fmla="*/ 97 h 143"/>
                <a:gd name="T30" fmla="*/ 23 w 113"/>
                <a:gd name="T31" fmla="*/ 105 h 143"/>
                <a:gd name="T32" fmla="*/ 0 w 113"/>
                <a:gd name="T33" fmla="*/ 123 h 143"/>
                <a:gd name="T34" fmla="*/ 6 w 113"/>
                <a:gd name="T3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43">
                  <a:moveTo>
                    <a:pt x="6" y="135"/>
                  </a:moveTo>
                  <a:cubicBezTo>
                    <a:pt x="6" y="135"/>
                    <a:pt x="25" y="143"/>
                    <a:pt x="36" y="136"/>
                  </a:cubicBezTo>
                  <a:cubicBezTo>
                    <a:pt x="57" y="99"/>
                    <a:pt x="57" y="99"/>
                    <a:pt x="57" y="99"/>
                  </a:cubicBezTo>
                  <a:cubicBezTo>
                    <a:pt x="94" y="105"/>
                    <a:pt x="94" y="105"/>
                    <a:pt x="94" y="105"/>
                  </a:cubicBezTo>
                  <a:cubicBezTo>
                    <a:pt x="88" y="78"/>
                    <a:pt x="88" y="78"/>
                    <a:pt x="88" y="78"/>
                  </a:cubicBezTo>
                  <a:cubicBezTo>
                    <a:pt x="104" y="55"/>
                    <a:pt x="104" y="55"/>
                    <a:pt x="104" y="55"/>
                  </a:cubicBezTo>
                  <a:cubicBezTo>
                    <a:pt x="104" y="55"/>
                    <a:pt x="113" y="21"/>
                    <a:pt x="87" y="13"/>
                  </a:cubicBezTo>
                  <a:cubicBezTo>
                    <a:pt x="61" y="0"/>
                    <a:pt x="37" y="33"/>
                    <a:pt x="37" y="33"/>
                  </a:cubicBezTo>
                  <a:cubicBezTo>
                    <a:pt x="55" y="57"/>
                    <a:pt x="55" y="57"/>
                    <a:pt x="55" y="57"/>
                  </a:cubicBezTo>
                  <a:cubicBezTo>
                    <a:pt x="40" y="49"/>
                    <a:pt x="40" y="49"/>
                    <a:pt x="40" y="49"/>
                  </a:cubicBezTo>
                  <a:cubicBezTo>
                    <a:pt x="40" y="49"/>
                    <a:pt x="10" y="51"/>
                    <a:pt x="10" y="55"/>
                  </a:cubicBezTo>
                  <a:cubicBezTo>
                    <a:pt x="9" y="70"/>
                    <a:pt x="9" y="70"/>
                    <a:pt x="9" y="70"/>
                  </a:cubicBezTo>
                  <a:cubicBezTo>
                    <a:pt x="24" y="78"/>
                    <a:pt x="24" y="78"/>
                    <a:pt x="24" y="78"/>
                  </a:cubicBezTo>
                  <a:cubicBezTo>
                    <a:pt x="1" y="89"/>
                    <a:pt x="1" y="89"/>
                    <a:pt x="1" y="89"/>
                  </a:cubicBezTo>
                  <a:cubicBezTo>
                    <a:pt x="4" y="97"/>
                    <a:pt x="4" y="97"/>
                    <a:pt x="4" y="97"/>
                  </a:cubicBezTo>
                  <a:cubicBezTo>
                    <a:pt x="23" y="105"/>
                    <a:pt x="23" y="105"/>
                    <a:pt x="23" y="105"/>
                  </a:cubicBezTo>
                  <a:cubicBezTo>
                    <a:pt x="0" y="123"/>
                    <a:pt x="0" y="123"/>
                    <a:pt x="0" y="123"/>
                  </a:cubicBezTo>
                  <a:lnTo>
                    <a:pt x="6" y="1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6" name="Freeform 392">
              <a:extLst>
                <a:ext uri="{FF2B5EF4-FFF2-40B4-BE49-F238E27FC236}">
                  <a16:creationId xmlns:a16="http://schemas.microsoft.com/office/drawing/2014/main" id="{95B478BB-D22D-492C-8F32-3FC8F68A28F3}"/>
                </a:ext>
              </a:extLst>
            </p:cNvPr>
            <p:cNvSpPr>
              <a:spLocks/>
            </p:cNvSpPr>
            <p:nvPr/>
          </p:nvSpPr>
          <p:spPr bwMode="gray">
            <a:xfrm>
              <a:off x="5792790" y="2335299"/>
              <a:ext cx="28707" cy="20733"/>
            </a:xfrm>
            <a:custGeom>
              <a:avLst/>
              <a:gdLst>
                <a:gd name="T0" fmla="*/ 28 w 54"/>
                <a:gd name="T1" fmla="*/ 0 h 38"/>
                <a:gd name="T2" fmla="*/ 4 w 54"/>
                <a:gd name="T3" fmla="*/ 18 h 38"/>
                <a:gd name="T4" fmla="*/ 11 w 54"/>
                <a:gd name="T5" fmla="*/ 38 h 38"/>
                <a:gd name="T6" fmla="*/ 30 w 54"/>
                <a:gd name="T7" fmla="*/ 20 h 38"/>
                <a:gd name="T8" fmla="*/ 50 w 54"/>
                <a:gd name="T9" fmla="*/ 9 h 38"/>
                <a:gd name="T10" fmla="*/ 54 w 54"/>
                <a:gd name="T11" fmla="*/ 2 h 38"/>
                <a:gd name="T12" fmla="*/ 31 w 54"/>
                <a:gd name="T13" fmla="*/ 8 h 38"/>
                <a:gd name="T14" fmla="*/ 28 w 5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8">
                  <a:moveTo>
                    <a:pt x="28" y="0"/>
                  </a:moveTo>
                  <a:cubicBezTo>
                    <a:pt x="28" y="0"/>
                    <a:pt x="8" y="11"/>
                    <a:pt x="4" y="18"/>
                  </a:cubicBezTo>
                  <a:cubicBezTo>
                    <a:pt x="0" y="22"/>
                    <a:pt x="11" y="38"/>
                    <a:pt x="11" y="38"/>
                  </a:cubicBezTo>
                  <a:cubicBezTo>
                    <a:pt x="30" y="20"/>
                    <a:pt x="30" y="20"/>
                    <a:pt x="30" y="20"/>
                  </a:cubicBezTo>
                  <a:cubicBezTo>
                    <a:pt x="50" y="9"/>
                    <a:pt x="50" y="9"/>
                    <a:pt x="50" y="9"/>
                  </a:cubicBezTo>
                  <a:cubicBezTo>
                    <a:pt x="54" y="2"/>
                    <a:pt x="54" y="2"/>
                    <a:pt x="54" y="2"/>
                  </a:cubicBezTo>
                  <a:cubicBezTo>
                    <a:pt x="31" y="8"/>
                    <a:pt x="31" y="8"/>
                    <a:pt x="31" y="8"/>
                  </a:cubicBezTo>
                  <a:lnTo>
                    <a:pt x="2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7" name="Freeform 393">
              <a:extLst>
                <a:ext uri="{FF2B5EF4-FFF2-40B4-BE49-F238E27FC236}">
                  <a16:creationId xmlns:a16="http://schemas.microsoft.com/office/drawing/2014/main" id="{5FCE55C9-2D9B-47B1-8B4E-D5DA4845CD1A}"/>
                </a:ext>
              </a:extLst>
            </p:cNvPr>
            <p:cNvSpPr>
              <a:spLocks/>
            </p:cNvSpPr>
            <p:nvPr/>
          </p:nvSpPr>
          <p:spPr bwMode="gray">
            <a:xfrm>
              <a:off x="5824686" y="2304997"/>
              <a:ext cx="7975" cy="9569"/>
            </a:xfrm>
            <a:custGeom>
              <a:avLst/>
              <a:gdLst>
                <a:gd name="T0" fmla="*/ 0 w 5"/>
                <a:gd name="T1" fmla="*/ 6 h 6"/>
                <a:gd name="T2" fmla="*/ 5 w 5"/>
                <a:gd name="T3" fmla="*/ 1 h 6"/>
                <a:gd name="T4" fmla="*/ 2 w 5"/>
                <a:gd name="T5" fmla="*/ 0 h 6"/>
                <a:gd name="T6" fmla="*/ 0 w 5"/>
                <a:gd name="T7" fmla="*/ 6 h 6"/>
              </a:gdLst>
              <a:ahLst/>
              <a:cxnLst>
                <a:cxn ang="0">
                  <a:pos x="T0" y="T1"/>
                </a:cxn>
                <a:cxn ang="0">
                  <a:pos x="T2" y="T3"/>
                </a:cxn>
                <a:cxn ang="0">
                  <a:pos x="T4" y="T5"/>
                </a:cxn>
                <a:cxn ang="0">
                  <a:pos x="T6" y="T7"/>
                </a:cxn>
              </a:cxnLst>
              <a:rect l="0" t="0" r="r" b="b"/>
              <a:pathLst>
                <a:path w="5" h="6">
                  <a:moveTo>
                    <a:pt x="0" y="6"/>
                  </a:moveTo>
                  <a:lnTo>
                    <a:pt x="5" y="1"/>
                  </a:lnTo>
                  <a:lnTo>
                    <a:pt x="2" y="0"/>
                  </a:lnTo>
                  <a:lnTo>
                    <a:pt x="0"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8" name="Freeform 394">
              <a:extLst>
                <a:ext uri="{FF2B5EF4-FFF2-40B4-BE49-F238E27FC236}">
                  <a16:creationId xmlns:a16="http://schemas.microsoft.com/office/drawing/2014/main" id="{D17D2011-7540-4A20-8A0B-CD0D277421C7}"/>
                </a:ext>
              </a:extLst>
            </p:cNvPr>
            <p:cNvSpPr>
              <a:spLocks/>
            </p:cNvSpPr>
            <p:nvPr/>
          </p:nvSpPr>
          <p:spPr bwMode="gray">
            <a:xfrm>
              <a:off x="6097399" y="1837718"/>
              <a:ext cx="43060" cy="35086"/>
            </a:xfrm>
            <a:custGeom>
              <a:avLst/>
              <a:gdLst>
                <a:gd name="T0" fmla="*/ 18 w 83"/>
                <a:gd name="T1" fmla="*/ 52 h 68"/>
                <a:gd name="T2" fmla="*/ 29 w 83"/>
                <a:gd name="T3" fmla="*/ 57 h 68"/>
                <a:gd name="T4" fmla="*/ 33 w 83"/>
                <a:gd name="T5" fmla="*/ 68 h 68"/>
                <a:gd name="T6" fmla="*/ 60 w 83"/>
                <a:gd name="T7" fmla="*/ 47 h 68"/>
                <a:gd name="T8" fmla="*/ 60 w 83"/>
                <a:gd name="T9" fmla="*/ 35 h 68"/>
                <a:gd name="T10" fmla="*/ 76 w 83"/>
                <a:gd name="T11" fmla="*/ 21 h 68"/>
                <a:gd name="T12" fmla="*/ 54 w 83"/>
                <a:gd name="T13" fmla="*/ 16 h 68"/>
                <a:gd name="T14" fmla="*/ 32 w 83"/>
                <a:gd name="T15" fmla="*/ 3 h 68"/>
                <a:gd name="T16" fmla="*/ 0 w 83"/>
                <a:gd name="T17" fmla="*/ 32 h 68"/>
                <a:gd name="T18" fmla="*/ 18 w 83"/>
                <a:gd name="T19"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8">
                  <a:moveTo>
                    <a:pt x="18" y="52"/>
                  </a:moveTo>
                  <a:cubicBezTo>
                    <a:pt x="26" y="57"/>
                    <a:pt x="29" y="57"/>
                    <a:pt x="29" y="57"/>
                  </a:cubicBezTo>
                  <a:cubicBezTo>
                    <a:pt x="33" y="68"/>
                    <a:pt x="33" y="68"/>
                    <a:pt x="33" y="68"/>
                  </a:cubicBezTo>
                  <a:cubicBezTo>
                    <a:pt x="33" y="68"/>
                    <a:pt x="59" y="62"/>
                    <a:pt x="60" y="47"/>
                  </a:cubicBezTo>
                  <a:cubicBezTo>
                    <a:pt x="60" y="35"/>
                    <a:pt x="60" y="35"/>
                    <a:pt x="60" y="35"/>
                  </a:cubicBezTo>
                  <a:cubicBezTo>
                    <a:pt x="60" y="35"/>
                    <a:pt x="83" y="29"/>
                    <a:pt x="76" y="21"/>
                  </a:cubicBezTo>
                  <a:cubicBezTo>
                    <a:pt x="73" y="13"/>
                    <a:pt x="54" y="16"/>
                    <a:pt x="54" y="16"/>
                  </a:cubicBezTo>
                  <a:cubicBezTo>
                    <a:pt x="54" y="16"/>
                    <a:pt x="47" y="0"/>
                    <a:pt x="32" y="3"/>
                  </a:cubicBezTo>
                  <a:cubicBezTo>
                    <a:pt x="20" y="7"/>
                    <a:pt x="0" y="32"/>
                    <a:pt x="0" y="32"/>
                  </a:cubicBezTo>
                  <a:cubicBezTo>
                    <a:pt x="0" y="32"/>
                    <a:pt x="11" y="48"/>
                    <a:pt x="18" y="5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9" name="Freeform 395">
              <a:extLst>
                <a:ext uri="{FF2B5EF4-FFF2-40B4-BE49-F238E27FC236}">
                  <a16:creationId xmlns:a16="http://schemas.microsoft.com/office/drawing/2014/main" id="{6C39A6CD-145A-4926-9213-B1887B72CB15}"/>
                </a:ext>
              </a:extLst>
            </p:cNvPr>
            <p:cNvSpPr>
              <a:spLocks/>
            </p:cNvSpPr>
            <p:nvPr/>
          </p:nvSpPr>
          <p:spPr bwMode="gray">
            <a:xfrm>
              <a:off x="6124510" y="1826554"/>
              <a:ext cx="7975" cy="9569"/>
            </a:xfrm>
            <a:custGeom>
              <a:avLst/>
              <a:gdLst>
                <a:gd name="T0" fmla="*/ 0 w 5"/>
                <a:gd name="T1" fmla="*/ 0 h 6"/>
                <a:gd name="T2" fmla="*/ 0 w 5"/>
                <a:gd name="T3" fmla="*/ 4 h 6"/>
                <a:gd name="T4" fmla="*/ 5 w 5"/>
                <a:gd name="T5" fmla="*/ 6 h 6"/>
                <a:gd name="T6" fmla="*/ 0 w 5"/>
                <a:gd name="T7" fmla="*/ 0 h 6"/>
              </a:gdLst>
              <a:ahLst/>
              <a:cxnLst>
                <a:cxn ang="0">
                  <a:pos x="T0" y="T1"/>
                </a:cxn>
                <a:cxn ang="0">
                  <a:pos x="T2" y="T3"/>
                </a:cxn>
                <a:cxn ang="0">
                  <a:pos x="T4" y="T5"/>
                </a:cxn>
                <a:cxn ang="0">
                  <a:pos x="T6" y="T7"/>
                </a:cxn>
              </a:cxnLst>
              <a:rect l="0" t="0" r="r" b="b"/>
              <a:pathLst>
                <a:path w="5" h="6">
                  <a:moveTo>
                    <a:pt x="0" y="0"/>
                  </a:moveTo>
                  <a:lnTo>
                    <a:pt x="0" y="4"/>
                  </a:lnTo>
                  <a:lnTo>
                    <a:pt x="5" y="6"/>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0" name="Freeform 396">
              <a:extLst>
                <a:ext uri="{FF2B5EF4-FFF2-40B4-BE49-F238E27FC236}">
                  <a16:creationId xmlns:a16="http://schemas.microsoft.com/office/drawing/2014/main" id="{71D8EECB-E3F2-436C-A6E6-3BE0637C6B0B}"/>
                </a:ext>
              </a:extLst>
            </p:cNvPr>
            <p:cNvSpPr>
              <a:spLocks/>
            </p:cNvSpPr>
            <p:nvPr/>
          </p:nvSpPr>
          <p:spPr bwMode="gray">
            <a:xfrm>
              <a:off x="6110157" y="1813796"/>
              <a:ext cx="11164" cy="20733"/>
            </a:xfrm>
            <a:custGeom>
              <a:avLst/>
              <a:gdLst>
                <a:gd name="T0" fmla="*/ 7 w 7"/>
                <a:gd name="T1" fmla="*/ 3 h 13"/>
                <a:gd name="T2" fmla="*/ 0 w 7"/>
                <a:gd name="T3" fmla="*/ 0 h 13"/>
                <a:gd name="T4" fmla="*/ 0 w 7"/>
                <a:gd name="T5" fmla="*/ 13 h 13"/>
                <a:gd name="T6" fmla="*/ 5 w 7"/>
                <a:gd name="T7" fmla="*/ 13 h 13"/>
                <a:gd name="T8" fmla="*/ 7 w 7"/>
                <a:gd name="T9" fmla="*/ 3 h 13"/>
              </a:gdLst>
              <a:ahLst/>
              <a:cxnLst>
                <a:cxn ang="0">
                  <a:pos x="T0" y="T1"/>
                </a:cxn>
                <a:cxn ang="0">
                  <a:pos x="T2" y="T3"/>
                </a:cxn>
                <a:cxn ang="0">
                  <a:pos x="T4" y="T5"/>
                </a:cxn>
                <a:cxn ang="0">
                  <a:pos x="T6" y="T7"/>
                </a:cxn>
                <a:cxn ang="0">
                  <a:pos x="T8" y="T9"/>
                </a:cxn>
              </a:cxnLst>
              <a:rect l="0" t="0" r="r" b="b"/>
              <a:pathLst>
                <a:path w="7" h="13">
                  <a:moveTo>
                    <a:pt x="7" y="3"/>
                  </a:moveTo>
                  <a:lnTo>
                    <a:pt x="0" y="0"/>
                  </a:lnTo>
                  <a:lnTo>
                    <a:pt x="0" y="13"/>
                  </a:lnTo>
                  <a:lnTo>
                    <a:pt x="5" y="13"/>
                  </a:lnTo>
                  <a:lnTo>
                    <a:pt x="7"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1" name="Freeform 397">
              <a:extLst>
                <a:ext uri="{FF2B5EF4-FFF2-40B4-BE49-F238E27FC236}">
                  <a16:creationId xmlns:a16="http://schemas.microsoft.com/office/drawing/2014/main" id="{F25CAF17-2AD7-433F-B11A-B3AAE3E7CF71}"/>
                </a:ext>
              </a:extLst>
            </p:cNvPr>
            <p:cNvSpPr>
              <a:spLocks/>
            </p:cNvSpPr>
            <p:nvPr/>
          </p:nvSpPr>
          <p:spPr bwMode="gray">
            <a:xfrm>
              <a:off x="5823092" y="2281075"/>
              <a:ext cx="4785" cy="9569"/>
            </a:xfrm>
            <a:custGeom>
              <a:avLst/>
              <a:gdLst>
                <a:gd name="T0" fmla="*/ 1 w 3"/>
                <a:gd name="T1" fmla="*/ 6 h 6"/>
                <a:gd name="T2" fmla="*/ 3 w 3"/>
                <a:gd name="T3" fmla="*/ 2 h 6"/>
                <a:gd name="T4" fmla="*/ 0 w 3"/>
                <a:gd name="T5" fmla="*/ 0 h 6"/>
                <a:gd name="T6" fmla="*/ 1 w 3"/>
                <a:gd name="T7" fmla="*/ 6 h 6"/>
              </a:gdLst>
              <a:ahLst/>
              <a:cxnLst>
                <a:cxn ang="0">
                  <a:pos x="T0" y="T1"/>
                </a:cxn>
                <a:cxn ang="0">
                  <a:pos x="T2" y="T3"/>
                </a:cxn>
                <a:cxn ang="0">
                  <a:pos x="T4" y="T5"/>
                </a:cxn>
                <a:cxn ang="0">
                  <a:pos x="T6" y="T7"/>
                </a:cxn>
              </a:cxnLst>
              <a:rect l="0" t="0" r="r" b="b"/>
              <a:pathLst>
                <a:path w="3" h="6">
                  <a:moveTo>
                    <a:pt x="1" y="6"/>
                  </a:moveTo>
                  <a:lnTo>
                    <a:pt x="3" y="2"/>
                  </a:lnTo>
                  <a:lnTo>
                    <a:pt x="0" y="0"/>
                  </a:lnTo>
                  <a:lnTo>
                    <a:pt x="1"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2" name="Freeform 398">
              <a:extLst>
                <a:ext uri="{FF2B5EF4-FFF2-40B4-BE49-F238E27FC236}">
                  <a16:creationId xmlns:a16="http://schemas.microsoft.com/office/drawing/2014/main" id="{5A469028-D789-4638-98DD-819FA1370D9D}"/>
                </a:ext>
              </a:extLst>
            </p:cNvPr>
            <p:cNvSpPr>
              <a:spLocks/>
            </p:cNvSpPr>
            <p:nvPr/>
          </p:nvSpPr>
          <p:spPr bwMode="gray">
            <a:xfrm>
              <a:off x="6087830" y="1831339"/>
              <a:ext cx="17543" cy="15948"/>
            </a:xfrm>
            <a:custGeom>
              <a:avLst/>
              <a:gdLst>
                <a:gd name="T0" fmla="*/ 11 w 11"/>
                <a:gd name="T1" fmla="*/ 5 h 10"/>
                <a:gd name="T2" fmla="*/ 6 w 11"/>
                <a:gd name="T3" fmla="*/ 0 h 10"/>
                <a:gd name="T4" fmla="*/ 6 w 11"/>
                <a:gd name="T5" fmla="*/ 6 h 10"/>
                <a:gd name="T6" fmla="*/ 0 w 11"/>
                <a:gd name="T7" fmla="*/ 3 h 10"/>
                <a:gd name="T8" fmla="*/ 2 w 11"/>
                <a:gd name="T9" fmla="*/ 10 h 10"/>
                <a:gd name="T10" fmla="*/ 11 w 11"/>
                <a:gd name="T11" fmla="*/ 5 h 10"/>
              </a:gdLst>
              <a:ahLst/>
              <a:cxnLst>
                <a:cxn ang="0">
                  <a:pos x="T0" y="T1"/>
                </a:cxn>
                <a:cxn ang="0">
                  <a:pos x="T2" y="T3"/>
                </a:cxn>
                <a:cxn ang="0">
                  <a:pos x="T4" y="T5"/>
                </a:cxn>
                <a:cxn ang="0">
                  <a:pos x="T6" y="T7"/>
                </a:cxn>
                <a:cxn ang="0">
                  <a:pos x="T8" y="T9"/>
                </a:cxn>
                <a:cxn ang="0">
                  <a:pos x="T10" y="T11"/>
                </a:cxn>
              </a:cxnLst>
              <a:rect l="0" t="0" r="r" b="b"/>
              <a:pathLst>
                <a:path w="11" h="10">
                  <a:moveTo>
                    <a:pt x="11" y="5"/>
                  </a:moveTo>
                  <a:lnTo>
                    <a:pt x="6" y="0"/>
                  </a:lnTo>
                  <a:lnTo>
                    <a:pt x="6" y="6"/>
                  </a:lnTo>
                  <a:lnTo>
                    <a:pt x="0" y="3"/>
                  </a:lnTo>
                  <a:lnTo>
                    <a:pt x="2" y="10"/>
                  </a:lnTo>
                  <a:lnTo>
                    <a:pt x="11"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3" name="Freeform 399">
              <a:extLst>
                <a:ext uri="{FF2B5EF4-FFF2-40B4-BE49-F238E27FC236}">
                  <a16:creationId xmlns:a16="http://schemas.microsoft.com/office/drawing/2014/main" id="{2990F024-FC35-443D-8FEE-62403E4E4466}"/>
                </a:ext>
              </a:extLst>
            </p:cNvPr>
            <p:cNvSpPr>
              <a:spLocks/>
            </p:cNvSpPr>
            <p:nvPr/>
          </p:nvSpPr>
          <p:spPr bwMode="gray">
            <a:xfrm>
              <a:off x="5888478" y="2163059"/>
              <a:ext cx="23923" cy="9569"/>
            </a:xfrm>
            <a:custGeom>
              <a:avLst/>
              <a:gdLst>
                <a:gd name="T0" fmla="*/ 23 w 46"/>
                <a:gd name="T1" fmla="*/ 7 h 18"/>
                <a:gd name="T2" fmla="*/ 27 w 46"/>
                <a:gd name="T3" fmla="*/ 15 h 18"/>
                <a:gd name="T4" fmla="*/ 23 w 46"/>
                <a:gd name="T5" fmla="*/ 7 h 18"/>
              </a:gdLst>
              <a:ahLst/>
              <a:cxnLst>
                <a:cxn ang="0">
                  <a:pos x="T0" y="T1"/>
                </a:cxn>
                <a:cxn ang="0">
                  <a:pos x="T2" y="T3"/>
                </a:cxn>
                <a:cxn ang="0">
                  <a:pos x="T4" y="T5"/>
                </a:cxn>
              </a:cxnLst>
              <a:rect l="0" t="0" r="r" b="b"/>
              <a:pathLst>
                <a:path w="46" h="18">
                  <a:moveTo>
                    <a:pt x="23" y="7"/>
                  </a:moveTo>
                  <a:cubicBezTo>
                    <a:pt x="0" y="17"/>
                    <a:pt x="19" y="18"/>
                    <a:pt x="27" y="15"/>
                  </a:cubicBezTo>
                  <a:cubicBezTo>
                    <a:pt x="46" y="8"/>
                    <a:pt x="42" y="0"/>
                    <a:pt x="23"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4" name="Freeform 400">
              <a:extLst>
                <a:ext uri="{FF2B5EF4-FFF2-40B4-BE49-F238E27FC236}">
                  <a16:creationId xmlns:a16="http://schemas.microsoft.com/office/drawing/2014/main" id="{1D3AA63C-C983-4F0F-8A84-978E07FF2702}"/>
                </a:ext>
              </a:extLst>
            </p:cNvPr>
            <p:cNvSpPr>
              <a:spLocks/>
            </p:cNvSpPr>
            <p:nvPr/>
          </p:nvSpPr>
          <p:spPr bwMode="gray">
            <a:xfrm>
              <a:off x="5976193" y="2051423"/>
              <a:ext cx="11164" cy="7975"/>
            </a:xfrm>
            <a:custGeom>
              <a:avLst/>
              <a:gdLst>
                <a:gd name="T0" fmla="*/ 0 w 7"/>
                <a:gd name="T1" fmla="*/ 5 h 5"/>
                <a:gd name="T2" fmla="*/ 7 w 7"/>
                <a:gd name="T3" fmla="*/ 0 h 5"/>
                <a:gd name="T4" fmla="*/ 1 w 7"/>
                <a:gd name="T5" fmla="*/ 1 h 5"/>
                <a:gd name="T6" fmla="*/ 0 w 7"/>
                <a:gd name="T7" fmla="*/ 5 h 5"/>
              </a:gdLst>
              <a:ahLst/>
              <a:cxnLst>
                <a:cxn ang="0">
                  <a:pos x="T0" y="T1"/>
                </a:cxn>
                <a:cxn ang="0">
                  <a:pos x="T2" y="T3"/>
                </a:cxn>
                <a:cxn ang="0">
                  <a:pos x="T4" y="T5"/>
                </a:cxn>
                <a:cxn ang="0">
                  <a:pos x="T6" y="T7"/>
                </a:cxn>
              </a:cxnLst>
              <a:rect l="0" t="0" r="r" b="b"/>
              <a:pathLst>
                <a:path w="7" h="5">
                  <a:moveTo>
                    <a:pt x="0" y="5"/>
                  </a:moveTo>
                  <a:lnTo>
                    <a:pt x="7" y="0"/>
                  </a:lnTo>
                  <a:lnTo>
                    <a:pt x="1" y="1"/>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5" name="Freeform 401">
              <a:extLst>
                <a:ext uri="{FF2B5EF4-FFF2-40B4-BE49-F238E27FC236}">
                  <a16:creationId xmlns:a16="http://schemas.microsoft.com/office/drawing/2014/main" id="{789CBE71-4881-494A-A00C-711B9D34C5A6}"/>
                </a:ext>
              </a:extLst>
            </p:cNvPr>
            <p:cNvSpPr>
              <a:spLocks/>
            </p:cNvSpPr>
            <p:nvPr/>
          </p:nvSpPr>
          <p:spPr bwMode="gray">
            <a:xfrm>
              <a:off x="5937918" y="2089698"/>
              <a:ext cx="7975" cy="9569"/>
            </a:xfrm>
            <a:custGeom>
              <a:avLst/>
              <a:gdLst>
                <a:gd name="T0" fmla="*/ 0 w 15"/>
                <a:gd name="T1" fmla="*/ 8 h 20"/>
                <a:gd name="T2" fmla="*/ 15 w 15"/>
                <a:gd name="T3" fmla="*/ 20 h 20"/>
                <a:gd name="T4" fmla="*/ 4 w 15"/>
                <a:gd name="T5" fmla="*/ 0 h 20"/>
                <a:gd name="T6" fmla="*/ 0 w 15"/>
                <a:gd name="T7" fmla="*/ 8 h 20"/>
              </a:gdLst>
              <a:ahLst/>
              <a:cxnLst>
                <a:cxn ang="0">
                  <a:pos x="T0" y="T1"/>
                </a:cxn>
                <a:cxn ang="0">
                  <a:pos x="T2" y="T3"/>
                </a:cxn>
                <a:cxn ang="0">
                  <a:pos x="T4" y="T5"/>
                </a:cxn>
                <a:cxn ang="0">
                  <a:pos x="T6" y="T7"/>
                </a:cxn>
              </a:cxnLst>
              <a:rect l="0" t="0" r="r" b="b"/>
              <a:pathLst>
                <a:path w="15" h="20">
                  <a:moveTo>
                    <a:pt x="0" y="8"/>
                  </a:moveTo>
                  <a:cubicBezTo>
                    <a:pt x="15" y="20"/>
                    <a:pt x="15" y="20"/>
                    <a:pt x="15" y="20"/>
                  </a:cubicBezTo>
                  <a:cubicBezTo>
                    <a:pt x="15" y="16"/>
                    <a:pt x="4" y="0"/>
                    <a:pt x="4" y="0"/>
                  </a:cubicBez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6" name="Freeform 402">
              <a:extLst>
                <a:ext uri="{FF2B5EF4-FFF2-40B4-BE49-F238E27FC236}">
                  <a16:creationId xmlns:a16="http://schemas.microsoft.com/office/drawing/2014/main" id="{C84A48EF-9DC7-40AA-B647-A0803B1480FE}"/>
                </a:ext>
              </a:extLst>
            </p:cNvPr>
            <p:cNvSpPr>
              <a:spLocks/>
            </p:cNvSpPr>
            <p:nvPr/>
          </p:nvSpPr>
          <p:spPr bwMode="gray">
            <a:xfrm>
              <a:off x="5979383" y="2019527"/>
              <a:ext cx="25517" cy="27112"/>
            </a:xfrm>
            <a:custGeom>
              <a:avLst/>
              <a:gdLst>
                <a:gd name="T0" fmla="*/ 12 w 49"/>
                <a:gd name="T1" fmla="*/ 42 h 53"/>
                <a:gd name="T2" fmla="*/ 0 w 49"/>
                <a:gd name="T3" fmla="*/ 53 h 53"/>
                <a:gd name="T4" fmla="*/ 4 w 49"/>
                <a:gd name="T5" fmla="*/ 53 h 53"/>
                <a:gd name="T6" fmla="*/ 23 w 49"/>
                <a:gd name="T7" fmla="*/ 46 h 53"/>
                <a:gd name="T8" fmla="*/ 31 w 49"/>
                <a:gd name="T9" fmla="*/ 20 h 53"/>
                <a:gd name="T10" fmla="*/ 12 w 49"/>
                <a:gd name="T11" fmla="*/ 42 h 53"/>
              </a:gdLst>
              <a:ahLst/>
              <a:cxnLst>
                <a:cxn ang="0">
                  <a:pos x="T0" y="T1"/>
                </a:cxn>
                <a:cxn ang="0">
                  <a:pos x="T2" y="T3"/>
                </a:cxn>
                <a:cxn ang="0">
                  <a:pos x="T4" y="T5"/>
                </a:cxn>
                <a:cxn ang="0">
                  <a:pos x="T6" y="T7"/>
                </a:cxn>
                <a:cxn ang="0">
                  <a:pos x="T8" y="T9"/>
                </a:cxn>
                <a:cxn ang="0">
                  <a:pos x="T10" y="T11"/>
                </a:cxn>
              </a:cxnLst>
              <a:rect l="0" t="0" r="r" b="b"/>
              <a:pathLst>
                <a:path w="49" h="53">
                  <a:moveTo>
                    <a:pt x="12" y="42"/>
                  </a:moveTo>
                  <a:cubicBezTo>
                    <a:pt x="0" y="53"/>
                    <a:pt x="0" y="53"/>
                    <a:pt x="0" y="53"/>
                  </a:cubicBezTo>
                  <a:cubicBezTo>
                    <a:pt x="4" y="53"/>
                    <a:pt x="4" y="53"/>
                    <a:pt x="4" y="53"/>
                  </a:cubicBezTo>
                  <a:cubicBezTo>
                    <a:pt x="23" y="46"/>
                    <a:pt x="23" y="46"/>
                    <a:pt x="23" y="46"/>
                  </a:cubicBezTo>
                  <a:cubicBezTo>
                    <a:pt x="23" y="46"/>
                    <a:pt x="49" y="40"/>
                    <a:pt x="31" y="20"/>
                  </a:cubicBezTo>
                  <a:cubicBezTo>
                    <a:pt x="10" y="0"/>
                    <a:pt x="12" y="42"/>
                    <a:pt x="12" y="4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7" name="Freeform 403">
              <a:extLst>
                <a:ext uri="{FF2B5EF4-FFF2-40B4-BE49-F238E27FC236}">
                  <a16:creationId xmlns:a16="http://schemas.microsoft.com/office/drawing/2014/main" id="{E7A4EA8C-1DE4-474B-8BB0-1D310DE46477}"/>
                </a:ext>
              </a:extLst>
            </p:cNvPr>
            <p:cNvSpPr>
              <a:spLocks/>
            </p:cNvSpPr>
            <p:nvPr/>
          </p:nvSpPr>
          <p:spPr bwMode="gray">
            <a:xfrm>
              <a:off x="5843824" y="2242800"/>
              <a:ext cx="7975" cy="6379"/>
            </a:xfrm>
            <a:custGeom>
              <a:avLst/>
              <a:gdLst>
                <a:gd name="T0" fmla="*/ 0 w 5"/>
                <a:gd name="T1" fmla="*/ 4 h 4"/>
                <a:gd name="T2" fmla="*/ 5 w 5"/>
                <a:gd name="T3" fmla="*/ 3 h 4"/>
                <a:gd name="T4" fmla="*/ 3 w 5"/>
                <a:gd name="T5" fmla="*/ 0 h 4"/>
                <a:gd name="T6" fmla="*/ 0 w 5"/>
                <a:gd name="T7" fmla="*/ 4 h 4"/>
              </a:gdLst>
              <a:ahLst/>
              <a:cxnLst>
                <a:cxn ang="0">
                  <a:pos x="T0" y="T1"/>
                </a:cxn>
                <a:cxn ang="0">
                  <a:pos x="T2" y="T3"/>
                </a:cxn>
                <a:cxn ang="0">
                  <a:pos x="T4" y="T5"/>
                </a:cxn>
                <a:cxn ang="0">
                  <a:pos x="T6" y="T7"/>
                </a:cxn>
              </a:cxnLst>
              <a:rect l="0" t="0" r="r" b="b"/>
              <a:pathLst>
                <a:path w="5" h="4">
                  <a:moveTo>
                    <a:pt x="0" y="4"/>
                  </a:moveTo>
                  <a:lnTo>
                    <a:pt x="5" y="3"/>
                  </a:lnTo>
                  <a:lnTo>
                    <a:pt x="3" y="0"/>
                  </a:ln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8" name="Freeform 404">
              <a:extLst>
                <a:ext uri="{FF2B5EF4-FFF2-40B4-BE49-F238E27FC236}">
                  <a16:creationId xmlns:a16="http://schemas.microsoft.com/office/drawing/2014/main" id="{F21C0CC0-1A99-46DD-9A57-13CA18DB5CC4}"/>
                </a:ext>
              </a:extLst>
            </p:cNvPr>
            <p:cNvSpPr>
              <a:spLocks/>
            </p:cNvSpPr>
            <p:nvPr/>
          </p:nvSpPr>
          <p:spPr bwMode="gray">
            <a:xfrm>
              <a:off x="5931538" y="2099267"/>
              <a:ext cx="14354" cy="7975"/>
            </a:xfrm>
            <a:custGeom>
              <a:avLst/>
              <a:gdLst>
                <a:gd name="T0" fmla="*/ 0 w 9"/>
                <a:gd name="T1" fmla="*/ 5 h 5"/>
                <a:gd name="T2" fmla="*/ 9 w 9"/>
                <a:gd name="T3" fmla="*/ 4 h 5"/>
                <a:gd name="T4" fmla="*/ 9 w 9"/>
                <a:gd name="T5" fmla="*/ 3 h 5"/>
                <a:gd name="T6" fmla="*/ 0 w 9"/>
                <a:gd name="T7" fmla="*/ 0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9" y="4"/>
                  </a:lnTo>
                  <a:lnTo>
                    <a:pt x="9" y="3"/>
                  </a:lnTo>
                  <a:lnTo>
                    <a:pt x="0"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9" name="Freeform 405">
              <a:extLst>
                <a:ext uri="{FF2B5EF4-FFF2-40B4-BE49-F238E27FC236}">
                  <a16:creationId xmlns:a16="http://schemas.microsoft.com/office/drawing/2014/main" id="{9EDB39AB-52CB-4FF4-A0D9-109261C69A97}"/>
                </a:ext>
              </a:extLst>
            </p:cNvPr>
            <p:cNvSpPr>
              <a:spLocks/>
            </p:cNvSpPr>
            <p:nvPr/>
          </p:nvSpPr>
          <p:spPr bwMode="gray">
            <a:xfrm>
              <a:off x="6130889" y="1813796"/>
              <a:ext cx="23923" cy="28707"/>
            </a:xfrm>
            <a:custGeom>
              <a:avLst/>
              <a:gdLst>
                <a:gd name="T0" fmla="*/ 21 w 47"/>
                <a:gd name="T1" fmla="*/ 51 h 56"/>
                <a:gd name="T2" fmla="*/ 44 w 47"/>
                <a:gd name="T3" fmla="*/ 37 h 56"/>
                <a:gd name="T4" fmla="*/ 27 w 47"/>
                <a:gd name="T5" fmla="*/ 13 h 56"/>
                <a:gd name="T6" fmla="*/ 22 w 47"/>
                <a:gd name="T7" fmla="*/ 28 h 56"/>
                <a:gd name="T8" fmla="*/ 8 w 47"/>
                <a:gd name="T9" fmla="*/ 0 h 56"/>
                <a:gd name="T10" fmla="*/ 0 w 47"/>
                <a:gd name="T11" fmla="*/ 12 h 56"/>
                <a:gd name="T12" fmla="*/ 14 w 47"/>
                <a:gd name="T13" fmla="*/ 39 h 56"/>
                <a:gd name="T14" fmla="*/ 21 w 47"/>
                <a:gd name="T15" fmla="*/ 5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6">
                  <a:moveTo>
                    <a:pt x="21" y="51"/>
                  </a:moveTo>
                  <a:cubicBezTo>
                    <a:pt x="43" y="56"/>
                    <a:pt x="47" y="52"/>
                    <a:pt x="44" y="37"/>
                  </a:cubicBezTo>
                  <a:cubicBezTo>
                    <a:pt x="37" y="25"/>
                    <a:pt x="27" y="13"/>
                    <a:pt x="27" y="13"/>
                  </a:cubicBezTo>
                  <a:cubicBezTo>
                    <a:pt x="22" y="28"/>
                    <a:pt x="22" y="28"/>
                    <a:pt x="22" y="28"/>
                  </a:cubicBezTo>
                  <a:cubicBezTo>
                    <a:pt x="8" y="0"/>
                    <a:pt x="8" y="0"/>
                    <a:pt x="8" y="0"/>
                  </a:cubicBezTo>
                  <a:cubicBezTo>
                    <a:pt x="0" y="12"/>
                    <a:pt x="0" y="12"/>
                    <a:pt x="0" y="12"/>
                  </a:cubicBezTo>
                  <a:cubicBezTo>
                    <a:pt x="14" y="39"/>
                    <a:pt x="14" y="39"/>
                    <a:pt x="14" y="39"/>
                  </a:cubicBezTo>
                  <a:cubicBezTo>
                    <a:pt x="14" y="39"/>
                    <a:pt x="6" y="46"/>
                    <a:pt x="21" y="5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0" name="Freeform 407">
              <a:extLst>
                <a:ext uri="{FF2B5EF4-FFF2-40B4-BE49-F238E27FC236}">
                  <a16:creationId xmlns:a16="http://schemas.microsoft.com/office/drawing/2014/main" id="{CAC0A353-A56E-4085-AC0B-0E26C4BCF8A4}"/>
                </a:ext>
              </a:extLst>
            </p:cNvPr>
            <p:cNvSpPr>
              <a:spLocks/>
            </p:cNvSpPr>
            <p:nvPr/>
          </p:nvSpPr>
          <p:spPr bwMode="gray">
            <a:xfrm>
              <a:off x="5843825" y="2233230"/>
              <a:ext cx="14354" cy="6379"/>
            </a:xfrm>
            <a:custGeom>
              <a:avLst/>
              <a:gdLst>
                <a:gd name="T0" fmla="*/ 0 w 9"/>
                <a:gd name="T1" fmla="*/ 3 h 4"/>
                <a:gd name="T2" fmla="*/ 9 w 9"/>
                <a:gd name="T3" fmla="*/ 4 h 4"/>
                <a:gd name="T4" fmla="*/ 9 w 9"/>
                <a:gd name="T5" fmla="*/ 1 h 4"/>
                <a:gd name="T6" fmla="*/ 4 w 9"/>
                <a:gd name="T7" fmla="*/ 0 h 4"/>
                <a:gd name="T8" fmla="*/ 0 w 9"/>
                <a:gd name="T9" fmla="*/ 3 h 4"/>
              </a:gdLst>
              <a:ahLst/>
              <a:cxnLst>
                <a:cxn ang="0">
                  <a:pos x="T0" y="T1"/>
                </a:cxn>
                <a:cxn ang="0">
                  <a:pos x="T2" y="T3"/>
                </a:cxn>
                <a:cxn ang="0">
                  <a:pos x="T4" y="T5"/>
                </a:cxn>
                <a:cxn ang="0">
                  <a:pos x="T6" y="T7"/>
                </a:cxn>
                <a:cxn ang="0">
                  <a:pos x="T8" y="T9"/>
                </a:cxn>
              </a:cxnLst>
              <a:rect l="0" t="0" r="r" b="b"/>
              <a:pathLst>
                <a:path w="9" h="4">
                  <a:moveTo>
                    <a:pt x="0" y="3"/>
                  </a:moveTo>
                  <a:lnTo>
                    <a:pt x="9" y="4"/>
                  </a:lnTo>
                  <a:lnTo>
                    <a:pt x="9" y="1"/>
                  </a:lnTo>
                  <a:lnTo>
                    <a:pt x="4" y="0"/>
                  </a:lnTo>
                  <a:lnTo>
                    <a:pt x="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1" name="Freeform 408">
              <a:extLst>
                <a:ext uri="{FF2B5EF4-FFF2-40B4-BE49-F238E27FC236}">
                  <a16:creationId xmlns:a16="http://schemas.microsoft.com/office/drawing/2014/main" id="{1E62784D-3E51-4635-8152-B123901706C1}"/>
                </a:ext>
              </a:extLst>
            </p:cNvPr>
            <p:cNvSpPr>
              <a:spLocks/>
            </p:cNvSpPr>
            <p:nvPr/>
          </p:nvSpPr>
          <p:spPr bwMode="gray">
            <a:xfrm>
              <a:off x="5883694" y="2191765"/>
              <a:ext cx="14354" cy="20733"/>
            </a:xfrm>
            <a:custGeom>
              <a:avLst/>
              <a:gdLst>
                <a:gd name="T0" fmla="*/ 5 w 9"/>
                <a:gd name="T1" fmla="*/ 5 h 13"/>
                <a:gd name="T2" fmla="*/ 1 w 9"/>
                <a:gd name="T3" fmla="*/ 3 h 13"/>
                <a:gd name="T4" fmla="*/ 0 w 9"/>
                <a:gd name="T5" fmla="*/ 9 h 13"/>
                <a:gd name="T6" fmla="*/ 3 w 9"/>
                <a:gd name="T7" fmla="*/ 10 h 13"/>
                <a:gd name="T8" fmla="*/ 3 w 9"/>
                <a:gd name="T9" fmla="*/ 13 h 13"/>
                <a:gd name="T10" fmla="*/ 4 w 9"/>
                <a:gd name="T11" fmla="*/ 13 h 13"/>
                <a:gd name="T12" fmla="*/ 9 w 9"/>
                <a:gd name="T13" fmla="*/ 2 h 13"/>
                <a:gd name="T14" fmla="*/ 6 w 9"/>
                <a:gd name="T15" fmla="*/ 0 h 13"/>
                <a:gd name="T16" fmla="*/ 5 w 9"/>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5" y="5"/>
                  </a:moveTo>
                  <a:lnTo>
                    <a:pt x="1" y="3"/>
                  </a:lnTo>
                  <a:lnTo>
                    <a:pt x="0" y="9"/>
                  </a:lnTo>
                  <a:lnTo>
                    <a:pt x="3" y="10"/>
                  </a:lnTo>
                  <a:lnTo>
                    <a:pt x="3" y="13"/>
                  </a:lnTo>
                  <a:lnTo>
                    <a:pt x="4" y="13"/>
                  </a:lnTo>
                  <a:lnTo>
                    <a:pt x="9" y="2"/>
                  </a:lnTo>
                  <a:lnTo>
                    <a:pt x="6" y="0"/>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2" name="Freeform 409">
              <a:extLst>
                <a:ext uri="{FF2B5EF4-FFF2-40B4-BE49-F238E27FC236}">
                  <a16:creationId xmlns:a16="http://schemas.microsoft.com/office/drawing/2014/main" id="{E2508836-C7CC-4CB4-BE12-62B5781B88E8}"/>
                </a:ext>
              </a:extLst>
            </p:cNvPr>
            <p:cNvSpPr>
              <a:spLocks/>
            </p:cNvSpPr>
            <p:nvPr/>
          </p:nvSpPr>
          <p:spPr bwMode="gray">
            <a:xfrm>
              <a:off x="6295155" y="1705349"/>
              <a:ext cx="22327" cy="15948"/>
            </a:xfrm>
            <a:custGeom>
              <a:avLst/>
              <a:gdLst>
                <a:gd name="T0" fmla="*/ 23 w 41"/>
                <a:gd name="T1" fmla="*/ 1 h 28"/>
                <a:gd name="T2" fmla="*/ 18 w 41"/>
                <a:gd name="T3" fmla="*/ 28 h 28"/>
                <a:gd name="T4" fmla="*/ 23 w 41"/>
                <a:gd name="T5" fmla="*/ 1 h 28"/>
              </a:gdLst>
              <a:ahLst/>
              <a:cxnLst>
                <a:cxn ang="0">
                  <a:pos x="T0" y="T1"/>
                </a:cxn>
                <a:cxn ang="0">
                  <a:pos x="T2" y="T3"/>
                </a:cxn>
                <a:cxn ang="0">
                  <a:pos x="T4" y="T5"/>
                </a:cxn>
              </a:cxnLst>
              <a:rect l="0" t="0" r="r" b="b"/>
              <a:pathLst>
                <a:path w="41" h="28">
                  <a:moveTo>
                    <a:pt x="23" y="1"/>
                  </a:moveTo>
                  <a:cubicBezTo>
                    <a:pt x="0" y="0"/>
                    <a:pt x="18" y="28"/>
                    <a:pt x="18" y="28"/>
                  </a:cubicBezTo>
                  <a:cubicBezTo>
                    <a:pt x="37" y="25"/>
                    <a:pt x="41" y="2"/>
                    <a:pt x="23"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3" name="Freeform 410">
              <a:extLst>
                <a:ext uri="{FF2B5EF4-FFF2-40B4-BE49-F238E27FC236}">
                  <a16:creationId xmlns:a16="http://schemas.microsoft.com/office/drawing/2014/main" id="{21A2EB57-0B4D-4572-A2A5-32A2D4F9AB4F}"/>
                </a:ext>
              </a:extLst>
            </p:cNvPr>
            <p:cNvSpPr>
              <a:spLocks/>
            </p:cNvSpPr>
            <p:nvPr/>
          </p:nvSpPr>
          <p:spPr bwMode="gray">
            <a:xfrm>
              <a:off x="6328646" y="1690995"/>
              <a:ext cx="12758" cy="11164"/>
            </a:xfrm>
            <a:custGeom>
              <a:avLst/>
              <a:gdLst>
                <a:gd name="T0" fmla="*/ 6 w 8"/>
                <a:gd name="T1" fmla="*/ 0 h 7"/>
                <a:gd name="T2" fmla="*/ 0 w 8"/>
                <a:gd name="T3" fmla="*/ 4 h 7"/>
                <a:gd name="T4" fmla="*/ 8 w 8"/>
                <a:gd name="T5" fmla="*/ 7 h 7"/>
                <a:gd name="T6" fmla="*/ 6 w 8"/>
                <a:gd name="T7" fmla="*/ 0 h 7"/>
              </a:gdLst>
              <a:ahLst/>
              <a:cxnLst>
                <a:cxn ang="0">
                  <a:pos x="T0" y="T1"/>
                </a:cxn>
                <a:cxn ang="0">
                  <a:pos x="T2" y="T3"/>
                </a:cxn>
                <a:cxn ang="0">
                  <a:pos x="T4" y="T5"/>
                </a:cxn>
                <a:cxn ang="0">
                  <a:pos x="T6" y="T7"/>
                </a:cxn>
              </a:cxnLst>
              <a:rect l="0" t="0" r="r" b="b"/>
              <a:pathLst>
                <a:path w="8" h="7">
                  <a:moveTo>
                    <a:pt x="6" y="0"/>
                  </a:moveTo>
                  <a:lnTo>
                    <a:pt x="0" y="4"/>
                  </a:lnTo>
                  <a:lnTo>
                    <a:pt x="8" y="7"/>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4" name="Freeform 411">
              <a:extLst>
                <a:ext uri="{FF2B5EF4-FFF2-40B4-BE49-F238E27FC236}">
                  <a16:creationId xmlns:a16="http://schemas.microsoft.com/office/drawing/2014/main" id="{05648BC0-39AF-4F69-83BA-016B84F5CD12}"/>
                </a:ext>
              </a:extLst>
            </p:cNvPr>
            <p:cNvSpPr>
              <a:spLocks/>
            </p:cNvSpPr>
            <p:nvPr/>
          </p:nvSpPr>
          <p:spPr bwMode="gray">
            <a:xfrm>
              <a:off x="6354163" y="1676642"/>
              <a:ext cx="41465" cy="33491"/>
            </a:xfrm>
            <a:custGeom>
              <a:avLst/>
              <a:gdLst>
                <a:gd name="T0" fmla="*/ 3 w 79"/>
                <a:gd name="T1" fmla="*/ 48 h 61"/>
                <a:gd name="T2" fmla="*/ 14 w 79"/>
                <a:gd name="T3" fmla="*/ 41 h 61"/>
                <a:gd name="T4" fmla="*/ 14 w 79"/>
                <a:gd name="T5" fmla="*/ 52 h 61"/>
                <a:gd name="T6" fmla="*/ 36 w 79"/>
                <a:gd name="T7" fmla="*/ 61 h 61"/>
                <a:gd name="T8" fmla="*/ 78 w 79"/>
                <a:gd name="T9" fmla="*/ 40 h 61"/>
                <a:gd name="T10" fmla="*/ 79 w 79"/>
                <a:gd name="T11" fmla="*/ 25 h 61"/>
                <a:gd name="T12" fmla="*/ 56 w 79"/>
                <a:gd name="T13" fmla="*/ 39 h 61"/>
                <a:gd name="T14" fmla="*/ 45 w 79"/>
                <a:gd name="T15" fmla="*/ 31 h 61"/>
                <a:gd name="T16" fmla="*/ 64 w 79"/>
                <a:gd name="T17" fmla="*/ 16 h 61"/>
                <a:gd name="T18" fmla="*/ 54 w 79"/>
                <a:gd name="T19" fmla="*/ 4 h 61"/>
                <a:gd name="T20" fmla="*/ 46 w 79"/>
                <a:gd name="T21" fmla="*/ 15 h 61"/>
                <a:gd name="T22" fmla="*/ 39 w 79"/>
                <a:gd name="T23" fmla="*/ 0 h 61"/>
                <a:gd name="T24" fmla="*/ 27 w 79"/>
                <a:gd name="T25" fmla="*/ 7 h 61"/>
                <a:gd name="T26" fmla="*/ 30 w 79"/>
                <a:gd name="T27" fmla="*/ 22 h 61"/>
                <a:gd name="T28" fmla="*/ 0 w 79"/>
                <a:gd name="T29" fmla="*/ 29 h 61"/>
                <a:gd name="T30" fmla="*/ 3 w 79"/>
                <a:gd name="T31"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3" y="48"/>
                  </a:moveTo>
                  <a:cubicBezTo>
                    <a:pt x="7" y="48"/>
                    <a:pt x="14" y="41"/>
                    <a:pt x="14" y="41"/>
                  </a:cubicBezTo>
                  <a:cubicBezTo>
                    <a:pt x="14" y="52"/>
                    <a:pt x="14" y="52"/>
                    <a:pt x="14" y="52"/>
                  </a:cubicBezTo>
                  <a:cubicBezTo>
                    <a:pt x="36" y="61"/>
                    <a:pt x="36" y="61"/>
                    <a:pt x="36" y="61"/>
                  </a:cubicBezTo>
                  <a:cubicBezTo>
                    <a:pt x="78" y="40"/>
                    <a:pt x="78" y="40"/>
                    <a:pt x="78" y="40"/>
                  </a:cubicBezTo>
                  <a:cubicBezTo>
                    <a:pt x="79" y="25"/>
                    <a:pt x="79" y="25"/>
                    <a:pt x="79" y="25"/>
                  </a:cubicBezTo>
                  <a:cubicBezTo>
                    <a:pt x="56" y="39"/>
                    <a:pt x="56" y="39"/>
                    <a:pt x="56" y="39"/>
                  </a:cubicBezTo>
                  <a:cubicBezTo>
                    <a:pt x="45" y="31"/>
                    <a:pt x="45" y="31"/>
                    <a:pt x="45" y="31"/>
                  </a:cubicBezTo>
                  <a:cubicBezTo>
                    <a:pt x="64" y="16"/>
                    <a:pt x="64" y="16"/>
                    <a:pt x="64" y="16"/>
                  </a:cubicBezTo>
                  <a:cubicBezTo>
                    <a:pt x="54" y="4"/>
                    <a:pt x="54" y="4"/>
                    <a:pt x="54" y="4"/>
                  </a:cubicBezTo>
                  <a:cubicBezTo>
                    <a:pt x="46" y="15"/>
                    <a:pt x="46" y="15"/>
                    <a:pt x="46" y="15"/>
                  </a:cubicBezTo>
                  <a:cubicBezTo>
                    <a:pt x="39" y="0"/>
                    <a:pt x="39" y="0"/>
                    <a:pt x="39" y="0"/>
                  </a:cubicBezTo>
                  <a:cubicBezTo>
                    <a:pt x="27" y="7"/>
                    <a:pt x="27" y="7"/>
                    <a:pt x="27" y="7"/>
                  </a:cubicBezTo>
                  <a:cubicBezTo>
                    <a:pt x="30" y="22"/>
                    <a:pt x="30" y="22"/>
                    <a:pt x="30" y="22"/>
                  </a:cubicBezTo>
                  <a:cubicBezTo>
                    <a:pt x="0" y="29"/>
                    <a:pt x="0" y="29"/>
                    <a:pt x="0" y="29"/>
                  </a:cubicBezTo>
                  <a:lnTo>
                    <a:pt x="3" y="4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5" name="Freeform 412">
              <a:extLst>
                <a:ext uri="{FF2B5EF4-FFF2-40B4-BE49-F238E27FC236}">
                  <a16:creationId xmlns:a16="http://schemas.microsoft.com/office/drawing/2014/main" id="{5043CF1C-AA54-4C15-BDE9-63AF39657D53}"/>
                </a:ext>
              </a:extLst>
            </p:cNvPr>
            <p:cNvSpPr>
              <a:spLocks/>
            </p:cNvSpPr>
            <p:nvPr/>
          </p:nvSpPr>
          <p:spPr bwMode="gray">
            <a:xfrm>
              <a:off x="6574247" y="1789873"/>
              <a:ext cx="11164" cy="22327"/>
            </a:xfrm>
            <a:custGeom>
              <a:avLst/>
              <a:gdLst>
                <a:gd name="T0" fmla="*/ 0 w 7"/>
                <a:gd name="T1" fmla="*/ 3 h 14"/>
                <a:gd name="T2" fmla="*/ 1 w 7"/>
                <a:gd name="T3" fmla="*/ 14 h 14"/>
                <a:gd name="T4" fmla="*/ 7 w 7"/>
                <a:gd name="T5" fmla="*/ 11 h 14"/>
                <a:gd name="T6" fmla="*/ 4 w 7"/>
                <a:gd name="T7" fmla="*/ 0 h 14"/>
                <a:gd name="T8" fmla="*/ 0 w 7"/>
                <a:gd name="T9" fmla="*/ 3 h 14"/>
              </a:gdLst>
              <a:ahLst/>
              <a:cxnLst>
                <a:cxn ang="0">
                  <a:pos x="T0" y="T1"/>
                </a:cxn>
                <a:cxn ang="0">
                  <a:pos x="T2" y="T3"/>
                </a:cxn>
                <a:cxn ang="0">
                  <a:pos x="T4" y="T5"/>
                </a:cxn>
                <a:cxn ang="0">
                  <a:pos x="T6" y="T7"/>
                </a:cxn>
                <a:cxn ang="0">
                  <a:pos x="T8" y="T9"/>
                </a:cxn>
              </a:cxnLst>
              <a:rect l="0" t="0" r="r" b="b"/>
              <a:pathLst>
                <a:path w="7" h="14">
                  <a:moveTo>
                    <a:pt x="0" y="3"/>
                  </a:moveTo>
                  <a:lnTo>
                    <a:pt x="1" y="14"/>
                  </a:lnTo>
                  <a:lnTo>
                    <a:pt x="7" y="11"/>
                  </a:lnTo>
                  <a:lnTo>
                    <a:pt x="4" y="0"/>
                  </a:lnTo>
                  <a:lnTo>
                    <a:pt x="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6" name="Freeform 413">
              <a:extLst>
                <a:ext uri="{FF2B5EF4-FFF2-40B4-BE49-F238E27FC236}">
                  <a16:creationId xmlns:a16="http://schemas.microsoft.com/office/drawing/2014/main" id="{C2D16DF2-6223-4A3A-A71B-420A033C84BE}"/>
                </a:ext>
              </a:extLst>
            </p:cNvPr>
            <p:cNvSpPr>
              <a:spLocks/>
            </p:cNvSpPr>
            <p:nvPr/>
          </p:nvSpPr>
          <p:spPr bwMode="gray">
            <a:xfrm>
              <a:off x="6247311" y="1786683"/>
              <a:ext cx="28707" cy="20733"/>
            </a:xfrm>
            <a:custGeom>
              <a:avLst/>
              <a:gdLst>
                <a:gd name="T0" fmla="*/ 7 w 55"/>
                <a:gd name="T1" fmla="*/ 24 h 41"/>
                <a:gd name="T2" fmla="*/ 25 w 55"/>
                <a:gd name="T3" fmla="*/ 36 h 41"/>
                <a:gd name="T4" fmla="*/ 52 w 55"/>
                <a:gd name="T5" fmla="*/ 26 h 41"/>
                <a:gd name="T6" fmla="*/ 7 w 55"/>
                <a:gd name="T7" fmla="*/ 24 h 41"/>
              </a:gdLst>
              <a:ahLst/>
              <a:cxnLst>
                <a:cxn ang="0">
                  <a:pos x="T0" y="T1"/>
                </a:cxn>
                <a:cxn ang="0">
                  <a:pos x="T2" y="T3"/>
                </a:cxn>
                <a:cxn ang="0">
                  <a:pos x="T4" y="T5"/>
                </a:cxn>
                <a:cxn ang="0">
                  <a:pos x="T6" y="T7"/>
                </a:cxn>
              </a:cxnLst>
              <a:rect l="0" t="0" r="r" b="b"/>
              <a:pathLst>
                <a:path w="55" h="41">
                  <a:moveTo>
                    <a:pt x="7" y="24"/>
                  </a:moveTo>
                  <a:cubicBezTo>
                    <a:pt x="6" y="35"/>
                    <a:pt x="25" y="36"/>
                    <a:pt x="25" y="36"/>
                  </a:cubicBezTo>
                  <a:cubicBezTo>
                    <a:pt x="25" y="36"/>
                    <a:pt x="55" y="41"/>
                    <a:pt x="52" y="26"/>
                  </a:cubicBezTo>
                  <a:cubicBezTo>
                    <a:pt x="52" y="10"/>
                    <a:pt x="0" y="0"/>
                    <a:pt x="7"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7" name="Freeform 414">
              <a:extLst>
                <a:ext uri="{FF2B5EF4-FFF2-40B4-BE49-F238E27FC236}">
                  <a16:creationId xmlns:a16="http://schemas.microsoft.com/office/drawing/2014/main" id="{4AAF7CA8-91CB-4159-AB24-E498267AB836}"/>
                </a:ext>
              </a:extLst>
            </p:cNvPr>
            <p:cNvSpPr>
              <a:spLocks/>
            </p:cNvSpPr>
            <p:nvPr/>
          </p:nvSpPr>
          <p:spPr bwMode="gray">
            <a:xfrm>
              <a:off x="5990547" y="1973277"/>
              <a:ext cx="15948" cy="15948"/>
            </a:xfrm>
            <a:custGeom>
              <a:avLst/>
              <a:gdLst>
                <a:gd name="T0" fmla="*/ 11 w 30"/>
                <a:gd name="T1" fmla="*/ 24 h 32"/>
                <a:gd name="T2" fmla="*/ 29 w 30"/>
                <a:gd name="T3" fmla="*/ 32 h 32"/>
                <a:gd name="T4" fmla="*/ 30 w 30"/>
                <a:gd name="T5" fmla="*/ 13 h 32"/>
                <a:gd name="T6" fmla="*/ 4 w 30"/>
                <a:gd name="T7" fmla="*/ 0 h 32"/>
                <a:gd name="T8" fmla="*/ 0 w 30"/>
                <a:gd name="T9" fmla="*/ 8 h 32"/>
                <a:gd name="T10" fmla="*/ 11 w 30"/>
                <a:gd name="T11" fmla="*/ 24 h 32"/>
              </a:gdLst>
              <a:ahLst/>
              <a:cxnLst>
                <a:cxn ang="0">
                  <a:pos x="T0" y="T1"/>
                </a:cxn>
                <a:cxn ang="0">
                  <a:pos x="T2" y="T3"/>
                </a:cxn>
                <a:cxn ang="0">
                  <a:pos x="T4" y="T5"/>
                </a:cxn>
                <a:cxn ang="0">
                  <a:pos x="T6" y="T7"/>
                </a:cxn>
                <a:cxn ang="0">
                  <a:pos x="T8" y="T9"/>
                </a:cxn>
                <a:cxn ang="0">
                  <a:pos x="T10" y="T11"/>
                </a:cxn>
              </a:cxnLst>
              <a:rect l="0" t="0" r="r" b="b"/>
              <a:pathLst>
                <a:path w="30" h="32">
                  <a:moveTo>
                    <a:pt x="11" y="24"/>
                  </a:moveTo>
                  <a:cubicBezTo>
                    <a:pt x="21" y="32"/>
                    <a:pt x="29" y="32"/>
                    <a:pt x="29" y="32"/>
                  </a:cubicBezTo>
                  <a:cubicBezTo>
                    <a:pt x="30" y="13"/>
                    <a:pt x="30" y="13"/>
                    <a:pt x="30" y="13"/>
                  </a:cubicBezTo>
                  <a:cubicBezTo>
                    <a:pt x="4" y="0"/>
                    <a:pt x="4" y="0"/>
                    <a:pt x="4" y="0"/>
                  </a:cubicBezTo>
                  <a:cubicBezTo>
                    <a:pt x="0" y="8"/>
                    <a:pt x="0" y="8"/>
                    <a:pt x="0" y="8"/>
                  </a:cubicBezTo>
                  <a:cubicBezTo>
                    <a:pt x="0" y="8"/>
                    <a:pt x="3" y="23"/>
                    <a:pt x="11"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8" name="Freeform 415">
              <a:extLst>
                <a:ext uri="{FF2B5EF4-FFF2-40B4-BE49-F238E27FC236}">
                  <a16:creationId xmlns:a16="http://schemas.microsoft.com/office/drawing/2014/main" id="{20A6B54A-60ED-4D0B-9670-3B716ACDE767}"/>
                </a:ext>
              </a:extLst>
            </p:cNvPr>
            <p:cNvSpPr>
              <a:spLocks/>
            </p:cNvSpPr>
            <p:nvPr/>
          </p:nvSpPr>
          <p:spPr bwMode="gray">
            <a:xfrm>
              <a:off x="5323917" y="3137487"/>
              <a:ext cx="15948" cy="11164"/>
            </a:xfrm>
            <a:custGeom>
              <a:avLst/>
              <a:gdLst>
                <a:gd name="T0" fmla="*/ 10 w 10"/>
                <a:gd name="T1" fmla="*/ 3 h 7"/>
                <a:gd name="T2" fmla="*/ 0 w 10"/>
                <a:gd name="T3" fmla="*/ 0 h 7"/>
                <a:gd name="T4" fmla="*/ 9 w 10"/>
                <a:gd name="T5" fmla="*/ 7 h 7"/>
                <a:gd name="T6" fmla="*/ 10 w 10"/>
                <a:gd name="T7" fmla="*/ 3 h 7"/>
              </a:gdLst>
              <a:ahLst/>
              <a:cxnLst>
                <a:cxn ang="0">
                  <a:pos x="T0" y="T1"/>
                </a:cxn>
                <a:cxn ang="0">
                  <a:pos x="T2" y="T3"/>
                </a:cxn>
                <a:cxn ang="0">
                  <a:pos x="T4" y="T5"/>
                </a:cxn>
                <a:cxn ang="0">
                  <a:pos x="T6" y="T7"/>
                </a:cxn>
              </a:cxnLst>
              <a:rect l="0" t="0" r="r" b="b"/>
              <a:pathLst>
                <a:path w="10" h="7">
                  <a:moveTo>
                    <a:pt x="10" y="3"/>
                  </a:moveTo>
                  <a:lnTo>
                    <a:pt x="0" y="0"/>
                  </a:lnTo>
                  <a:lnTo>
                    <a:pt x="9" y="7"/>
                  </a:lnTo>
                  <a:lnTo>
                    <a:pt x="1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9" name="Freeform 416">
              <a:extLst>
                <a:ext uri="{FF2B5EF4-FFF2-40B4-BE49-F238E27FC236}">
                  <a16:creationId xmlns:a16="http://schemas.microsoft.com/office/drawing/2014/main" id="{EB7BB1E7-E85B-4FC8-BB64-14827CAF9A50}"/>
                </a:ext>
              </a:extLst>
            </p:cNvPr>
            <p:cNvSpPr>
              <a:spLocks/>
            </p:cNvSpPr>
            <p:nvPr/>
          </p:nvSpPr>
          <p:spPr bwMode="gray">
            <a:xfrm>
              <a:off x="5366976" y="3016281"/>
              <a:ext cx="7975" cy="12758"/>
            </a:xfrm>
            <a:custGeom>
              <a:avLst/>
              <a:gdLst>
                <a:gd name="T0" fmla="*/ 5 w 5"/>
                <a:gd name="T1" fmla="*/ 4 h 8"/>
                <a:gd name="T2" fmla="*/ 2 w 5"/>
                <a:gd name="T3" fmla="*/ 0 h 8"/>
                <a:gd name="T4" fmla="*/ 0 w 5"/>
                <a:gd name="T5" fmla="*/ 3 h 8"/>
                <a:gd name="T6" fmla="*/ 1 w 5"/>
                <a:gd name="T7" fmla="*/ 8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lnTo>
                    <a:pt x="2" y="0"/>
                  </a:lnTo>
                  <a:lnTo>
                    <a:pt x="0" y="3"/>
                  </a:lnTo>
                  <a:lnTo>
                    <a:pt x="1" y="8"/>
                  </a:lnTo>
                  <a:lnTo>
                    <a:pt x="5"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0" name="Freeform 417">
              <a:extLst>
                <a:ext uri="{FF2B5EF4-FFF2-40B4-BE49-F238E27FC236}">
                  <a16:creationId xmlns:a16="http://schemas.microsoft.com/office/drawing/2014/main" id="{B2A14C87-8642-458F-9B3D-8EE048B56868}"/>
                </a:ext>
              </a:extLst>
            </p:cNvPr>
            <p:cNvSpPr>
              <a:spLocks/>
            </p:cNvSpPr>
            <p:nvPr/>
          </p:nvSpPr>
          <p:spPr bwMode="gray">
            <a:xfrm>
              <a:off x="5985762" y="2081724"/>
              <a:ext cx="9569" cy="6379"/>
            </a:xfrm>
            <a:custGeom>
              <a:avLst/>
              <a:gdLst>
                <a:gd name="T0" fmla="*/ 1 w 6"/>
                <a:gd name="T1" fmla="*/ 0 h 4"/>
                <a:gd name="T2" fmla="*/ 0 w 6"/>
                <a:gd name="T3" fmla="*/ 4 h 4"/>
                <a:gd name="T4" fmla="*/ 6 w 6"/>
                <a:gd name="T5" fmla="*/ 4 h 4"/>
                <a:gd name="T6" fmla="*/ 1 w 6"/>
                <a:gd name="T7" fmla="*/ 0 h 4"/>
              </a:gdLst>
              <a:ahLst/>
              <a:cxnLst>
                <a:cxn ang="0">
                  <a:pos x="T0" y="T1"/>
                </a:cxn>
                <a:cxn ang="0">
                  <a:pos x="T2" y="T3"/>
                </a:cxn>
                <a:cxn ang="0">
                  <a:pos x="T4" y="T5"/>
                </a:cxn>
                <a:cxn ang="0">
                  <a:pos x="T6" y="T7"/>
                </a:cxn>
              </a:cxnLst>
              <a:rect l="0" t="0" r="r" b="b"/>
              <a:pathLst>
                <a:path w="6" h="4">
                  <a:moveTo>
                    <a:pt x="1" y="0"/>
                  </a:moveTo>
                  <a:lnTo>
                    <a:pt x="0" y="4"/>
                  </a:lnTo>
                  <a:lnTo>
                    <a:pt x="6" y="4"/>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1" name="Freeform 418">
              <a:extLst>
                <a:ext uri="{FF2B5EF4-FFF2-40B4-BE49-F238E27FC236}">
                  <a16:creationId xmlns:a16="http://schemas.microsoft.com/office/drawing/2014/main" id="{0E31DFD8-3FEE-458B-AB73-494C96987C19}"/>
                </a:ext>
              </a:extLst>
            </p:cNvPr>
            <p:cNvSpPr>
              <a:spLocks/>
            </p:cNvSpPr>
            <p:nvPr/>
          </p:nvSpPr>
          <p:spPr bwMode="gray">
            <a:xfrm>
              <a:off x="6180329" y="1840907"/>
              <a:ext cx="14354" cy="7975"/>
            </a:xfrm>
            <a:custGeom>
              <a:avLst/>
              <a:gdLst>
                <a:gd name="T0" fmla="*/ 0 w 27"/>
                <a:gd name="T1" fmla="*/ 15 h 15"/>
                <a:gd name="T2" fmla="*/ 27 w 27"/>
                <a:gd name="T3" fmla="*/ 12 h 15"/>
                <a:gd name="T4" fmla="*/ 12 w 27"/>
                <a:gd name="T5" fmla="*/ 0 h 15"/>
                <a:gd name="T6" fmla="*/ 0 w 27"/>
                <a:gd name="T7" fmla="*/ 15 h 15"/>
              </a:gdLst>
              <a:ahLst/>
              <a:cxnLst>
                <a:cxn ang="0">
                  <a:pos x="T0" y="T1"/>
                </a:cxn>
                <a:cxn ang="0">
                  <a:pos x="T2" y="T3"/>
                </a:cxn>
                <a:cxn ang="0">
                  <a:pos x="T4" y="T5"/>
                </a:cxn>
                <a:cxn ang="0">
                  <a:pos x="T6" y="T7"/>
                </a:cxn>
              </a:cxnLst>
              <a:rect l="0" t="0" r="r" b="b"/>
              <a:pathLst>
                <a:path w="27" h="15">
                  <a:moveTo>
                    <a:pt x="0" y="15"/>
                  </a:moveTo>
                  <a:cubicBezTo>
                    <a:pt x="27" y="12"/>
                    <a:pt x="27" y="12"/>
                    <a:pt x="27" y="12"/>
                  </a:cubicBezTo>
                  <a:cubicBezTo>
                    <a:pt x="12" y="0"/>
                    <a:pt x="12" y="0"/>
                    <a:pt x="12" y="0"/>
                  </a:cubicBezTo>
                  <a:cubicBezTo>
                    <a:pt x="12" y="0"/>
                    <a:pt x="4" y="11"/>
                    <a:pt x="0"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2" name="Freeform 419">
              <a:extLst>
                <a:ext uri="{FF2B5EF4-FFF2-40B4-BE49-F238E27FC236}">
                  <a16:creationId xmlns:a16="http://schemas.microsoft.com/office/drawing/2014/main" id="{BC132131-8191-4201-B56E-8D3271228020}"/>
                </a:ext>
              </a:extLst>
            </p:cNvPr>
            <p:cNvSpPr>
              <a:spLocks/>
            </p:cNvSpPr>
            <p:nvPr/>
          </p:nvSpPr>
          <p:spPr bwMode="gray">
            <a:xfrm>
              <a:off x="6291965" y="1734055"/>
              <a:ext cx="28707" cy="35086"/>
            </a:xfrm>
            <a:custGeom>
              <a:avLst/>
              <a:gdLst>
                <a:gd name="T0" fmla="*/ 28 w 55"/>
                <a:gd name="T1" fmla="*/ 65 h 66"/>
                <a:gd name="T2" fmla="*/ 38 w 55"/>
                <a:gd name="T3" fmla="*/ 20 h 66"/>
                <a:gd name="T4" fmla="*/ 10 w 55"/>
                <a:gd name="T5" fmla="*/ 46 h 66"/>
                <a:gd name="T6" fmla="*/ 28 w 55"/>
                <a:gd name="T7" fmla="*/ 65 h 66"/>
              </a:gdLst>
              <a:ahLst/>
              <a:cxnLst>
                <a:cxn ang="0">
                  <a:pos x="T0" y="T1"/>
                </a:cxn>
                <a:cxn ang="0">
                  <a:pos x="T2" y="T3"/>
                </a:cxn>
                <a:cxn ang="0">
                  <a:pos x="T4" y="T5"/>
                </a:cxn>
                <a:cxn ang="0">
                  <a:pos x="T6" y="T7"/>
                </a:cxn>
              </a:cxnLst>
              <a:rect l="0" t="0" r="r" b="b"/>
              <a:pathLst>
                <a:path w="55" h="66">
                  <a:moveTo>
                    <a:pt x="28" y="65"/>
                  </a:moveTo>
                  <a:cubicBezTo>
                    <a:pt x="39" y="66"/>
                    <a:pt x="55" y="40"/>
                    <a:pt x="38" y="20"/>
                  </a:cubicBezTo>
                  <a:cubicBezTo>
                    <a:pt x="16" y="0"/>
                    <a:pt x="0" y="18"/>
                    <a:pt x="10" y="46"/>
                  </a:cubicBezTo>
                  <a:cubicBezTo>
                    <a:pt x="10" y="46"/>
                    <a:pt x="17" y="65"/>
                    <a:pt x="28" y="6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3" name="Freeform 420">
              <a:extLst>
                <a:ext uri="{FF2B5EF4-FFF2-40B4-BE49-F238E27FC236}">
                  <a16:creationId xmlns:a16="http://schemas.microsoft.com/office/drawing/2014/main" id="{54528F19-1697-492E-A088-EAC3C4F87DD1}"/>
                </a:ext>
              </a:extLst>
            </p:cNvPr>
            <p:cNvSpPr>
              <a:spLocks/>
            </p:cNvSpPr>
            <p:nvPr/>
          </p:nvSpPr>
          <p:spPr bwMode="gray">
            <a:xfrm>
              <a:off x="6130890" y="1847286"/>
              <a:ext cx="22327" cy="19138"/>
            </a:xfrm>
            <a:custGeom>
              <a:avLst/>
              <a:gdLst>
                <a:gd name="T0" fmla="*/ 4 w 14"/>
                <a:gd name="T1" fmla="*/ 6 h 12"/>
                <a:gd name="T2" fmla="*/ 0 w 14"/>
                <a:gd name="T3" fmla="*/ 12 h 12"/>
                <a:gd name="T4" fmla="*/ 8 w 14"/>
                <a:gd name="T5" fmla="*/ 12 h 12"/>
                <a:gd name="T6" fmla="*/ 14 w 14"/>
                <a:gd name="T7" fmla="*/ 0 h 12"/>
                <a:gd name="T8" fmla="*/ 10 w 14"/>
                <a:gd name="T9" fmla="*/ 0 h 12"/>
                <a:gd name="T10" fmla="*/ 4 w 14"/>
                <a:gd name="T11" fmla="*/ 6 h 12"/>
              </a:gdLst>
              <a:ahLst/>
              <a:cxnLst>
                <a:cxn ang="0">
                  <a:pos x="T0" y="T1"/>
                </a:cxn>
                <a:cxn ang="0">
                  <a:pos x="T2" y="T3"/>
                </a:cxn>
                <a:cxn ang="0">
                  <a:pos x="T4" y="T5"/>
                </a:cxn>
                <a:cxn ang="0">
                  <a:pos x="T6" y="T7"/>
                </a:cxn>
                <a:cxn ang="0">
                  <a:pos x="T8" y="T9"/>
                </a:cxn>
                <a:cxn ang="0">
                  <a:pos x="T10" y="T11"/>
                </a:cxn>
              </a:cxnLst>
              <a:rect l="0" t="0" r="r" b="b"/>
              <a:pathLst>
                <a:path w="14" h="12">
                  <a:moveTo>
                    <a:pt x="4" y="6"/>
                  </a:moveTo>
                  <a:lnTo>
                    <a:pt x="0" y="12"/>
                  </a:lnTo>
                  <a:lnTo>
                    <a:pt x="8" y="12"/>
                  </a:lnTo>
                  <a:lnTo>
                    <a:pt x="14" y="0"/>
                  </a:lnTo>
                  <a:lnTo>
                    <a:pt x="10" y="0"/>
                  </a:lnTo>
                  <a:lnTo>
                    <a:pt x="4"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4" name="Freeform 421">
              <a:extLst>
                <a:ext uri="{FF2B5EF4-FFF2-40B4-BE49-F238E27FC236}">
                  <a16:creationId xmlns:a16="http://schemas.microsoft.com/office/drawing/2014/main" id="{FB892484-AAC5-4DFB-893D-F7D2A222E4B7}"/>
                </a:ext>
              </a:extLst>
            </p:cNvPr>
            <p:cNvSpPr>
              <a:spLocks/>
            </p:cNvSpPr>
            <p:nvPr/>
          </p:nvSpPr>
          <p:spPr bwMode="gray">
            <a:xfrm>
              <a:off x="6014469" y="1987629"/>
              <a:ext cx="19138" cy="15948"/>
            </a:xfrm>
            <a:custGeom>
              <a:avLst/>
              <a:gdLst>
                <a:gd name="T0" fmla="*/ 0 w 34"/>
                <a:gd name="T1" fmla="*/ 30 h 30"/>
                <a:gd name="T2" fmla="*/ 15 w 34"/>
                <a:gd name="T3" fmla="*/ 27 h 30"/>
                <a:gd name="T4" fmla="*/ 34 w 34"/>
                <a:gd name="T5" fmla="*/ 20 h 30"/>
                <a:gd name="T6" fmla="*/ 17 w 34"/>
                <a:gd name="T7" fmla="*/ 0 h 30"/>
                <a:gd name="T8" fmla="*/ 0 w 34"/>
                <a:gd name="T9" fmla="*/ 30 h 30"/>
              </a:gdLst>
              <a:ahLst/>
              <a:cxnLst>
                <a:cxn ang="0">
                  <a:pos x="T0" y="T1"/>
                </a:cxn>
                <a:cxn ang="0">
                  <a:pos x="T2" y="T3"/>
                </a:cxn>
                <a:cxn ang="0">
                  <a:pos x="T4" y="T5"/>
                </a:cxn>
                <a:cxn ang="0">
                  <a:pos x="T6" y="T7"/>
                </a:cxn>
                <a:cxn ang="0">
                  <a:pos x="T8" y="T9"/>
                </a:cxn>
              </a:cxnLst>
              <a:rect l="0" t="0" r="r" b="b"/>
              <a:pathLst>
                <a:path w="34" h="30">
                  <a:moveTo>
                    <a:pt x="0" y="30"/>
                  </a:moveTo>
                  <a:cubicBezTo>
                    <a:pt x="0" y="30"/>
                    <a:pt x="12" y="30"/>
                    <a:pt x="15" y="27"/>
                  </a:cubicBezTo>
                  <a:cubicBezTo>
                    <a:pt x="23" y="27"/>
                    <a:pt x="34" y="20"/>
                    <a:pt x="34" y="20"/>
                  </a:cubicBezTo>
                  <a:cubicBezTo>
                    <a:pt x="17" y="0"/>
                    <a:pt x="17" y="0"/>
                    <a:pt x="17" y="0"/>
                  </a:cubicBezTo>
                  <a:lnTo>
                    <a:pt x="0" y="3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5" name="Freeform 422">
              <a:extLst>
                <a:ext uri="{FF2B5EF4-FFF2-40B4-BE49-F238E27FC236}">
                  <a16:creationId xmlns:a16="http://schemas.microsoft.com/office/drawing/2014/main" id="{1D8E1442-74B0-4C17-ABDD-A13165A3D151}"/>
                </a:ext>
              </a:extLst>
            </p:cNvPr>
            <p:cNvSpPr>
              <a:spLocks/>
            </p:cNvSpPr>
            <p:nvPr/>
          </p:nvSpPr>
          <p:spPr bwMode="gray">
            <a:xfrm>
              <a:off x="6028822" y="1978061"/>
              <a:ext cx="19138" cy="19138"/>
            </a:xfrm>
            <a:custGeom>
              <a:avLst/>
              <a:gdLst>
                <a:gd name="T0" fmla="*/ 18 w 36"/>
                <a:gd name="T1" fmla="*/ 5 h 36"/>
                <a:gd name="T2" fmla="*/ 0 w 36"/>
                <a:gd name="T3" fmla="*/ 8 h 36"/>
                <a:gd name="T4" fmla="*/ 14 w 36"/>
                <a:gd name="T5" fmla="*/ 31 h 36"/>
                <a:gd name="T6" fmla="*/ 33 w 36"/>
                <a:gd name="T7" fmla="*/ 17 h 36"/>
                <a:gd name="T8" fmla="*/ 18 w 36"/>
                <a:gd name="T9" fmla="*/ 5 h 36"/>
              </a:gdLst>
              <a:ahLst/>
              <a:cxnLst>
                <a:cxn ang="0">
                  <a:pos x="T0" y="T1"/>
                </a:cxn>
                <a:cxn ang="0">
                  <a:pos x="T2" y="T3"/>
                </a:cxn>
                <a:cxn ang="0">
                  <a:pos x="T4" y="T5"/>
                </a:cxn>
                <a:cxn ang="0">
                  <a:pos x="T6" y="T7"/>
                </a:cxn>
                <a:cxn ang="0">
                  <a:pos x="T8" y="T9"/>
                </a:cxn>
              </a:cxnLst>
              <a:rect l="0" t="0" r="r" b="b"/>
              <a:pathLst>
                <a:path w="36" h="36">
                  <a:moveTo>
                    <a:pt x="18" y="5"/>
                  </a:moveTo>
                  <a:cubicBezTo>
                    <a:pt x="7" y="0"/>
                    <a:pt x="0" y="8"/>
                    <a:pt x="0" y="8"/>
                  </a:cubicBezTo>
                  <a:cubicBezTo>
                    <a:pt x="0" y="8"/>
                    <a:pt x="2" y="31"/>
                    <a:pt x="14" y="31"/>
                  </a:cubicBezTo>
                  <a:cubicBezTo>
                    <a:pt x="21" y="36"/>
                    <a:pt x="36" y="21"/>
                    <a:pt x="33" y="17"/>
                  </a:cubicBezTo>
                  <a:cubicBezTo>
                    <a:pt x="30" y="9"/>
                    <a:pt x="26" y="5"/>
                    <a:pt x="18"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6" name="Freeform 423">
              <a:extLst>
                <a:ext uri="{FF2B5EF4-FFF2-40B4-BE49-F238E27FC236}">
                  <a16:creationId xmlns:a16="http://schemas.microsoft.com/office/drawing/2014/main" id="{B5D4F069-63A0-48A1-B545-D9C2A54F4145}"/>
                </a:ext>
              </a:extLst>
            </p:cNvPr>
            <p:cNvSpPr>
              <a:spLocks/>
            </p:cNvSpPr>
            <p:nvPr/>
          </p:nvSpPr>
          <p:spPr bwMode="gray">
            <a:xfrm>
              <a:off x="6164381" y="1807416"/>
              <a:ext cx="25517" cy="35086"/>
            </a:xfrm>
            <a:custGeom>
              <a:avLst/>
              <a:gdLst>
                <a:gd name="T0" fmla="*/ 15 w 46"/>
                <a:gd name="T1" fmla="*/ 61 h 65"/>
                <a:gd name="T2" fmla="*/ 36 w 46"/>
                <a:gd name="T3" fmla="*/ 20 h 65"/>
                <a:gd name="T4" fmla="*/ 5 w 46"/>
                <a:gd name="T5" fmla="*/ 37 h 65"/>
                <a:gd name="T6" fmla="*/ 15 w 46"/>
                <a:gd name="T7" fmla="*/ 61 h 65"/>
              </a:gdLst>
              <a:ahLst/>
              <a:cxnLst>
                <a:cxn ang="0">
                  <a:pos x="T0" y="T1"/>
                </a:cxn>
                <a:cxn ang="0">
                  <a:pos x="T2" y="T3"/>
                </a:cxn>
                <a:cxn ang="0">
                  <a:pos x="T4" y="T5"/>
                </a:cxn>
                <a:cxn ang="0">
                  <a:pos x="T6" y="T7"/>
                </a:cxn>
              </a:cxnLst>
              <a:rect l="0" t="0" r="r" b="b"/>
              <a:pathLst>
                <a:path w="46" h="65">
                  <a:moveTo>
                    <a:pt x="15" y="61"/>
                  </a:moveTo>
                  <a:cubicBezTo>
                    <a:pt x="33" y="65"/>
                    <a:pt x="46" y="39"/>
                    <a:pt x="36" y="20"/>
                  </a:cubicBezTo>
                  <a:cubicBezTo>
                    <a:pt x="29" y="0"/>
                    <a:pt x="10" y="15"/>
                    <a:pt x="5" y="37"/>
                  </a:cubicBezTo>
                  <a:cubicBezTo>
                    <a:pt x="0" y="56"/>
                    <a:pt x="15" y="61"/>
                    <a:pt x="15" y="6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7" name="Freeform 424">
              <a:extLst>
                <a:ext uri="{FF2B5EF4-FFF2-40B4-BE49-F238E27FC236}">
                  <a16:creationId xmlns:a16="http://schemas.microsoft.com/office/drawing/2014/main" id="{B706EF80-538F-4989-BA8F-DAF912B2805E}"/>
                </a:ext>
              </a:extLst>
            </p:cNvPr>
            <p:cNvSpPr>
              <a:spLocks/>
            </p:cNvSpPr>
            <p:nvPr/>
          </p:nvSpPr>
          <p:spPr bwMode="gray">
            <a:xfrm>
              <a:off x="6173949" y="1853665"/>
              <a:ext cx="7975" cy="14354"/>
            </a:xfrm>
            <a:custGeom>
              <a:avLst/>
              <a:gdLst>
                <a:gd name="T0" fmla="*/ 1 w 5"/>
                <a:gd name="T1" fmla="*/ 2 h 9"/>
                <a:gd name="T2" fmla="*/ 0 w 5"/>
                <a:gd name="T3" fmla="*/ 9 h 9"/>
                <a:gd name="T4" fmla="*/ 5 w 5"/>
                <a:gd name="T5" fmla="*/ 7 h 9"/>
                <a:gd name="T6" fmla="*/ 4 w 5"/>
                <a:gd name="T7" fmla="*/ 0 h 9"/>
                <a:gd name="T8" fmla="*/ 1 w 5"/>
                <a:gd name="T9" fmla="*/ 2 h 9"/>
              </a:gdLst>
              <a:ahLst/>
              <a:cxnLst>
                <a:cxn ang="0">
                  <a:pos x="T0" y="T1"/>
                </a:cxn>
                <a:cxn ang="0">
                  <a:pos x="T2" y="T3"/>
                </a:cxn>
                <a:cxn ang="0">
                  <a:pos x="T4" y="T5"/>
                </a:cxn>
                <a:cxn ang="0">
                  <a:pos x="T6" y="T7"/>
                </a:cxn>
                <a:cxn ang="0">
                  <a:pos x="T8" y="T9"/>
                </a:cxn>
              </a:cxnLst>
              <a:rect l="0" t="0" r="r" b="b"/>
              <a:pathLst>
                <a:path w="5" h="9">
                  <a:moveTo>
                    <a:pt x="1" y="2"/>
                  </a:moveTo>
                  <a:lnTo>
                    <a:pt x="0" y="9"/>
                  </a:lnTo>
                  <a:lnTo>
                    <a:pt x="5" y="7"/>
                  </a:lnTo>
                  <a:lnTo>
                    <a:pt x="4" y="0"/>
                  </a:lnTo>
                  <a:lnTo>
                    <a:pt x="1"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8" name="Freeform 425">
              <a:extLst>
                <a:ext uri="{FF2B5EF4-FFF2-40B4-BE49-F238E27FC236}">
                  <a16:creationId xmlns:a16="http://schemas.microsoft.com/office/drawing/2014/main" id="{67258520-5438-4D28-A9F2-41EFCA1DEA8A}"/>
                </a:ext>
              </a:extLst>
            </p:cNvPr>
            <p:cNvSpPr>
              <a:spLocks/>
            </p:cNvSpPr>
            <p:nvPr/>
          </p:nvSpPr>
          <p:spPr bwMode="gray">
            <a:xfrm>
              <a:off x="6268044" y="1754787"/>
              <a:ext cx="30302" cy="43060"/>
            </a:xfrm>
            <a:custGeom>
              <a:avLst/>
              <a:gdLst>
                <a:gd name="T0" fmla="*/ 12 w 19"/>
                <a:gd name="T1" fmla="*/ 7 h 27"/>
                <a:gd name="T2" fmla="*/ 9 w 19"/>
                <a:gd name="T3" fmla="*/ 12 h 27"/>
                <a:gd name="T4" fmla="*/ 7 w 19"/>
                <a:gd name="T5" fmla="*/ 10 h 27"/>
                <a:gd name="T6" fmla="*/ 0 w 19"/>
                <a:gd name="T7" fmla="*/ 20 h 27"/>
                <a:gd name="T8" fmla="*/ 6 w 19"/>
                <a:gd name="T9" fmla="*/ 23 h 27"/>
                <a:gd name="T10" fmla="*/ 8 w 19"/>
                <a:gd name="T11" fmla="*/ 21 h 27"/>
                <a:gd name="T12" fmla="*/ 7 w 19"/>
                <a:gd name="T13" fmla="*/ 27 h 27"/>
                <a:gd name="T14" fmla="*/ 12 w 19"/>
                <a:gd name="T15" fmla="*/ 27 h 27"/>
                <a:gd name="T16" fmla="*/ 19 w 19"/>
                <a:gd name="T17" fmla="*/ 12 h 27"/>
                <a:gd name="T18" fmla="*/ 15 w 19"/>
                <a:gd name="T19" fmla="*/ 0 h 27"/>
                <a:gd name="T20" fmla="*/ 10 w 19"/>
                <a:gd name="T21" fmla="*/ 2 h 27"/>
                <a:gd name="T22" fmla="*/ 12 w 19"/>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7">
                  <a:moveTo>
                    <a:pt x="12" y="7"/>
                  </a:moveTo>
                  <a:lnTo>
                    <a:pt x="9" y="12"/>
                  </a:lnTo>
                  <a:lnTo>
                    <a:pt x="7" y="10"/>
                  </a:lnTo>
                  <a:lnTo>
                    <a:pt x="0" y="20"/>
                  </a:lnTo>
                  <a:lnTo>
                    <a:pt x="6" y="23"/>
                  </a:lnTo>
                  <a:lnTo>
                    <a:pt x="8" y="21"/>
                  </a:lnTo>
                  <a:lnTo>
                    <a:pt x="7" y="27"/>
                  </a:lnTo>
                  <a:lnTo>
                    <a:pt x="12" y="27"/>
                  </a:lnTo>
                  <a:lnTo>
                    <a:pt x="19" y="12"/>
                  </a:lnTo>
                  <a:lnTo>
                    <a:pt x="15" y="0"/>
                  </a:lnTo>
                  <a:lnTo>
                    <a:pt x="10" y="2"/>
                  </a:lnTo>
                  <a:lnTo>
                    <a:pt x="12"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9" name="Freeform 426">
              <a:extLst>
                <a:ext uri="{FF2B5EF4-FFF2-40B4-BE49-F238E27FC236}">
                  <a16:creationId xmlns:a16="http://schemas.microsoft.com/office/drawing/2014/main" id="{9FDA97DE-03F1-4502-A081-4363B3E0D0BC}"/>
                </a:ext>
              </a:extLst>
            </p:cNvPr>
            <p:cNvSpPr>
              <a:spLocks/>
            </p:cNvSpPr>
            <p:nvPr/>
          </p:nvSpPr>
          <p:spPr bwMode="gray">
            <a:xfrm>
              <a:off x="6229768" y="1732460"/>
              <a:ext cx="60603" cy="51034"/>
            </a:xfrm>
            <a:custGeom>
              <a:avLst/>
              <a:gdLst>
                <a:gd name="T0" fmla="*/ 7 w 114"/>
                <a:gd name="T1" fmla="*/ 72 h 99"/>
                <a:gd name="T2" fmla="*/ 25 w 114"/>
                <a:gd name="T3" fmla="*/ 72 h 99"/>
                <a:gd name="T4" fmla="*/ 13 w 114"/>
                <a:gd name="T5" fmla="*/ 91 h 99"/>
                <a:gd name="T6" fmla="*/ 70 w 114"/>
                <a:gd name="T7" fmla="*/ 82 h 99"/>
                <a:gd name="T8" fmla="*/ 86 w 114"/>
                <a:gd name="T9" fmla="*/ 49 h 99"/>
                <a:gd name="T10" fmla="*/ 114 w 114"/>
                <a:gd name="T11" fmla="*/ 15 h 99"/>
                <a:gd name="T12" fmla="*/ 100 w 114"/>
                <a:gd name="T13" fmla="*/ 0 h 99"/>
                <a:gd name="T14" fmla="*/ 73 w 114"/>
                <a:gd name="T15" fmla="*/ 10 h 99"/>
                <a:gd name="T16" fmla="*/ 75 w 114"/>
                <a:gd name="T17" fmla="*/ 40 h 99"/>
                <a:gd name="T18" fmla="*/ 57 w 114"/>
                <a:gd name="T19" fmla="*/ 24 h 99"/>
                <a:gd name="T20" fmla="*/ 50 w 114"/>
                <a:gd name="T21" fmla="*/ 32 h 99"/>
                <a:gd name="T22" fmla="*/ 63 w 114"/>
                <a:gd name="T23" fmla="*/ 55 h 99"/>
                <a:gd name="T24" fmla="*/ 38 w 114"/>
                <a:gd name="T25" fmla="*/ 39 h 99"/>
                <a:gd name="T26" fmla="*/ 23 w 114"/>
                <a:gd name="T27" fmla="*/ 38 h 99"/>
                <a:gd name="T28" fmla="*/ 26 w 114"/>
                <a:gd name="T29" fmla="*/ 57 h 99"/>
                <a:gd name="T30" fmla="*/ 0 w 114"/>
                <a:gd name="T31" fmla="*/ 60 h 99"/>
                <a:gd name="T32" fmla="*/ 7 w 114"/>
                <a:gd name="T33" fmla="*/ 7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99">
                  <a:moveTo>
                    <a:pt x="7" y="72"/>
                  </a:moveTo>
                  <a:cubicBezTo>
                    <a:pt x="25" y="72"/>
                    <a:pt x="25" y="72"/>
                    <a:pt x="25" y="72"/>
                  </a:cubicBezTo>
                  <a:cubicBezTo>
                    <a:pt x="13" y="91"/>
                    <a:pt x="13" y="91"/>
                    <a:pt x="13" y="91"/>
                  </a:cubicBezTo>
                  <a:cubicBezTo>
                    <a:pt x="20" y="99"/>
                    <a:pt x="39" y="96"/>
                    <a:pt x="70" y="82"/>
                  </a:cubicBezTo>
                  <a:cubicBezTo>
                    <a:pt x="96" y="68"/>
                    <a:pt x="86" y="49"/>
                    <a:pt x="86" y="49"/>
                  </a:cubicBezTo>
                  <a:cubicBezTo>
                    <a:pt x="114" y="15"/>
                    <a:pt x="114" y="15"/>
                    <a:pt x="114" y="15"/>
                  </a:cubicBezTo>
                  <a:cubicBezTo>
                    <a:pt x="100" y="0"/>
                    <a:pt x="100" y="0"/>
                    <a:pt x="100" y="0"/>
                  </a:cubicBezTo>
                  <a:cubicBezTo>
                    <a:pt x="73" y="10"/>
                    <a:pt x="73" y="10"/>
                    <a:pt x="73" y="10"/>
                  </a:cubicBezTo>
                  <a:cubicBezTo>
                    <a:pt x="75" y="40"/>
                    <a:pt x="75" y="40"/>
                    <a:pt x="75" y="40"/>
                  </a:cubicBezTo>
                  <a:cubicBezTo>
                    <a:pt x="57" y="24"/>
                    <a:pt x="57" y="24"/>
                    <a:pt x="57" y="24"/>
                  </a:cubicBezTo>
                  <a:cubicBezTo>
                    <a:pt x="50" y="32"/>
                    <a:pt x="50" y="32"/>
                    <a:pt x="50" y="32"/>
                  </a:cubicBezTo>
                  <a:cubicBezTo>
                    <a:pt x="63" y="55"/>
                    <a:pt x="63" y="55"/>
                    <a:pt x="63" y="55"/>
                  </a:cubicBezTo>
                  <a:cubicBezTo>
                    <a:pt x="38" y="39"/>
                    <a:pt x="38" y="39"/>
                    <a:pt x="38" y="39"/>
                  </a:cubicBezTo>
                  <a:cubicBezTo>
                    <a:pt x="23" y="38"/>
                    <a:pt x="23" y="38"/>
                    <a:pt x="23" y="38"/>
                  </a:cubicBezTo>
                  <a:cubicBezTo>
                    <a:pt x="26" y="57"/>
                    <a:pt x="26" y="57"/>
                    <a:pt x="26" y="57"/>
                  </a:cubicBezTo>
                  <a:cubicBezTo>
                    <a:pt x="0" y="60"/>
                    <a:pt x="0" y="60"/>
                    <a:pt x="0" y="60"/>
                  </a:cubicBezTo>
                  <a:lnTo>
                    <a:pt x="7" y="7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0" name="Freeform 427">
              <a:extLst>
                <a:ext uri="{FF2B5EF4-FFF2-40B4-BE49-F238E27FC236}">
                  <a16:creationId xmlns:a16="http://schemas.microsoft.com/office/drawing/2014/main" id="{831639EB-1DD7-4BA1-A214-810B1DB6FA6C}"/>
                </a:ext>
              </a:extLst>
            </p:cNvPr>
            <p:cNvSpPr>
              <a:spLocks/>
            </p:cNvSpPr>
            <p:nvPr/>
          </p:nvSpPr>
          <p:spPr bwMode="gray">
            <a:xfrm>
              <a:off x="5528053" y="2628742"/>
              <a:ext cx="20733" cy="15948"/>
            </a:xfrm>
            <a:custGeom>
              <a:avLst/>
              <a:gdLst>
                <a:gd name="T0" fmla="*/ 10 w 41"/>
                <a:gd name="T1" fmla="*/ 21 h 29"/>
                <a:gd name="T2" fmla="*/ 25 w 41"/>
                <a:gd name="T3" fmla="*/ 29 h 29"/>
                <a:gd name="T4" fmla="*/ 40 w 41"/>
                <a:gd name="T5" fmla="*/ 26 h 29"/>
                <a:gd name="T6" fmla="*/ 26 w 41"/>
                <a:gd name="T7" fmla="*/ 3 h 29"/>
                <a:gd name="T8" fmla="*/ 0 w 41"/>
                <a:gd name="T9" fmla="*/ 5 h 29"/>
                <a:gd name="T10" fmla="*/ 3 w 41"/>
                <a:gd name="T11" fmla="*/ 21 h 29"/>
                <a:gd name="T12" fmla="*/ 10 w 41"/>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10" y="21"/>
                  </a:moveTo>
                  <a:cubicBezTo>
                    <a:pt x="25" y="29"/>
                    <a:pt x="25" y="29"/>
                    <a:pt x="25" y="29"/>
                  </a:cubicBezTo>
                  <a:cubicBezTo>
                    <a:pt x="40" y="26"/>
                    <a:pt x="40" y="26"/>
                    <a:pt x="40" y="26"/>
                  </a:cubicBezTo>
                  <a:cubicBezTo>
                    <a:pt x="40" y="26"/>
                    <a:pt x="41" y="0"/>
                    <a:pt x="26" y="3"/>
                  </a:cubicBezTo>
                  <a:cubicBezTo>
                    <a:pt x="7" y="2"/>
                    <a:pt x="0" y="5"/>
                    <a:pt x="0" y="5"/>
                  </a:cubicBezTo>
                  <a:cubicBezTo>
                    <a:pt x="3" y="21"/>
                    <a:pt x="3" y="21"/>
                    <a:pt x="3" y="21"/>
                  </a:cubicBezTo>
                  <a:lnTo>
                    <a:pt x="10"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1" name="Freeform 428">
              <a:extLst>
                <a:ext uri="{FF2B5EF4-FFF2-40B4-BE49-F238E27FC236}">
                  <a16:creationId xmlns:a16="http://schemas.microsoft.com/office/drawing/2014/main" id="{0247A527-1F48-4100-9ED4-153C0E70F220}"/>
                </a:ext>
              </a:extLst>
            </p:cNvPr>
            <p:cNvSpPr>
              <a:spLocks/>
            </p:cNvSpPr>
            <p:nvPr/>
          </p:nvSpPr>
          <p:spPr bwMode="gray">
            <a:xfrm>
              <a:off x="5862962" y="2049827"/>
              <a:ext cx="38275" cy="33491"/>
            </a:xfrm>
            <a:custGeom>
              <a:avLst/>
              <a:gdLst>
                <a:gd name="T0" fmla="*/ 22 w 73"/>
                <a:gd name="T1" fmla="*/ 61 h 64"/>
                <a:gd name="T2" fmla="*/ 27 w 73"/>
                <a:gd name="T3" fmla="*/ 42 h 64"/>
                <a:gd name="T4" fmla="*/ 65 w 73"/>
                <a:gd name="T5" fmla="*/ 24 h 64"/>
                <a:gd name="T6" fmla="*/ 51 w 73"/>
                <a:gd name="T7" fmla="*/ 1 h 64"/>
                <a:gd name="T8" fmla="*/ 50 w 73"/>
                <a:gd name="T9" fmla="*/ 20 h 64"/>
                <a:gd name="T10" fmla="*/ 36 w 73"/>
                <a:gd name="T11" fmla="*/ 0 h 64"/>
                <a:gd name="T12" fmla="*/ 21 w 73"/>
                <a:gd name="T13" fmla="*/ 15 h 64"/>
                <a:gd name="T14" fmla="*/ 9 w 73"/>
                <a:gd name="T15" fmla="*/ 18 h 64"/>
                <a:gd name="T16" fmla="*/ 9 w 73"/>
                <a:gd name="T17" fmla="*/ 29 h 64"/>
                <a:gd name="T18" fmla="*/ 1 w 73"/>
                <a:gd name="T19" fmla="*/ 33 h 64"/>
                <a:gd name="T20" fmla="*/ 1 w 73"/>
                <a:gd name="T21" fmla="*/ 44 h 64"/>
                <a:gd name="T22" fmla="*/ 4 w 73"/>
                <a:gd name="T23" fmla="*/ 48 h 64"/>
                <a:gd name="T24" fmla="*/ 0 w 73"/>
                <a:gd name="T25" fmla="*/ 63 h 64"/>
                <a:gd name="T26" fmla="*/ 22 w 73"/>
                <a:gd name="T2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22" y="61"/>
                  </a:moveTo>
                  <a:cubicBezTo>
                    <a:pt x="34" y="57"/>
                    <a:pt x="27" y="42"/>
                    <a:pt x="27" y="42"/>
                  </a:cubicBezTo>
                  <a:cubicBezTo>
                    <a:pt x="27" y="42"/>
                    <a:pt x="54" y="28"/>
                    <a:pt x="65" y="24"/>
                  </a:cubicBezTo>
                  <a:cubicBezTo>
                    <a:pt x="73" y="21"/>
                    <a:pt x="59" y="1"/>
                    <a:pt x="51" y="1"/>
                  </a:cubicBezTo>
                  <a:cubicBezTo>
                    <a:pt x="40" y="0"/>
                    <a:pt x="58" y="16"/>
                    <a:pt x="50" y="20"/>
                  </a:cubicBezTo>
                  <a:cubicBezTo>
                    <a:pt x="43" y="23"/>
                    <a:pt x="36" y="0"/>
                    <a:pt x="36" y="0"/>
                  </a:cubicBezTo>
                  <a:cubicBezTo>
                    <a:pt x="21" y="15"/>
                    <a:pt x="21" y="15"/>
                    <a:pt x="21" y="15"/>
                  </a:cubicBezTo>
                  <a:cubicBezTo>
                    <a:pt x="9" y="18"/>
                    <a:pt x="9" y="18"/>
                    <a:pt x="9" y="18"/>
                  </a:cubicBezTo>
                  <a:cubicBezTo>
                    <a:pt x="9" y="29"/>
                    <a:pt x="9" y="29"/>
                    <a:pt x="9" y="29"/>
                  </a:cubicBezTo>
                  <a:cubicBezTo>
                    <a:pt x="1" y="33"/>
                    <a:pt x="1" y="33"/>
                    <a:pt x="1" y="33"/>
                  </a:cubicBezTo>
                  <a:cubicBezTo>
                    <a:pt x="1" y="44"/>
                    <a:pt x="1" y="44"/>
                    <a:pt x="1" y="44"/>
                  </a:cubicBezTo>
                  <a:cubicBezTo>
                    <a:pt x="4" y="48"/>
                    <a:pt x="4" y="48"/>
                    <a:pt x="4" y="48"/>
                  </a:cubicBezTo>
                  <a:cubicBezTo>
                    <a:pt x="0" y="63"/>
                    <a:pt x="0" y="63"/>
                    <a:pt x="0" y="63"/>
                  </a:cubicBezTo>
                  <a:cubicBezTo>
                    <a:pt x="0" y="63"/>
                    <a:pt x="15" y="64"/>
                    <a:pt x="22" y="6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2" name="Freeform 429">
              <a:extLst>
                <a:ext uri="{FF2B5EF4-FFF2-40B4-BE49-F238E27FC236}">
                  <a16:creationId xmlns:a16="http://schemas.microsoft.com/office/drawing/2014/main" id="{458EE0AB-2A2B-467B-8904-2CAE9BBEC1A2}"/>
                </a:ext>
              </a:extLst>
            </p:cNvPr>
            <p:cNvSpPr>
              <a:spLocks/>
            </p:cNvSpPr>
            <p:nvPr/>
          </p:nvSpPr>
          <p:spPr bwMode="gray">
            <a:xfrm>
              <a:off x="5827876" y="2072155"/>
              <a:ext cx="33491" cy="44655"/>
            </a:xfrm>
            <a:custGeom>
              <a:avLst/>
              <a:gdLst>
                <a:gd name="T0" fmla="*/ 4 w 64"/>
                <a:gd name="T1" fmla="*/ 85 h 85"/>
                <a:gd name="T2" fmla="*/ 23 w 64"/>
                <a:gd name="T3" fmla="*/ 71 h 85"/>
                <a:gd name="T4" fmla="*/ 24 w 64"/>
                <a:gd name="T5" fmla="*/ 56 h 85"/>
                <a:gd name="T6" fmla="*/ 40 w 64"/>
                <a:gd name="T7" fmla="*/ 41 h 85"/>
                <a:gd name="T8" fmla="*/ 63 w 64"/>
                <a:gd name="T9" fmla="*/ 19 h 85"/>
                <a:gd name="T10" fmla="*/ 53 w 64"/>
                <a:gd name="T11" fmla="*/ 4 h 85"/>
                <a:gd name="T12" fmla="*/ 37 w 64"/>
                <a:gd name="T13" fmla="*/ 30 h 85"/>
                <a:gd name="T14" fmla="*/ 30 w 64"/>
                <a:gd name="T15" fmla="*/ 18 h 85"/>
                <a:gd name="T16" fmla="*/ 9 w 64"/>
                <a:gd name="T17" fmla="*/ 55 h 85"/>
                <a:gd name="T18" fmla="*/ 8 w 64"/>
                <a:gd name="T19" fmla="*/ 74 h 85"/>
                <a:gd name="T20" fmla="*/ 4 w 64"/>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5">
                  <a:moveTo>
                    <a:pt x="4" y="85"/>
                  </a:moveTo>
                  <a:cubicBezTo>
                    <a:pt x="4" y="85"/>
                    <a:pt x="19" y="82"/>
                    <a:pt x="23" y="71"/>
                  </a:cubicBezTo>
                  <a:cubicBezTo>
                    <a:pt x="24" y="63"/>
                    <a:pt x="20" y="56"/>
                    <a:pt x="24" y="56"/>
                  </a:cubicBezTo>
                  <a:cubicBezTo>
                    <a:pt x="28" y="56"/>
                    <a:pt x="40" y="41"/>
                    <a:pt x="40" y="41"/>
                  </a:cubicBezTo>
                  <a:cubicBezTo>
                    <a:pt x="40" y="41"/>
                    <a:pt x="62" y="39"/>
                    <a:pt x="63" y="19"/>
                  </a:cubicBezTo>
                  <a:cubicBezTo>
                    <a:pt x="64" y="0"/>
                    <a:pt x="53" y="4"/>
                    <a:pt x="53" y="4"/>
                  </a:cubicBezTo>
                  <a:cubicBezTo>
                    <a:pt x="37" y="30"/>
                    <a:pt x="37" y="30"/>
                    <a:pt x="37" y="30"/>
                  </a:cubicBezTo>
                  <a:cubicBezTo>
                    <a:pt x="30" y="18"/>
                    <a:pt x="30" y="18"/>
                    <a:pt x="30" y="18"/>
                  </a:cubicBezTo>
                  <a:cubicBezTo>
                    <a:pt x="30" y="18"/>
                    <a:pt x="10" y="44"/>
                    <a:pt x="9" y="55"/>
                  </a:cubicBezTo>
                  <a:cubicBezTo>
                    <a:pt x="5" y="63"/>
                    <a:pt x="8" y="70"/>
                    <a:pt x="8" y="74"/>
                  </a:cubicBezTo>
                  <a:cubicBezTo>
                    <a:pt x="8" y="78"/>
                    <a:pt x="0" y="81"/>
                    <a:pt x="4" y="8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3" name="Freeform 430">
              <a:extLst>
                <a:ext uri="{FF2B5EF4-FFF2-40B4-BE49-F238E27FC236}">
                  <a16:creationId xmlns:a16="http://schemas.microsoft.com/office/drawing/2014/main" id="{1B4DB890-9746-400D-85B7-1849BE645F9B}"/>
                </a:ext>
              </a:extLst>
            </p:cNvPr>
            <p:cNvSpPr>
              <a:spLocks/>
            </p:cNvSpPr>
            <p:nvPr/>
          </p:nvSpPr>
          <p:spPr bwMode="gray">
            <a:xfrm>
              <a:off x="5705076" y="2458098"/>
              <a:ext cx="27112" cy="17543"/>
            </a:xfrm>
            <a:custGeom>
              <a:avLst/>
              <a:gdLst>
                <a:gd name="T0" fmla="*/ 30 w 52"/>
                <a:gd name="T1" fmla="*/ 19 h 34"/>
                <a:gd name="T2" fmla="*/ 26 w 52"/>
                <a:gd name="T3" fmla="*/ 26 h 34"/>
                <a:gd name="T4" fmla="*/ 33 w 52"/>
                <a:gd name="T5" fmla="*/ 34 h 34"/>
                <a:gd name="T6" fmla="*/ 52 w 52"/>
                <a:gd name="T7" fmla="*/ 20 h 34"/>
                <a:gd name="T8" fmla="*/ 27 w 52"/>
                <a:gd name="T9" fmla="*/ 3 h 34"/>
                <a:gd name="T10" fmla="*/ 0 w 52"/>
                <a:gd name="T11" fmla="*/ 21 h 34"/>
                <a:gd name="T12" fmla="*/ 11 w 52"/>
                <a:gd name="T13" fmla="*/ 29 h 34"/>
                <a:gd name="T14" fmla="*/ 30 w 52"/>
                <a:gd name="T15" fmla="*/ 19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30" y="19"/>
                  </a:moveTo>
                  <a:cubicBezTo>
                    <a:pt x="34" y="19"/>
                    <a:pt x="26" y="26"/>
                    <a:pt x="26" y="26"/>
                  </a:cubicBezTo>
                  <a:cubicBezTo>
                    <a:pt x="33" y="34"/>
                    <a:pt x="33" y="34"/>
                    <a:pt x="33" y="34"/>
                  </a:cubicBezTo>
                  <a:cubicBezTo>
                    <a:pt x="52" y="20"/>
                    <a:pt x="52" y="20"/>
                    <a:pt x="52" y="20"/>
                  </a:cubicBezTo>
                  <a:cubicBezTo>
                    <a:pt x="52" y="20"/>
                    <a:pt x="46" y="0"/>
                    <a:pt x="27" y="3"/>
                  </a:cubicBezTo>
                  <a:cubicBezTo>
                    <a:pt x="12" y="6"/>
                    <a:pt x="0" y="21"/>
                    <a:pt x="0" y="21"/>
                  </a:cubicBezTo>
                  <a:cubicBezTo>
                    <a:pt x="11" y="29"/>
                    <a:pt x="11" y="29"/>
                    <a:pt x="11" y="29"/>
                  </a:cubicBezTo>
                  <a:cubicBezTo>
                    <a:pt x="11" y="29"/>
                    <a:pt x="26" y="15"/>
                    <a:pt x="30"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4" name="Freeform 431">
              <a:extLst>
                <a:ext uri="{FF2B5EF4-FFF2-40B4-BE49-F238E27FC236}">
                  <a16:creationId xmlns:a16="http://schemas.microsoft.com/office/drawing/2014/main" id="{F25E464D-0F01-4FDE-93D4-C78F15F7DBB9}"/>
                </a:ext>
              </a:extLst>
            </p:cNvPr>
            <p:cNvSpPr>
              <a:spLocks/>
            </p:cNvSpPr>
            <p:nvPr/>
          </p:nvSpPr>
          <p:spPr bwMode="gray">
            <a:xfrm>
              <a:off x="5896453" y="2038663"/>
              <a:ext cx="41465" cy="35086"/>
            </a:xfrm>
            <a:custGeom>
              <a:avLst/>
              <a:gdLst>
                <a:gd name="T0" fmla="*/ 0 w 78"/>
                <a:gd name="T1" fmla="*/ 66 h 66"/>
                <a:gd name="T2" fmla="*/ 35 w 78"/>
                <a:gd name="T3" fmla="*/ 52 h 66"/>
                <a:gd name="T4" fmla="*/ 39 w 78"/>
                <a:gd name="T5" fmla="*/ 29 h 66"/>
                <a:gd name="T6" fmla="*/ 46 w 78"/>
                <a:gd name="T7" fmla="*/ 45 h 66"/>
                <a:gd name="T8" fmla="*/ 78 w 78"/>
                <a:gd name="T9" fmla="*/ 0 h 66"/>
                <a:gd name="T10" fmla="*/ 59 w 78"/>
                <a:gd name="T11" fmla="*/ 0 h 66"/>
                <a:gd name="T12" fmla="*/ 59 w 78"/>
                <a:gd name="T13" fmla="*/ 19 h 66"/>
                <a:gd name="T14" fmla="*/ 44 w 78"/>
                <a:gd name="T15" fmla="*/ 6 h 66"/>
                <a:gd name="T16" fmla="*/ 18 w 78"/>
                <a:gd name="T17" fmla="*/ 17 h 66"/>
                <a:gd name="T18" fmla="*/ 21 w 78"/>
                <a:gd name="T19" fmla="*/ 32 h 66"/>
                <a:gd name="T20" fmla="*/ 10 w 78"/>
                <a:gd name="T21" fmla="*/ 28 h 66"/>
                <a:gd name="T22" fmla="*/ 9 w 78"/>
                <a:gd name="T23" fmla="*/ 47 h 66"/>
                <a:gd name="T24" fmla="*/ 0 w 78"/>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66">
                  <a:moveTo>
                    <a:pt x="0" y="66"/>
                  </a:moveTo>
                  <a:cubicBezTo>
                    <a:pt x="35" y="52"/>
                    <a:pt x="35" y="52"/>
                    <a:pt x="35" y="52"/>
                  </a:cubicBezTo>
                  <a:cubicBezTo>
                    <a:pt x="39" y="29"/>
                    <a:pt x="39" y="29"/>
                    <a:pt x="39" y="29"/>
                  </a:cubicBezTo>
                  <a:cubicBezTo>
                    <a:pt x="46" y="45"/>
                    <a:pt x="46" y="45"/>
                    <a:pt x="46" y="45"/>
                  </a:cubicBezTo>
                  <a:cubicBezTo>
                    <a:pt x="78" y="0"/>
                    <a:pt x="78" y="0"/>
                    <a:pt x="78" y="0"/>
                  </a:cubicBezTo>
                  <a:cubicBezTo>
                    <a:pt x="78" y="0"/>
                    <a:pt x="59" y="3"/>
                    <a:pt x="59" y="0"/>
                  </a:cubicBezTo>
                  <a:cubicBezTo>
                    <a:pt x="59" y="19"/>
                    <a:pt x="59" y="19"/>
                    <a:pt x="59" y="19"/>
                  </a:cubicBezTo>
                  <a:cubicBezTo>
                    <a:pt x="44" y="6"/>
                    <a:pt x="44" y="6"/>
                    <a:pt x="44" y="6"/>
                  </a:cubicBezTo>
                  <a:cubicBezTo>
                    <a:pt x="18" y="17"/>
                    <a:pt x="18" y="17"/>
                    <a:pt x="18" y="17"/>
                  </a:cubicBezTo>
                  <a:cubicBezTo>
                    <a:pt x="21" y="32"/>
                    <a:pt x="21" y="32"/>
                    <a:pt x="21" y="32"/>
                  </a:cubicBezTo>
                  <a:cubicBezTo>
                    <a:pt x="10" y="28"/>
                    <a:pt x="10" y="28"/>
                    <a:pt x="10" y="28"/>
                  </a:cubicBezTo>
                  <a:cubicBezTo>
                    <a:pt x="10" y="28"/>
                    <a:pt x="13" y="39"/>
                    <a:pt x="9" y="47"/>
                  </a:cubicBezTo>
                  <a:cubicBezTo>
                    <a:pt x="8" y="54"/>
                    <a:pt x="0" y="66"/>
                    <a:pt x="0" y="6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5" name="Freeform 432">
              <a:extLst>
                <a:ext uri="{FF2B5EF4-FFF2-40B4-BE49-F238E27FC236}">
                  <a16:creationId xmlns:a16="http://schemas.microsoft.com/office/drawing/2014/main" id="{FA7AE8E4-748E-4690-BB9E-FA70F818B5DB}"/>
                </a:ext>
              </a:extLst>
            </p:cNvPr>
            <p:cNvSpPr>
              <a:spLocks/>
            </p:cNvSpPr>
            <p:nvPr/>
          </p:nvSpPr>
          <p:spPr bwMode="gray">
            <a:xfrm>
              <a:off x="5818308" y="2132757"/>
              <a:ext cx="11164" cy="11164"/>
            </a:xfrm>
            <a:custGeom>
              <a:avLst/>
              <a:gdLst>
                <a:gd name="T0" fmla="*/ 3 w 7"/>
                <a:gd name="T1" fmla="*/ 0 h 7"/>
                <a:gd name="T2" fmla="*/ 0 w 7"/>
                <a:gd name="T3" fmla="*/ 7 h 7"/>
                <a:gd name="T4" fmla="*/ 7 w 7"/>
                <a:gd name="T5" fmla="*/ 4 h 7"/>
                <a:gd name="T6" fmla="*/ 3 w 7"/>
                <a:gd name="T7" fmla="*/ 0 h 7"/>
              </a:gdLst>
              <a:ahLst/>
              <a:cxnLst>
                <a:cxn ang="0">
                  <a:pos x="T0" y="T1"/>
                </a:cxn>
                <a:cxn ang="0">
                  <a:pos x="T2" y="T3"/>
                </a:cxn>
                <a:cxn ang="0">
                  <a:pos x="T4" y="T5"/>
                </a:cxn>
                <a:cxn ang="0">
                  <a:pos x="T6" y="T7"/>
                </a:cxn>
              </a:cxnLst>
              <a:rect l="0" t="0" r="r" b="b"/>
              <a:pathLst>
                <a:path w="7" h="7">
                  <a:moveTo>
                    <a:pt x="3" y="0"/>
                  </a:moveTo>
                  <a:lnTo>
                    <a:pt x="0" y="7"/>
                  </a:lnTo>
                  <a:lnTo>
                    <a:pt x="7"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6" name="Freeform 433">
              <a:extLst>
                <a:ext uri="{FF2B5EF4-FFF2-40B4-BE49-F238E27FC236}">
                  <a16:creationId xmlns:a16="http://schemas.microsoft.com/office/drawing/2014/main" id="{D573AEA3-65A9-4867-8646-86EFA0FCADA2}"/>
                </a:ext>
              </a:extLst>
            </p:cNvPr>
            <p:cNvSpPr>
              <a:spLocks/>
            </p:cNvSpPr>
            <p:nvPr/>
          </p:nvSpPr>
          <p:spPr bwMode="gray">
            <a:xfrm>
              <a:off x="5909211" y="2027500"/>
              <a:ext cx="28707" cy="9569"/>
            </a:xfrm>
            <a:custGeom>
              <a:avLst/>
              <a:gdLst>
                <a:gd name="T0" fmla="*/ 26 w 56"/>
                <a:gd name="T1" fmla="*/ 16 h 18"/>
                <a:gd name="T2" fmla="*/ 27 w 56"/>
                <a:gd name="T3" fmla="*/ 1 h 18"/>
                <a:gd name="T4" fmla="*/ 26 w 56"/>
                <a:gd name="T5" fmla="*/ 16 h 18"/>
              </a:gdLst>
              <a:ahLst/>
              <a:cxnLst>
                <a:cxn ang="0">
                  <a:pos x="T0" y="T1"/>
                </a:cxn>
                <a:cxn ang="0">
                  <a:pos x="T2" y="T3"/>
                </a:cxn>
                <a:cxn ang="0">
                  <a:pos x="T4" y="T5"/>
                </a:cxn>
              </a:cxnLst>
              <a:rect l="0" t="0" r="r" b="b"/>
              <a:pathLst>
                <a:path w="56" h="18">
                  <a:moveTo>
                    <a:pt x="26" y="16"/>
                  </a:moveTo>
                  <a:cubicBezTo>
                    <a:pt x="56" y="18"/>
                    <a:pt x="46" y="2"/>
                    <a:pt x="27" y="1"/>
                  </a:cubicBezTo>
                  <a:cubicBezTo>
                    <a:pt x="5" y="0"/>
                    <a:pt x="0" y="15"/>
                    <a:pt x="26"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7" name="Freeform 434">
              <a:extLst>
                <a:ext uri="{FF2B5EF4-FFF2-40B4-BE49-F238E27FC236}">
                  <a16:creationId xmlns:a16="http://schemas.microsoft.com/office/drawing/2014/main" id="{22AFBC79-CCF2-4BC6-82A0-D7865FF50593}"/>
                </a:ext>
              </a:extLst>
            </p:cNvPr>
            <p:cNvSpPr>
              <a:spLocks/>
            </p:cNvSpPr>
            <p:nvPr/>
          </p:nvSpPr>
          <p:spPr bwMode="gray">
            <a:xfrm>
              <a:off x="5743351" y="2440555"/>
              <a:ext cx="14354" cy="12758"/>
            </a:xfrm>
            <a:custGeom>
              <a:avLst/>
              <a:gdLst>
                <a:gd name="T0" fmla="*/ 26 w 26"/>
                <a:gd name="T1" fmla="*/ 4 h 23"/>
                <a:gd name="T2" fmla="*/ 11 w 26"/>
                <a:gd name="T3" fmla="*/ 4 h 23"/>
                <a:gd name="T4" fmla="*/ 7 w 26"/>
                <a:gd name="T5" fmla="*/ 23 h 23"/>
                <a:gd name="T6" fmla="*/ 26 w 26"/>
                <a:gd name="T7" fmla="*/ 4 h 23"/>
              </a:gdLst>
              <a:ahLst/>
              <a:cxnLst>
                <a:cxn ang="0">
                  <a:pos x="T0" y="T1"/>
                </a:cxn>
                <a:cxn ang="0">
                  <a:pos x="T2" y="T3"/>
                </a:cxn>
                <a:cxn ang="0">
                  <a:pos x="T4" y="T5"/>
                </a:cxn>
                <a:cxn ang="0">
                  <a:pos x="T6" y="T7"/>
                </a:cxn>
              </a:cxnLst>
              <a:rect l="0" t="0" r="r" b="b"/>
              <a:pathLst>
                <a:path w="26" h="23">
                  <a:moveTo>
                    <a:pt x="26" y="4"/>
                  </a:moveTo>
                  <a:cubicBezTo>
                    <a:pt x="26" y="4"/>
                    <a:pt x="19" y="0"/>
                    <a:pt x="11" y="4"/>
                  </a:cubicBezTo>
                  <a:cubicBezTo>
                    <a:pt x="0" y="11"/>
                    <a:pt x="7" y="23"/>
                    <a:pt x="7" y="23"/>
                  </a:cubicBezTo>
                  <a:lnTo>
                    <a:pt x="26"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8" name="Freeform 435">
              <a:extLst>
                <a:ext uri="{FF2B5EF4-FFF2-40B4-BE49-F238E27FC236}">
                  <a16:creationId xmlns:a16="http://schemas.microsoft.com/office/drawing/2014/main" id="{503670A2-E513-4EE2-BC98-DBE6B58841CF}"/>
                </a:ext>
              </a:extLst>
            </p:cNvPr>
            <p:cNvSpPr>
              <a:spLocks/>
            </p:cNvSpPr>
            <p:nvPr/>
          </p:nvSpPr>
          <p:spPr bwMode="gray">
            <a:xfrm>
              <a:off x="5815118" y="2301807"/>
              <a:ext cx="9569" cy="9569"/>
            </a:xfrm>
            <a:custGeom>
              <a:avLst/>
              <a:gdLst>
                <a:gd name="T0" fmla="*/ 6 w 6"/>
                <a:gd name="T1" fmla="*/ 2 h 6"/>
                <a:gd name="T2" fmla="*/ 1 w 6"/>
                <a:gd name="T3" fmla="*/ 0 h 6"/>
                <a:gd name="T4" fmla="*/ 0 w 6"/>
                <a:gd name="T5" fmla="*/ 4 h 6"/>
                <a:gd name="T6" fmla="*/ 2 w 6"/>
                <a:gd name="T7" fmla="*/ 6 h 6"/>
                <a:gd name="T8" fmla="*/ 6 w 6"/>
                <a:gd name="T9" fmla="*/ 2 h 6"/>
              </a:gdLst>
              <a:ahLst/>
              <a:cxnLst>
                <a:cxn ang="0">
                  <a:pos x="T0" y="T1"/>
                </a:cxn>
                <a:cxn ang="0">
                  <a:pos x="T2" y="T3"/>
                </a:cxn>
                <a:cxn ang="0">
                  <a:pos x="T4" y="T5"/>
                </a:cxn>
                <a:cxn ang="0">
                  <a:pos x="T6" y="T7"/>
                </a:cxn>
                <a:cxn ang="0">
                  <a:pos x="T8" y="T9"/>
                </a:cxn>
              </a:cxnLst>
              <a:rect l="0" t="0" r="r" b="b"/>
              <a:pathLst>
                <a:path w="6" h="6">
                  <a:moveTo>
                    <a:pt x="6" y="2"/>
                  </a:moveTo>
                  <a:lnTo>
                    <a:pt x="1" y="0"/>
                  </a:lnTo>
                  <a:lnTo>
                    <a:pt x="0" y="4"/>
                  </a:lnTo>
                  <a:lnTo>
                    <a:pt x="2" y="6"/>
                  </a:lnTo>
                  <a:lnTo>
                    <a:pt x="6"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9" name="Freeform 436">
              <a:extLst>
                <a:ext uri="{FF2B5EF4-FFF2-40B4-BE49-F238E27FC236}">
                  <a16:creationId xmlns:a16="http://schemas.microsoft.com/office/drawing/2014/main" id="{33E37D8F-F782-46C6-9517-46E33B0DD7FA}"/>
                </a:ext>
              </a:extLst>
            </p:cNvPr>
            <p:cNvSpPr>
              <a:spLocks/>
            </p:cNvSpPr>
            <p:nvPr/>
          </p:nvSpPr>
          <p:spPr bwMode="gray">
            <a:xfrm>
              <a:off x="5902832" y="1970087"/>
              <a:ext cx="47844" cy="55819"/>
            </a:xfrm>
            <a:custGeom>
              <a:avLst/>
              <a:gdLst>
                <a:gd name="T0" fmla="*/ 34 w 88"/>
                <a:gd name="T1" fmla="*/ 90 h 106"/>
                <a:gd name="T2" fmla="*/ 57 w 88"/>
                <a:gd name="T3" fmla="*/ 75 h 106"/>
                <a:gd name="T4" fmla="*/ 38 w 88"/>
                <a:gd name="T5" fmla="*/ 97 h 106"/>
                <a:gd name="T6" fmla="*/ 49 w 88"/>
                <a:gd name="T7" fmla="*/ 106 h 106"/>
                <a:gd name="T8" fmla="*/ 87 w 88"/>
                <a:gd name="T9" fmla="*/ 73 h 106"/>
                <a:gd name="T10" fmla="*/ 81 w 88"/>
                <a:gd name="T11" fmla="*/ 57 h 106"/>
                <a:gd name="T12" fmla="*/ 88 w 88"/>
                <a:gd name="T13" fmla="*/ 50 h 106"/>
                <a:gd name="T14" fmla="*/ 72 w 88"/>
                <a:gd name="T15" fmla="*/ 0 h 106"/>
                <a:gd name="T16" fmla="*/ 50 w 88"/>
                <a:gd name="T17" fmla="*/ 2 h 106"/>
                <a:gd name="T18" fmla="*/ 63 w 88"/>
                <a:gd name="T19" fmla="*/ 41 h 106"/>
                <a:gd name="T20" fmla="*/ 51 w 88"/>
                <a:gd name="T21" fmla="*/ 41 h 106"/>
                <a:gd name="T22" fmla="*/ 51 w 88"/>
                <a:gd name="T23" fmla="*/ 60 h 106"/>
                <a:gd name="T24" fmla="*/ 25 w 88"/>
                <a:gd name="T25" fmla="*/ 51 h 106"/>
                <a:gd name="T26" fmla="*/ 8 w 88"/>
                <a:gd name="T27" fmla="*/ 81 h 106"/>
                <a:gd name="T28" fmla="*/ 34 w 88"/>
                <a:gd name="T2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06">
                  <a:moveTo>
                    <a:pt x="34" y="90"/>
                  </a:moveTo>
                  <a:cubicBezTo>
                    <a:pt x="46" y="83"/>
                    <a:pt x="57" y="75"/>
                    <a:pt x="57" y="75"/>
                  </a:cubicBezTo>
                  <a:cubicBezTo>
                    <a:pt x="38" y="97"/>
                    <a:pt x="38" y="97"/>
                    <a:pt x="38" y="97"/>
                  </a:cubicBezTo>
                  <a:cubicBezTo>
                    <a:pt x="49" y="106"/>
                    <a:pt x="49" y="106"/>
                    <a:pt x="49" y="106"/>
                  </a:cubicBezTo>
                  <a:cubicBezTo>
                    <a:pt x="87" y="73"/>
                    <a:pt x="87" y="73"/>
                    <a:pt x="87" y="73"/>
                  </a:cubicBezTo>
                  <a:cubicBezTo>
                    <a:pt x="81" y="57"/>
                    <a:pt x="81" y="57"/>
                    <a:pt x="81" y="57"/>
                  </a:cubicBezTo>
                  <a:cubicBezTo>
                    <a:pt x="88" y="50"/>
                    <a:pt x="88" y="50"/>
                    <a:pt x="88" y="50"/>
                  </a:cubicBezTo>
                  <a:cubicBezTo>
                    <a:pt x="72" y="0"/>
                    <a:pt x="72" y="0"/>
                    <a:pt x="72" y="0"/>
                  </a:cubicBezTo>
                  <a:cubicBezTo>
                    <a:pt x="50" y="2"/>
                    <a:pt x="50" y="2"/>
                    <a:pt x="50" y="2"/>
                  </a:cubicBezTo>
                  <a:cubicBezTo>
                    <a:pt x="63" y="41"/>
                    <a:pt x="63" y="41"/>
                    <a:pt x="63" y="41"/>
                  </a:cubicBezTo>
                  <a:cubicBezTo>
                    <a:pt x="51" y="41"/>
                    <a:pt x="51" y="41"/>
                    <a:pt x="51" y="41"/>
                  </a:cubicBezTo>
                  <a:cubicBezTo>
                    <a:pt x="51" y="60"/>
                    <a:pt x="51" y="60"/>
                    <a:pt x="51" y="60"/>
                  </a:cubicBezTo>
                  <a:cubicBezTo>
                    <a:pt x="25" y="51"/>
                    <a:pt x="25" y="51"/>
                    <a:pt x="25" y="51"/>
                  </a:cubicBezTo>
                  <a:cubicBezTo>
                    <a:pt x="25" y="51"/>
                    <a:pt x="13" y="69"/>
                    <a:pt x="8" y="81"/>
                  </a:cubicBezTo>
                  <a:cubicBezTo>
                    <a:pt x="0" y="96"/>
                    <a:pt x="19" y="93"/>
                    <a:pt x="34" y="9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0" name="Freeform 437">
              <a:extLst>
                <a:ext uri="{FF2B5EF4-FFF2-40B4-BE49-F238E27FC236}">
                  <a16:creationId xmlns:a16="http://schemas.microsoft.com/office/drawing/2014/main" id="{FA15E1D3-4A10-44C2-B0E3-5FAEA3CAEE0A}"/>
                </a:ext>
              </a:extLst>
            </p:cNvPr>
            <p:cNvSpPr>
              <a:spLocks/>
            </p:cNvSpPr>
            <p:nvPr/>
          </p:nvSpPr>
          <p:spPr bwMode="gray">
            <a:xfrm>
              <a:off x="5772058" y="2399090"/>
              <a:ext cx="6379" cy="12758"/>
            </a:xfrm>
            <a:custGeom>
              <a:avLst/>
              <a:gdLst>
                <a:gd name="T0" fmla="*/ 0 w 4"/>
                <a:gd name="T1" fmla="*/ 8 h 8"/>
                <a:gd name="T2" fmla="*/ 3 w 4"/>
                <a:gd name="T3" fmla="*/ 8 h 8"/>
                <a:gd name="T4" fmla="*/ 4 w 4"/>
                <a:gd name="T5" fmla="*/ 5 h 8"/>
                <a:gd name="T6" fmla="*/ 3 w 4"/>
                <a:gd name="T7" fmla="*/ 0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3" y="8"/>
                  </a:lnTo>
                  <a:lnTo>
                    <a:pt x="4" y="5"/>
                  </a:lnTo>
                  <a:lnTo>
                    <a:pt x="3" y="0"/>
                  </a:lnTo>
                  <a:lnTo>
                    <a:pt x="0"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1" name="Freeform 438">
              <a:extLst>
                <a:ext uri="{FF2B5EF4-FFF2-40B4-BE49-F238E27FC236}">
                  <a16:creationId xmlns:a16="http://schemas.microsoft.com/office/drawing/2014/main" id="{FD157489-0E5D-4ABB-B00D-CEB9A493F6AC}"/>
                </a:ext>
              </a:extLst>
            </p:cNvPr>
            <p:cNvSpPr>
              <a:spLocks/>
            </p:cNvSpPr>
            <p:nvPr/>
          </p:nvSpPr>
          <p:spPr bwMode="gray">
            <a:xfrm>
              <a:off x="5794385" y="2309781"/>
              <a:ext cx="15948" cy="23923"/>
            </a:xfrm>
            <a:custGeom>
              <a:avLst/>
              <a:gdLst>
                <a:gd name="T0" fmla="*/ 9 w 10"/>
                <a:gd name="T1" fmla="*/ 11 h 15"/>
                <a:gd name="T2" fmla="*/ 10 w 10"/>
                <a:gd name="T3" fmla="*/ 8 h 15"/>
                <a:gd name="T4" fmla="*/ 8 w 10"/>
                <a:gd name="T5" fmla="*/ 6 h 15"/>
                <a:gd name="T6" fmla="*/ 10 w 10"/>
                <a:gd name="T7" fmla="*/ 4 h 15"/>
                <a:gd name="T8" fmla="*/ 9 w 10"/>
                <a:gd name="T9" fmla="*/ 0 h 15"/>
                <a:gd name="T10" fmla="*/ 4 w 10"/>
                <a:gd name="T11" fmla="*/ 2 h 15"/>
                <a:gd name="T12" fmla="*/ 4 w 10"/>
                <a:gd name="T13" fmla="*/ 5 h 15"/>
                <a:gd name="T14" fmla="*/ 0 w 10"/>
                <a:gd name="T15" fmla="*/ 11 h 15"/>
                <a:gd name="T16" fmla="*/ 1 w 10"/>
                <a:gd name="T17" fmla="*/ 15 h 15"/>
                <a:gd name="T18" fmla="*/ 9 w 1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9" y="11"/>
                  </a:moveTo>
                  <a:lnTo>
                    <a:pt x="10" y="8"/>
                  </a:lnTo>
                  <a:lnTo>
                    <a:pt x="8" y="6"/>
                  </a:lnTo>
                  <a:lnTo>
                    <a:pt x="10" y="4"/>
                  </a:lnTo>
                  <a:lnTo>
                    <a:pt x="9" y="0"/>
                  </a:lnTo>
                  <a:lnTo>
                    <a:pt x="4" y="2"/>
                  </a:lnTo>
                  <a:lnTo>
                    <a:pt x="4" y="5"/>
                  </a:lnTo>
                  <a:lnTo>
                    <a:pt x="0" y="11"/>
                  </a:lnTo>
                  <a:lnTo>
                    <a:pt x="1" y="15"/>
                  </a:lnTo>
                  <a:lnTo>
                    <a:pt x="9"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2" name="Freeform 439">
              <a:extLst>
                <a:ext uri="{FF2B5EF4-FFF2-40B4-BE49-F238E27FC236}">
                  <a16:creationId xmlns:a16="http://schemas.microsoft.com/office/drawing/2014/main" id="{690AE4C2-EAA7-4E28-8BDB-9E5A70AA5973}"/>
                </a:ext>
              </a:extLst>
            </p:cNvPr>
            <p:cNvSpPr>
              <a:spLocks/>
            </p:cNvSpPr>
            <p:nvPr/>
          </p:nvSpPr>
          <p:spPr bwMode="gray">
            <a:xfrm>
              <a:off x="5807143" y="2263532"/>
              <a:ext cx="7975" cy="7975"/>
            </a:xfrm>
            <a:custGeom>
              <a:avLst/>
              <a:gdLst>
                <a:gd name="T0" fmla="*/ 5 w 5"/>
                <a:gd name="T1" fmla="*/ 1 h 5"/>
                <a:gd name="T2" fmla="*/ 1 w 5"/>
                <a:gd name="T3" fmla="*/ 0 h 5"/>
                <a:gd name="T4" fmla="*/ 0 w 5"/>
                <a:gd name="T5" fmla="*/ 5 h 5"/>
                <a:gd name="T6" fmla="*/ 4 w 5"/>
                <a:gd name="T7" fmla="*/ 4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lnTo>
                    <a:pt x="1" y="0"/>
                  </a:lnTo>
                  <a:lnTo>
                    <a:pt x="0" y="5"/>
                  </a:lnTo>
                  <a:lnTo>
                    <a:pt x="4" y="4"/>
                  </a:lnTo>
                  <a:lnTo>
                    <a:pt x="5"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3" name="Freeform 440">
              <a:extLst>
                <a:ext uri="{FF2B5EF4-FFF2-40B4-BE49-F238E27FC236}">
                  <a16:creationId xmlns:a16="http://schemas.microsoft.com/office/drawing/2014/main" id="{6BE3FF3E-8D2E-4274-825B-FD760BD1F9E0}"/>
                </a:ext>
              </a:extLst>
            </p:cNvPr>
            <p:cNvSpPr>
              <a:spLocks/>
            </p:cNvSpPr>
            <p:nvPr/>
          </p:nvSpPr>
          <p:spPr bwMode="gray">
            <a:xfrm>
              <a:off x="5596629" y="2609605"/>
              <a:ext cx="12758" cy="4785"/>
            </a:xfrm>
            <a:custGeom>
              <a:avLst/>
              <a:gdLst>
                <a:gd name="T0" fmla="*/ 8 w 8"/>
                <a:gd name="T1" fmla="*/ 0 h 3"/>
                <a:gd name="T2" fmla="*/ 2 w 8"/>
                <a:gd name="T3" fmla="*/ 1 h 3"/>
                <a:gd name="T4" fmla="*/ 0 w 8"/>
                <a:gd name="T5" fmla="*/ 2 h 3"/>
                <a:gd name="T6" fmla="*/ 8 w 8"/>
                <a:gd name="T7" fmla="*/ 3 h 3"/>
                <a:gd name="T8" fmla="*/ 8 w 8"/>
                <a:gd name="T9" fmla="*/ 0 h 3"/>
              </a:gdLst>
              <a:ahLst/>
              <a:cxnLst>
                <a:cxn ang="0">
                  <a:pos x="T0" y="T1"/>
                </a:cxn>
                <a:cxn ang="0">
                  <a:pos x="T2" y="T3"/>
                </a:cxn>
                <a:cxn ang="0">
                  <a:pos x="T4" y="T5"/>
                </a:cxn>
                <a:cxn ang="0">
                  <a:pos x="T6" y="T7"/>
                </a:cxn>
                <a:cxn ang="0">
                  <a:pos x="T8" y="T9"/>
                </a:cxn>
              </a:cxnLst>
              <a:rect l="0" t="0" r="r" b="b"/>
              <a:pathLst>
                <a:path w="8" h="3">
                  <a:moveTo>
                    <a:pt x="8" y="0"/>
                  </a:moveTo>
                  <a:lnTo>
                    <a:pt x="2" y="1"/>
                  </a:lnTo>
                  <a:lnTo>
                    <a:pt x="0" y="2"/>
                  </a:lnTo>
                  <a:lnTo>
                    <a:pt x="8" y="3"/>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4" name="Freeform 441">
              <a:extLst>
                <a:ext uri="{FF2B5EF4-FFF2-40B4-BE49-F238E27FC236}">
                  <a16:creationId xmlns:a16="http://schemas.microsoft.com/office/drawing/2014/main" id="{58B4CBDF-1FFF-4D2E-93C7-EF6FDCB82198}"/>
                </a:ext>
              </a:extLst>
            </p:cNvPr>
            <p:cNvSpPr>
              <a:spLocks/>
            </p:cNvSpPr>
            <p:nvPr/>
          </p:nvSpPr>
          <p:spPr bwMode="gray">
            <a:xfrm>
              <a:off x="5556759" y="2611200"/>
              <a:ext cx="49440" cy="27112"/>
            </a:xfrm>
            <a:custGeom>
              <a:avLst/>
              <a:gdLst>
                <a:gd name="T0" fmla="*/ 50 w 95"/>
                <a:gd name="T1" fmla="*/ 38 h 51"/>
                <a:gd name="T2" fmla="*/ 88 w 95"/>
                <a:gd name="T3" fmla="*/ 17 h 51"/>
                <a:gd name="T4" fmla="*/ 70 w 95"/>
                <a:gd name="T5" fmla="*/ 12 h 51"/>
                <a:gd name="T6" fmla="*/ 70 w 95"/>
                <a:gd name="T7" fmla="*/ 0 h 51"/>
                <a:gd name="T8" fmla="*/ 44 w 95"/>
                <a:gd name="T9" fmla="*/ 3 h 51"/>
                <a:gd name="T10" fmla="*/ 25 w 95"/>
                <a:gd name="T11" fmla="*/ 13 h 51"/>
                <a:gd name="T12" fmla="*/ 1 w 95"/>
                <a:gd name="T13" fmla="*/ 31 h 51"/>
                <a:gd name="T14" fmla="*/ 50 w 95"/>
                <a:gd name="T15" fmla="*/ 3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1">
                  <a:moveTo>
                    <a:pt x="50" y="38"/>
                  </a:moveTo>
                  <a:cubicBezTo>
                    <a:pt x="80" y="31"/>
                    <a:pt x="95" y="21"/>
                    <a:pt x="88" y="17"/>
                  </a:cubicBezTo>
                  <a:cubicBezTo>
                    <a:pt x="81" y="12"/>
                    <a:pt x="70" y="12"/>
                    <a:pt x="70" y="12"/>
                  </a:cubicBezTo>
                  <a:cubicBezTo>
                    <a:pt x="70" y="0"/>
                    <a:pt x="70" y="0"/>
                    <a:pt x="70" y="0"/>
                  </a:cubicBezTo>
                  <a:cubicBezTo>
                    <a:pt x="70" y="0"/>
                    <a:pt x="59" y="0"/>
                    <a:pt x="44" y="3"/>
                  </a:cubicBezTo>
                  <a:cubicBezTo>
                    <a:pt x="29" y="2"/>
                    <a:pt x="25" y="13"/>
                    <a:pt x="25" y="13"/>
                  </a:cubicBezTo>
                  <a:cubicBezTo>
                    <a:pt x="25" y="13"/>
                    <a:pt x="2" y="20"/>
                    <a:pt x="1" y="31"/>
                  </a:cubicBezTo>
                  <a:cubicBezTo>
                    <a:pt x="0" y="51"/>
                    <a:pt x="23" y="40"/>
                    <a:pt x="50" y="3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5" name="Freeform 442">
              <a:extLst>
                <a:ext uri="{FF2B5EF4-FFF2-40B4-BE49-F238E27FC236}">
                  <a16:creationId xmlns:a16="http://schemas.microsoft.com/office/drawing/2014/main" id="{5FAEC199-5BD7-454A-9440-952F8104E4F0}"/>
                </a:ext>
              </a:extLst>
            </p:cNvPr>
            <p:cNvSpPr>
              <a:spLocks/>
            </p:cNvSpPr>
            <p:nvPr/>
          </p:nvSpPr>
          <p:spPr bwMode="gray">
            <a:xfrm>
              <a:off x="5931538" y="1974871"/>
              <a:ext cx="78146" cy="84525"/>
            </a:xfrm>
            <a:custGeom>
              <a:avLst/>
              <a:gdLst>
                <a:gd name="T0" fmla="*/ 110 w 148"/>
                <a:gd name="T1" fmla="*/ 56 h 159"/>
                <a:gd name="T2" fmla="*/ 94 w 148"/>
                <a:gd name="T3" fmla="*/ 59 h 159"/>
                <a:gd name="T4" fmla="*/ 66 w 148"/>
                <a:gd name="T5" fmla="*/ 100 h 159"/>
                <a:gd name="T6" fmla="*/ 91 w 148"/>
                <a:gd name="T7" fmla="*/ 44 h 159"/>
                <a:gd name="T8" fmla="*/ 84 w 148"/>
                <a:gd name="T9" fmla="*/ 40 h 159"/>
                <a:gd name="T10" fmla="*/ 74 w 148"/>
                <a:gd name="T11" fmla="*/ 9 h 159"/>
                <a:gd name="T12" fmla="*/ 54 w 148"/>
                <a:gd name="T13" fmla="*/ 42 h 159"/>
                <a:gd name="T14" fmla="*/ 47 w 148"/>
                <a:gd name="T15" fmla="*/ 46 h 159"/>
                <a:gd name="T16" fmla="*/ 49 w 148"/>
                <a:gd name="T17" fmla="*/ 84 h 159"/>
                <a:gd name="T18" fmla="*/ 21 w 148"/>
                <a:gd name="T19" fmla="*/ 102 h 159"/>
                <a:gd name="T20" fmla="*/ 24 w 148"/>
                <a:gd name="T21" fmla="*/ 117 h 159"/>
                <a:gd name="T22" fmla="*/ 0 w 148"/>
                <a:gd name="T23" fmla="*/ 158 h 159"/>
                <a:gd name="T24" fmla="*/ 11 w 148"/>
                <a:gd name="T25" fmla="*/ 159 h 159"/>
                <a:gd name="T26" fmla="*/ 47 w 148"/>
                <a:gd name="T27" fmla="*/ 126 h 159"/>
                <a:gd name="T28" fmla="*/ 34 w 148"/>
                <a:gd name="T29" fmla="*/ 144 h 159"/>
                <a:gd name="T30" fmla="*/ 57 w 148"/>
                <a:gd name="T31" fmla="*/ 149 h 159"/>
                <a:gd name="T32" fmla="*/ 65 w 148"/>
                <a:gd name="T33" fmla="*/ 131 h 159"/>
                <a:gd name="T34" fmla="*/ 76 w 148"/>
                <a:gd name="T35" fmla="*/ 139 h 159"/>
                <a:gd name="T36" fmla="*/ 100 w 148"/>
                <a:gd name="T37" fmla="*/ 98 h 159"/>
                <a:gd name="T38" fmla="*/ 127 w 148"/>
                <a:gd name="T39" fmla="*/ 91 h 159"/>
                <a:gd name="T40" fmla="*/ 143 w 148"/>
                <a:gd name="T41" fmla="*/ 58 h 159"/>
                <a:gd name="T42" fmla="*/ 111 w 148"/>
                <a:gd name="T43" fmla="*/ 22 h 159"/>
                <a:gd name="T44" fmla="*/ 96 w 148"/>
                <a:gd name="T45" fmla="*/ 36 h 159"/>
                <a:gd name="T46" fmla="*/ 110 w 148"/>
                <a:gd name="T47"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59">
                  <a:moveTo>
                    <a:pt x="110" y="56"/>
                  </a:moveTo>
                  <a:cubicBezTo>
                    <a:pt x="94" y="59"/>
                    <a:pt x="94" y="59"/>
                    <a:pt x="94" y="59"/>
                  </a:cubicBezTo>
                  <a:cubicBezTo>
                    <a:pt x="66" y="100"/>
                    <a:pt x="66" y="100"/>
                    <a:pt x="66" y="100"/>
                  </a:cubicBezTo>
                  <a:cubicBezTo>
                    <a:pt x="91" y="44"/>
                    <a:pt x="91" y="44"/>
                    <a:pt x="91" y="44"/>
                  </a:cubicBezTo>
                  <a:cubicBezTo>
                    <a:pt x="84" y="40"/>
                    <a:pt x="84" y="40"/>
                    <a:pt x="84" y="40"/>
                  </a:cubicBezTo>
                  <a:cubicBezTo>
                    <a:pt x="84" y="40"/>
                    <a:pt x="89" y="17"/>
                    <a:pt x="74" y="9"/>
                  </a:cubicBezTo>
                  <a:cubicBezTo>
                    <a:pt x="56" y="0"/>
                    <a:pt x="54" y="42"/>
                    <a:pt x="54" y="42"/>
                  </a:cubicBezTo>
                  <a:cubicBezTo>
                    <a:pt x="47" y="46"/>
                    <a:pt x="47" y="46"/>
                    <a:pt x="47" y="46"/>
                  </a:cubicBezTo>
                  <a:cubicBezTo>
                    <a:pt x="49" y="84"/>
                    <a:pt x="49" y="84"/>
                    <a:pt x="49" y="84"/>
                  </a:cubicBezTo>
                  <a:cubicBezTo>
                    <a:pt x="21" y="102"/>
                    <a:pt x="21" y="102"/>
                    <a:pt x="21" y="102"/>
                  </a:cubicBezTo>
                  <a:cubicBezTo>
                    <a:pt x="24" y="117"/>
                    <a:pt x="24" y="117"/>
                    <a:pt x="24" y="117"/>
                  </a:cubicBezTo>
                  <a:cubicBezTo>
                    <a:pt x="0" y="158"/>
                    <a:pt x="0" y="158"/>
                    <a:pt x="0" y="158"/>
                  </a:cubicBezTo>
                  <a:cubicBezTo>
                    <a:pt x="11" y="159"/>
                    <a:pt x="11" y="159"/>
                    <a:pt x="11" y="159"/>
                  </a:cubicBezTo>
                  <a:cubicBezTo>
                    <a:pt x="47" y="126"/>
                    <a:pt x="47" y="126"/>
                    <a:pt x="47" y="126"/>
                  </a:cubicBezTo>
                  <a:cubicBezTo>
                    <a:pt x="34" y="144"/>
                    <a:pt x="34" y="144"/>
                    <a:pt x="34" y="144"/>
                  </a:cubicBezTo>
                  <a:cubicBezTo>
                    <a:pt x="57" y="149"/>
                    <a:pt x="57" y="149"/>
                    <a:pt x="57" y="149"/>
                  </a:cubicBezTo>
                  <a:cubicBezTo>
                    <a:pt x="60" y="149"/>
                    <a:pt x="65" y="131"/>
                    <a:pt x="65" y="131"/>
                  </a:cubicBezTo>
                  <a:cubicBezTo>
                    <a:pt x="76" y="139"/>
                    <a:pt x="76" y="139"/>
                    <a:pt x="76" y="139"/>
                  </a:cubicBezTo>
                  <a:cubicBezTo>
                    <a:pt x="76" y="139"/>
                    <a:pt x="96" y="105"/>
                    <a:pt x="100" y="98"/>
                  </a:cubicBezTo>
                  <a:cubicBezTo>
                    <a:pt x="104" y="90"/>
                    <a:pt x="127" y="91"/>
                    <a:pt x="127" y="91"/>
                  </a:cubicBezTo>
                  <a:cubicBezTo>
                    <a:pt x="127" y="91"/>
                    <a:pt x="139" y="77"/>
                    <a:pt x="143" y="58"/>
                  </a:cubicBezTo>
                  <a:cubicBezTo>
                    <a:pt x="148" y="43"/>
                    <a:pt x="111" y="22"/>
                    <a:pt x="111" y="22"/>
                  </a:cubicBezTo>
                  <a:cubicBezTo>
                    <a:pt x="96" y="36"/>
                    <a:pt x="96" y="36"/>
                    <a:pt x="96" y="36"/>
                  </a:cubicBezTo>
                  <a:lnTo>
                    <a:pt x="110" y="5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 name="Freeform 443">
              <a:extLst>
                <a:ext uri="{FF2B5EF4-FFF2-40B4-BE49-F238E27FC236}">
                  <a16:creationId xmlns:a16="http://schemas.microsoft.com/office/drawing/2014/main" id="{D87FD940-7DC9-46D0-9676-0F0E29EF8427}"/>
                </a:ext>
              </a:extLst>
            </p:cNvPr>
            <p:cNvSpPr>
              <a:spLocks/>
            </p:cNvSpPr>
            <p:nvPr/>
          </p:nvSpPr>
          <p:spPr bwMode="gray">
            <a:xfrm>
              <a:off x="5949082" y="1927027"/>
              <a:ext cx="47844" cy="62198"/>
            </a:xfrm>
            <a:custGeom>
              <a:avLst/>
              <a:gdLst>
                <a:gd name="T0" fmla="*/ 15 w 91"/>
                <a:gd name="T1" fmla="*/ 115 h 118"/>
                <a:gd name="T2" fmla="*/ 15 w 91"/>
                <a:gd name="T3" fmla="*/ 96 h 118"/>
                <a:gd name="T4" fmla="*/ 30 w 91"/>
                <a:gd name="T5" fmla="*/ 96 h 118"/>
                <a:gd name="T6" fmla="*/ 62 w 91"/>
                <a:gd name="T7" fmla="*/ 56 h 118"/>
                <a:gd name="T8" fmla="*/ 56 w 91"/>
                <a:gd name="T9" fmla="*/ 29 h 118"/>
                <a:gd name="T10" fmla="*/ 4 w 91"/>
                <a:gd name="T11" fmla="*/ 106 h 118"/>
                <a:gd name="T12" fmla="*/ 15 w 91"/>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91" h="118">
                  <a:moveTo>
                    <a:pt x="15" y="115"/>
                  </a:moveTo>
                  <a:cubicBezTo>
                    <a:pt x="15" y="96"/>
                    <a:pt x="15" y="96"/>
                    <a:pt x="15" y="96"/>
                  </a:cubicBezTo>
                  <a:cubicBezTo>
                    <a:pt x="30" y="96"/>
                    <a:pt x="30" y="96"/>
                    <a:pt x="30" y="96"/>
                  </a:cubicBezTo>
                  <a:cubicBezTo>
                    <a:pt x="62" y="56"/>
                    <a:pt x="62" y="56"/>
                    <a:pt x="62" y="56"/>
                  </a:cubicBezTo>
                  <a:cubicBezTo>
                    <a:pt x="62" y="56"/>
                    <a:pt x="91" y="0"/>
                    <a:pt x="56" y="29"/>
                  </a:cubicBezTo>
                  <a:cubicBezTo>
                    <a:pt x="21" y="54"/>
                    <a:pt x="0" y="95"/>
                    <a:pt x="4" y="106"/>
                  </a:cubicBezTo>
                  <a:cubicBezTo>
                    <a:pt x="7" y="118"/>
                    <a:pt x="15" y="115"/>
                    <a:pt x="15" y="1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7" name="Freeform 444">
              <a:extLst>
                <a:ext uri="{FF2B5EF4-FFF2-40B4-BE49-F238E27FC236}">
                  <a16:creationId xmlns:a16="http://schemas.microsoft.com/office/drawing/2014/main" id="{D7D31E3E-FB07-49B1-9257-F7D980516A17}"/>
                </a:ext>
              </a:extLst>
            </p:cNvPr>
            <p:cNvSpPr>
              <a:spLocks/>
            </p:cNvSpPr>
            <p:nvPr/>
          </p:nvSpPr>
          <p:spPr bwMode="gray">
            <a:xfrm>
              <a:off x="5516888" y="2663828"/>
              <a:ext cx="7975" cy="7975"/>
            </a:xfrm>
            <a:custGeom>
              <a:avLst/>
              <a:gdLst>
                <a:gd name="T0" fmla="*/ 3 w 5"/>
                <a:gd name="T1" fmla="*/ 0 h 5"/>
                <a:gd name="T2" fmla="*/ 0 w 5"/>
                <a:gd name="T3" fmla="*/ 5 h 5"/>
                <a:gd name="T4" fmla="*/ 5 w 5"/>
                <a:gd name="T5" fmla="*/ 4 h 5"/>
                <a:gd name="T6" fmla="*/ 3 w 5"/>
                <a:gd name="T7" fmla="*/ 0 h 5"/>
              </a:gdLst>
              <a:ahLst/>
              <a:cxnLst>
                <a:cxn ang="0">
                  <a:pos x="T0" y="T1"/>
                </a:cxn>
                <a:cxn ang="0">
                  <a:pos x="T2" y="T3"/>
                </a:cxn>
                <a:cxn ang="0">
                  <a:pos x="T4" y="T5"/>
                </a:cxn>
                <a:cxn ang="0">
                  <a:pos x="T6" y="T7"/>
                </a:cxn>
              </a:cxnLst>
              <a:rect l="0" t="0" r="r" b="b"/>
              <a:pathLst>
                <a:path w="5" h="5">
                  <a:moveTo>
                    <a:pt x="3" y="0"/>
                  </a:moveTo>
                  <a:lnTo>
                    <a:pt x="0" y="5"/>
                  </a:lnTo>
                  <a:lnTo>
                    <a:pt x="5"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8" name="Freeform 445">
              <a:extLst>
                <a:ext uri="{FF2B5EF4-FFF2-40B4-BE49-F238E27FC236}">
                  <a16:creationId xmlns:a16="http://schemas.microsoft.com/office/drawing/2014/main" id="{4E59E0E6-2EC3-4071-998D-E3D186B50087}"/>
                </a:ext>
              </a:extLst>
            </p:cNvPr>
            <p:cNvSpPr>
              <a:spLocks/>
            </p:cNvSpPr>
            <p:nvPr/>
          </p:nvSpPr>
          <p:spPr bwMode="gray">
            <a:xfrm>
              <a:off x="5548785" y="2654259"/>
              <a:ext cx="14354" cy="14354"/>
            </a:xfrm>
            <a:custGeom>
              <a:avLst/>
              <a:gdLst>
                <a:gd name="T0" fmla="*/ 5 w 9"/>
                <a:gd name="T1" fmla="*/ 9 h 9"/>
                <a:gd name="T2" fmla="*/ 9 w 9"/>
                <a:gd name="T3" fmla="*/ 6 h 9"/>
                <a:gd name="T4" fmla="*/ 7 w 9"/>
                <a:gd name="T5" fmla="*/ 1 h 9"/>
                <a:gd name="T6" fmla="*/ 5 w 9"/>
                <a:gd name="T7" fmla="*/ 2 h 9"/>
                <a:gd name="T8" fmla="*/ 2 w 9"/>
                <a:gd name="T9" fmla="*/ 0 h 9"/>
                <a:gd name="T10" fmla="*/ 0 w 9"/>
                <a:gd name="T11" fmla="*/ 1 h 9"/>
                <a:gd name="T12" fmla="*/ 5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5" y="9"/>
                  </a:moveTo>
                  <a:lnTo>
                    <a:pt x="9" y="6"/>
                  </a:lnTo>
                  <a:lnTo>
                    <a:pt x="7" y="1"/>
                  </a:lnTo>
                  <a:lnTo>
                    <a:pt x="5" y="2"/>
                  </a:lnTo>
                  <a:lnTo>
                    <a:pt x="2" y="0"/>
                  </a:lnTo>
                  <a:lnTo>
                    <a:pt x="0" y="1"/>
                  </a:lnTo>
                  <a:lnTo>
                    <a:pt x="5"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9" name="Freeform 446">
              <a:extLst>
                <a:ext uri="{FF2B5EF4-FFF2-40B4-BE49-F238E27FC236}">
                  <a16:creationId xmlns:a16="http://schemas.microsoft.com/office/drawing/2014/main" id="{DED8651F-C374-4FEA-AAFD-D2F2078BB4D9}"/>
                </a:ext>
              </a:extLst>
            </p:cNvPr>
            <p:cNvSpPr>
              <a:spLocks/>
            </p:cNvSpPr>
            <p:nvPr/>
          </p:nvSpPr>
          <p:spPr bwMode="gray">
            <a:xfrm>
              <a:off x="5309563" y="1671857"/>
              <a:ext cx="1323691" cy="1617136"/>
            </a:xfrm>
            <a:custGeom>
              <a:avLst/>
              <a:gdLst>
                <a:gd name="T0" fmla="*/ 916 w 2502"/>
                <a:gd name="T1" fmla="*/ 2303 h 3059"/>
                <a:gd name="T2" fmla="*/ 1108 w 2502"/>
                <a:gd name="T3" fmla="*/ 1471 h 3059"/>
                <a:gd name="T4" fmla="*/ 1383 w 2502"/>
                <a:gd name="T5" fmla="*/ 773 h 3059"/>
                <a:gd name="T6" fmla="*/ 1748 w 2502"/>
                <a:gd name="T7" fmla="*/ 488 h 3059"/>
                <a:gd name="T8" fmla="*/ 2120 w 2502"/>
                <a:gd name="T9" fmla="*/ 280 h 3059"/>
                <a:gd name="T10" fmla="*/ 2490 w 2502"/>
                <a:gd name="T11" fmla="*/ 301 h 3059"/>
                <a:gd name="T12" fmla="*/ 2377 w 2502"/>
                <a:gd name="T13" fmla="*/ 300 h 3059"/>
                <a:gd name="T14" fmla="*/ 2461 w 2502"/>
                <a:gd name="T15" fmla="*/ 120 h 3059"/>
                <a:gd name="T16" fmla="*/ 2257 w 2502"/>
                <a:gd name="T17" fmla="*/ 141 h 3059"/>
                <a:gd name="T18" fmla="*/ 2223 w 2502"/>
                <a:gd name="T19" fmla="*/ 67 h 3059"/>
                <a:gd name="T20" fmla="*/ 2132 w 2502"/>
                <a:gd name="T21" fmla="*/ 93 h 3059"/>
                <a:gd name="T22" fmla="*/ 2044 w 2502"/>
                <a:gd name="T23" fmla="*/ 154 h 3059"/>
                <a:gd name="T24" fmla="*/ 1984 w 2502"/>
                <a:gd name="T25" fmla="*/ 71 h 3059"/>
                <a:gd name="T26" fmla="*/ 1907 w 2502"/>
                <a:gd name="T27" fmla="*/ 124 h 3059"/>
                <a:gd name="T28" fmla="*/ 1876 w 2502"/>
                <a:gd name="T29" fmla="*/ 306 h 3059"/>
                <a:gd name="T30" fmla="*/ 1700 w 2502"/>
                <a:gd name="T31" fmla="*/ 298 h 3059"/>
                <a:gd name="T32" fmla="*/ 1683 w 2502"/>
                <a:gd name="T33" fmla="*/ 355 h 3059"/>
                <a:gd name="T34" fmla="*/ 1616 w 2502"/>
                <a:gd name="T35" fmla="*/ 432 h 3059"/>
                <a:gd name="T36" fmla="*/ 1510 w 2502"/>
                <a:gd name="T37" fmla="*/ 442 h 3059"/>
                <a:gd name="T38" fmla="*/ 1445 w 2502"/>
                <a:gd name="T39" fmla="*/ 485 h 3059"/>
                <a:gd name="T40" fmla="*/ 1363 w 2502"/>
                <a:gd name="T41" fmla="*/ 642 h 3059"/>
                <a:gd name="T42" fmla="*/ 1379 w 2502"/>
                <a:gd name="T43" fmla="*/ 703 h 3059"/>
                <a:gd name="T44" fmla="*/ 1283 w 2502"/>
                <a:gd name="T45" fmla="*/ 749 h 3059"/>
                <a:gd name="T46" fmla="*/ 1209 w 2502"/>
                <a:gd name="T47" fmla="*/ 806 h 3059"/>
                <a:gd name="T48" fmla="*/ 1167 w 2502"/>
                <a:gd name="T49" fmla="*/ 839 h 3059"/>
                <a:gd name="T50" fmla="*/ 1226 w 2502"/>
                <a:gd name="T51" fmla="*/ 937 h 3059"/>
                <a:gd name="T52" fmla="*/ 1220 w 2502"/>
                <a:gd name="T53" fmla="*/ 975 h 3059"/>
                <a:gd name="T54" fmla="*/ 1020 w 2502"/>
                <a:gd name="T55" fmla="*/ 1096 h 3059"/>
                <a:gd name="T56" fmla="*/ 995 w 2502"/>
                <a:gd name="T57" fmla="*/ 1159 h 3059"/>
                <a:gd name="T58" fmla="*/ 999 w 2502"/>
                <a:gd name="T59" fmla="*/ 1221 h 3059"/>
                <a:gd name="T60" fmla="*/ 895 w 2502"/>
                <a:gd name="T61" fmla="*/ 1384 h 3059"/>
                <a:gd name="T62" fmla="*/ 906 w 2502"/>
                <a:gd name="T63" fmla="*/ 1473 h 3059"/>
                <a:gd name="T64" fmla="*/ 785 w 2502"/>
                <a:gd name="T65" fmla="*/ 1563 h 3059"/>
                <a:gd name="T66" fmla="*/ 651 w 2502"/>
                <a:gd name="T67" fmla="*/ 1709 h 3059"/>
                <a:gd name="T68" fmla="*/ 786 w 2502"/>
                <a:gd name="T69" fmla="*/ 1704 h 3059"/>
                <a:gd name="T70" fmla="*/ 622 w 2502"/>
                <a:gd name="T71" fmla="*/ 1780 h 3059"/>
                <a:gd name="T72" fmla="*/ 488 w 2502"/>
                <a:gd name="T73" fmla="*/ 1847 h 3059"/>
                <a:gd name="T74" fmla="*/ 433 w 2502"/>
                <a:gd name="T75" fmla="*/ 1894 h 3059"/>
                <a:gd name="T76" fmla="*/ 339 w 2502"/>
                <a:gd name="T77" fmla="*/ 1908 h 3059"/>
                <a:gd name="T78" fmla="*/ 376 w 2502"/>
                <a:gd name="T79" fmla="*/ 2013 h 3059"/>
                <a:gd name="T80" fmla="*/ 324 w 2502"/>
                <a:gd name="T81" fmla="*/ 2072 h 3059"/>
                <a:gd name="T82" fmla="*/ 234 w 2502"/>
                <a:gd name="T83" fmla="*/ 2079 h 3059"/>
                <a:gd name="T84" fmla="*/ 128 w 2502"/>
                <a:gd name="T85" fmla="*/ 2105 h 3059"/>
                <a:gd name="T86" fmla="*/ 241 w 2502"/>
                <a:gd name="T87" fmla="*/ 2168 h 3059"/>
                <a:gd name="T88" fmla="*/ 66 w 2502"/>
                <a:gd name="T89" fmla="*/ 2228 h 3059"/>
                <a:gd name="T90" fmla="*/ 174 w 2502"/>
                <a:gd name="T91" fmla="*/ 2318 h 3059"/>
                <a:gd name="T92" fmla="*/ 331 w 2502"/>
                <a:gd name="T93" fmla="*/ 2260 h 3059"/>
                <a:gd name="T94" fmla="*/ 247 w 2502"/>
                <a:gd name="T95" fmla="*/ 2378 h 3059"/>
                <a:gd name="T96" fmla="*/ 35 w 2502"/>
                <a:gd name="T97" fmla="*/ 2341 h 3059"/>
                <a:gd name="T98" fmla="*/ 96 w 2502"/>
                <a:gd name="T99" fmla="*/ 2474 h 3059"/>
                <a:gd name="T100" fmla="*/ 77 w 2502"/>
                <a:gd name="T101" fmla="*/ 2573 h 3059"/>
                <a:gd name="T102" fmla="*/ 203 w 2502"/>
                <a:gd name="T103" fmla="*/ 2506 h 3059"/>
                <a:gd name="T104" fmla="*/ 107 w 2502"/>
                <a:gd name="T105" fmla="*/ 2639 h 3059"/>
                <a:gd name="T106" fmla="*/ 9 w 2502"/>
                <a:gd name="T107" fmla="*/ 2738 h 3059"/>
                <a:gd name="T108" fmla="*/ 100 w 2502"/>
                <a:gd name="T109" fmla="*/ 2708 h 3059"/>
                <a:gd name="T110" fmla="*/ 106 w 2502"/>
                <a:gd name="T111" fmla="*/ 2750 h 3059"/>
                <a:gd name="T112" fmla="*/ 29 w 2502"/>
                <a:gd name="T113" fmla="*/ 2804 h 3059"/>
                <a:gd name="T114" fmla="*/ 179 w 2502"/>
                <a:gd name="T115" fmla="*/ 3033 h 3059"/>
                <a:gd name="T116" fmla="*/ 507 w 2502"/>
                <a:gd name="T117" fmla="*/ 2823 h 3059"/>
                <a:gd name="T118" fmla="*/ 618 w 2502"/>
                <a:gd name="T119" fmla="*/ 2694 h 3059"/>
                <a:gd name="T120" fmla="*/ 701 w 2502"/>
                <a:gd name="T121" fmla="*/ 2825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2" h="3059">
                  <a:moveTo>
                    <a:pt x="734" y="2845"/>
                  </a:moveTo>
                  <a:cubicBezTo>
                    <a:pt x="737" y="2864"/>
                    <a:pt x="724" y="2894"/>
                    <a:pt x="739" y="2895"/>
                  </a:cubicBezTo>
                  <a:cubicBezTo>
                    <a:pt x="754" y="2896"/>
                    <a:pt x="759" y="2877"/>
                    <a:pt x="767" y="2851"/>
                  </a:cubicBezTo>
                  <a:cubicBezTo>
                    <a:pt x="776" y="2828"/>
                    <a:pt x="789" y="2798"/>
                    <a:pt x="789" y="2798"/>
                  </a:cubicBezTo>
                  <a:cubicBezTo>
                    <a:pt x="789" y="2798"/>
                    <a:pt x="762" y="2732"/>
                    <a:pt x="773" y="2725"/>
                  </a:cubicBezTo>
                  <a:cubicBezTo>
                    <a:pt x="781" y="2714"/>
                    <a:pt x="800" y="2718"/>
                    <a:pt x="800" y="2703"/>
                  </a:cubicBezTo>
                  <a:cubicBezTo>
                    <a:pt x="805" y="2684"/>
                    <a:pt x="783" y="2679"/>
                    <a:pt x="798" y="2669"/>
                  </a:cubicBezTo>
                  <a:cubicBezTo>
                    <a:pt x="814" y="2658"/>
                    <a:pt x="850" y="2679"/>
                    <a:pt x="867" y="2637"/>
                  </a:cubicBezTo>
                  <a:cubicBezTo>
                    <a:pt x="880" y="2592"/>
                    <a:pt x="866" y="2580"/>
                    <a:pt x="870" y="2565"/>
                  </a:cubicBezTo>
                  <a:cubicBezTo>
                    <a:pt x="875" y="2550"/>
                    <a:pt x="904" y="2563"/>
                    <a:pt x="894" y="2535"/>
                  </a:cubicBezTo>
                  <a:cubicBezTo>
                    <a:pt x="888" y="2508"/>
                    <a:pt x="868" y="2458"/>
                    <a:pt x="868" y="2458"/>
                  </a:cubicBezTo>
                  <a:cubicBezTo>
                    <a:pt x="862" y="2427"/>
                    <a:pt x="862" y="2427"/>
                    <a:pt x="862" y="2427"/>
                  </a:cubicBezTo>
                  <a:cubicBezTo>
                    <a:pt x="848" y="2403"/>
                    <a:pt x="848" y="2403"/>
                    <a:pt x="848" y="2403"/>
                  </a:cubicBezTo>
                  <a:cubicBezTo>
                    <a:pt x="878" y="2393"/>
                    <a:pt x="878" y="2393"/>
                    <a:pt x="878" y="2393"/>
                  </a:cubicBezTo>
                  <a:cubicBezTo>
                    <a:pt x="878" y="2393"/>
                    <a:pt x="907" y="2417"/>
                    <a:pt x="916" y="2376"/>
                  </a:cubicBezTo>
                  <a:cubicBezTo>
                    <a:pt x="930" y="2334"/>
                    <a:pt x="927" y="2319"/>
                    <a:pt x="916" y="2303"/>
                  </a:cubicBezTo>
                  <a:cubicBezTo>
                    <a:pt x="902" y="2291"/>
                    <a:pt x="884" y="2279"/>
                    <a:pt x="884" y="2279"/>
                  </a:cubicBezTo>
                  <a:cubicBezTo>
                    <a:pt x="851" y="2243"/>
                    <a:pt x="851" y="2243"/>
                    <a:pt x="851" y="2243"/>
                  </a:cubicBezTo>
                  <a:cubicBezTo>
                    <a:pt x="876" y="2118"/>
                    <a:pt x="876" y="2118"/>
                    <a:pt x="876" y="2118"/>
                  </a:cubicBezTo>
                  <a:cubicBezTo>
                    <a:pt x="853" y="2036"/>
                    <a:pt x="853" y="2036"/>
                    <a:pt x="853" y="2036"/>
                  </a:cubicBezTo>
                  <a:cubicBezTo>
                    <a:pt x="866" y="2006"/>
                    <a:pt x="866" y="2006"/>
                    <a:pt x="866" y="2006"/>
                  </a:cubicBezTo>
                  <a:cubicBezTo>
                    <a:pt x="857" y="1968"/>
                    <a:pt x="857" y="1968"/>
                    <a:pt x="857" y="1968"/>
                  </a:cubicBezTo>
                  <a:cubicBezTo>
                    <a:pt x="873" y="1945"/>
                    <a:pt x="873" y="1945"/>
                    <a:pt x="873" y="1945"/>
                  </a:cubicBezTo>
                  <a:cubicBezTo>
                    <a:pt x="849" y="1879"/>
                    <a:pt x="849" y="1879"/>
                    <a:pt x="849" y="1879"/>
                  </a:cubicBezTo>
                  <a:cubicBezTo>
                    <a:pt x="881" y="1839"/>
                    <a:pt x="881" y="1839"/>
                    <a:pt x="881" y="1839"/>
                  </a:cubicBezTo>
                  <a:cubicBezTo>
                    <a:pt x="871" y="1808"/>
                    <a:pt x="871" y="1808"/>
                    <a:pt x="871" y="1808"/>
                  </a:cubicBezTo>
                  <a:cubicBezTo>
                    <a:pt x="871" y="1808"/>
                    <a:pt x="917" y="1710"/>
                    <a:pt x="959" y="1701"/>
                  </a:cubicBezTo>
                  <a:cubicBezTo>
                    <a:pt x="997" y="1691"/>
                    <a:pt x="1063" y="1717"/>
                    <a:pt x="1063" y="1717"/>
                  </a:cubicBezTo>
                  <a:cubicBezTo>
                    <a:pt x="1083" y="1672"/>
                    <a:pt x="1083" y="1672"/>
                    <a:pt x="1083" y="1672"/>
                  </a:cubicBezTo>
                  <a:cubicBezTo>
                    <a:pt x="1082" y="1619"/>
                    <a:pt x="1082" y="1619"/>
                    <a:pt x="1082" y="1619"/>
                  </a:cubicBezTo>
                  <a:cubicBezTo>
                    <a:pt x="1035" y="1582"/>
                    <a:pt x="1035" y="1582"/>
                    <a:pt x="1035" y="1582"/>
                  </a:cubicBezTo>
                  <a:cubicBezTo>
                    <a:pt x="1108" y="1471"/>
                    <a:pt x="1108" y="1471"/>
                    <a:pt x="1108" y="1471"/>
                  </a:cubicBezTo>
                  <a:cubicBezTo>
                    <a:pt x="1113" y="1437"/>
                    <a:pt x="1113" y="1437"/>
                    <a:pt x="1113" y="1437"/>
                  </a:cubicBezTo>
                  <a:cubicBezTo>
                    <a:pt x="1129" y="1418"/>
                    <a:pt x="1129" y="1418"/>
                    <a:pt x="1129" y="1418"/>
                  </a:cubicBezTo>
                  <a:cubicBezTo>
                    <a:pt x="1128" y="1346"/>
                    <a:pt x="1128" y="1346"/>
                    <a:pt x="1128" y="1346"/>
                  </a:cubicBezTo>
                  <a:cubicBezTo>
                    <a:pt x="1138" y="1304"/>
                    <a:pt x="1138" y="1304"/>
                    <a:pt x="1138" y="1304"/>
                  </a:cubicBezTo>
                  <a:cubicBezTo>
                    <a:pt x="1126" y="1231"/>
                    <a:pt x="1126" y="1231"/>
                    <a:pt x="1126" y="1231"/>
                  </a:cubicBezTo>
                  <a:cubicBezTo>
                    <a:pt x="1171" y="1225"/>
                    <a:pt x="1171" y="1225"/>
                    <a:pt x="1171" y="1225"/>
                  </a:cubicBezTo>
                  <a:cubicBezTo>
                    <a:pt x="1218" y="1193"/>
                    <a:pt x="1218" y="1193"/>
                    <a:pt x="1218" y="1193"/>
                  </a:cubicBezTo>
                  <a:cubicBezTo>
                    <a:pt x="1209" y="1147"/>
                    <a:pt x="1209" y="1147"/>
                    <a:pt x="1209" y="1147"/>
                  </a:cubicBezTo>
                  <a:cubicBezTo>
                    <a:pt x="1209" y="1147"/>
                    <a:pt x="1227" y="1144"/>
                    <a:pt x="1236" y="1121"/>
                  </a:cubicBezTo>
                  <a:cubicBezTo>
                    <a:pt x="1244" y="1099"/>
                    <a:pt x="1238" y="1079"/>
                    <a:pt x="1261" y="1057"/>
                  </a:cubicBezTo>
                  <a:cubicBezTo>
                    <a:pt x="1289" y="1032"/>
                    <a:pt x="1311" y="1025"/>
                    <a:pt x="1305" y="1002"/>
                  </a:cubicBezTo>
                  <a:cubicBezTo>
                    <a:pt x="1302" y="975"/>
                    <a:pt x="1278" y="936"/>
                    <a:pt x="1278" y="936"/>
                  </a:cubicBezTo>
                  <a:cubicBezTo>
                    <a:pt x="1279" y="909"/>
                    <a:pt x="1279" y="909"/>
                    <a:pt x="1279" y="909"/>
                  </a:cubicBezTo>
                  <a:cubicBezTo>
                    <a:pt x="1279" y="909"/>
                    <a:pt x="1309" y="918"/>
                    <a:pt x="1313" y="899"/>
                  </a:cubicBezTo>
                  <a:cubicBezTo>
                    <a:pt x="1314" y="884"/>
                    <a:pt x="1332" y="824"/>
                    <a:pt x="1332" y="824"/>
                  </a:cubicBezTo>
                  <a:cubicBezTo>
                    <a:pt x="1383" y="773"/>
                    <a:pt x="1383" y="773"/>
                    <a:pt x="1383" y="773"/>
                  </a:cubicBezTo>
                  <a:cubicBezTo>
                    <a:pt x="1438" y="802"/>
                    <a:pt x="1438" y="802"/>
                    <a:pt x="1438" y="802"/>
                  </a:cubicBezTo>
                  <a:cubicBezTo>
                    <a:pt x="1438" y="802"/>
                    <a:pt x="1451" y="764"/>
                    <a:pt x="1455" y="745"/>
                  </a:cubicBezTo>
                  <a:cubicBezTo>
                    <a:pt x="1460" y="726"/>
                    <a:pt x="1455" y="673"/>
                    <a:pt x="1455" y="673"/>
                  </a:cubicBezTo>
                  <a:cubicBezTo>
                    <a:pt x="1482" y="659"/>
                    <a:pt x="1482" y="659"/>
                    <a:pt x="1482" y="659"/>
                  </a:cubicBezTo>
                  <a:cubicBezTo>
                    <a:pt x="1496" y="675"/>
                    <a:pt x="1496" y="675"/>
                    <a:pt x="1496" y="675"/>
                  </a:cubicBezTo>
                  <a:cubicBezTo>
                    <a:pt x="1537" y="669"/>
                    <a:pt x="1537" y="669"/>
                    <a:pt x="1537" y="669"/>
                  </a:cubicBezTo>
                  <a:cubicBezTo>
                    <a:pt x="1614" y="707"/>
                    <a:pt x="1614" y="707"/>
                    <a:pt x="1614" y="707"/>
                  </a:cubicBezTo>
                  <a:cubicBezTo>
                    <a:pt x="1638" y="674"/>
                    <a:pt x="1638" y="674"/>
                    <a:pt x="1638" y="674"/>
                  </a:cubicBezTo>
                  <a:cubicBezTo>
                    <a:pt x="1613" y="657"/>
                    <a:pt x="1613" y="657"/>
                    <a:pt x="1613" y="657"/>
                  </a:cubicBezTo>
                  <a:cubicBezTo>
                    <a:pt x="1613" y="657"/>
                    <a:pt x="1640" y="624"/>
                    <a:pt x="1638" y="597"/>
                  </a:cubicBezTo>
                  <a:cubicBezTo>
                    <a:pt x="1635" y="574"/>
                    <a:pt x="1614" y="543"/>
                    <a:pt x="1614" y="543"/>
                  </a:cubicBezTo>
                  <a:cubicBezTo>
                    <a:pt x="1656" y="537"/>
                    <a:pt x="1656" y="537"/>
                    <a:pt x="1656" y="537"/>
                  </a:cubicBezTo>
                  <a:cubicBezTo>
                    <a:pt x="1664" y="526"/>
                    <a:pt x="1664" y="526"/>
                    <a:pt x="1664" y="526"/>
                  </a:cubicBezTo>
                  <a:cubicBezTo>
                    <a:pt x="1664" y="526"/>
                    <a:pt x="1693" y="546"/>
                    <a:pt x="1700" y="539"/>
                  </a:cubicBezTo>
                  <a:cubicBezTo>
                    <a:pt x="1704" y="532"/>
                    <a:pt x="1679" y="507"/>
                    <a:pt x="1699" y="493"/>
                  </a:cubicBezTo>
                  <a:cubicBezTo>
                    <a:pt x="1715" y="475"/>
                    <a:pt x="1748" y="488"/>
                    <a:pt x="1748" y="488"/>
                  </a:cubicBezTo>
                  <a:cubicBezTo>
                    <a:pt x="1748" y="488"/>
                    <a:pt x="1768" y="523"/>
                    <a:pt x="1786" y="543"/>
                  </a:cubicBezTo>
                  <a:cubicBezTo>
                    <a:pt x="1808" y="567"/>
                    <a:pt x="1814" y="598"/>
                    <a:pt x="1814" y="598"/>
                  </a:cubicBezTo>
                  <a:cubicBezTo>
                    <a:pt x="1833" y="595"/>
                    <a:pt x="1833" y="595"/>
                    <a:pt x="1833" y="595"/>
                  </a:cubicBezTo>
                  <a:cubicBezTo>
                    <a:pt x="1870" y="597"/>
                    <a:pt x="1870" y="597"/>
                    <a:pt x="1870" y="597"/>
                  </a:cubicBezTo>
                  <a:cubicBezTo>
                    <a:pt x="1895" y="613"/>
                    <a:pt x="1895" y="613"/>
                    <a:pt x="1895" y="613"/>
                  </a:cubicBezTo>
                  <a:cubicBezTo>
                    <a:pt x="1926" y="592"/>
                    <a:pt x="1926" y="592"/>
                    <a:pt x="1926" y="592"/>
                  </a:cubicBezTo>
                  <a:cubicBezTo>
                    <a:pt x="1926" y="592"/>
                    <a:pt x="1935" y="566"/>
                    <a:pt x="1957" y="567"/>
                  </a:cubicBezTo>
                  <a:cubicBezTo>
                    <a:pt x="1976" y="567"/>
                    <a:pt x="1979" y="583"/>
                    <a:pt x="1979" y="583"/>
                  </a:cubicBezTo>
                  <a:cubicBezTo>
                    <a:pt x="2024" y="589"/>
                    <a:pt x="2024" y="589"/>
                    <a:pt x="2024" y="589"/>
                  </a:cubicBezTo>
                  <a:cubicBezTo>
                    <a:pt x="2045" y="617"/>
                    <a:pt x="2045" y="617"/>
                    <a:pt x="2045" y="617"/>
                  </a:cubicBezTo>
                  <a:cubicBezTo>
                    <a:pt x="2045" y="617"/>
                    <a:pt x="2054" y="571"/>
                    <a:pt x="2066" y="556"/>
                  </a:cubicBezTo>
                  <a:cubicBezTo>
                    <a:pt x="2074" y="545"/>
                    <a:pt x="2086" y="531"/>
                    <a:pt x="2087" y="512"/>
                  </a:cubicBezTo>
                  <a:cubicBezTo>
                    <a:pt x="2084" y="492"/>
                    <a:pt x="2078" y="461"/>
                    <a:pt x="2078" y="461"/>
                  </a:cubicBezTo>
                  <a:cubicBezTo>
                    <a:pt x="2091" y="343"/>
                    <a:pt x="2091" y="343"/>
                    <a:pt x="2091" y="343"/>
                  </a:cubicBezTo>
                  <a:cubicBezTo>
                    <a:pt x="2103" y="329"/>
                    <a:pt x="2103" y="329"/>
                    <a:pt x="2103" y="329"/>
                  </a:cubicBezTo>
                  <a:cubicBezTo>
                    <a:pt x="2103" y="329"/>
                    <a:pt x="2101" y="287"/>
                    <a:pt x="2120" y="280"/>
                  </a:cubicBezTo>
                  <a:cubicBezTo>
                    <a:pt x="2143" y="269"/>
                    <a:pt x="2165" y="278"/>
                    <a:pt x="2165" y="278"/>
                  </a:cubicBezTo>
                  <a:cubicBezTo>
                    <a:pt x="2165" y="278"/>
                    <a:pt x="2201" y="238"/>
                    <a:pt x="2223" y="235"/>
                  </a:cubicBezTo>
                  <a:cubicBezTo>
                    <a:pt x="2242" y="232"/>
                    <a:pt x="2274" y="280"/>
                    <a:pt x="2274" y="280"/>
                  </a:cubicBezTo>
                  <a:cubicBezTo>
                    <a:pt x="2351" y="295"/>
                    <a:pt x="2351" y="295"/>
                    <a:pt x="2351" y="295"/>
                  </a:cubicBezTo>
                  <a:cubicBezTo>
                    <a:pt x="2376" y="334"/>
                    <a:pt x="2376" y="334"/>
                    <a:pt x="2376" y="334"/>
                  </a:cubicBezTo>
                  <a:cubicBezTo>
                    <a:pt x="2376" y="334"/>
                    <a:pt x="2344" y="382"/>
                    <a:pt x="2343" y="401"/>
                  </a:cubicBezTo>
                  <a:cubicBezTo>
                    <a:pt x="2342" y="424"/>
                    <a:pt x="2352" y="440"/>
                    <a:pt x="2352" y="440"/>
                  </a:cubicBezTo>
                  <a:cubicBezTo>
                    <a:pt x="2352" y="440"/>
                    <a:pt x="2367" y="456"/>
                    <a:pt x="2374" y="449"/>
                  </a:cubicBezTo>
                  <a:cubicBezTo>
                    <a:pt x="2386" y="442"/>
                    <a:pt x="2384" y="392"/>
                    <a:pt x="2384" y="392"/>
                  </a:cubicBezTo>
                  <a:cubicBezTo>
                    <a:pt x="2384" y="392"/>
                    <a:pt x="2373" y="395"/>
                    <a:pt x="2377" y="384"/>
                  </a:cubicBezTo>
                  <a:cubicBezTo>
                    <a:pt x="2382" y="373"/>
                    <a:pt x="2393" y="373"/>
                    <a:pt x="2400" y="370"/>
                  </a:cubicBezTo>
                  <a:cubicBezTo>
                    <a:pt x="2412" y="363"/>
                    <a:pt x="2409" y="343"/>
                    <a:pt x="2413" y="343"/>
                  </a:cubicBezTo>
                  <a:cubicBezTo>
                    <a:pt x="2421" y="340"/>
                    <a:pt x="2443" y="349"/>
                    <a:pt x="2443" y="333"/>
                  </a:cubicBezTo>
                  <a:cubicBezTo>
                    <a:pt x="2444" y="318"/>
                    <a:pt x="2426" y="291"/>
                    <a:pt x="2426" y="291"/>
                  </a:cubicBezTo>
                  <a:cubicBezTo>
                    <a:pt x="2426" y="291"/>
                    <a:pt x="2441" y="291"/>
                    <a:pt x="2449" y="296"/>
                  </a:cubicBezTo>
                  <a:cubicBezTo>
                    <a:pt x="2456" y="296"/>
                    <a:pt x="2481" y="324"/>
                    <a:pt x="2490" y="301"/>
                  </a:cubicBezTo>
                  <a:cubicBezTo>
                    <a:pt x="2502" y="279"/>
                    <a:pt x="2484" y="267"/>
                    <a:pt x="2484" y="267"/>
                  </a:cubicBezTo>
                  <a:cubicBezTo>
                    <a:pt x="2484" y="259"/>
                    <a:pt x="2484" y="259"/>
                    <a:pt x="2484" y="259"/>
                  </a:cubicBezTo>
                  <a:cubicBezTo>
                    <a:pt x="2469" y="258"/>
                    <a:pt x="2469" y="258"/>
                    <a:pt x="2469" y="258"/>
                  </a:cubicBezTo>
                  <a:cubicBezTo>
                    <a:pt x="2469" y="258"/>
                    <a:pt x="2469" y="251"/>
                    <a:pt x="2458" y="250"/>
                  </a:cubicBezTo>
                  <a:cubicBezTo>
                    <a:pt x="2443" y="249"/>
                    <a:pt x="2443" y="249"/>
                    <a:pt x="2443" y="249"/>
                  </a:cubicBezTo>
                  <a:cubicBezTo>
                    <a:pt x="2449" y="280"/>
                    <a:pt x="2449" y="280"/>
                    <a:pt x="2449" y="280"/>
                  </a:cubicBezTo>
                  <a:cubicBezTo>
                    <a:pt x="2442" y="284"/>
                    <a:pt x="2442" y="284"/>
                    <a:pt x="2442" y="284"/>
                  </a:cubicBezTo>
                  <a:cubicBezTo>
                    <a:pt x="2442" y="268"/>
                    <a:pt x="2442" y="268"/>
                    <a:pt x="2442" y="268"/>
                  </a:cubicBezTo>
                  <a:cubicBezTo>
                    <a:pt x="2425" y="241"/>
                    <a:pt x="2425" y="241"/>
                    <a:pt x="2425" y="241"/>
                  </a:cubicBezTo>
                  <a:cubicBezTo>
                    <a:pt x="2418" y="240"/>
                    <a:pt x="2418" y="240"/>
                    <a:pt x="2418" y="240"/>
                  </a:cubicBezTo>
                  <a:cubicBezTo>
                    <a:pt x="2424" y="268"/>
                    <a:pt x="2424" y="268"/>
                    <a:pt x="2424" y="268"/>
                  </a:cubicBezTo>
                  <a:cubicBezTo>
                    <a:pt x="2416" y="282"/>
                    <a:pt x="2416" y="282"/>
                    <a:pt x="2416" y="282"/>
                  </a:cubicBezTo>
                  <a:cubicBezTo>
                    <a:pt x="2409" y="271"/>
                    <a:pt x="2409" y="271"/>
                    <a:pt x="2409" y="271"/>
                  </a:cubicBezTo>
                  <a:cubicBezTo>
                    <a:pt x="2401" y="282"/>
                    <a:pt x="2401" y="282"/>
                    <a:pt x="2401" y="282"/>
                  </a:cubicBezTo>
                  <a:cubicBezTo>
                    <a:pt x="2393" y="285"/>
                    <a:pt x="2393" y="285"/>
                    <a:pt x="2393" y="285"/>
                  </a:cubicBezTo>
                  <a:cubicBezTo>
                    <a:pt x="2393" y="285"/>
                    <a:pt x="2381" y="300"/>
                    <a:pt x="2377" y="300"/>
                  </a:cubicBezTo>
                  <a:cubicBezTo>
                    <a:pt x="2374" y="296"/>
                    <a:pt x="2378" y="284"/>
                    <a:pt x="2382" y="277"/>
                  </a:cubicBezTo>
                  <a:cubicBezTo>
                    <a:pt x="2386" y="273"/>
                    <a:pt x="2387" y="250"/>
                    <a:pt x="2376" y="246"/>
                  </a:cubicBezTo>
                  <a:cubicBezTo>
                    <a:pt x="2369" y="238"/>
                    <a:pt x="2357" y="261"/>
                    <a:pt x="2357" y="261"/>
                  </a:cubicBezTo>
                  <a:cubicBezTo>
                    <a:pt x="2349" y="260"/>
                    <a:pt x="2349" y="260"/>
                    <a:pt x="2349" y="260"/>
                  </a:cubicBezTo>
                  <a:cubicBezTo>
                    <a:pt x="2349" y="260"/>
                    <a:pt x="2373" y="238"/>
                    <a:pt x="2358" y="230"/>
                  </a:cubicBezTo>
                  <a:cubicBezTo>
                    <a:pt x="2344" y="218"/>
                    <a:pt x="2332" y="229"/>
                    <a:pt x="2332" y="229"/>
                  </a:cubicBezTo>
                  <a:cubicBezTo>
                    <a:pt x="2318" y="217"/>
                    <a:pt x="2318" y="217"/>
                    <a:pt x="2318" y="217"/>
                  </a:cubicBezTo>
                  <a:cubicBezTo>
                    <a:pt x="2302" y="224"/>
                    <a:pt x="2302" y="224"/>
                    <a:pt x="2302" y="224"/>
                  </a:cubicBezTo>
                  <a:cubicBezTo>
                    <a:pt x="2299" y="216"/>
                    <a:pt x="2299" y="216"/>
                    <a:pt x="2299" y="216"/>
                  </a:cubicBezTo>
                  <a:cubicBezTo>
                    <a:pt x="2299" y="216"/>
                    <a:pt x="2287" y="227"/>
                    <a:pt x="2280" y="222"/>
                  </a:cubicBezTo>
                  <a:cubicBezTo>
                    <a:pt x="2273" y="218"/>
                    <a:pt x="2280" y="211"/>
                    <a:pt x="2280" y="211"/>
                  </a:cubicBezTo>
                  <a:cubicBezTo>
                    <a:pt x="2281" y="207"/>
                    <a:pt x="2273" y="203"/>
                    <a:pt x="2277" y="196"/>
                  </a:cubicBezTo>
                  <a:cubicBezTo>
                    <a:pt x="2278" y="188"/>
                    <a:pt x="2348" y="210"/>
                    <a:pt x="2348" y="210"/>
                  </a:cubicBezTo>
                  <a:cubicBezTo>
                    <a:pt x="2348" y="210"/>
                    <a:pt x="2381" y="212"/>
                    <a:pt x="2405" y="198"/>
                  </a:cubicBezTo>
                  <a:cubicBezTo>
                    <a:pt x="2428" y="180"/>
                    <a:pt x="2421" y="156"/>
                    <a:pt x="2421" y="156"/>
                  </a:cubicBezTo>
                  <a:cubicBezTo>
                    <a:pt x="2421" y="156"/>
                    <a:pt x="2463" y="139"/>
                    <a:pt x="2461" y="120"/>
                  </a:cubicBezTo>
                  <a:cubicBezTo>
                    <a:pt x="2457" y="105"/>
                    <a:pt x="2427" y="111"/>
                    <a:pt x="2427" y="111"/>
                  </a:cubicBezTo>
                  <a:cubicBezTo>
                    <a:pt x="2427" y="111"/>
                    <a:pt x="2417" y="95"/>
                    <a:pt x="2406" y="95"/>
                  </a:cubicBezTo>
                  <a:cubicBezTo>
                    <a:pt x="2391" y="94"/>
                    <a:pt x="2375" y="105"/>
                    <a:pt x="2375" y="105"/>
                  </a:cubicBezTo>
                  <a:cubicBezTo>
                    <a:pt x="2388" y="78"/>
                    <a:pt x="2388" y="78"/>
                    <a:pt x="2388" y="78"/>
                  </a:cubicBezTo>
                  <a:cubicBezTo>
                    <a:pt x="2373" y="78"/>
                    <a:pt x="2373" y="78"/>
                    <a:pt x="2373" y="78"/>
                  </a:cubicBezTo>
                  <a:cubicBezTo>
                    <a:pt x="2373" y="78"/>
                    <a:pt x="2377" y="66"/>
                    <a:pt x="2362" y="66"/>
                  </a:cubicBezTo>
                  <a:cubicBezTo>
                    <a:pt x="2347" y="61"/>
                    <a:pt x="2350" y="84"/>
                    <a:pt x="2342" y="84"/>
                  </a:cubicBezTo>
                  <a:cubicBezTo>
                    <a:pt x="2335" y="87"/>
                    <a:pt x="2343" y="65"/>
                    <a:pt x="2336" y="64"/>
                  </a:cubicBezTo>
                  <a:cubicBezTo>
                    <a:pt x="2332" y="64"/>
                    <a:pt x="2305" y="86"/>
                    <a:pt x="2305" y="86"/>
                  </a:cubicBezTo>
                  <a:cubicBezTo>
                    <a:pt x="2306" y="59"/>
                    <a:pt x="2306" y="59"/>
                    <a:pt x="2306" y="59"/>
                  </a:cubicBezTo>
                  <a:cubicBezTo>
                    <a:pt x="2306" y="59"/>
                    <a:pt x="2296" y="40"/>
                    <a:pt x="2273" y="42"/>
                  </a:cubicBezTo>
                  <a:cubicBezTo>
                    <a:pt x="2247" y="41"/>
                    <a:pt x="2249" y="83"/>
                    <a:pt x="2249" y="83"/>
                  </a:cubicBezTo>
                  <a:cubicBezTo>
                    <a:pt x="2252" y="91"/>
                    <a:pt x="2252" y="91"/>
                    <a:pt x="2252" y="91"/>
                  </a:cubicBezTo>
                  <a:cubicBezTo>
                    <a:pt x="2247" y="133"/>
                    <a:pt x="2247" y="133"/>
                    <a:pt x="2247" y="133"/>
                  </a:cubicBezTo>
                  <a:cubicBezTo>
                    <a:pt x="2258" y="133"/>
                    <a:pt x="2258" y="133"/>
                    <a:pt x="2258" y="133"/>
                  </a:cubicBezTo>
                  <a:cubicBezTo>
                    <a:pt x="2257" y="141"/>
                    <a:pt x="2257" y="141"/>
                    <a:pt x="2257" y="141"/>
                  </a:cubicBezTo>
                  <a:cubicBezTo>
                    <a:pt x="2239" y="140"/>
                    <a:pt x="2239" y="140"/>
                    <a:pt x="2239" y="140"/>
                  </a:cubicBezTo>
                  <a:cubicBezTo>
                    <a:pt x="2236" y="129"/>
                    <a:pt x="2236" y="129"/>
                    <a:pt x="2236" y="129"/>
                  </a:cubicBezTo>
                  <a:cubicBezTo>
                    <a:pt x="2220" y="143"/>
                    <a:pt x="2220" y="143"/>
                    <a:pt x="2220" y="143"/>
                  </a:cubicBezTo>
                  <a:cubicBezTo>
                    <a:pt x="2209" y="143"/>
                    <a:pt x="2209" y="143"/>
                    <a:pt x="2209" y="143"/>
                  </a:cubicBezTo>
                  <a:cubicBezTo>
                    <a:pt x="2208" y="150"/>
                    <a:pt x="2208" y="150"/>
                    <a:pt x="2208" y="150"/>
                  </a:cubicBezTo>
                  <a:cubicBezTo>
                    <a:pt x="2202" y="135"/>
                    <a:pt x="2202" y="135"/>
                    <a:pt x="2202" y="135"/>
                  </a:cubicBezTo>
                  <a:cubicBezTo>
                    <a:pt x="2202" y="135"/>
                    <a:pt x="2213" y="124"/>
                    <a:pt x="2221" y="120"/>
                  </a:cubicBezTo>
                  <a:cubicBezTo>
                    <a:pt x="2229" y="113"/>
                    <a:pt x="2234" y="90"/>
                    <a:pt x="2230" y="82"/>
                  </a:cubicBezTo>
                  <a:cubicBezTo>
                    <a:pt x="2227" y="78"/>
                    <a:pt x="2211" y="93"/>
                    <a:pt x="2207" y="100"/>
                  </a:cubicBezTo>
                  <a:cubicBezTo>
                    <a:pt x="2207" y="108"/>
                    <a:pt x="2188" y="115"/>
                    <a:pt x="2188" y="115"/>
                  </a:cubicBezTo>
                  <a:cubicBezTo>
                    <a:pt x="2188" y="115"/>
                    <a:pt x="2196" y="104"/>
                    <a:pt x="2200" y="100"/>
                  </a:cubicBezTo>
                  <a:cubicBezTo>
                    <a:pt x="2203" y="96"/>
                    <a:pt x="2215" y="78"/>
                    <a:pt x="2215" y="78"/>
                  </a:cubicBezTo>
                  <a:cubicBezTo>
                    <a:pt x="2201" y="77"/>
                    <a:pt x="2201" y="77"/>
                    <a:pt x="2201" y="77"/>
                  </a:cubicBezTo>
                  <a:cubicBezTo>
                    <a:pt x="2197" y="77"/>
                    <a:pt x="2185" y="88"/>
                    <a:pt x="2185" y="88"/>
                  </a:cubicBezTo>
                  <a:cubicBezTo>
                    <a:pt x="2185" y="88"/>
                    <a:pt x="2185" y="80"/>
                    <a:pt x="2189" y="77"/>
                  </a:cubicBezTo>
                  <a:cubicBezTo>
                    <a:pt x="2190" y="69"/>
                    <a:pt x="2208" y="70"/>
                    <a:pt x="2223" y="67"/>
                  </a:cubicBezTo>
                  <a:cubicBezTo>
                    <a:pt x="2239" y="64"/>
                    <a:pt x="2237" y="21"/>
                    <a:pt x="2237" y="21"/>
                  </a:cubicBezTo>
                  <a:cubicBezTo>
                    <a:pt x="2218" y="21"/>
                    <a:pt x="2218" y="21"/>
                    <a:pt x="2218" y="21"/>
                  </a:cubicBezTo>
                  <a:cubicBezTo>
                    <a:pt x="2218" y="21"/>
                    <a:pt x="2210" y="28"/>
                    <a:pt x="2207" y="24"/>
                  </a:cubicBezTo>
                  <a:cubicBezTo>
                    <a:pt x="2199" y="24"/>
                    <a:pt x="2211" y="9"/>
                    <a:pt x="2204" y="5"/>
                  </a:cubicBezTo>
                  <a:cubicBezTo>
                    <a:pt x="2197" y="0"/>
                    <a:pt x="2188" y="19"/>
                    <a:pt x="2181" y="19"/>
                  </a:cubicBezTo>
                  <a:cubicBezTo>
                    <a:pt x="2173" y="22"/>
                    <a:pt x="2167" y="3"/>
                    <a:pt x="2151" y="6"/>
                  </a:cubicBezTo>
                  <a:cubicBezTo>
                    <a:pt x="2140" y="13"/>
                    <a:pt x="2165" y="37"/>
                    <a:pt x="2157" y="37"/>
                  </a:cubicBezTo>
                  <a:cubicBezTo>
                    <a:pt x="2150" y="40"/>
                    <a:pt x="2143" y="29"/>
                    <a:pt x="2128" y="24"/>
                  </a:cubicBezTo>
                  <a:cubicBezTo>
                    <a:pt x="2117" y="23"/>
                    <a:pt x="2138" y="44"/>
                    <a:pt x="2138" y="44"/>
                  </a:cubicBezTo>
                  <a:cubicBezTo>
                    <a:pt x="2127" y="47"/>
                    <a:pt x="2127" y="47"/>
                    <a:pt x="2127" y="47"/>
                  </a:cubicBezTo>
                  <a:cubicBezTo>
                    <a:pt x="2134" y="59"/>
                    <a:pt x="2134" y="59"/>
                    <a:pt x="2134" y="59"/>
                  </a:cubicBezTo>
                  <a:cubicBezTo>
                    <a:pt x="2145" y="59"/>
                    <a:pt x="2145" y="59"/>
                    <a:pt x="2145" y="59"/>
                  </a:cubicBezTo>
                  <a:cubicBezTo>
                    <a:pt x="2171" y="76"/>
                    <a:pt x="2171" y="76"/>
                    <a:pt x="2171" y="76"/>
                  </a:cubicBezTo>
                  <a:cubicBezTo>
                    <a:pt x="2144" y="78"/>
                    <a:pt x="2144" y="78"/>
                    <a:pt x="2144" y="78"/>
                  </a:cubicBezTo>
                  <a:cubicBezTo>
                    <a:pt x="2147" y="94"/>
                    <a:pt x="2147" y="94"/>
                    <a:pt x="2147" y="94"/>
                  </a:cubicBezTo>
                  <a:cubicBezTo>
                    <a:pt x="2132" y="93"/>
                    <a:pt x="2132" y="93"/>
                    <a:pt x="2132" y="93"/>
                  </a:cubicBezTo>
                  <a:cubicBezTo>
                    <a:pt x="2132" y="104"/>
                    <a:pt x="2132" y="104"/>
                    <a:pt x="2132" y="104"/>
                  </a:cubicBezTo>
                  <a:cubicBezTo>
                    <a:pt x="2139" y="109"/>
                    <a:pt x="2139" y="109"/>
                    <a:pt x="2139" y="109"/>
                  </a:cubicBezTo>
                  <a:cubicBezTo>
                    <a:pt x="2139" y="124"/>
                    <a:pt x="2139" y="124"/>
                    <a:pt x="2139" y="124"/>
                  </a:cubicBezTo>
                  <a:cubicBezTo>
                    <a:pt x="2146" y="128"/>
                    <a:pt x="2146" y="128"/>
                    <a:pt x="2146" y="128"/>
                  </a:cubicBezTo>
                  <a:cubicBezTo>
                    <a:pt x="2127" y="131"/>
                    <a:pt x="2127" y="131"/>
                    <a:pt x="2127" y="131"/>
                  </a:cubicBezTo>
                  <a:cubicBezTo>
                    <a:pt x="2144" y="159"/>
                    <a:pt x="2144" y="159"/>
                    <a:pt x="2144" y="159"/>
                  </a:cubicBezTo>
                  <a:cubicBezTo>
                    <a:pt x="2118" y="157"/>
                    <a:pt x="2118" y="157"/>
                    <a:pt x="2118" y="157"/>
                  </a:cubicBezTo>
                  <a:cubicBezTo>
                    <a:pt x="2106" y="191"/>
                    <a:pt x="2106" y="191"/>
                    <a:pt x="2106" y="191"/>
                  </a:cubicBezTo>
                  <a:cubicBezTo>
                    <a:pt x="2101" y="122"/>
                    <a:pt x="2101" y="122"/>
                    <a:pt x="2101" y="122"/>
                  </a:cubicBezTo>
                  <a:cubicBezTo>
                    <a:pt x="2082" y="129"/>
                    <a:pt x="2082" y="129"/>
                    <a:pt x="2082" y="129"/>
                  </a:cubicBezTo>
                  <a:cubicBezTo>
                    <a:pt x="2106" y="88"/>
                    <a:pt x="2106" y="88"/>
                    <a:pt x="2106" y="88"/>
                  </a:cubicBezTo>
                  <a:cubicBezTo>
                    <a:pt x="2099" y="80"/>
                    <a:pt x="2099" y="80"/>
                    <a:pt x="2099" y="80"/>
                  </a:cubicBezTo>
                  <a:cubicBezTo>
                    <a:pt x="2099" y="80"/>
                    <a:pt x="2104" y="57"/>
                    <a:pt x="2086" y="56"/>
                  </a:cubicBezTo>
                  <a:cubicBezTo>
                    <a:pt x="2067" y="59"/>
                    <a:pt x="2064" y="109"/>
                    <a:pt x="2064" y="109"/>
                  </a:cubicBezTo>
                  <a:cubicBezTo>
                    <a:pt x="2053" y="112"/>
                    <a:pt x="2053" y="112"/>
                    <a:pt x="2053" y="112"/>
                  </a:cubicBezTo>
                  <a:cubicBezTo>
                    <a:pt x="2053" y="112"/>
                    <a:pt x="2056" y="139"/>
                    <a:pt x="2044" y="154"/>
                  </a:cubicBezTo>
                  <a:cubicBezTo>
                    <a:pt x="2035" y="173"/>
                    <a:pt x="2011" y="206"/>
                    <a:pt x="2011" y="206"/>
                  </a:cubicBezTo>
                  <a:cubicBezTo>
                    <a:pt x="2011" y="206"/>
                    <a:pt x="2030" y="214"/>
                    <a:pt x="2025" y="226"/>
                  </a:cubicBezTo>
                  <a:cubicBezTo>
                    <a:pt x="2021" y="237"/>
                    <a:pt x="2013" y="252"/>
                    <a:pt x="2013" y="252"/>
                  </a:cubicBezTo>
                  <a:cubicBezTo>
                    <a:pt x="2005" y="270"/>
                    <a:pt x="2005" y="270"/>
                    <a:pt x="2005" y="270"/>
                  </a:cubicBezTo>
                  <a:cubicBezTo>
                    <a:pt x="1994" y="255"/>
                    <a:pt x="1994" y="255"/>
                    <a:pt x="1994" y="255"/>
                  </a:cubicBezTo>
                  <a:cubicBezTo>
                    <a:pt x="1990" y="266"/>
                    <a:pt x="1990" y="266"/>
                    <a:pt x="1990" y="266"/>
                  </a:cubicBezTo>
                  <a:cubicBezTo>
                    <a:pt x="1980" y="243"/>
                    <a:pt x="1980" y="243"/>
                    <a:pt x="1980" y="243"/>
                  </a:cubicBezTo>
                  <a:cubicBezTo>
                    <a:pt x="2001" y="186"/>
                    <a:pt x="2001" y="186"/>
                    <a:pt x="2001" y="186"/>
                  </a:cubicBezTo>
                  <a:cubicBezTo>
                    <a:pt x="1986" y="185"/>
                    <a:pt x="1986" y="185"/>
                    <a:pt x="1986" y="185"/>
                  </a:cubicBezTo>
                  <a:cubicBezTo>
                    <a:pt x="1983" y="178"/>
                    <a:pt x="1983" y="178"/>
                    <a:pt x="1983" y="178"/>
                  </a:cubicBezTo>
                  <a:cubicBezTo>
                    <a:pt x="2027" y="115"/>
                    <a:pt x="2027" y="115"/>
                    <a:pt x="2027" y="115"/>
                  </a:cubicBezTo>
                  <a:cubicBezTo>
                    <a:pt x="2020" y="107"/>
                    <a:pt x="2020" y="107"/>
                    <a:pt x="2020" y="107"/>
                  </a:cubicBezTo>
                  <a:cubicBezTo>
                    <a:pt x="2020" y="107"/>
                    <a:pt x="2039" y="81"/>
                    <a:pt x="2032" y="77"/>
                  </a:cubicBezTo>
                  <a:cubicBezTo>
                    <a:pt x="2025" y="73"/>
                    <a:pt x="2001" y="94"/>
                    <a:pt x="2001" y="94"/>
                  </a:cubicBezTo>
                  <a:cubicBezTo>
                    <a:pt x="2002" y="72"/>
                    <a:pt x="2002" y="72"/>
                    <a:pt x="2002" y="72"/>
                  </a:cubicBezTo>
                  <a:cubicBezTo>
                    <a:pt x="1984" y="71"/>
                    <a:pt x="1984" y="71"/>
                    <a:pt x="1984" y="71"/>
                  </a:cubicBezTo>
                  <a:cubicBezTo>
                    <a:pt x="1991" y="82"/>
                    <a:pt x="1991" y="82"/>
                    <a:pt x="1991" y="82"/>
                  </a:cubicBezTo>
                  <a:cubicBezTo>
                    <a:pt x="1986" y="101"/>
                    <a:pt x="1986" y="101"/>
                    <a:pt x="1986" y="101"/>
                  </a:cubicBezTo>
                  <a:cubicBezTo>
                    <a:pt x="1972" y="82"/>
                    <a:pt x="1972" y="82"/>
                    <a:pt x="1972" y="82"/>
                  </a:cubicBezTo>
                  <a:cubicBezTo>
                    <a:pt x="1960" y="92"/>
                    <a:pt x="1960" y="92"/>
                    <a:pt x="1960" y="92"/>
                  </a:cubicBezTo>
                  <a:cubicBezTo>
                    <a:pt x="1965" y="74"/>
                    <a:pt x="1965" y="74"/>
                    <a:pt x="1965" y="74"/>
                  </a:cubicBezTo>
                  <a:cubicBezTo>
                    <a:pt x="1961" y="70"/>
                    <a:pt x="1961" y="70"/>
                    <a:pt x="1961" y="70"/>
                  </a:cubicBezTo>
                  <a:cubicBezTo>
                    <a:pt x="1953" y="81"/>
                    <a:pt x="1953" y="81"/>
                    <a:pt x="1953" y="81"/>
                  </a:cubicBezTo>
                  <a:cubicBezTo>
                    <a:pt x="1932" y="64"/>
                    <a:pt x="1932" y="64"/>
                    <a:pt x="1932" y="64"/>
                  </a:cubicBezTo>
                  <a:cubicBezTo>
                    <a:pt x="1923" y="83"/>
                    <a:pt x="1923" y="83"/>
                    <a:pt x="1923" y="83"/>
                  </a:cubicBezTo>
                  <a:cubicBezTo>
                    <a:pt x="1945" y="96"/>
                    <a:pt x="1945" y="96"/>
                    <a:pt x="1945" y="96"/>
                  </a:cubicBezTo>
                  <a:cubicBezTo>
                    <a:pt x="1934" y="99"/>
                    <a:pt x="1934" y="99"/>
                    <a:pt x="1934" y="99"/>
                  </a:cubicBezTo>
                  <a:cubicBezTo>
                    <a:pt x="1933" y="114"/>
                    <a:pt x="1933" y="114"/>
                    <a:pt x="1933" y="114"/>
                  </a:cubicBezTo>
                  <a:cubicBezTo>
                    <a:pt x="1922" y="110"/>
                    <a:pt x="1922" y="110"/>
                    <a:pt x="1922" y="110"/>
                  </a:cubicBezTo>
                  <a:cubicBezTo>
                    <a:pt x="1919" y="102"/>
                    <a:pt x="1919" y="102"/>
                    <a:pt x="1919" y="102"/>
                  </a:cubicBezTo>
                  <a:cubicBezTo>
                    <a:pt x="1908" y="101"/>
                    <a:pt x="1908" y="101"/>
                    <a:pt x="1908" y="101"/>
                  </a:cubicBezTo>
                  <a:cubicBezTo>
                    <a:pt x="1907" y="124"/>
                    <a:pt x="1907" y="124"/>
                    <a:pt x="1907" y="124"/>
                  </a:cubicBezTo>
                  <a:cubicBezTo>
                    <a:pt x="1932" y="129"/>
                    <a:pt x="1932" y="129"/>
                    <a:pt x="1932" y="129"/>
                  </a:cubicBezTo>
                  <a:cubicBezTo>
                    <a:pt x="1950" y="153"/>
                    <a:pt x="1950" y="153"/>
                    <a:pt x="1950" y="153"/>
                  </a:cubicBezTo>
                  <a:cubicBezTo>
                    <a:pt x="1950" y="161"/>
                    <a:pt x="1950" y="161"/>
                    <a:pt x="1950" y="161"/>
                  </a:cubicBezTo>
                  <a:cubicBezTo>
                    <a:pt x="1950" y="161"/>
                    <a:pt x="1943" y="153"/>
                    <a:pt x="1935" y="149"/>
                  </a:cubicBezTo>
                  <a:cubicBezTo>
                    <a:pt x="1928" y="141"/>
                    <a:pt x="1913" y="140"/>
                    <a:pt x="1913" y="140"/>
                  </a:cubicBezTo>
                  <a:cubicBezTo>
                    <a:pt x="1908" y="178"/>
                    <a:pt x="1908" y="178"/>
                    <a:pt x="1908" y="178"/>
                  </a:cubicBezTo>
                  <a:cubicBezTo>
                    <a:pt x="1915" y="174"/>
                    <a:pt x="1915" y="174"/>
                    <a:pt x="1915" y="174"/>
                  </a:cubicBezTo>
                  <a:cubicBezTo>
                    <a:pt x="1926" y="194"/>
                    <a:pt x="1926" y="194"/>
                    <a:pt x="1926" y="194"/>
                  </a:cubicBezTo>
                  <a:cubicBezTo>
                    <a:pt x="1926" y="194"/>
                    <a:pt x="1915" y="190"/>
                    <a:pt x="1904" y="185"/>
                  </a:cubicBezTo>
                  <a:cubicBezTo>
                    <a:pt x="1889" y="185"/>
                    <a:pt x="1885" y="196"/>
                    <a:pt x="1885" y="196"/>
                  </a:cubicBezTo>
                  <a:cubicBezTo>
                    <a:pt x="1852" y="252"/>
                    <a:pt x="1852" y="252"/>
                    <a:pt x="1852" y="252"/>
                  </a:cubicBezTo>
                  <a:cubicBezTo>
                    <a:pt x="1859" y="252"/>
                    <a:pt x="1859" y="252"/>
                    <a:pt x="1859" y="252"/>
                  </a:cubicBezTo>
                  <a:cubicBezTo>
                    <a:pt x="1848" y="263"/>
                    <a:pt x="1848" y="263"/>
                    <a:pt x="1848" y="263"/>
                  </a:cubicBezTo>
                  <a:cubicBezTo>
                    <a:pt x="1862" y="283"/>
                    <a:pt x="1862" y="283"/>
                    <a:pt x="1862" y="283"/>
                  </a:cubicBezTo>
                  <a:cubicBezTo>
                    <a:pt x="1850" y="290"/>
                    <a:pt x="1850" y="290"/>
                    <a:pt x="1850" y="290"/>
                  </a:cubicBezTo>
                  <a:cubicBezTo>
                    <a:pt x="1876" y="306"/>
                    <a:pt x="1876" y="306"/>
                    <a:pt x="1876" y="306"/>
                  </a:cubicBezTo>
                  <a:cubicBezTo>
                    <a:pt x="1845" y="313"/>
                    <a:pt x="1845" y="313"/>
                    <a:pt x="1845" y="313"/>
                  </a:cubicBezTo>
                  <a:cubicBezTo>
                    <a:pt x="1828" y="281"/>
                    <a:pt x="1828" y="281"/>
                    <a:pt x="1828" y="281"/>
                  </a:cubicBezTo>
                  <a:cubicBezTo>
                    <a:pt x="1782" y="306"/>
                    <a:pt x="1782" y="306"/>
                    <a:pt x="1782" y="306"/>
                  </a:cubicBezTo>
                  <a:cubicBezTo>
                    <a:pt x="1783" y="298"/>
                    <a:pt x="1783" y="298"/>
                    <a:pt x="1783" y="298"/>
                  </a:cubicBezTo>
                  <a:cubicBezTo>
                    <a:pt x="1783" y="298"/>
                    <a:pt x="1821" y="281"/>
                    <a:pt x="1825" y="266"/>
                  </a:cubicBezTo>
                  <a:cubicBezTo>
                    <a:pt x="1829" y="255"/>
                    <a:pt x="1795" y="261"/>
                    <a:pt x="1795" y="261"/>
                  </a:cubicBezTo>
                  <a:cubicBezTo>
                    <a:pt x="1795" y="261"/>
                    <a:pt x="1785" y="249"/>
                    <a:pt x="1777" y="260"/>
                  </a:cubicBezTo>
                  <a:cubicBezTo>
                    <a:pt x="1765" y="271"/>
                    <a:pt x="1787" y="283"/>
                    <a:pt x="1787" y="283"/>
                  </a:cubicBezTo>
                  <a:cubicBezTo>
                    <a:pt x="1772" y="282"/>
                    <a:pt x="1772" y="282"/>
                    <a:pt x="1772" y="282"/>
                  </a:cubicBezTo>
                  <a:cubicBezTo>
                    <a:pt x="1772" y="282"/>
                    <a:pt x="1766" y="251"/>
                    <a:pt x="1751" y="251"/>
                  </a:cubicBezTo>
                  <a:cubicBezTo>
                    <a:pt x="1736" y="250"/>
                    <a:pt x="1735" y="273"/>
                    <a:pt x="1735" y="273"/>
                  </a:cubicBezTo>
                  <a:cubicBezTo>
                    <a:pt x="1710" y="253"/>
                    <a:pt x="1710" y="253"/>
                    <a:pt x="1710" y="253"/>
                  </a:cubicBezTo>
                  <a:cubicBezTo>
                    <a:pt x="1706" y="264"/>
                    <a:pt x="1706" y="264"/>
                    <a:pt x="1706" y="264"/>
                  </a:cubicBezTo>
                  <a:cubicBezTo>
                    <a:pt x="1706" y="264"/>
                    <a:pt x="1694" y="260"/>
                    <a:pt x="1686" y="271"/>
                  </a:cubicBezTo>
                  <a:cubicBezTo>
                    <a:pt x="1678" y="286"/>
                    <a:pt x="1708" y="287"/>
                    <a:pt x="1708" y="287"/>
                  </a:cubicBezTo>
                  <a:cubicBezTo>
                    <a:pt x="1700" y="298"/>
                    <a:pt x="1700" y="298"/>
                    <a:pt x="1700" y="298"/>
                  </a:cubicBezTo>
                  <a:cubicBezTo>
                    <a:pt x="1733" y="307"/>
                    <a:pt x="1733" y="307"/>
                    <a:pt x="1733" y="307"/>
                  </a:cubicBezTo>
                  <a:cubicBezTo>
                    <a:pt x="1752" y="304"/>
                    <a:pt x="1752" y="304"/>
                    <a:pt x="1752" y="304"/>
                  </a:cubicBezTo>
                  <a:cubicBezTo>
                    <a:pt x="1737" y="315"/>
                    <a:pt x="1737" y="315"/>
                    <a:pt x="1737" y="315"/>
                  </a:cubicBezTo>
                  <a:cubicBezTo>
                    <a:pt x="1740" y="319"/>
                    <a:pt x="1740" y="319"/>
                    <a:pt x="1740" y="319"/>
                  </a:cubicBezTo>
                  <a:cubicBezTo>
                    <a:pt x="1756" y="316"/>
                    <a:pt x="1756" y="316"/>
                    <a:pt x="1756" y="316"/>
                  </a:cubicBezTo>
                  <a:cubicBezTo>
                    <a:pt x="1755" y="327"/>
                    <a:pt x="1755" y="327"/>
                    <a:pt x="1755" y="327"/>
                  </a:cubicBezTo>
                  <a:cubicBezTo>
                    <a:pt x="1744" y="327"/>
                    <a:pt x="1744" y="327"/>
                    <a:pt x="1744" y="327"/>
                  </a:cubicBezTo>
                  <a:cubicBezTo>
                    <a:pt x="1754" y="347"/>
                    <a:pt x="1754" y="347"/>
                    <a:pt x="1754" y="347"/>
                  </a:cubicBezTo>
                  <a:cubicBezTo>
                    <a:pt x="1754" y="358"/>
                    <a:pt x="1754" y="358"/>
                    <a:pt x="1754" y="358"/>
                  </a:cubicBezTo>
                  <a:cubicBezTo>
                    <a:pt x="1754" y="358"/>
                    <a:pt x="1772" y="374"/>
                    <a:pt x="1764" y="378"/>
                  </a:cubicBezTo>
                  <a:cubicBezTo>
                    <a:pt x="1756" y="381"/>
                    <a:pt x="1739" y="346"/>
                    <a:pt x="1739" y="346"/>
                  </a:cubicBezTo>
                  <a:cubicBezTo>
                    <a:pt x="1721" y="337"/>
                    <a:pt x="1721" y="337"/>
                    <a:pt x="1721" y="337"/>
                  </a:cubicBezTo>
                  <a:cubicBezTo>
                    <a:pt x="1721" y="337"/>
                    <a:pt x="1707" y="314"/>
                    <a:pt x="1692" y="313"/>
                  </a:cubicBezTo>
                  <a:cubicBezTo>
                    <a:pt x="1681" y="312"/>
                    <a:pt x="1687" y="336"/>
                    <a:pt x="1687" y="336"/>
                  </a:cubicBezTo>
                  <a:cubicBezTo>
                    <a:pt x="1694" y="348"/>
                    <a:pt x="1694" y="348"/>
                    <a:pt x="1694" y="348"/>
                  </a:cubicBezTo>
                  <a:cubicBezTo>
                    <a:pt x="1683" y="355"/>
                    <a:pt x="1683" y="355"/>
                    <a:pt x="1683" y="355"/>
                  </a:cubicBezTo>
                  <a:cubicBezTo>
                    <a:pt x="1674" y="373"/>
                    <a:pt x="1674" y="373"/>
                    <a:pt x="1674" y="373"/>
                  </a:cubicBezTo>
                  <a:cubicBezTo>
                    <a:pt x="1668" y="354"/>
                    <a:pt x="1668" y="354"/>
                    <a:pt x="1668" y="354"/>
                  </a:cubicBezTo>
                  <a:cubicBezTo>
                    <a:pt x="1680" y="339"/>
                    <a:pt x="1680" y="339"/>
                    <a:pt x="1680" y="339"/>
                  </a:cubicBezTo>
                  <a:cubicBezTo>
                    <a:pt x="1680" y="335"/>
                    <a:pt x="1680" y="335"/>
                    <a:pt x="1680" y="335"/>
                  </a:cubicBezTo>
                  <a:cubicBezTo>
                    <a:pt x="1657" y="353"/>
                    <a:pt x="1657" y="353"/>
                    <a:pt x="1657" y="353"/>
                  </a:cubicBezTo>
                  <a:cubicBezTo>
                    <a:pt x="1636" y="391"/>
                    <a:pt x="1636" y="391"/>
                    <a:pt x="1636" y="391"/>
                  </a:cubicBezTo>
                  <a:cubicBezTo>
                    <a:pt x="1642" y="418"/>
                    <a:pt x="1642" y="418"/>
                    <a:pt x="1642" y="418"/>
                  </a:cubicBezTo>
                  <a:cubicBezTo>
                    <a:pt x="1656" y="438"/>
                    <a:pt x="1656" y="438"/>
                    <a:pt x="1656" y="438"/>
                  </a:cubicBezTo>
                  <a:cubicBezTo>
                    <a:pt x="1631" y="425"/>
                    <a:pt x="1631" y="425"/>
                    <a:pt x="1631" y="425"/>
                  </a:cubicBezTo>
                  <a:cubicBezTo>
                    <a:pt x="1621" y="474"/>
                    <a:pt x="1621" y="474"/>
                    <a:pt x="1621" y="474"/>
                  </a:cubicBezTo>
                  <a:cubicBezTo>
                    <a:pt x="1614" y="474"/>
                    <a:pt x="1614" y="474"/>
                    <a:pt x="1614" y="474"/>
                  </a:cubicBezTo>
                  <a:cubicBezTo>
                    <a:pt x="1597" y="500"/>
                    <a:pt x="1597" y="500"/>
                    <a:pt x="1597" y="500"/>
                  </a:cubicBezTo>
                  <a:cubicBezTo>
                    <a:pt x="1590" y="488"/>
                    <a:pt x="1590" y="488"/>
                    <a:pt x="1590" y="488"/>
                  </a:cubicBezTo>
                  <a:cubicBezTo>
                    <a:pt x="1610" y="466"/>
                    <a:pt x="1610" y="466"/>
                    <a:pt x="1610" y="466"/>
                  </a:cubicBezTo>
                  <a:cubicBezTo>
                    <a:pt x="1619" y="436"/>
                    <a:pt x="1619" y="436"/>
                    <a:pt x="1619" y="436"/>
                  </a:cubicBezTo>
                  <a:cubicBezTo>
                    <a:pt x="1616" y="432"/>
                    <a:pt x="1616" y="432"/>
                    <a:pt x="1616" y="432"/>
                  </a:cubicBezTo>
                  <a:cubicBezTo>
                    <a:pt x="1627" y="421"/>
                    <a:pt x="1627" y="421"/>
                    <a:pt x="1627" y="421"/>
                  </a:cubicBezTo>
                  <a:cubicBezTo>
                    <a:pt x="1621" y="401"/>
                    <a:pt x="1621" y="401"/>
                    <a:pt x="1621" y="401"/>
                  </a:cubicBezTo>
                  <a:cubicBezTo>
                    <a:pt x="1622" y="375"/>
                    <a:pt x="1622" y="375"/>
                    <a:pt x="1622" y="375"/>
                  </a:cubicBezTo>
                  <a:cubicBezTo>
                    <a:pt x="1622" y="363"/>
                    <a:pt x="1616" y="336"/>
                    <a:pt x="1616" y="336"/>
                  </a:cubicBezTo>
                  <a:cubicBezTo>
                    <a:pt x="1597" y="351"/>
                    <a:pt x="1597" y="351"/>
                    <a:pt x="1597" y="351"/>
                  </a:cubicBezTo>
                  <a:cubicBezTo>
                    <a:pt x="1597" y="351"/>
                    <a:pt x="1599" y="374"/>
                    <a:pt x="1588" y="385"/>
                  </a:cubicBezTo>
                  <a:cubicBezTo>
                    <a:pt x="1576" y="392"/>
                    <a:pt x="1583" y="415"/>
                    <a:pt x="1583" y="415"/>
                  </a:cubicBezTo>
                  <a:cubicBezTo>
                    <a:pt x="1593" y="423"/>
                    <a:pt x="1593" y="423"/>
                    <a:pt x="1593" y="423"/>
                  </a:cubicBezTo>
                  <a:cubicBezTo>
                    <a:pt x="1578" y="430"/>
                    <a:pt x="1578" y="430"/>
                    <a:pt x="1578" y="430"/>
                  </a:cubicBezTo>
                  <a:cubicBezTo>
                    <a:pt x="1577" y="460"/>
                    <a:pt x="1577" y="460"/>
                    <a:pt x="1577" y="460"/>
                  </a:cubicBezTo>
                  <a:cubicBezTo>
                    <a:pt x="1558" y="463"/>
                    <a:pt x="1558" y="463"/>
                    <a:pt x="1558" y="463"/>
                  </a:cubicBezTo>
                  <a:cubicBezTo>
                    <a:pt x="1571" y="414"/>
                    <a:pt x="1571" y="414"/>
                    <a:pt x="1571" y="414"/>
                  </a:cubicBezTo>
                  <a:cubicBezTo>
                    <a:pt x="1568" y="414"/>
                    <a:pt x="1568" y="414"/>
                    <a:pt x="1568" y="414"/>
                  </a:cubicBezTo>
                  <a:cubicBezTo>
                    <a:pt x="1569" y="376"/>
                    <a:pt x="1569" y="376"/>
                    <a:pt x="1569" y="376"/>
                  </a:cubicBezTo>
                  <a:cubicBezTo>
                    <a:pt x="1569" y="376"/>
                    <a:pt x="1550" y="383"/>
                    <a:pt x="1524" y="393"/>
                  </a:cubicBezTo>
                  <a:cubicBezTo>
                    <a:pt x="1493" y="399"/>
                    <a:pt x="1510" y="442"/>
                    <a:pt x="1510" y="442"/>
                  </a:cubicBezTo>
                  <a:cubicBezTo>
                    <a:pt x="1521" y="443"/>
                    <a:pt x="1521" y="443"/>
                    <a:pt x="1521" y="443"/>
                  </a:cubicBezTo>
                  <a:cubicBezTo>
                    <a:pt x="1521" y="443"/>
                    <a:pt x="1521" y="446"/>
                    <a:pt x="1517" y="458"/>
                  </a:cubicBezTo>
                  <a:cubicBezTo>
                    <a:pt x="1513" y="465"/>
                    <a:pt x="1527" y="477"/>
                    <a:pt x="1542" y="478"/>
                  </a:cubicBezTo>
                  <a:cubicBezTo>
                    <a:pt x="1557" y="483"/>
                    <a:pt x="1556" y="505"/>
                    <a:pt x="1556" y="505"/>
                  </a:cubicBezTo>
                  <a:cubicBezTo>
                    <a:pt x="1567" y="510"/>
                    <a:pt x="1567" y="510"/>
                    <a:pt x="1567" y="510"/>
                  </a:cubicBezTo>
                  <a:cubicBezTo>
                    <a:pt x="1559" y="513"/>
                    <a:pt x="1559" y="513"/>
                    <a:pt x="1559" y="513"/>
                  </a:cubicBezTo>
                  <a:cubicBezTo>
                    <a:pt x="1559" y="513"/>
                    <a:pt x="1545" y="505"/>
                    <a:pt x="1545" y="497"/>
                  </a:cubicBezTo>
                  <a:cubicBezTo>
                    <a:pt x="1546" y="486"/>
                    <a:pt x="1527" y="485"/>
                    <a:pt x="1516" y="481"/>
                  </a:cubicBezTo>
                  <a:cubicBezTo>
                    <a:pt x="1509" y="480"/>
                    <a:pt x="1499" y="445"/>
                    <a:pt x="1499" y="445"/>
                  </a:cubicBezTo>
                  <a:cubicBezTo>
                    <a:pt x="1469" y="452"/>
                    <a:pt x="1469" y="452"/>
                    <a:pt x="1469" y="452"/>
                  </a:cubicBezTo>
                  <a:cubicBezTo>
                    <a:pt x="1469" y="452"/>
                    <a:pt x="1472" y="467"/>
                    <a:pt x="1479" y="479"/>
                  </a:cubicBezTo>
                  <a:cubicBezTo>
                    <a:pt x="1489" y="491"/>
                    <a:pt x="1504" y="495"/>
                    <a:pt x="1504" y="495"/>
                  </a:cubicBezTo>
                  <a:cubicBezTo>
                    <a:pt x="1504" y="495"/>
                    <a:pt x="1489" y="498"/>
                    <a:pt x="1478" y="490"/>
                  </a:cubicBezTo>
                  <a:cubicBezTo>
                    <a:pt x="1467" y="486"/>
                    <a:pt x="1453" y="458"/>
                    <a:pt x="1453" y="458"/>
                  </a:cubicBezTo>
                  <a:cubicBezTo>
                    <a:pt x="1438" y="462"/>
                    <a:pt x="1438" y="462"/>
                    <a:pt x="1438" y="462"/>
                  </a:cubicBezTo>
                  <a:cubicBezTo>
                    <a:pt x="1445" y="485"/>
                    <a:pt x="1445" y="485"/>
                    <a:pt x="1445" y="485"/>
                  </a:cubicBezTo>
                  <a:cubicBezTo>
                    <a:pt x="1429" y="503"/>
                    <a:pt x="1429" y="503"/>
                    <a:pt x="1429" y="503"/>
                  </a:cubicBezTo>
                  <a:cubicBezTo>
                    <a:pt x="1442" y="534"/>
                    <a:pt x="1442" y="534"/>
                    <a:pt x="1442" y="534"/>
                  </a:cubicBezTo>
                  <a:cubicBezTo>
                    <a:pt x="1401" y="536"/>
                    <a:pt x="1401" y="536"/>
                    <a:pt x="1401" y="536"/>
                  </a:cubicBezTo>
                  <a:cubicBezTo>
                    <a:pt x="1412" y="552"/>
                    <a:pt x="1412" y="552"/>
                    <a:pt x="1412" y="552"/>
                  </a:cubicBezTo>
                  <a:cubicBezTo>
                    <a:pt x="1396" y="567"/>
                    <a:pt x="1396" y="567"/>
                    <a:pt x="1396" y="567"/>
                  </a:cubicBezTo>
                  <a:cubicBezTo>
                    <a:pt x="1395" y="590"/>
                    <a:pt x="1395" y="590"/>
                    <a:pt x="1395" y="590"/>
                  </a:cubicBezTo>
                  <a:cubicBezTo>
                    <a:pt x="1410" y="586"/>
                    <a:pt x="1410" y="586"/>
                    <a:pt x="1410" y="586"/>
                  </a:cubicBezTo>
                  <a:cubicBezTo>
                    <a:pt x="1421" y="595"/>
                    <a:pt x="1421" y="595"/>
                    <a:pt x="1421" y="595"/>
                  </a:cubicBezTo>
                  <a:cubicBezTo>
                    <a:pt x="1406" y="594"/>
                    <a:pt x="1406" y="594"/>
                    <a:pt x="1406" y="594"/>
                  </a:cubicBezTo>
                  <a:cubicBezTo>
                    <a:pt x="1398" y="609"/>
                    <a:pt x="1398" y="609"/>
                    <a:pt x="1398" y="609"/>
                  </a:cubicBezTo>
                  <a:cubicBezTo>
                    <a:pt x="1412" y="617"/>
                    <a:pt x="1412" y="617"/>
                    <a:pt x="1412" y="617"/>
                  </a:cubicBezTo>
                  <a:cubicBezTo>
                    <a:pt x="1386" y="616"/>
                    <a:pt x="1386" y="616"/>
                    <a:pt x="1386" y="616"/>
                  </a:cubicBezTo>
                  <a:cubicBezTo>
                    <a:pt x="1364" y="619"/>
                    <a:pt x="1386" y="631"/>
                    <a:pt x="1386" y="631"/>
                  </a:cubicBezTo>
                  <a:cubicBezTo>
                    <a:pt x="1400" y="640"/>
                    <a:pt x="1400" y="640"/>
                    <a:pt x="1400" y="640"/>
                  </a:cubicBezTo>
                  <a:cubicBezTo>
                    <a:pt x="1400" y="640"/>
                    <a:pt x="1378" y="631"/>
                    <a:pt x="1367" y="634"/>
                  </a:cubicBezTo>
                  <a:cubicBezTo>
                    <a:pt x="1359" y="634"/>
                    <a:pt x="1363" y="642"/>
                    <a:pt x="1363" y="642"/>
                  </a:cubicBezTo>
                  <a:cubicBezTo>
                    <a:pt x="1377" y="646"/>
                    <a:pt x="1377" y="646"/>
                    <a:pt x="1377" y="646"/>
                  </a:cubicBezTo>
                  <a:cubicBezTo>
                    <a:pt x="1373" y="661"/>
                    <a:pt x="1373" y="661"/>
                    <a:pt x="1373" y="661"/>
                  </a:cubicBezTo>
                  <a:cubicBezTo>
                    <a:pt x="1374" y="650"/>
                    <a:pt x="1374" y="650"/>
                    <a:pt x="1374" y="650"/>
                  </a:cubicBezTo>
                  <a:cubicBezTo>
                    <a:pt x="1359" y="645"/>
                    <a:pt x="1359" y="645"/>
                    <a:pt x="1359" y="645"/>
                  </a:cubicBezTo>
                  <a:cubicBezTo>
                    <a:pt x="1352" y="633"/>
                    <a:pt x="1352" y="633"/>
                    <a:pt x="1352" y="633"/>
                  </a:cubicBezTo>
                  <a:cubicBezTo>
                    <a:pt x="1348" y="645"/>
                    <a:pt x="1348" y="645"/>
                    <a:pt x="1348" y="645"/>
                  </a:cubicBezTo>
                  <a:cubicBezTo>
                    <a:pt x="1348" y="645"/>
                    <a:pt x="1344" y="648"/>
                    <a:pt x="1329" y="648"/>
                  </a:cubicBezTo>
                  <a:cubicBezTo>
                    <a:pt x="1314" y="647"/>
                    <a:pt x="1313" y="674"/>
                    <a:pt x="1313" y="674"/>
                  </a:cubicBezTo>
                  <a:cubicBezTo>
                    <a:pt x="1305" y="681"/>
                    <a:pt x="1305" y="681"/>
                    <a:pt x="1305" y="681"/>
                  </a:cubicBezTo>
                  <a:cubicBezTo>
                    <a:pt x="1312" y="696"/>
                    <a:pt x="1312" y="696"/>
                    <a:pt x="1312" y="696"/>
                  </a:cubicBezTo>
                  <a:cubicBezTo>
                    <a:pt x="1349" y="687"/>
                    <a:pt x="1349" y="687"/>
                    <a:pt x="1349" y="687"/>
                  </a:cubicBezTo>
                  <a:cubicBezTo>
                    <a:pt x="1349" y="687"/>
                    <a:pt x="1353" y="695"/>
                    <a:pt x="1364" y="695"/>
                  </a:cubicBezTo>
                  <a:cubicBezTo>
                    <a:pt x="1375" y="696"/>
                    <a:pt x="1399" y="674"/>
                    <a:pt x="1399" y="674"/>
                  </a:cubicBezTo>
                  <a:cubicBezTo>
                    <a:pt x="1394" y="689"/>
                    <a:pt x="1394" y="689"/>
                    <a:pt x="1394" y="689"/>
                  </a:cubicBezTo>
                  <a:cubicBezTo>
                    <a:pt x="1409" y="693"/>
                    <a:pt x="1409" y="693"/>
                    <a:pt x="1409" y="693"/>
                  </a:cubicBezTo>
                  <a:cubicBezTo>
                    <a:pt x="1379" y="703"/>
                    <a:pt x="1379" y="703"/>
                    <a:pt x="1379" y="703"/>
                  </a:cubicBezTo>
                  <a:cubicBezTo>
                    <a:pt x="1378" y="723"/>
                    <a:pt x="1378" y="723"/>
                    <a:pt x="1378" y="723"/>
                  </a:cubicBezTo>
                  <a:cubicBezTo>
                    <a:pt x="1388" y="738"/>
                    <a:pt x="1388" y="738"/>
                    <a:pt x="1388" y="738"/>
                  </a:cubicBezTo>
                  <a:cubicBezTo>
                    <a:pt x="1384" y="742"/>
                    <a:pt x="1384" y="742"/>
                    <a:pt x="1384" y="742"/>
                  </a:cubicBezTo>
                  <a:cubicBezTo>
                    <a:pt x="1371" y="711"/>
                    <a:pt x="1371" y="711"/>
                    <a:pt x="1371" y="711"/>
                  </a:cubicBezTo>
                  <a:cubicBezTo>
                    <a:pt x="1344" y="717"/>
                    <a:pt x="1344" y="717"/>
                    <a:pt x="1344" y="717"/>
                  </a:cubicBezTo>
                  <a:cubicBezTo>
                    <a:pt x="1344" y="717"/>
                    <a:pt x="1337" y="705"/>
                    <a:pt x="1326" y="705"/>
                  </a:cubicBezTo>
                  <a:cubicBezTo>
                    <a:pt x="1315" y="700"/>
                    <a:pt x="1296" y="707"/>
                    <a:pt x="1288" y="718"/>
                  </a:cubicBezTo>
                  <a:cubicBezTo>
                    <a:pt x="1280" y="726"/>
                    <a:pt x="1303" y="727"/>
                    <a:pt x="1314" y="731"/>
                  </a:cubicBezTo>
                  <a:cubicBezTo>
                    <a:pt x="1328" y="736"/>
                    <a:pt x="1324" y="751"/>
                    <a:pt x="1324" y="751"/>
                  </a:cubicBezTo>
                  <a:cubicBezTo>
                    <a:pt x="1335" y="759"/>
                    <a:pt x="1335" y="759"/>
                    <a:pt x="1335" y="759"/>
                  </a:cubicBezTo>
                  <a:cubicBezTo>
                    <a:pt x="1331" y="762"/>
                    <a:pt x="1331" y="762"/>
                    <a:pt x="1331" y="762"/>
                  </a:cubicBezTo>
                  <a:cubicBezTo>
                    <a:pt x="1331" y="762"/>
                    <a:pt x="1317" y="750"/>
                    <a:pt x="1309" y="742"/>
                  </a:cubicBezTo>
                  <a:cubicBezTo>
                    <a:pt x="1302" y="734"/>
                    <a:pt x="1280" y="729"/>
                    <a:pt x="1280" y="729"/>
                  </a:cubicBezTo>
                  <a:cubicBezTo>
                    <a:pt x="1276" y="737"/>
                    <a:pt x="1276" y="737"/>
                    <a:pt x="1276" y="737"/>
                  </a:cubicBezTo>
                  <a:cubicBezTo>
                    <a:pt x="1294" y="742"/>
                    <a:pt x="1294" y="742"/>
                    <a:pt x="1294" y="742"/>
                  </a:cubicBezTo>
                  <a:cubicBezTo>
                    <a:pt x="1283" y="749"/>
                    <a:pt x="1283" y="749"/>
                    <a:pt x="1283" y="749"/>
                  </a:cubicBezTo>
                  <a:cubicBezTo>
                    <a:pt x="1290" y="757"/>
                    <a:pt x="1290" y="757"/>
                    <a:pt x="1290" y="757"/>
                  </a:cubicBezTo>
                  <a:cubicBezTo>
                    <a:pt x="1301" y="753"/>
                    <a:pt x="1301" y="753"/>
                    <a:pt x="1301" y="753"/>
                  </a:cubicBezTo>
                  <a:cubicBezTo>
                    <a:pt x="1312" y="758"/>
                    <a:pt x="1312" y="758"/>
                    <a:pt x="1312" y="758"/>
                  </a:cubicBezTo>
                  <a:cubicBezTo>
                    <a:pt x="1286" y="768"/>
                    <a:pt x="1286" y="768"/>
                    <a:pt x="1286" y="768"/>
                  </a:cubicBezTo>
                  <a:cubicBezTo>
                    <a:pt x="1289" y="780"/>
                    <a:pt x="1289" y="780"/>
                    <a:pt x="1289" y="780"/>
                  </a:cubicBezTo>
                  <a:cubicBezTo>
                    <a:pt x="1289" y="780"/>
                    <a:pt x="1297" y="776"/>
                    <a:pt x="1304" y="784"/>
                  </a:cubicBezTo>
                  <a:cubicBezTo>
                    <a:pt x="1307" y="792"/>
                    <a:pt x="1288" y="802"/>
                    <a:pt x="1277" y="798"/>
                  </a:cubicBezTo>
                  <a:cubicBezTo>
                    <a:pt x="1266" y="790"/>
                    <a:pt x="1272" y="748"/>
                    <a:pt x="1272" y="748"/>
                  </a:cubicBezTo>
                  <a:cubicBezTo>
                    <a:pt x="1261" y="748"/>
                    <a:pt x="1261" y="748"/>
                    <a:pt x="1261" y="748"/>
                  </a:cubicBezTo>
                  <a:cubicBezTo>
                    <a:pt x="1240" y="777"/>
                    <a:pt x="1240" y="777"/>
                    <a:pt x="1240" y="777"/>
                  </a:cubicBezTo>
                  <a:cubicBezTo>
                    <a:pt x="1238" y="758"/>
                    <a:pt x="1238" y="758"/>
                    <a:pt x="1238" y="758"/>
                  </a:cubicBezTo>
                  <a:cubicBezTo>
                    <a:pt x="1230" y="758"/>
                    <a:pt x="1230" y="758"/>
                    <a:pt x="1230" y="758"/>
                  </a:cubicBezTo>
                  <a:cubicBezTo>
                    <a:pt x="1226" y="773"/>
                    <a:pt x="1226" y="773"/>
                    <a:pt x="1226" y="773"/>
                  </a:cubicBezTo>
                  <a:cubicBezTo>
                    <a:pt x="1215" y="768"/>
                    <a:pt x="1215" y="768"/>
                    <a:pt x="1215" y="768"/>
                  </a:cubicBezTo>
                  <a:cubicBezTo>
                    <a:pt x="1202" y="795"/>
                    <a:pt x="1202" y="795"/>
                    <a:pt x="1202" y="795"/>
                  </a:cubicBezTo>
                  <a:cubicBezTo>
                    <a:pt x="1209" y="806"/>
                    <a:pt x="1209" y="806"/>
                    <a:pt x="1209" y="806"/>
                  </a:cubicBezTo>
                  <a:cubicBezTo>
                    <a:pt x="1217" y="803"/>
                    <a:pt x="1217" y="803"/>
                    <a:pt x="1217" y="803"/>
                  </a:cubicBezTo>
                  <a:cubicBezTo>
                    <a:pt x="1217" y="791"/>
                    <a:pt x="1217" y="791"/>
                    <a:pt x="1217" y="791"/>
                  </a:cubicBezTo>
                  <a:cubicBezTo>
                    <a:pt x="1229" y="784"/>
                    <a:pt x="1229" y="784"/>
                    <a:pt x="1229" y="784"/>
                  </a:cubicBezTo>
                  <a:cubicBezTo>
                    <a:pt x="1236" y="792"/>
                    <a:pt x="1236" y="792"/>
                    <a:pt x="1236" y="792"/>
                  </a:cubicBezTo>
                  <a:cubicBezTo>
                    <a:pt x="1221" y="803"/>
                    <a:pt x="1221" y="803"/>
                    <a:pt x="1221" y="803"/>
                  </a:cubicBezTo>
                  <a:cubicBezTo>
                    <a:pt x="1228" y="807"/>
                    <a:pt x="1228" y="807"/>
                    <a:pt x="1228" y="807"/>
                  </a:cubicBezTo>
                  <a:cubicBezTo>
                    <a:pt x="1228" y="807"/>
                    <a:pt x="1243" y="808"/>
                    <a:pt x="1250" y="812"/>
                  </a:cubicBezTo>
                  <a:cubicBezTo>
                    <a:pt x="1258" y="812"/>
                    <a:pt x="1247" y="800"/>
                    <a:pt x="1247" y="793"/>
                  </a:cubicBezTo>
                  <a:cubicBezTo>
                    <a:pt x="1247" y="789"/>
                    <a:pt x="1262" y="794"/>
                    <a:pt x="1266" y="801"/>
                  </a:cubicBezTo>
                  <a:cubicBezTo>
                    <a:pt x="1269" y="809"/>
                    <a:pt x="1261" y="824"/>
                    <a:pt x="1257" y="824"/>
                  </a:cubicBezTo>
                  <a:cubicBezTo>
                    <a:pt x="1249" y="827"/>
                    <a:pt x="1253" y="824"/>
                    <a:pt x="1242" y="816"/>
                  </a:cubicBezTo>
                  <a:cubicBezTo>
                    <a:pt x="1231" y="811"/>
                    <a:pt x="1223" y="826"/>
                    <a:pt x="1212" y="826"/>
                  </a:cubicBezTo>
                  <a:cubicBezTo>
                    <a:pt x="1201" y="825"/>
                    <a:pt x="1182" y="828"/>
                    <a:pt x="1182" y="828"/>
                  </a:cubicBezTo>
                  <a:cubicBezTo>
                    <a:pt x="1174" y="831"/>
                    <a:pt x="1174" y="831"/>
                    <a:pt x="1174" y="831"/>
                  </a:cubicBezTo>
                  <a:cubicBezTo>
                    <a:pt x="1181" y="839"/>
                    <a:pt x="1181" y="839"/>
                    <a:pt x="1181" y="839"/>
                  </a:cubicBezTo>
                  <a:cubicBezTo>
                    <a:pt x="1167" y="839"/>
                    <a:pt x="1167" y="839"/>
                    <a:pt x="1167" y="839"/>
                  </a:cubicBezTo>
                  <a:cubicBezTo>
                    <a:pt x="1158" y="854"/>
                    <a:pt x="1158" y="854"/>
                    <a:pt x="1158" y="854"/>
                  </a:cubicBezTo>
                  <a:cubicBezTo>
                    <a:pt x="1177" y="858"/>
                    <a:pt x="1177" y="858"/>
                    <a:pt x="1177" y="858"/>
                  </a:cubicBezTo>
                  <a:cubicBezTo>
                    <a:pt x="1158" y="869"/>
                    <a:pt x="1158" y="869"/>
                    <a:pt x="1158" y="869"/>
                  </a:cubicBezTo>
                  <a:cubicBezTo>
                    <a:pt x="1158" y="869"/>
                    <a:pt x="1165" y="881"/>
                    <a:pt x="1180" y="878"/>
                  </a:cubicBezTo>
                  <a:cubicBezTo>
                    <a:pt x="1199" y="871"/>
                    <a:pt x="1215" y="845"/>
                    <a:pt x="1215" y="845"/>
                  </a:cubicBezTo>
                  <a:cubicBezTo>
                    <a:pt x="1251" y="873"/>
                    <a:pt x="1251" y="873"/>
                    <a:pt x="1251" y="873"/>
                  </a:cubicBezTo>
                  <a:cubicBezTo>
                    <a:pt x="1222" y="860"/>
                    <a:pt x="1222" y="860"/>
                    <a:pt x="1222" y="860"/>
                  </a:cubicBezTo>
                  <a:cubicBezTo>
                    <a:pt x="1214" y="864"/>
                    <a:pt x="1214" y="864"/>
                    <a:pt x="1214" y="864"/>
                  </a:cubicBezTo>
                  <a:cubicBezTo>
                    <a:pt x="1232" y="876"/>
                    <a:pt x="1232" y="876"/>
                    <a:pt x="1232" y="876"/>
                  </a:cubicBezTo>
                  <a:cubicBezTo>
                    <a:pt x="1206" y="871"/>
                    <a:pt x="1206" y="871"/>
                    <a:pt x="1206" y="871"/>
                  </a:cubicBezTo>
                  <a:cubicBezTo>
                    <a:pt x="1194" y="890"/>
                    <a:pt x="1194" y="890"/>
                    <a:pt x="1194" y="890"/>
                  </a:cubicBezTo>
                  <a:cubicBezTo>
                    <a:pt x="1209" y="894"/>
                    <a:pt x="1209" y="894"/>
                    <a:pt x="1209" y="894"/>
                  </a:cubicBezTo>
                  <a:cubicBezTo>
                    <a:pt x="1201" y="909"/>
                    <a:pt x="1201" y="909"/>
                    <a:pt x="1201" y="909"/>
                  </a:cubicBezTo>
                  <a:cubicBezTo>
                    <a:pt x="1204" y="917"/>
                    <a:pt x="1223" y="910"/>
                    <a:pt x="1223" y="910"/>
                  </a:cubicBezTo>
                  <a:cubicBezTo>
                    <a:pt x="1238" y="903"/>
                    <a:pt x="1238" y="903"/>
                    <a:pt x="1238" y="903"/>
                  </a:cubicBezTo>
                  <a:cubicBezTo>
                    <a:pt x="1226" y="937"/>
                    <a:pt x="1226" y="937"/>
                    <a:pt x="1226" y="937"/>
                  </a:cubicBezTo>
                  <a:cubicBezTo>
                    <a:pt x="1240" y="946"/>
                    <a:pt x="1240" y="946"/>
                    <a:pt x="1240" y="946"/>
                  </a:cubicBezTo>
                  <a:cubicBezTo>
                    <a:pt x="1229" y="949"/>
                    <a:pt x="1229" y="949"/>
                    <a:pt x="1229" y="949"/>
                  </a:cubicBezTo>
                  <a:cubicBezTo>
                    <a:pt x="1240" y="961"/>
                    <a:pt x="1240" y="961"/>
                    <a:pt x="1240" y="961"/>
                  </a:cubicBezTo>
                  <a:cubicBezTo>
                    <a:pt x="1240" y="961"/>
                    <a:pt x="1236" y="961"/>
                    <a:pt x="1228" y="956"/>
                  </a:cubicBezTo>
                  <a:cubicBezTo>
                    <a:pt x="1221" y="956"/>
                    <a:pt x="1215" y="925"/>
                    <a:pt x="1211" y="921"/>
                  </a:cubicBezTo>
                  <a:cubicBezTo>
                    <a:pt x="1204" y="921"/>
                    <a:pt x="1196" y="924"/>
                    <a:pt x="1196" y="924"/>
                  </a:cubicBezTo>
                  <a:cubicBezTo>
                    <a:pt x="1196" y="924"/>
                    <a:pt x="1190" y="909"/>
                    <a:pt x="1179" y="904"/>
                  </a:cubicBezTo>
                  <a:cubicBezTo>
                    <a:pt x="1167" y="904"/>
                    <a:pt x="1147" y="930"/>
                    <a:pt x="1147" y="930"/>
                  </a:cubicBezTo>
                  <a:cubicBezTo>
                    <a:pt x="1173" y="935"/>
                    <a:pt x="1173" y="935"/>
                    <a:pt x="1173" y="935"/>
                  </a:cubicBezTo>
                  <a:cubicBezTo>
                    <a:pt x="1173" y="935"/>
                    <a:pt x="1162" y="938"/>
                    <a:pt x="1151" y="937"/>
                  </a:cubicBezTo>
                  <a:cubicBezTo>
                    <a:pt x="1143" y="937"/>
                    <a:pt x="1147" y="949"/>
                    <a:pt x="1142" y="956"/>
                  </a:cubicBezTo>
                  <a:cubicBezTo>
                    <a:pt x="1135" y="963"/>
                    <a:pt x="1119" y="970"/>
                    <a:pt x="1119" y="970"/>
                  </a:cubicBezTo>
                  <a:cubicBezTo>
                    <a:pt x="1157" y="972"/>
                    <a:pt x="1157" y="972"/>
                    <a:pt x="1157" y="972"/>
                  </a:cubicBezTo>
                  <a:cubicBezTo>
                    <a:pt x="1175" y="973"/>
                    <a:pt x="1195" y="962"/>
                    <a:pt x="1195" y="962"/>
                  </a:cubicBezTo>
                  <a:cubicBezTo>
                    <a:pt x="1186" y="977"/>
                    <a:pt x="1186" y="977"/>
                    <a:pt x="1186" y="977"/>
                  </a:cubicBezTo>
                  <a:cubicBezTo>
                    <a:pt x="1220" y="975"/>
                    <a:pt x="1220" y="975"/>
                    <a:pt x="1220" y="975"/>
                  </a:cubicBezTo>
                  <a:cubicBezTo>
                    <a:pt x="1215" y="1009"/>
                    <a:pt x="1215" y="1009"/>
                    <a:pt x="1215" y="1009"/>
                  </a:cubicBezTo>
                  <a:cubicBezTo>
                    <a:pt x="1208" y="994"/>
                    <a:pt x="1208" y="994"/>
                    <a:pt x="1208" y="994"/>
                  </a:cubicBezTo>
                  <a:cubicBezTo>
                    <a:pt x="1179" y="981"/>
                    <a:pt x="1179" y="981"/>
                    <a:pt x="1179" y="981"/>
                  </a:cubicBezTo>
                  <a:cubicBezTo>
                    <a:pt x="1159" y="1003"/>
                    <a:pt x="1159" y="1003"/>
                    <a:pt x="1159" y="1003"/>
                  </a:cubicBezTo>
                  <a:cubicBezTo>
                    <a:pt x="1171" y="980"/>
                    <a:pt x="1171" y="980"/>
                    <a:pt x="1171" y="980"/>
                  </a:cubicBezTo>
                  <a:cubicBezTo>
                    <a:pt x="1126" y="982"/>
                    <a:pt x="1126" y="982"/>
                    <a:pt x="1126" y="982"/>
                  </a:cubicBezTo>
                  <a:cubicBezTo>
                    <a:pt x="1105" y="1031"/>
                    <a:pt x="1105" y="1031"/>
                    <a:pt x="1105" y="1031"/>
                  </a:cubicBezTo>
                  <a:cubicBezTo>
                    <a:pt x="1087" y="1026"/>
                    <a:pt x="1087" y="1026"/>
                    <a:pt x="1087" y="1026"/>
                  </a:cubicBezTo>
                  <a:cubicBezTo>
                    <a:pt x="1083" y="1037"/>
                    <a:pt x="1083" y="1037"/>
                    <a:pt x="1083" y="1037"/>
                  </a:cubicBezTo>
                  <a:cubicBezTo>
                    <a:pt x="1083" y="1037"/>
                    <a:pt x="1079" y="1033"/>
                    <a:pt x="1060" y="1040"/>
                  </a:cubicBezTo>
                  <a:cubicBezTo>
                    <a:pt x="1037" y="1047"/>
                    <a:pt x="1037" y="1058"/>
                    <a:pt x="1037" y="1058"/>
                  </a:cubicBezTo>
                  <a:cubicBezTo>
                    <a:pt x="1069" y="1079"/>
                    <a:pt x="1069" y="1079"/>
                    <a:pt x="1069" y="1079"/>
                  </a:cubicBezTo>
                  <a:cubicBezTo>
                    <a:pt x="1043" y="1078"/>
                    <a:pt x="1043" y="1078"/>
                    <a:pt x="1043" y="1078"/>
                  </a:cubicBezTo>
                  <a:cubicBezTo>
                    <a:pt x="1028" y="1081"/>
                    <a:pt x="1028" y="1081"/>
                    <a:pt x="1028" y="1081"/>
                  </a:cubicBezTo>
                  <a:cubicBezTo>
                    <a:pt x="1050" y="1105"/>
                    <a:pt x="1050" y="1105"/>
                    <a:pt x="1050" y="1105"/>
                  </a:cubicBezTo>
                  <a:cubicBezTo>
                    <a:pt x="1020" y="1096"/>
                    <a:pt x="1020" y="1096"/>
                    <a:pt x="1020" y="1096"/>
                  </a:cubicBezTo>
                  <a:cubicBezTo>
                    <a:pt x="1009" y="1095"/>
                    <a:pt x="1009" y="1095"/>
                    <a:pt x="1009" y="1095"/>
                  </a:cubicBezTo>
                  <a:cubicBezTo>
                    <a:pt x="1030" y="1115"/>
                    <a:pt x="1030" y="1115"/>
                    <a:pt x="1030" y="1115"/>
                  </a:cubicBezTo>
                  <a:cubicBezTo>
                    <a:pt x="1004" y="1110"/>
                    <a:pt x="1004" y="1110"/>
                    <a:pt x="1004" y="1110"/>
                  </a:cubicBezTo>
                  <a:cubicBezTo>
                    <a:pt x="1004" y="1118"/>
                    <a:pt x="1004" y="1118"/>
                    <a:pt x="1004" y="1118"/>
                  </a:cubicBezTo>
                  <a:cubicBezTo>
                    <a:pt x="1015" y="1126"/>
                    <a:pt x="1015" y="1126"/>
                    <a:pt x="1015" y="1126"/>
                  </a:cubicBezTo>
                  <a:cubicBezTo>
                    <a:pt x="1004" y="1129"/>
                    <a:pt x="1004" y="1129"/>
                    <a:pt x="1004" y="1129"/>
                  </a:cubicBezTo>
                  <a:cubicBezTo>
                    <a:pt x="1011" y="1137"/>
                    <a:pt x="1011" y="1137"/>
                    <a:pt x="1011" y="1137"/>
                  </a:cubicBezTo>
                  <a:cubicBezTo>
                    <a:pt x="1026" y="1134"/>
                    <a:pt x="1026" y="1134"/>
                    <a:pt x="1026" y="1134"/>
                  </a:cubicBezTo>
                  <a:cubicBezTo>
                    <a:pt x="1044" y="1147"/>
                    <a:pt x="1044" y="1147"/>
                    <a:pt x="1044" y="1147"/>
                  </a:cubicBezTo>
                  <a:cubicBezTo>
                    <a:pt x="1044" y="1147"/>
                    <a:pt x="1029" y="1142"/>
                    <a:pt x="1018" y="1145"/>
                  </a:cubicBezTo>
                  <a:cubicBezTo>
                    <a:pt x="1006" y="1149"/>
                    <a:pt x="1014" y="1157"/>
                    <a:pt x="1014" y="1157"/>
                  </a:cubicBezTo>
                  <a:cubicBezTo>
                    <a:pt x="1002" y="1156"/>
                    <a:pt x="1002" y="1156"/>
                    <a:pt x="1002" y="1156"/>
                  </a:cubicBezTo>
                  <a:cubicBezTo>
                    <a:pt x="1003" y="1145"/>
                    <a:pt x="1003" y="1145"/>
                    <a:pt x="1003" y="1145"/>
                  </a:cubicBezTo>
                  <a:cubicBezTo>
                    <a:pt x="988" y="1140"/>
                    <a:pt x="988" y="1140"/>
                    <a:pt x="988" y="1140"/>
                  </a:cubicBezTo>
                  <a:cubicBezTo>
                    <a:pt x="984" y="1147"/>
                    <a:pt x="984" y="1147"/>
                    <a:pt x="984" y="1147"/>
                  </a:cubicBezTo>
                  <a:cubicBezTo>
                    <a:pt x="995" y="1159"/>
                    <a:pt x="995" y="1159"/>
                    <a:pt x="995" y="1159"/>
                  </a:cubicBezTo>
                  <a:cubicBezTo>
                    <a:pt x="995" y="1159"/>
                    <a:pt x="982" y="1182"/>
                    <a:pt x="990" y="1190"/>
                  </a:cubicBezTo>
                  <a:cubicBezTo>
                    <a:pt x="1000" y="1198"/>
                    <a:pt x="1031" y="1188"/>
                    <a:pt x="1031" y="1192"/>
                  </a:cubicBezTo>
                  <a:cubicBezTo>
                    <a:pt x="1030" y="1196"/>
                    <a:pt x="1000" y="1198"/>
                    <a:pt x="1000" y="1198"/>
                  </a:cubicBezTo>
                  <a:cubicBezTo>
                    <a:pt x="985" y="1216"/>
                    <a:pt x="985" y="1216"/>
                    <a:pt x="985" y="1216"/>
                  </a:cubicBezTo>
                  <a:cubicBezTo>
                    <a:pt x="992" y="1217"/>
                    <a:pt x="992" y="1217"/>
                    <a:pt x="992" y="1217"/>
                  </a:cubicBezTo>
                  <a:cubicBezTo>
                    <a:pt x="1004" y="1210"/>
                    <a:pt x="1004" y="1210"/>
                    <a:pt x="1004" y="1210"/>
                  </a:cubicBezTo>
                  <a:cubicBezTo>
                    <a:pt x="1034" y="1203"/>
                    <a:pt x="1034" y="1203"/>
                    <a:pt x="1034" y="1203"/>
                  </a:cubicBezTo>
                  <a:cubicBezTo>
                    <a:pt x="1041" y="1204"/>
                    <a:pt x="1041" y="1204"/>
                    <a:pt x="1041" y="1204"/>
                  </a:cubicBezTo>
                  <a:cubicBezTo>
                    <a:pt x="1087" y="1191"/>
                    <a:pt x="1087" y="1191"/>
                    <a:pt x="1087" y="1191"/>
                  </a:cubicBezTo>
                  <a:cubicBezTo>
                    <a:pt x="1060" y="1212"/>
                    <a:pt x="1060" y="1212"/>
                    <a:pt x="1060" y="1212"/>
                  </a:cubicBezTo>
                  <a:cubicBezTo>
                    <a:pt x="1052" y="1212"/>
                    <a:pt x="1052" y="1212"/>
                    <a:pt x="1052" y="1212"/>
                  </a:cubicBezTo>
                  <a:cubicBezTo>
                    <a:pt x="1045" y="1215"/>
                    <a:pt x="1045" y="1215"/>
                    <a:pt x="1045" y="1215"/>
                  </a:cubicBezTo>
                  <a:cubicBezTo>
                    <a:pt x="1059" y="1228"/>
                    <a:pt x="1059" y="1228"/>
                    <a:pt x="1059" y="1228"/>
                  </a:cubicBezTo>
                  <a:cubicBezTo>
                    <a:pt x="1032" y="1234"/>
                    <a:pt x="1032" y="1234"/>
                    <a:pt x="1032" y="1234"/>
                  </a:cubicBezTo>
                  <a:cubicBezTo>
                    <a:pt x="1032" y="1234"/>
                    <a:pt x="1037" y="1215"/>
                    <a:pt x="1033" y="1211"/>
                  </a:cubicBezTo>
                  <a:cubicBezTo>
                    <a:pt x="1026" y="1203"/>
                    <a:pt x="1007" y="1217"/>
                    <a:pt x="999" y="1221"/>
                  </a:cubicBezTo>
                  <a:cubicBezTo>
                    <a:pt x="992" y="1228"/>
                    <a:pt x="958" y="1230"/>
                    <a:pt x="953" y="1242"/>
                  </a:cubicBezTo>
                  <a:cubicBezTo>
                    <a:pt x="946" y="1253"/>
                    <a:pt x="976" y="1247"/>
                    <a:pt x="976" y="1247"/>
                  </a:cubicBezTo>
                  <a:cubicBezTo>
                    <a:pt x="971" y="1269"/>
                    <a:pt x="971" y="1269"/>
                    <a:pt x="971" y="1269"/>
                  </a:cubicBezTo>
                  <a:cubicBezTo>
                    <a:pt x="993" y="1286"/>
                    <a:pt x="993" y="1286"/>
                    <a:pt x="993" y="1286"/>
                  </a:cubicBezTo>
                  <a:cubicBezTo>
                    <a:pt x="993" y="1286"/>
                    <a:pt x="952" y="1272"/>
                    <a:pt x="948" y="1283"/>
                  </a:cubicBezTo>
                  <a:cubicBezTo>
                    <a:pt x="940" y="1295"/>
                    <a:pt x="947" y="1306"/>
                    <a:pt x="947" y="1306"/>
                  </a:cubicBezTo>
                  <a:cubicBezTo>
                    <a:pt x="939" y="1306"/>
                    <a:pt x="939" y="1306"/>
                    <a:pt x="939" y="1306"/>
                  </a:cubicBezTo>
                  <a:cubicBezTo>
                    <a:pt x="931" y="1313"/>
                    <a:pt x="931" y="1313"/>
                    <a:pt x="931" y="1313"/>
                  </a:cubicBezTo>
                  <a:cubicBezTo>
                    <a:pt x="938" y="1325"/>
                    <a:pt x="938" y="1325"/>
                    <a:pt x="938" y="1325"/>
                  </a:cubicBezTo>
                  <a:cubicBezTo>
                    <a:pt x="938" y="1325"/>
                    <a:pt x="927" y="1321"/>
                    <a:pt x="916" y="1332"/>
                  </a:cubicBezTo>
                  <a:cubicBezTo>
                    <a:pt x="904" y="1339"/>
                    <a:pt x="918" y="1366"/>
                    <a:pt x="918" y="1366"/>
                  </a:cubicBezTo>
                  <a:cubicBezTo>
                    <a:pt x="933" y="1371"/>
                    <a:pt x="933" y="1371"/>
                    <a:pt x="933" y="1371"/>
                  </a:cubicBezTo>
                  <a:cubicBezTo>
                    <a:pt x="935" y="1390"/>
                    <a:pt x="935" y="1390"/>
                    <a:pt x="935" y="1390"/>
                  </a:cubicBezTo>
                  <a:cubicBezTo>
                    <a:pt x="924" y="1393"/>
                    <a:pt x="924" y="1393"/>
                    <a:pt x="924" y="1393"/>
                  </a:cubicBezTo>
                  <a:cubicBezTo>
                    <a:pt x="903" y="1358"/>
                    <a:pt x="903" y="1358"/>
                    <a:pt x="903" y="1358"/>
                  </a:cubicBezTo>
                  <a:cubicBezTo>
                    <a:pt x="895" y="1384"/>
                    <a:pt x="895" y="1384"/>
                    <a:pt x="895" y="1384"/>
                  </a:cubicBezTo>
                  <a:cubicBezTo>
                    <a:pt x="910" y="1385"/>
                    <a:pt x="910" y="1385"/>
                    <a:pt x="910" y="1385"/>
                  </a:cubicBezTo>
                  <a:cubicBezTo>
                    <a:pt x="910" y="1385"/>
                    <a:pt x="898" y="1392"/>
                    <a:pt x="890" y="1403"/>
                  </a:cubicBezTo>
                  <a:cubicBezTo>
                    <a:pt x="882" y="1410"/>
                    <a:pt x="889" y="1430"/>
                    <a:pt x="889" y="1430"/>
                  </a:cubicBezTo>
                  <a:cubicBezTo>
                    <a:pt x="870" y="1433"/>
                    <a:pt x="870" y="1433"/>
                    <a:pt x="870" y="1433"/>
                  </a:cubicBezTo>
                  <a:cubicBezTo>
                    <a:pt x="877" y="1441"/>
                    <a:pt x="877" y="1441"/>
                    <a:pt x="877" y="1441"/>
                  </a:cubicBezTo>
                  <a:cubicBezTo>
                    <a:pt x="896" y="1430"/>
                    <a:pt x="896" y="1430"/>
                    <a:pt x="896" y="1430"/>
                  </a:cubicBezTo>
                  <a:cubicBezTo>
                    <a:pt x="897" y="1419"/>
                    <a:pt x="897" y="1419"/>
                    <a:pt x="897" y="1419"/>
                  </a:cubicBezTo>
                  <a:cubicBezTo>
                    <a:pt x="912" y="1412"/>
                    <a:pt x="912" y="1412"/>
                    <a:pt x="912" y="1412"/>
                  </a:cubicBezTo>
                  <a:cubicBezTo>
                    <a:pt x="900" y="1426"/>
                    <a:pt x="900" y="1426"/>
                    <a:pt x="900" y="1426"/>
                  </a:cubicBezTo>
                  <a:cubicBezTo>
                    <a:pt x="915" y="1439"/>
                    <a:pt x="915" y="1439"/>
                    <a:pt x="915" y="1439"/>
                  </a:cubicBezTo>
                  <a:cubicBezTo>
                    <a:pt x="910" y="1454"/>
                    <a:pt x="910" y="1454"/>
                    <a:pt x="910" y="1454"/>
                  </a:cubicBezTo>
                  <a:cubicBezTo>
                    <a:pt x="921" y="1462"/>
                    <a:pt x="921" y="1462"/>
                    <a:pt x="921" y="1462"/>
                  </a:cubicBezTo>
                  <a:cubicBezTo>
                    <a:pt x="964" y="1418"/>
                    <a:pt x="964" y="1418"/>
                    <a:pt x="964" y="1418"/>
                  </a:cubicBezTo>
                  <a:cubicBezTo>
                    <a:pt x="975" y="1426"/>
                    <a:pt x="975" y="1426"/>
                    <a:pt x="975" y="1426"/>
                  </a:cubicBezTo>
                  <a:cubicBezTo>
                    <a:pt x="921" y="1470"/>
                    <a:pt x="921" y="1470"/>
                    <a:pt x="921" y="1470"/>
                  </a:cubicBezTo>
                  <a:cubicBezTo>
                    <a:pt x="906" y="1473"/>
                    <a:pt x="906" y="1473"/>
                    <a:pt x="906" y="1473"/>
                  </a:cubicBezTo>
                  <a:cubicBezTo>
                    <a:pt x="899" y="1446"/>
                    <a:pt x="899" y="1446"/>
                    <a:pt x="899" y="1446"/>
                  </a:cubicBezTo>
                  <a:cubicBezTo>
                    <a:pt x="880" y="1449"/>
                    <a:pt x="880" y="1449"/>
                    <a:pt x="880" y="1449"/>
                  </a:cubicBezTo>
                  <a:cubicBezTo>
                    <a:pt x="876" y="1456"/>
                    <a:pt x="876" y="1456"/>
                    <a:pt x="876" y="1456"/>
                  </a:cubicBezTo>
                  <a:cubicBezTo>
                    <a:pt x="876" y="1456"/>
                    <a:pt x="861" y="1455"/>
                    <a:pt x="861" y="1463"/>
                  </a:cubicBezTo>
                  <a:cubicBezTo>
                    <a:pt x="861" y="1467"/>
                    <a:pt x="845" y="1493"/>
                    <a:pt x="833" y="1492"/>
                  </a:cubicBezTo>
                  <a:cubicBezTo>
                    <a:pt x="822" y="1495"/>
                    <a:pt x="799" y="1510"/>
                    <a:pt x="799" y="1510"/>
                  </a:cubicBezTo>
                  <a:cubicBezTo>
                    <a:pt x="806" y="1518"/>
                    <a:pt x="806" y="1518"/>
                    <a:pt x="806" y="1518"/>
                  </a:cubicBezTo>
                  <a:cubicBezTo>
                    <a:pt x="806" y="1518"/>
                    <a:pt x="779" y="1532"/>
                    <a:pt x="794" y="1544"/>
                  </a:cubicBezTo>
                  <a:cubicBezTo>
                    <a:pt x="805" y="1552"/>
                    <a:pt x="832" y="1515"/>
                    <a:pt x="832" y="1515"/>
                  </a:cubicBezTo>
                  <a:cubicBezTo>
                    <a:pt x="871" y="1498"/>
                    <a:pt x="871" y="1498"/>
                    <a:pt x="871" y="1498"/>
                  </a:cubicBezTo>
                  <a:cubicBezTo>
                    <a:pt x="840" y="1523"/>
                    <a:pt x="840" y="1523"/>
                    <a:pt x="840" y="1523"/>
                  </a:cubicBezTo>
                  <a:cubicBezTo>
                    <a:pt x="854" y="1535"/>
                    <a:pt x="854" y="1535"/>
                    <a:pt x="854" y="1535"/>
                  </a:cubicBezTo>
                  <a:cubicBezTo>
                    <a:pt x="854" y="1535"/>
                    <a:pt x="835" y="1538"/>
                    <a:pt x="820" y="1545"/>
                  </a:cubicBezTo>
                  <a:cubicBezTo>
                    <a:pt x="801" y="1552"/>
                    <a:pt x="811" y="1571"/>
                    <a:pt x="811" y="1571"/>
                  </a:cubicBezTo>
                  <a:cubicBezTo>
                    <a:pt x="800" y="1575"/>
                    <a:pt x="800" y="1575"/>
                    <a:pt x="800" y="1575"/>
                  </a:cubicBezTo>
                  <a:cubicBezTo>
                    <a:pt x="785" y="1563"/>
                    <a:pt x="785" y="1563"/>
                    <a:pt x="785" y="1563"/>
                  </a:cubicBezTo>
                  <a:cubicBezTo>
                    <a:pt x="774" y="1570"/>
                    <a:pt x="774" y="1570"/>
                    <a:pt x="774" y="1570"/>
                  </a:cubicBezTo>
                  <a:cubicBezTo>
                    <a:pt x="774" y="1570"/>
                    <a:pt x="784" y="1593"/>
                    <a:pt x="791" y="1597"/>
                  </a:cubicBezTo>
                  <a:cubicBezTo>
                    <a:pt x="795" y="1605"/>
                    <a:pt x="829" y="1580"/>
                    <a:pt x="829" y="1580"/>
                  </a:cubicBezTo>
                  <a:cubicBezTo>
                    <a:pt x="809" y="1610"/>
                    <a:pt x="809" y="1610"/>
                    <a:pt x="809" y="1610"/>
                  </a:cubicBezTo>
                  <a:cubicBezTo>
                    <a:pt x="790" y="1620"/>
                    <a:pt x="790" y="1620"/>
                    <a:pt x="790" y="1620"/>
                  </a:cubicBezTo>
                  <a:cubicBezTo>
                    <a:pt x="766" y="1577"/>
                    <a:pt x="766" y="1577"/>
                    <a:pt x="766" y="1577"/>
                  </a:cubicBezTo>
                  <a:cubicBezTo>
                    <a:pt x="731" y="1602"/>
                    <a:pt x="731" y="1602"/>
                    <a:pt x="731" y="1602"/>
                  </a:cubicBezTo>
                  <a:cubicBezTo>
                    <a:pt x="742" y="1614"/>
                    <a:pt x="742" y="1614"/>
                    <a:pt x="742" y="1614"/>
                  </a:cubicBezTo>
                  <a:cubicBezTo>
                    <a:pt x="720" y="1605"/>
                    <a:pt x="720" y="1605"/>
                    <a:pt x="720" y="1605"/>
                  </a:cubicBezTo>
                  <a:cubicBezTo>
                    <a:pt x="712" y="1616"/>
                    <a:pt x="712" y="1616"/>
                    <a:pt x="712" y="1616"/>
                  </a:cubicBezTo>
                  <a:cubicBezTo>
                    <a:pt x="726" y="1629"/>
                    <a:pt x="726" y="1629"/>
                    <a:pt x="726" y="1629"/>
                  </a:cubicBezTo>
                  <a:cubicBezTo>
                    <a:pt x="711" y="1632"/>
                    <a:pt x="711" y="1632"/>
                    <a:pt x="711" y="1632"/>
                  </a:cubicBezTo>
                  <a:cubicBezTo>
                    <a:pt x="711" y="1632"/>
                    <a:pt x="676" y="1664"/>
                    <a:pt x="672" y="1668"/>
                  </a:cubicBezTo>
                  <a:cubicBezTo>
                    <a:pt x="672" y="1672"/>
                    <a:pt x="683" y="1684"/>
                    <a:pt x="683" y="1684"/>
                  </a:cubicBezTo>
                  <a:cubicBezTo>
                    <a:pt x="660" y="1679"/>
                    <a:pt x="660" y="1679"/>
                    <a:pt x="660" y="1679"/>
                  </a:cubicBezTo>
                  <a:cubicBezTo>
                    <a:pt x="651" y="1709"/>
                    <a:pt x="651" y="1709"/>
                    <a:pt x="651" y="1709"/>
                  </a:cubicBezTo>
                  <a:cubicBezTo>
                    <a:pt x="651" y="1709"/>
                    <a:pt x="670" y="1710"/>
                    <a:pt x="670" y="1718"/>
                  </a:cubicBezTo>
                  <a:cubicBezTo>
                    <a:pt x="669" y="1725"/>
                    <a:pt x="639" y="1732"/>
                    <a:pt x="620" y="1734"/>
                  </a:cubicBezTo>
                  <a:cubicBezTo>
                    <a:pt x="601" y="1741"/>
                    <a:pt x="600" y="1776"/>
                    <a:pt x="600" y="1776"/>
                  </a:cubicBezTo>
                  <a:cubicBezTo>
                    <a:pt x="600" y="1776"/>
                    <a:pt x="657" y="1751"/>
                    <a:pt x="653" y="1767"/>
                  </a:cubicBezTo>
                  <a:cubicBezTo>
                    <a:pt x="652" y="1782"/>
                    <a:pt x="626" y="1777"/>
                    <a:pt x="626" y="1777"/>
                  </a:cubicBezTo>
                  <a:cubicBezTo>
                    <a:pt x="629" y="1788"/>
                    <a:pt x="629" y="1788"/>
                    <a:pt x="629" y="1788"/>
                  </a:cubicBezTo>
                  <a:cubicBezTo>
                    <a:pt x="647" y="1797"/>
                    <a:pt x="647" y="1797"/>
                    <a:pt x="647" y="1797"/>
                  </a:cubicBezTo>
                  <a:cubicBezTo>
                    <a:pt x="636" y="1808"/>
                    <a:pt x="636" y="1808"/>
                    <a:pt x="636" y="1808"/>
                  </a:cubicBezTo>
                  <a:cubicBezTo>
                    <a:pt x="643" y="1820"/>
                    <a:pt x="643" y="1820"/>
                    <a:pt x="643" y="1820"/>
                  </a:cubicBezTo>
                  <a:cubicBezTo>
                    <a:pt x="704" y="1792"/>
                    <a:pt x="704" y="1792"/>
                    <a:pt x="704" y="1792"/>
                  </a:cubicBezTo>
                  <a:cubicBezTo>
                    <a:pt x="704" y="1792"/>
                    <a:pt x="715" y="1781"/>
                    <a:pt x="719" y="1777"/>
                  </a:cubicBezTo>
                  <a:cubicBezTo>
                    <a:pt x="727" y="1774"/>
                    <a:pt x="731" y="1766"/>
                    <a:pt x="742" y="1763"/>
                  </a:cubicBezTo>
                  <a:cubicBezTo>
                    <a:pt x="750" y="1764"/>
                    <a:pt x="758" y="1752"/>
                    <a:pt x="758" y="1741"/>
                  </a:cubicBezTo>
                  <a:cubicBezTo>
                    <a:pt x="759" y="1730"/>
                    <a:pt x="717" y="1747"/>
                    <a:pt x="717" y="1747"/>
                  </a:cubicBezTo>
                  <a:cubicBezTo>
                    <a:pt x="717" y="1747"/>
                    <a:pt x="744" y="1729"/>
                    <a:pt x="756" y="1722"/>
                  </a:cubicBezTo>
                  <a:cubicBezTo>
                    <a:pt x="763" y="1718"/>
                    <a:pt x="768" y="1703"/>
                    <a:pt x="786" y="1704"/>
                  </a:cubicBezTo>
                  <a:cubicBezTo>
                    <a:pt x="801" y="1705"/>
                    <a:pt x="804" y="1716"/>
                    <a:pt x="804" y="1716"/>
                  </a:cubicBezTo>
                  <a:cubicBezTo>
                    <a:pt x="766" y="1734"/>
                    <a:pt x="766" y="1734"/>
                    <a:pt x="766" y="1734"/>
                  </a:cubicBezTo>
                  <a:cubicBezTo>
                    <a:pt x="762" y="1745"/>
                    <a:pt x="762" y="1745"/>
                    <a:pt x="762" y="1745"/>
                  </a:cubicBezTo>
                  <a:cubicBezTo>
                    <a:pt x="762" y="1745"/>
                    <a:pt x="792" y="1746"/>
                    <a:pt x="795" y="1758"/>
                  </a:cubicBezTo>
                  <a:cubicBezTo>
                    <a:pt x="795" y="1770"/>
                    <a:pt x="761" y="1776"/>
                    <a:pt x="749" y="1779"/>
                  </a:cubicBezTo>
                  <a:cubicBezTo>
                    <a:pt x="738" y="1778"/>
                    <a:pt x="719" y="1797"/>
                    <a:pt x="714" y="1808"/>
                  </a:cubicBezTo>
                  <a:cubicBezTo>
                    <a:pt x="714" y="1819"/>
                    <a:pt x="730" y="1801"/>
                    <a:pt x="737" y="1805"/>
                  </a:cubicBezTo>
                  <a:cubicBezTo>
                    <a:pt x="740" y="1813"/>
                    <a:pt x="729" y="1816"/>
                    <a:pt x="725" y="1820"/>
                  </a:cubicBezTo>
                  <a:cubicBezTo>
                    <a:pt x="717" y="1827"/>
                    <a:pt x="736" y="1832"/>
                    <a:pt x="736" y="1832"/>
                  </a:cubicBezTo>
                  <a:cubicBezTo>
                    <a:pt x="724" y="1839"/>
                    <a:pt x="724" y="1839"/>
                    <a:pt x="724" y="1839"/>
                  </a:cubicBezTo>
                  <a:cubicBezTo>
                    <a:pt x="724" y="1839"/>
                    <a:pt x="687" y="1826"/>
                    <a:pt x="665" y="1832"/>
                  </a:cubicBezTo>
                  <a:cubicBezTo>
                    <a:pt x="642" y="1839"/>
                    <a:pt x="660" y="1859"/>
                    <a:pt x="660" y="1859"/>
                  </a:cubicBezTo>
                  <a:cubicBezTo>
                    <a:pt x="637" y="1854"/>
                    <a:pt x="637" y="1854"/>
                    <a:pt x="637" y="1854"/>
                  </a:cubicBezTo>
                  <a:cubicBezTo>
                    <a:pt x="618" y="1861"/>
                    <a:pt x="618" y="1861"/>
                    <a:pt x="618" y="1861"/>
                  </a:cubicBezTo>
                  <a:cubicBezTo>
                    <a:pt x="638" y="1831"/>
                    <a:pt x="638" y="1831"/>
                    <a:pt x="638" y="1831"/>
                  </a:cubicBezTo>
                  <a:cubicBezTo>
                    <a:pt x="622" y="1780"/>
                    <a:pt x="622" y="1780"/>
                    <a:pt x="622" y="1780"/>
                  </a:cubicBezTo>
                  <a:cubicBezTo>
                    <a:pt x="595" y="1791"/>
                    <a:pt x="595" y="1791"/>
                    <a:pt x="595" y="1791"/>
                  </a:cubicBezTo>
                  <a:cubicBezTo>
                    <a:pt x="591" y="1798"/>
                    <a:pt x="591" y="1798"/>
                    <a:pt x="591" y="1798"/>
                  </a:cubicBezTo>
                  <a:cubicBezTo>
                    <a:pt x="561" y="1808"/>
                    <a:pt x="561" y="1808"/>
                    <a:pt x="561" y="1808"/>
                  </a:cubicBezTo>
                  <a:cubicBezTo>
                    <a:pt x="557" y="1819"/>
                    <a:pt x="557" y="1819"/>
                    <a:pt x="557" y="1819"/>
                  </a:cubicBezTo>
                  <a:cubicBezTo>
                    <a:pt x="583" y="1824"/>
                    <a:pt x="583" y="1824"/>
                    <a:pt x="583" y="1824"/>
                  </a:cubicBezTo>
                  <a:cubicBezTo>
                    <a:pt x="556" y="1827"/>
                    <a:pt x="556" y="1827"/>
                    <a:pt x="556" y="1827"/>
                  </a:cubicBezTo>
                  <a:cubicBezTo>
                    <a:pt x="552" y="1842"/>
                    <a:pt x="552" y="1842"/>
                    <a:pt x="552" y="1842"/>
                  </a:cubicBezTo>
                  <a:cubicBezTo>
                    <a:pt x="574" y="1847"/>
                    <a:pt x="574" y="1847"/>
                    <a:pt x="574" y="1847"/>
                  </a:cubicBezTo>
                  <a:cubicBezTo>
                    <a:pt x="533" y="1853"/>
                    <a:pt x="533" y="1853"/>
                    <a:pt x="533" y="1853"/>
                  </a:cubicBezTo>
                  <a:cubicBezTo>
                    <a:pt x="549" y="1827"/>
                    <a:pt x="549" y="1827"/>
                    <a:pt x="549" y="1827"/>
                  </a:cubicBezTo>
                  <a:cubicBezTo>
                    <a:pt x="542" y="1819"/>
                    <a:pt x="542" y="1819"/>
                    <a:pt x="542" y="1819"/>
                  </a:cubicBezTo>
                  <a:cubicBezTo>
                    <a:pt x="522" y="1833"/>
                    <a:pt x="522" y="1833"/>
                    <a:pt x="522" y="1833"/>
                  </a:cubicBezTo>
                  <a:cubicBezTo>
                    <a:pt x="515" y="1825"/>
                    <a:pt x="515" y="1825"/>
                    <a:pt x="515" y="1825"/>
                  </a:cubicBezTo>
                  <a:cubicBezTo>
                    <a:pt x="500" y="1832"/>
                    <a:pt x="500" y="1832"/>
                    <a:pt x="500" y="1832"/>
                  </a:cubicBezTo>
                  <a:cubicBezTo>
                    <a:pt x="514" y="1848"/>
                    <a:pt x="514" y="1848"/>
                    <a:pt x="514" y="1848"/>
                  </a:cubicBezTo>
                  <a:cubicBezTo>
                    <a:pt x="488" y="1847"/>
                    <a:pt x="488" y="1847"/>
                    <a:pt x="488" y="1847"/>
                  </a:cubicBezTo>
                  <a:cubicBezTo>
                    <a:pt x="476" y="1858"/>
                    <a:pt x="476" y="1858"/>
                    <a:pt x="476" y="1858"/>
                  </a:cubicBezTo>
                  <a:cubicBezTo>
                    <a:pt x="490" y="1877"/>
                    <a:pt x="490" y="1877"/>
                    <a:pt x="490" y="1877"/>
                  </a:cubicBezTo>
                  <a:cubicBezTo>
                    <a:pt x="505" y="1882"/>
                    <a:pt x="505" y="1882"/>
                    <a:pt x="505" y="1882"/>
                  </a:cubicBezTo>
                  <a:cubicBezTo>
                    <a:pt x="486" y="1885"/>
                    <a:pt x="486" y="1885"/>
                    <a:pt x="486" y="1885"/>
                  </a:cubicBezTo>
                  <a:cubicBezTo>
                    <a:pt x="478" y="1896"/>
                    <a:pt x="478" y="1896"/>
                    <a:pt x="478" y="1896"/>
                  </a:cubicBezTo>
                  <a:cubicBezTo>
                    <a:pt x="445" y="1891"/>
                    <a:pt x="445" y="1891"/>
                    <a:pt x="445" y="1891"/>
                  </a:cubicBezTo>
                  <a:cubicBezTo>
                    <a:pt x="444" y="1906"/>
                    <a:pt x="444" y="1906"/>
                    <a:pt x="444" y="1906"/>
                  </a:cubicBezTo>
                  <a:cubicBezTo>
                    <a:pt x="465" y="1934"/>
                    <a:pt x="465" y="1934"/>
                    <a:pt x="465" y="1934"/>
                  </a:cubicBezTo>
                  <a:cubicBezTo>
                    <a:pt x="484" y="1927"/>
                    <a:pt x="484" y="1927"/>
                    <a:pt x="484" y="1927"/>
                  </a:cubicBezTo>
                  <a:cubicBezTo>
                    <a:pt x="488" y="1931"/>
                    <a:pt x="488" y="1931"/>
                    <a:pt x="488" y="1931"/>
                  </a:cubicBezTo>
                  <a:cubicBezTo>
                    <a:pt x="465" y="1945"/>
                    <a:pt x="465" y="1945"/>
                    <a:pt x="465" y="1945"/>
                  </a:cubicBezTo>
                  <a:cubicBezTo>
                    <a:pt x="479" y="1953"/>
                    <a:pt x="479" y="1953"/>
                    <a:pt x="479" y="1953"/>
                  </a:cubicBezTo>
                  <a:cubicBezTo>
                    <a:pt x="475" y="1957"/>
                    <a:pt x="475" y="1957"/>
                    <a:pt x="475" y="1957"/>
                  </a:cubicBezTo>
                  <a:cubicBezTo>
                    <a:pt x="457" y="1949"/>
                    <a:pt x="457" y="1949"/>
                    <a:pt x="457" y="1949"/>
                  </a:cubicBezTo>
                  <a:cubicBezTo>
                    <a:pt x="454" y="1925"/>
                    <a:pt x="454" y="1925"/>
                    <a:pt x="454" y="1925"/>
                  </a:cubicBezTo>
                  <a:cubicBezTo>
                    <a:pt x="433" y="1894"/>
                    <a:pt x="433" y="1894"/>
                    <a:pt x="433" y="1894"/>
                  </a:cubicBezTo>
                  <a:cubicBezTo>
                    <a:pt x="403" y="1912"/>
                    <a:pt x="403" y="1912"/>
                    <a:pt x="403" y="1912"/>
                  </a:cubicBezTo>
                  <a:cubicBezTo>
                    <a:pt x="410" y="1916"/>
                    <a:pt x="410" y="1916"/>
                    <a:pt x="410" y="1916"/>
                  </a:cubicBezTo>
                  <a:cubicBezTo>
                    <a:pt x="417" y="1916"/>
                    <a:pt x="417" y="1916"/>
                    <a:pt x="417" y="1916"/>
                  </a:cubicBezTo>
                  <a:cubicBezTo>
                    <a:pt x="432" y="1932"/>
                    <a:pt x="432" y="1932"/>
                    <a:pt x="432" y="1932"/>
                  </a:cubicBezTo>
                  <a:cubicBezTo>
                    <a:pt x="430" y="1959"/>
                    <a:pt x="430" y="1959"/>
                    <a:pt x="430" y="1959"/>
                  </a:cubicBezTo>
                  <a:cubicBezTo>
                    <a:pt x="463" y="1983"/>
                    <a:pt x="463" y="1983"/>
                    <a:pt x="463" y="1983"/>
                  </a:cubicBezTo>
                  <a:cubicBezTo>
                    <a:pt x="466" y="1991"/>
                    <a:pt x="466" y="1991"/>
                    <a:pt x="466" y="1991"/>
                  </a:cubicBezTo>
                  <a:cubicBezTo>
                    <a:pt x="427" y="1962"/>
                    <a:pt x="427" y="1962"/>
                    <a:pt x="427" y="1962"/>
                  </a:cubicBezTo>
                  <a:cubicBezTo>
                    <a:pt x="428" y="1928"/>
                    <a:pt x="428" y="1928"/>
                    <a:pt x="428" y="1928"/>
                  </a:cubicBezTo>
                  <a:cubicBezTo>
                    <a:pt x="398" y="1927"/>
                    <a:pt x="398" y="1927"/>
                    <a:pt x="398" y="1927"/>
                  </a:cubicBezTo>
                  <a:cubicBezTo>
                    <a:pt x="390" y="1938"/>
                    <a:pt x="390" y="1938"/>
                    <a:pt x="390" y="1938"/>
                  </a:cubicBezTo>
                  <a:cubicBezTo>
                    <a:pt x="395" y="1919"/>
                    <a:pt x="395" y="1919"/>
                    <a:pt x="395" y="1919"/>
                  </a:cubicBezTo>
                  <a:cubicBezTo>
                    <a:pt x="380" y="1918"/>
                    <a:pt x="380" y="1918"/>
                    <a:pt x="380" y="1918"/>
                  </a:cubicBezTo>
                  <a:cubicBezTo>
                    <a:pt x="376" y="1929"/>
                    <a:pt x="376" y="1929"/>
                    <a:pt x="376" y="1929"/>
                  </a:cubicBezTo>
                  <a:cubicBezTo>
                    <a:pt x="357" y="1932"/>
                    <a:pt x="357" y="1932"/>
                    <a:pt x="357" y="1932"/>
                  </a:cubicBezTo>
                  <a:cubicBezTo>
                    <a:pt x="339" y="1908"/>
                    <a:pt x="339" y="1908"/>
                    <a:pt x="339" y="1908"/>
                  </a:cubicBezTo>
                  <a:cubicBezTo>
                    <a:pt x="339" y="1908"/>
                    <a:pt x="324" y="1908"/>
                    <a:pt x="301" y="1922"/>
                  </a:cubicBezTo>
                  <a:cubicBezTo>
                    <a:pt x="282" y="1940"/>
                    <a:pt x="326" y="1942"/>
                    <a:pt x="330" y="1950"/>
                  </a:cubicBezTo>
                  <a:cubicBezTo>
                    <a:pt x="329" y="1958"/>
                    <a:pt x="318" y="1953"/>
                    <a:pt x="307" y="1953"/>
                  </a:cubicBezTo>
                  <a:cubicBezTo>
                    <a:pt x="292" y="1956"/>
                    <a:pt x="302" y="1976"/>
                    <a:pt x="302" y="1976"/>
                  </a:cubicBezTo>
                  <a:cubicBezTo>
                    <a:pt x="302" y="1976"/>
                    <a:pt x="363" y="1959"/>
                    <a:pt x="366" y="1967"/>
                  </a:cubicBezTo>
                  <a:cubicBezTo>
                    <a:pt x="370" y="1971"/>
                    <a:pt x="348" y="1970"/>
                    <a:pt x="348" y="1970"/>
                  </a:cubicBezTo>
                  <a:cubicBezTo>
                    <a:pt x="347" y="1982"/>
                    <a:pt x="347" y="1982"/>
                    <a:pt x="347" y="1982"/>
                  </a:cubicBezTo>
                  <a:cubicBezTo>
                    <a:pt x="347" y="1982"/>
                    <a:pt x="377" y="1972"/>
                    <a:pt x="396" y="1969"/>
                  </a:cubicBezTo>
                  <a:cubicBezTo>
                    <a:pt x="415" y="1969"/>
                    <a:pt x="425" y="1989"/>
                    <a:pt x="425" y="1989"/>
                  </a:cubicBezTo>
                  <a:cubicBezTo>
                    <a:pt x="425" y="1989"/>
                    <a:pt x="411" y="1977"/>
                    <a:pt x="400" y="1973"/>
                  </a:cubicBezTo>
                  <a:cubicBezTo>
                    <a:pt x="392" y="1972"/>
                    <a:pt x="362" y="1982"/>
                    <a:pt x="362" y="1982"/>
                  </a:cubicBezTo>
                  <a:cubicBezTo>
                    <a:pt x="361" y="2001"/>
                    <a:pt x="361" y="2001"/>
                    <a:pt x="361" y="2001"/>
                  </a:cubicBezTo>
                  <a:cubicBezTo>
                    <a:pt x="358" y="1994"/>
                    <a:pt x="358" y="1994"/>
                    <a:pt x="358" y="1994"/>
                  </a:cubicBezTo>
                  <a:cubicBezTo>
                    <a:pt x="350" y="1997"/>
                    <a:pt x="350" y="1997"/>
                    <a:pt x="350" y="1997"/>
                  </a:cubicBezTo>
                  <a:cubicBezTo>
                    <a:pt x="357" y="2013"/>
                    <a:pt x="357" y="2013"/>
                    <a:pt x="357" y="2013"/>
                  </a:cubicBezTo>
                  <a:cubicBezTo>
                    <a:pt x="376" y="2013"/>
                    <a:pt x="376" y="2013"/>
                    <a:pt x="376" y="2013"/>
                  </a:cubicBezTo>
                  <a:cubicBezTo>
                    <a:pt x="360" y="2028"/>
                    <a:pt x="360" y="2028"/>
                    <a:pt x="360" y="2028"/>
                  </a:cubicBezTo>
                  <a:cubicBezTo>
                    <a:pt x="335" y="2004"/>
                    <a:pt x="335" y="2004"/>
                    <a:pt x="335" y="2004"/>
                  </a:cubicBezTo>
                  <a:cubicBezTo>
                    <a:pt x="320" y="1996"/>
                    <a:pt x="320" y="1996"/>
                    <a:pt x="320" y="1996"/>
                  </a:cubicBezTo>
                  <a:cubicBezTo>
                    <a:pt x="320" y="2007"/>
                    <a:pt x="320" y="2007"/>
                    <a:pt x="320" y="2007"/>
                  </a:cubicBezTo>
                  <a:cubicBezTo>
                    <a:pt x="320" y="2007"/>
                    <a:pt x="313" y="1991"/>
                    <a:pt x="302" y="1987"/>
                  </a:cubicBezTo>
                  <a:cubicBezTo>
                    <a:pt x="291" y="1983"/>
                    <a:pt x="290" y="1998"/>
                    <a:pt x="290" y="1998"/>
                  </a:cubicBezTo>
                  <a:cubicBezTo>
                    <a:pt x="290" y="1998"/>
                    <a:pt x="283" y="1990"/>
                    <a:pt x="280" y="1986"/>
                  </a:cubicBezTo>
                  <a:cubicBezTo>
                    <a:pt x="272" y="1986"/>
                    <a:pt x="257" y="1996"/>
                    <a:pt x="257" y="1996"/>
                  </a:cubicBezTo>
                  <a:cubicBezTo>
                    <a:pt x="257" y="1996"/>
                    <a:pt x="249" y="1992"/>
                    <a:pt x="242" y="1988"/>
                  </a:cubicBezTo>
                  <a:cubicBezTo>
                    <a:pt x="231" y="1987"/>
                    <a:pt x="227" y="1999"/>
                    <a:pt x="219" y="2010"/>
                  </a:cubicBezTo>
                  <a:cubicBezTo>
                    <a:pt x="214" y="2017"/>
                    <a:pt x="256" y="2008"/>
                    <a:pt x="256" y="2008"/>
                  </a:cubicBezTo>
                  <a:cubicBezTo>
                    <a:pt x="256" y="2008"/>
                    <a:pt x="285" y="2028"/>
                    <a:pt x="292" y="2036"/>
                  </a:cubicBezTo>
                  <a:cubicBezTo>
                    <a:pt x="296" y="2040"/>
                    <a:pt x="291" y="2059"/>
                    <a:pt x="291" y="2059"/>
                  </a:cubicBezTo>
                  <a:cubicBezTo>
                    <a:pt x="298" y="2071"/>
                    <a:pt x="298" y="2071"/>
                    <a:pt x="298" y="2071"/>
                  </a:cubicBezTo>
                  <a:cubicBezTo>
                    <a:pt x="317" y="2076"/>
                    <a:pt x="317" y="2076"/>
                    <a:pt x="317" y="2076"/>
                  </a:cubicBezTo>
                  <a:cubicBezTo>
                    <a:pt x="324" y="2072"/>
                    <a:pt x="324" y="2072"/>
                    <a:pt x="324" y="2072"/>
                  </a:cubicBezTo>
                  <a:cubicBezTo>
                    <a:pt x="320" y="2080"/>
                    <a:pt x="320" y="2080"/>
                    <a:pt x="320" y="2080"/>
                  </a:cubicBezTo>
                  <a:cubicBezTo>
                    <a:pt x="294" y="2078"/>
                    <a:pt x="294" y="2078"/>
                    <a:pt x="294" y="2078"/>
                  </a:cubicBezTo>
                  <a:cubicBezTo>
                    <a:pt x="297" y="2086"/>
                    <a:pt x="297" y="2086"/>
                    <a:pt x="297" y="2086"/>
                  </a:cubicBezTo>
                  <a:cubicBezTo>
                    <a:pt x="285" y="2109"/>
                    <a:pt x="285" y="2109"/>
                    <a:pt x="285" y="2109"/>
                  </a:cubicBezTo>
                  <a:cubicBezTo>
                    <a:pt x="292" y="2117"/>
                    <a:pt x="292" y="2117"/>
                    <a:pt x="292" y="2117"/>
                  </a:cubicBezTo>
                  <a:cubicBezTo>
                    <a:pt x="274" y="2112"/>
                    <a:pt x="274" y="2112"/>
                    <a:pt x="274" y="2112"/>
                  </a:cubicBezTo>
                  <a:cubicBezTo>
                    <a:pt x="290" y="2082"/>
                    <a:pt x="290" y="2082"/>
                    <a:pt x="290" y="2082"/>
                  </a:cubicBezTo>
                  <a:cubicBezTo>
                    <a:pt x="283" y="2066"/>
                    <a:pt x="283" y="2066"/>
                    <a:pt x="283" y="2066"/>
                  </a:cubicBezTo>
                  <a:cubicBezTo>
                    <a:pt x="285" y="2036"/>
                    <a:pt x="285" y="2036"/>
                    <a:pt x="285" y="2036"/>
                  </a:cubicBezTo>
                  <a:cubicBezTo>
                    <a:pt x="251" y="2031"/>
                    <a:pt x="251" y="2031"/>
                    <a:pt x="251" y="2031"/>
                  </a:cubicBezTo>
                  <a:cubicBezTo>
                    <a:pt x="251" y="2046"/>
                    <a:pt x="251" y="2046"/>
                    <a:pt x="251" y="2046"/>
                  </a:cubicBezTo>
                  <a:cubicBezTo>
                    <a:pt x="240" y="2038"/>
                    <a:pt x="240" y="2038"/>
                    <a:pt x="240" y="2038"/>
                  </a:cubicBezTo>
                  <a:cubicBezTo>
                    <a:pt x="229" y="2037"/>
                    <a:pt x="229" y="2037"/>
                    <a:pt x="229" y="2037"/>
                  </a:cubicBezTo>
                  <a:cubicBezTo>
                    <a:pt x="245" y="2095"/>
                    <a:pt x="245" y="2095"/>
                    <a:pt x="245" y="2095"/>
                  </a:cubicBezTo>
                  <a:cubicBezTo>
                    <a:pt x="240" y="2103"/>
                    <a:pt x="240" y="2103"/>
                    <a:pt x="240" y="2103"/>
                  </a:cubicBezTo>
                  <a:cubicBezTo>
                    <a:pt x="234" y="2079"/>
                    <a:pt x="234" y="2079"/>
                    <a:pt x="234" y="2079"/>
                  </a:cubicBezTo>
                  <a:cubicBezTo>
                    <a:pt x="224" y="2064"/>
                    <a:pt x="224" y="2064"/>
                    <a:pt x="224" y="2064"/>
                  </a:cubicBezTo>
                  <a:cubicBezTo>
                    <a:pt x="224" y="2064"/>
                    <a:pt x="228" y="2049"/>
                    <a:pt x="217" y="2044"/>
                  </a:cubicBezTo>
                  <a:cubicBezTo>
                    <a:pt x="210" y="2040"/>
                    <a:pt x="179" y="2065"/>
                    <a:pt x="179" y="2065"/>
                  </a:cubicBezTo>
                  <a:cubicBezTo>
                    <a:pt x="189" y="2077"/>
                    <a:pt x="189" y="2077"/>
                    <a:pt x="189" y="2077"/>
                  </a:cubicBezTo>
                  <a:cubicBezTo>
                    <a:pt x="171" y="2076"/>
                    <a:pt x="171" y="2076"/>
                    <a:pt x="171" y="2076"/>
                  </a:cubicBezTo>
                  <a:cubicBezTo>
                    <a:pt x="171" y="2076"/>
                    <a:pt x="178" y="2081"/>
                    <a:pt x="185" y="2089"/>
                  </a:cubicBezTo>
                  <a:cubicBezTo>
                    <a:pt x="192" y="2100"/>
                    <a:pt x="206" y="2112"/>
                    <a:pt x="206" y="2112"/>
                  </a:cubicBezTo>
                  <a:cubicBezTo>
                    <a:pt x="184" y="2108"/>
                    <a:pt x="184" y="2108"/>
                    <a:pt x="184" y="2108"/>
                  </a:cubicBezTo>
                  <a:cubicBezTo>
                    <a:pt x="177" y="2100"/>
                    <a:pt x="177" y="2100"/>
                    <a:pt x="177" y="2100"/>
                  </a:cubicBezTo>
                  <a:cubicBezTo>
                    <a:pt x="161" y="2114"/>
                    <a:pt x="161" y="2114"/>
                    <a:pt x="161" y="2114"/>
                  </a:cubicBezTo>
                  <a:cubicBezTo>
                    <a:pt x="174" y="2088"/>
                    <a:pt x="174" y="2088"/>
                    <a:pt x="174" y="2088"/>
                  </a:cubicBezTo>
                  <a:cubicBezTo>
                    <a:pt x="174" y="2088"/>
                    <a:pt x="170" y="2080"/>
                    <a:pt x="155" y="2080"/>
                  </a:cubicBezTo>
                  <a:cubicBezTo>
                    <a:pt x="141" y="2079"/>
                    <a:pt x="144" y="2094"/>
                    <a:pt x="144" y="2094"/>
                  </a:cubicBezTo>
                  <a:cubicBezTo>
                    <a:pt x="144" y="2094"/>
                    <a:pt x="133" y="2078"/>
                    <a:pt x="126" y="2078"/>
                  </a:cubicBezTo>
                  <a:cubicBezTo>
                    <a:pt x="114" y="2078"/>
                    <a:pt x="110" y="2093"/>
                    <a:pt x="110" y="2093"/>
                  </a:cubicBezTo>
                  <a:cubicBezTo>
                    <a:pt x="128" y="2105"/>
                    <a:pt x="128" y="2105"/>
                    <a:pt x="128" y="2105"/>
                  </a:cubicBezTo>
                  <a:cubicBezTo>
                    <a:pt x="124" y="2109"/>
                    <a:pt x="124" y="2109"/>
                    <a:pt x="124" y="2109"/>
                  </a:cubicBezTo>
                  <a:cubicBezTo>
                    <a:pt x="103" y="2088"/>
                    <a:pt x="103" y="2088"/>
                    <a:pt x="103" y="2088"/>
                  </a:cubicBezTo>
                  <a:cubicBezTo>
                    <a:pt x="107" y="2081"/>
                    <a:pt x="107" y="2081"/>
                    <a:pt x="107" y="2081"/>
                  </a:cubicBezTo>
                  <a:cubicBezTo>
                    <a:pt x="92" y="2069"/>
                    <a:pt x="92" y="2069"/>
                    <a:pt x="92" y="2069"/>
                  </a:cubicBezTo>
                  <a:cubicBezTo>
                    <a:pt x="81" y="2080"/>
                    <a:pt x="81" y="2080"/>
                    <a:pt x="81" y="2080"/>
                  </a:cubicBezTo>
                  <a:cubicBezTo>
                    <a:pt x="84" y="2088"/>
                    <a:pt x="84" y="2088"/>
                    <a:pt x="84" y="2088"/>
                  </a:cubicBezTo>
                  <a:cubicBezTo>
                    <a:pt x="84" y="2088"/>
                    <a:pt x="106" y="2108"/>
                    <a:pt x="105" y="2115"/>
                  </a:cubicBezTo>
                  <a:cubicBezTo>
                    <a:pt x="101" y="2127"/>
                    <a:pt x="79" y="2122"/>
                    <a:pt x="78" y="2133"/>
                  </a:cubicBezTo>
                  <a:cubicBezTo>
                    <a:pt x="78" y="2145"/>
                    <a:pt x="112" y="2131"/>
                    <a:pt x="112" y="2131"/>
                  </a:cubicBezTo>
                  <a:cubicBezTo>
                    <a:pt x="167" y="2149"/>
                    <a:pt x="167" y="2149"/>
                    <a:pt x="167" y="2149"/>
                  </a:cubicBezTo>
                  <a:cubicBezTo>
                    <a:pt x="163" y="2153"/>
                    <a:pt x="163" y="2153"/>
                    <a:pt x="163" y="2153"/>
                  </a:cubicBezTo>
                  <a:cubicBezTo>
                    <a:pt x="215" y="2170"/>
                    <a:pt x="215" y="2170"/>
                    <a:pt x="215" y="2170"/>
                  </a:cubicBezTo>
                  <a:cubicBezTo>
                    <a:pt x="238" y="2160"/>
                    <a:pt x="238" y="2160"/>
                    <a:pt x="238" y="2160"/>
                  </a:cubicBezTo>
                  <a:cubicBezTo>
                    <a:pt x="264" y="2169"/>
                    <a:pt x="264" y="2169"/>
                    <a:pt x="264" y="2169"/>
                  </a:cubicBezTo>
                  <a:cubicBezTo>
                    <a:pt x="263" y="2173"/>
                    <a:pt x="263" y="2173"/>
                    <a:pt x="263" y="2173"/>
                  </a:cubicBezTo>
                  <a:cubicBezTo>
                    <a:pt x="241" y="2168"/>
                    <a:pt x="241" y="2168"/>
                    <a:pt x="241" y="2168"/>
                  </a:cubicBezTo>
                  <a:cubicBezTo>
                    <a:pt x="219" y="2174"/>
                    <a:pt x="219" y="2174"/>
                    <a:pt x="219" y="2174"/>
                  </a:cubicBezTo>
                  <a:cubicBezTo>
                    <a:pt x="185" y="2165"/>
                    <a:pt x="185" y="2165"/>
                    <a:pt x="185" y="2165"/>
                  </a:cubicBezTo>
                  <a:cubicBezTo>
                    <a:pt x="181" y="2172"/>
                    <a:pt x="181" y="2172"/>
                    <a:pt x="181" y="2172"/>
                  </a:cubicBezTo>
                  <a:cubicBezTo>
                    <a:pt x="181" y="2172"/>
                    <a:pt x="138" y="2144"/>
                    <a:pt x="115" y="2143"/>
                  </a:cubicBezTo>
                  <a:cubicBezTo>
                    <a:pt x="89" y="2141"/>
                    <a:pt x="92" y="2153"/>
                    <a:pt x="92" y="2153"/>
                  </a:cubicBezTo>
                  <a:cubicBezTo>
                    <a:pt x="92" y="2153"/>
                    <a:pt x="89" y="2153"/>
                    <a:pt x="77" y="2160"/>
                  </a:cubicBezTo>
                  <a:cubicBezTo>
                    <a:pt x="69" y="2163"/>
                    <a:pt x="76" y="2175"/>
                    <a:pt x="76" y="2175"/>
                  </a:cubicBezTo>
                  <a:cubicBezTo>
                    <a:pt x="76" y="2175"/>
                    <a:pt x="58" y="2170"/>
                    <a:pt x="50" y="2182"/>
                  </a:cubicBezTo>
                  <a:cubicBezTo>
                    <a:pt x="45" y="2193"/>
                    <a:pt x="57" y="2197"/>
                    <a:pt x="57" y="2197"/>
                  </a:cubicBezTo>
                  <a:cubicBezTo>
                    <a:pt x="83" y="2198"/>
                    <a:pt x="83" y="2198"/>
                    <a:pt x="83" y="2198"/>
                  </a:cubicBezTo>
                  <a:cubicBezTo>
                    <a:pt x="101" y="2215"/>
                    <a:pt x="101" y="2215"/>
                    <a:pt x="101" y="2215"/>
                  </a:cubicBezTo>
                  <a:cubicBezTo>
                    <a:pt x="79" y="2206"/>
                    <a:pt x="79" y="2206"/>
                    <a:pt x="79" y="2206"/>
                  </a:cubicBezTo>
                  <a:cubicBezTo>
                    <a:pt x="71" y="2213"/>
                    <a:pt x="71" y="2213"/>
                    <a:pt x="71" y="2213"/>
                  </a:cubicBezTo>
                  <a:cubicBezTo>
                    <a:pt x="85" y="2221"/>
                    <a:pt x="85" y="2221"/>
                    <a:pt x="85" y="2221"/>
                  </a:cubicBezTo>
                  <a:cubicBezTo>
                    <a:pt x="67" y="2221"/>
                    <a:pt x="67" y="2221"/>
                    <a:pt x="67" y="2221"/>
                  </a:cubicBezTo>
                  <a:cubicBezTo>
                    <a:pt x="66" y="2228"/>
                    <a:pt x="66" y="2228"/>
                    <a:pt x="66" y="2228"/>
                  </a:cubicBezTo>
                  <a:cubicBezTo>
                    <a:pt x="100" y="2237"/>
                    <a:pt x="100" y="2237"/>
                    <a:pt x="100" y="2237"/>
                  </a:cubicBezTo>
                  <a:cubicBezTo>
                    <a:pt x="47" y="2243"/>
                    <a:pt x="47" y="2243"/>
                    <a:pt x="47" y="2243"/>
                  </a:cubicBezTo>
                  <a:cubicBezTo>
                    <a:pt x="47" y="2250"/>
                    <a:pt x="47" y="2250"/>
                    <a:pt x="47" y="2250"/>
                  </a:cubicBezTo>
                  <a:cubicBezTo>
                    <a:pt x="58" y="2251"/>
                    <a:pt x="58" y="2251"/>
                    <a:pt x="58" y="2251"/>
                  </a:cubicBezTo>
                  <a:cubicBezTo>
                    <a:pt x="57" y="2262"/>
                    <a:pt x="57" y="2262"/>
                    <a:pt x="57" y="2262"/>
                  </a:cubicBezTo>
                  <a:cubicBezTo>
                    <a:pt x="91" y="2264"/>
                    <a:pt x="91" y="2264"/>
                    <a:pt x="91" y="2264"/>
                  </a:cubicBezTo>
                  <a:cubicBezTo>
                    <a:pt x="46" y="2273"/>
                    <a:pt x="46" y="2273"/>
                    <a:pt x="46" y="2273"/>
                  </a:cubicBezTo>
                  <a:cubicBezTo>
                    <a:pt x="37" y="2288"/>
                    <a:pt x="37" y="2288"/>
                    <a:pt x="37" y="2288"/>
                  </a:cubicBezTo>
                  <a:cubicBezTo>
                    <a:pt x="59" y="2297"/>
                    <a:pt x="59" y="2297"/>
                    <a:pt x="59" y="2297"/>
                  </a:cubicBezTo>
                  <a:cubicBezTo>
                    <a:pt x="48" y="2296"/>
                    <a:pt x="48" y="2296"/>
                    <a:pt x="48" y="2296"/>
                  </a:cubicBezTo>
                  <a:cubicBezTo>
                    <a:pt x="62" y="2316"/>
                    <a:pt x="62" y="2316"/>
                    <a:pt x="62" y="2316"/>
                  </a:cubicBezTo>
                  <a:cubicBezTo>
                    <a:pt x="74" y="2317"/>
                    <a:pt x="74" y="2317"/>
                    <a:pt x="74" y="2317"/>
                  </a:cubicBezTo>
                  <a:cubicBezTo>
                    <a:pt x="81" y="2325"/>
                    <a:pt x="81" y="2325"/>
                    <a:pt x="81" y="2325"/>
                  </a:cubicBezTo>
                  <a:cubicBezTo>
                    <a:pt x="152" y="2309"/>
                    <a:pt x="152" y="2309"/>
                    <a:pt x="152" y="2309"/>
                  </a:cubicBezTo>
                  <a:cubicBezTo>
                    <a:pt x="144" y="2320"/>
                    <a:pt x="144" y="2320"/>
                    <a:pt x="144" y="2320"/>
                  </a:cubicBezTo>
                  <a:cubicBezTo>
                    <a:pt x="174" y="2318"/>
                    <a:pt x="174" y="2318"/>
                    <a:pt x="174" y="2318"/>
                  </a:cubicBezTo>
                  <a:cubicBezTo>
                    <a:pt x="174" y="2318"/>
                    <a:pt x="178" y="2329"/>
                    <a:pt x="196" y="2330"/>
                  </a:cubicBezTo>
                  <a:cubicBezTo>
                    <a:pt x="211" y="2331"/>
                    <a:pt x="205" y="2300"/>
                    <a:pt x="205" y="2300"/>
                  </a:cubicBezTo>
                  <a:cubicBezTo>
                    <a:pt x="217" y="2297"/>
                    <a:pt x="217" y="2297"/>
                    <a:pt x="217" y="2297"/>
                  </a:cubicBezTo>
                  <a:cubicBezTo>
                    <a:pt x="233" y="2274"/>
                    <a:pt x="233" y="2274"/>
                    <a:pt x="233" y="2274"/>
                  </a:cubicBezTo>
                  <a:cubicBezTo>
                    <a:pt x="236" y="2278"/>
                    <a:pt x="236" y="2278"/>
                    <a:pt x="236" y="2278"/>
                  </a:cubicBezTo>
                  <a:cubicBezTo>
                    <a:pt x="220" y="2304"/>
                    <a:pt x="220" y="2304"/>
                    <a:pt x="220" y="2304"/>
                  </a:cubicBezTo>
                  <a:cubicBezTo>
                    <a:pt x="227" y="2320"/>
                    <a:pt x="227" y="2320"/>
                    <a:pt x="227" y="2320"/>
                  </a:cubicBezTo>
                  <a:cubicBezTo>
                    <a:pt x="260" y="2325"/>
                    <a:pt x="260" y="2325"/>
                    <a:pt x="260" y="2325"/>
                  </a:cubicBezTo>
                  <a:cubicBezTo>
                    <a:pt x="276" y="2311"/>
                    <a:pt x="276" y="2311"/>
                    <a:pt x="276" y="2311"/>
                  </a:cubicBezTo>
                  <a:cubicBezTo>
                    <a:pt x="275" y="2326"/>
                    <a:pt x="275" y="2326"/>
                    <a:pt x="275" y="2326"/>
                  </a:cubicBezTo>
                  <a:cubicBezTo>
                    <a:pt x="249" y="2333"/>
                    <a:pt x="249" y="2333"/>
                    <a:pt x="249" y="2333"/>
                  </a:cubicBezTo>
                  <a:cubicBezTo>
                    <a:pt x="256" y="2341"/>
                    <a:pt x="256" y="2341"/>
                    <a:pt x="256" y="2341"/>
                  </a:cubicBezTo>
                  <a:cubicBezTo>
                    <a:pt x="298" y="2327"/>
                    <a:pt x="298" y="2327"/>
                    <a:pt x="298" y="2327"/>
                  </a:cubicBezTo>
                  <a:cubicBezTo>
                    <a:pt x="295" y="2304"/>
                    <a:pt x="295" y="2304"/>
                    <a:pt x="295" y="2304"/>
                  </a:cubicBezTo>
                  <a:cubicBezTo>
                    <a:pt x="295" y="2304"/>
                    <a:pt x="303" y="2289"/>
                    <a:pt x="311" y="2278"/>
                  </a:cubicBezTo>
                  <a:cubicBezTo>
                    <a:pt x="315" y="2271"/>
                    <a:pt x="331" y="2260"/>
                    <a:pt x="331" y="2260"/>
                  </a:cubicBezTo>
                  <a:cubicBezTo>
                    <a:pt x="334" y="2268"/>
                    <a:pt x="334" y="2268"/>
                    <a:pt x="334" y="2268"/>
                  </a:cubicBezTo>
                  <a:cubicBezTo>
                    <a:pt x="334" y="2268"/>
                    <a:pt x="326" y="2275"/>
                    <a:pt x="318" y="2282"/>
                  </a:cubicBezTo>
                  <a:cubicBezTo>
                    <a:pt x="311" y="2286"/>
                    <a:pt x="299" y="2304"/>
                    <a:pt x="299" y="2304"/>
                  </a:cubicBezTo>
                  <a:cubicBezTo>
                    <a:pt x="306" y="2312"/>
                    <a:pt x="306" y="2312"/>
                    <a:pt x="306" y="2312"/>
                  </a:cubicBezTo>
                  <a:cubicBezTo>
                    <a:pt x="309" y="2328"/>
                    <a:pt x="309" y="2328"/>
                    <a:pt x="309" y="2328"/>
                  </a:cubicBezTo>
                  <a:cubicBezTo>
                    <a:pt x="343" y="2322"/>
                    <a:pt x="343" y="2322"/>
                    <a:pt x="343" y="2322"/>
                  </a:cubicBezTo>
                  <a:cubicBezTo>
                    <a:pt x="327" y="2332"/>
                    <a:pt x="327" y="2332"/>
                    <a:pt x="327" y="2332"/>
                  </a:cubicBezTo>
                  <a:cubicBezTo>
                    <a:pt x="320" y="2332"/>
                    <a:pt x="320" y="2332"/>
                    <a:pt x="320" y="2332"/>
                  </a:cubicBezTo>
                  <a:cubicBezTo>
                    <a:pt x="305" y="2335"/>
                    <a:pt x="305" y="2335"/>
                    <a:pt x="305" y="2335"/>
                  </a:cubicBezTo>
                  <a:cubicBezTo>
                    <a:pt x="304" y="2347"/>
                    <a:pt x="304" y="2347"/>
                    <a:pt x="304" y="2347"/>
                  </a:cubicBezTo>
                  <a:cubicBezTo>
                    <a:pt x="290" y="2338"/>
                    <a:pt x="290" y="2338"/>
                    <a:pt x="290" y="2338"/>
                  </a:cubicBezTo>
                  <a:cubicBezTo>
                    <a:pt x="263" y="2345"/>
                    <a:pt x="263" y="2345"/>
                    <a:pt x="263" y="2345"/>
                  </a:cubicBezTo>
                  <a:cubicBezTo>
                    <a:pt x="262" y="2364"/>
                    <a:pt x="262" y="2364"/>
                    <a:pt x="262" y="2364"/>
                  </a:cubicBezTo>
                  <a:cubicBezTo>
                    <a:pt x="269" y="2383"/>
                    <a:pt x="269" y="2383"/>
                    <a:pt x="269" y="2383"/>
                  </a:cubicBezTo>
                  <a:cubicBezTo>
                    <a:pt x="258" y="2371"/>
                    <a:pt x="258" y="2371"/>
                    <a:pt x="258" y="2371"/>
                  </a:cubicBezTo>
                  <a:cubicBezTo>
                    <a:pt x="247" y="2378"/>
                    <a:pt x="247" y="2378"/>
                    <a:pt x="247" y="2378"/>
                  </a:cubicBezTo>
                  <a:cubicBezTo>
                    <a:pt x="255" y="2363"/>
                    <a:pt x="255" y="2363"/>
                    <a:pt x="255" y="2363"/>
                  </a:cubicBezTo>
                  <a:cubicBezTo>
                    <a:pt x="252" y="2348"/>
                    <a:pt x="252" y="2348"/>
                    <a:pt x="252" y="2348"/>
                  </a:cubicBezTo>
                  <a:cubicBezTo>
                    <a:pt x="244" y="2348"/>
                    <a:pt x="244" y="2348"/>
                    <a:pt x="244" y="2348"/>
                  </a:cubicBezTo>
                  <a:cubicBezTo>
                    <a:pt x="241" y="2336"/>
                    <a:pt x="241" y="2336"/>
                    <a:pt x="241" y="2336"/>
                  </a:cubicBezTo>
                  <a:cubicBezTo>
                    <a:pt x="241" y="2336"/>
                    <a:pt x="219" y="2327"/>
                    <a:pt x="215" y="2323"/>
                  </a:cubicBezTo>
                  <a:cubicBezTo>
                    <a:pt x="212" y="2323"/>
                    <a:pt x="207" y="2338"/>
                    <a:pt x="207" y="2338"/>
                  </a:cubicBezTo>
                  <a:cubicBezTo>
                    <a:pt x="177" y="2341"/>
                    <a:pt x="177" y="2341"/>
                    <a:pt x="177" y="2341"/>
                  </a:cubicBezTo>
                  <a:cubicBezTo>
                    <a:pt x="178" y="2333"/>
                    <a:pt x="178" y="2333"/>
                    <a:pt x="178" y="2333"/>
                  </a:cubicBezTo>
                  <a:cubicBezTo>
                    <a:pt x="129" y="2323"/>
                    <a:pt x="129" y="2323"/>
                    <a:pt x="129" y="2323"/>
                  </a:cubicBezTo>
                  <a:cubicBezTo>
                    <a:pt x="125" y="2330"/>
                    <a:pt x="125" y="2330"/>
                    <a:pt x="125" y="2330"/>
                  </a:cubicBezTo>
                  <a:cubicBezTo>
                    <a:pt x="118" y="2323"/>
                    <a:pt x="118" y="2323"/>
                    <a:pt x="118" y="2323"/>
                  </a:cubicBezTo>
                  <a:cubicBezTo>
                    <a:pt x="99" y="2329"/>
                    <a:pt x="99" y="2329"/>
                    <a:pt x="99" y="2329"/>
                  </a:cubicBezTo>
                  <a:cubicBezTo>
                    <a:pt x="91" y="2340"/>
                    <a:pt x="91" y="2340"/>
                    <a:pt x="91" y="2340"/>
                  </a:cubicBezTo>
                  <a:cubicBezTo>
                    <a:pt x="65" y="2335"/>
                    <a:pt x="65" y="2335"/>
                    <a:pt x="65" y="2335"/>
                  </a:cubicBezTo>
                  <a:cubicBezTo>
                    <a:pt x="65" y="2335"/>
                    <a:pt x="62" y="2327"/>
                    <a:pt x="51" y="2327"/>
                  </a:cubicBezTo>
                  <a:cubicBezTo>
                    <a:pt x="39" y="2326"/>
                    <a:pt x="35" y="2341"/>
                    <a:pt x="35" y="2341"/>
                  </a:cubicBezTo>
                  <a:cubicBezTo>
                    <a:pt x="46" y="2353"/>
                    <a:pt x="46" y="2353"/>
                    <a:pt x="46" y="2353"/>
                  </a:cubicBezTo>
                  <a:cubicBezTo>
                    <a:pt x="31" y="2357"/>
                    <a:pt x="31" y="2357"/>
                    <a:pt x="31" y="2357"/>
                  </a:cubicBezTo>
                  <a:cubicBezTo>
                    <a:pt x="31" y="2357"/>
                    <a:pt x="30" y="2376"/>
                    <a:pt x="44" y="2380"/>
                  </a:cubicBezTo>
                  <a:cubicBezTo>
                    <a:pt x="55" y="2388"/>
                    <a:pt x="63" y="2373"/>
                    <a:pt x="63" y="2373"/>
                  </a:cubicBezTo>
                  <a:cubicBezTo>
                    <a:pt x="78" y="2374"/>
                    <a:pt x="78" y="2374"/>
                    <a:pt x="78" y="2374"/>
                  </a:cubicBezTo>
                  <a:cubicBezTo>
                    <a:pt x="74" y="2378"/>
                    <a:pt x="74" y="2378"/>
                    <a:pt x="74" y="2378"/>
                  </a:cubicBezTo>
                  <a:cubicBezTo>
                    <a:pt x="74" y="2378"/>
                    <a:pt x="60" y="2377"/>
                    <a:pt x="55" y="2396"/>
                  </a:cubicBezTo>
                  <a:cubicBezTo>
                    <a:pt x="50" y="2415"/>
                    <a:pt x="73" y="2420"/>
                    <a:pt x="73" y="2420"/>
                  </a:cubicBezTo>
                  <a:cubicBezTo>
                    <a:pt x="65" y="2423"/>
                    <a:pt x="65" y="2423"/>
                    <a:pt x="65" y="2423"/>
                  </a:cubicBezTo>
                  <a:cubicBezTo>
                    <a:pt x="72" y="2431"/>
                    <a:pt x="72" y="2431"/>
                    <a:pt x="72" y="2431"/>
                  </a:cubicBezTo>
                  <a:cubicBezTo>
                    <a:pt x="83" y="2432"/>
                    <a:pt x="83" y="2432"/>
                    <a:pt x="83" y="2432"/>
                  </a:cubicBezTo>
                  <a:cubicBezTo>
                    <a:pt x="83" y="2432"/>
                    <a:pt x="80" y="2424"/>
                    <a:pt x="80" y="2416"/>
                  </a:cubicBezTo>
                  <a:cubicBezTo>
                    <a:pt x="80" y="2412"/>
                    <a:pt x="92" y="2409"/>
                    <a:pt x="92" y="2409"/>
                  </a:cubicBezTo>
                  <a:cubicBezTo>
                    <a:pt x="110" y="2422"/>
                    <a:pt x="110" y="2422"/>
                    <a:pt x="110" y="2422"/>
                  </a:cubicBezTo>
                  <a:cubicBezTo>
                    <a:pt x="110" y="2422"/>
                    <a:pt x="105" y="2437"/>
                    <a:pt x="101" y="2448"/>
                  </a:cubicBezTo>
                  <a:cubicBezTo>
                    <a:pt x="97" y="2459"/>
                    <a:pt x="96" y="2474"/>
                    <a:pt x="96" y="2474"/>
                  </a:cubicBezTo>
                  <a:cubicBezTo>
                    <a:pt x="62" y="2477"/>
                    <a:pt x="62" y="2477"/>
                    <a:pt x="62" y="2477"/>
                  </a:cubicBezTo>
                  <a:cubicBezTo>
                    <a:pt x="62" y="2477"/>
                    <a:pt x="60" y="2454"/>
                    <a:pt x="45" y="2457"/>
                  </a:cubicBezTo>
                  <a:cubicBezTo>
                    <a:pt x="30" y="2460"/>
                    <a:pt x="43" y="2487"/>
                    <a:pt x="43" y="2487"/>
                  </a:cubicBezTo>
                  <a:cubicBezTo>
                    <a:pt x="43" y="2487"/>
                    <a:pt x="28" y="2487"/>
                    <a:pt x="28" y="2502"/>
                  </a:cubicBezTo>
                  <a:cubicBezTo>
                    <a:pt x="27" y="2517"/>
                    <a:pt x="38" y="2514"/>
                    <a:pt x="38" y="2514"/>
                  </a:cubicBezTo>
                  <a:cubicBezTo>
                    <a:pt x="34" y="2521"/>
                    <a:pt x="34" y="2521"/>
                    <a:pt x="34" y="2521"/>
                  </a:cubicBezTo>
                  <a:cubicBezTo>
                    <a:pt x="48" y="2541"/>
                    <a:pt x="48" y="2541"/>
                    <a:pt x="48" y="2541"/>
                  </a:cubicBezTo>
                  <a:cubicBezTo>
                    <a:pt x="64" y="2530"/>
                    <a:pt x="64" y="2530"/>
                    <a:pt x="64" y="2530"/>
                  </a:cubicBezTo>
                  <a:cubicBezTo>
                    <a:pt x="76" y="2504"/>
                    <a:pt x="76" y="2504"/>
                    <a:pt x="76" y="2504"/>
                  </a:cubicBezTo>
                  <a:cubicBezTo>
                    <a:pt x="68" y="2527"/>
                    <a:pt x="68" y="2527"/>
                    <a:pt x="68" y="2527"/>
                  </a:cubicBezTo>
                  <a:cubicBezTo>
                    <a:pt x="67" y="2542"/>
                    <a:pt x="67" y="2542"/>
                    <a:pt x="67" y="2542"/>
                  </a:cubicBezTo>
                  <a:cubicBezTo>
                    <a:pt x="86" y="2543"/>
                    <a:pt x="86" y="2543"/>
                    <a:pt x="86" y="2543"/>
                  </a:cubicBezTo>
                  <a:cubicBezTo>
                    <a:pt x="89" y="2547"/>
                    <a:pt x="81" y="2562"/>
                    <a:pt x="81" y="2562"/>
                  </a:cubicBezTo>
                  <a:cubicBezTo>
                    <a:pt x="85" y="2566"/>
                    <a:pt x="85" y="2566"/>
                    <a:pt x="85" y="2566"/>
                  </a:cubicBezTo>
                  <a:cubicBezTo>
                    <a:pt x="77" y="2565"/>
                    <a:pt x="77" y="2565"/>
                    <a:pt x="77" y="2565"/>
                  </a:cubicBezTo>
                  <a:cubicBezTo>
                    <a:pt x="77" y="2573"/>
                    <a:pt x="77" y="2573"/>
                    <a:pt x="77" y="2573"/>
                  </a:cubicBezTo>
                  <a:cubicBezTo>
                    <a:pt x="91" y="2585"/>
                    <a:pt x="91" y="2585"/>
                    <a:pt x="91" y="2585"/>
                  </a:cubicBezTo>
                  <a:cubicBezTo>
                    <a:pt x="103" y="2570"/>
                    <a:pt x="103" y="2570"/>
                    <a:pt x="103" y="2570"/>
                  </a:cubicBezTo>
                  <a:cubicBezTo>
                    <a:pt x="104" y="2544"/>
                    <a:pt x="104" y="2544"/>
                    <a:pt x="104" y="2544"/>
                  </a:cubicBezTo>
                  <a:cubicBezTo>
                    <a:pt x="112" y="2540"/>
                    <a:pt x="112" y="2540"/>
                    <a:pt x="112" y="2540"/>
                  </a:cubicBezTo>
                  <a:cubicBezTo>
                    <a:pt x="120" y="2521"/>
                    <a:pt x="120" y="2521"/>
                    <a:pt x="120" y="2521"/>
                  </a:cubicBezTo>
                  <a:cubicBezTo>
                    <a:pt x="120" y="2521"/>
                    <a:pt x="131" y="2530"/>
                    <a:pt x="139" y="2522"/>
                  </a:cubicBezTo>
                  <a:cubicBezTo>
                    <a:pt x="143" y="2519"/>
                    <a:pt x="140" y="2503"/>
                    <a:pt x="140" y="2503"/>
                  </a:cubicBezTo>
                  <a:cubicBezTo>
                    <a:pt x="140" y="2503"/>
                    <a:pt x="147" y="2500"/>
                    <a:pt x="166" y="2493"/>
                  </a:cubicBezTo>
                  <a:cubicBezTo>
                    <a:pt x="182" y="2482"/>
                    <a:pt x="201" y="2483"/>
                    <a:pt x="201" y="2483"/>
                  </a:cubicBezTo>
                  <a:cubicBezTo>
                    <a:pt x="200" y="2491"/>
                    <a:pt x="200" y="2491"/>
                    <a:pt x="200" y="2491"/>
                  </a:cubicBezTo>
                  <a:cubicBezTo>
                    <a:pt x="223" y="2480"/>
                    <a:pt x="223" y="2480"/>
                    <a:pt x="223" y="2480"/>
                  </a:cubicBezTo>
                  <a:cubicBezTo>
                    <a:pt x="227" y="2469"/>
                    <a:pt x="227" y="2469"/>
                    <a:pt x="227" y="2469"/>
                  </a:cubicBezTo>
                  <a:cubicBezTo>
                    <a:pt x="235" y="2470"/>
                    <a:pt x="235" y="2470"/>
                    <a:pt x="235" y="2470"/>
                  </a:cubicBezTo>
                  <a:cubicBezTo>
                    <a:pt x="231" y="2481"/>
                    <a:pt x="231" y="2481"/>
                    <a:pt x="231" y="2481"/>
                  </a:cubicBezTo>
                  <a:cubicBezTo>
                    <a:pt x="245" y="2485"/>
                    <a:pt x="245" y="2485"/>
                    <a:pt x="245" y="2485"/>
                  </a:cubicBezTo>
                  <a:cubicBezTo>
                    <a:pt x="245" y="2485"/>
                    <a:pt x="215" y="2488"/>
                    <a:pt x="203" y="2506"/>
                  </a:cubicBezTo>
                  <a:cubicBezTo>
                    <a:pt x="191" y="2525"/>
                    <a:pt x="194" y="2537"/>
                    <a:pt x="190" y="2548"/>
                  </a:cubicBezTo>
                  <a:cubicBezTo>
                    <a:pt x="190" y="2555"/>
                    <a:pt x="174" y="2566"/>
                    <a:pt x="174" y="2566"/>
                  </a:cubicBezTo>
                  <a:cubicBezTo>
                    <a:pt x="192" y="2506"/>
                    <a:pt x="192" y="2506"/>
                    <a:pt x="192" y="2506"/>
                  </a:cubicBezTo>
                  <a:cubicBezTo>
                    <a:pt x="193" y="2494"/>
                    <a:pt x="193" y="2494"/>
                    <a:pt x="193" y="2494"/>
                  </a:cubicBezTo>
                  <a:cubicBezTo>
                    <a:pt x="193" y="2494"/>
                    <a:pt x="178" y="2497"/>
                    <a:pt x="170" y="2505"/>
                  </a:cubicBezTo>
                  <a:cubicBezTo>
                    <a:pt x="158" y="2508"/>
                    <a:pt x="138" y="2534"/>
                    <a:pt x="138" y="2534"/>
                  </a:cubicBezTo>
                  <a:cubicBezTo>
                    <a:pt x="138" y="2534"/>
                    <a:pt x="127" y="2537"/>
                    <a:pt x="126" y="2549"/>
                  </a:cubicBezTo>
                  <a:cubicBezTo>
                    <a:pt x="130" y="2560"/>
                    <a:pt x="149" y="2553"/>
                    <a:pt x="141" y="2561"/>
                  </a:cubicBezTo>
                  <a:cubicBezTo>
                    <a:pt x="137" y="2564"/>
                    <a:pt x="122" y="2564"/>
                    <a:pt x="114" y="2571"/>
                  </a:cubicBezTo>
                  <a:cubicBezTo>
                    <a:pt x="106" y="2578"/>
                    <a:pt x="106" y="2593"/>
                    <a:pt x="106" y="2593"/>
                  </a:cubicBezTo>
                  <a:cubicBezTo>
                    <a:pt x="83" y="2592"/>
                    <a:pt x="83" y="2592"/>
                    <a:pt x="83" y="2592"/>
                  </a:cubicBezTo>
                  <a:cubicBezTo>
                    <a:pt x="68" y="2611"/>
                    <a:pt x="68" y="2611"/>
                    <a:pt x="68" y="2611"/>
                  </a:cubicBezTo>
                  <a:cubicBezTo>
                    <a:pt x="85" y="2631"/>
                    <a:pt x="85" y="2631"/>
                    <a:pt x="85" y="2631"/>
                  </a:cubicBezTo>
                  <a:cubicBezTo>
                    <a:pt x="105" y="2620"/>
                    <a:pt x="105" y="2620"/>
                    <a:pt x="105" y="2620"/>
                  </a:cubicBezTo>
                  <a:cubicBezTo>
                    <a:pt x="100" y="2635"/>
                    <a:pt x="100" y="2635"/>
                    <a:pt x="100" y="2635"/>
                  </a:cubicBezTo>
                  <a:cubicBezTo>
                    <a:pt x="107" y="2639"/>
                    <a:pt x="107" y="2639"/>
                    <a:pt x="107" y="2639"/>
                  </a:cubicBezTo>
                  <a:cubicBezTo>
                    <a:pt x="130" y="2625"/>
                    <a:pt x="130" y="2625"/>
                    <a:pt x="130" y="2625"/>
                  </a:cubicBezTo>
                  <a:cubicBezTo>
                    <a:pt x="115" y="2644"/>
                    <a:pt x="115" y="2644"/>
                    <a:pt x="115" y="2644"/>
                  </a:cubicBezTo>
                  <a:cubicBezTo>
                    <a:pt x="122" y="2652"/>
                    <a:pt x="122" y="2652"/>
                    <a:pt x="122" y="2652"/>
                  </a:cubicBezTo>
                  <a:cubicBezTo>
                    <a:pt x="89" y="2639"/>
                    <a:pt x="89" y="2639"/>
                    <a:pt x="89" y="2639"/>
                  </a:cubicBezTo>
                  <a:cubicBezTo>
                    <a:pt x="77" y="2653"/>
                    <a:pt x="77" y="2653"/>
                    <a:pt x="77" y="2653"/>
                  </a:cubicBezTo>
                  <a:cubicBezTo>
                    <a:pt x="87" y="2665"/>
                    <a:pt x="87" y="2665"/>
                    <a:pt x="87" y="2665"/>
                  </a:cubicBezTo>
                  <a:cubicBezTo>
                    <a:pt x="58" y="2649"/>
                    <a:pt x="58" y="2649"/>
                    <a:pt x="58" y="2649"/>
                  </a:cubicBezTo>
                  <a:cubicBezTo>
                    <a:pt x="47" y="2656"/>
                    <a:pt x="47" y="2656"/>
                    <a:pt x="47" y="2656"/>
                  </a:cubicBezTo>
                  <a:cubicBezTo>
                    <a:pt x="38" y="2686"/>
                    <a:pt x="38" y="2686"/>
                    <a:pt x="38" y="2686"/>
                  </a:cubicBezTo>
                  <a:cubicBezTo>
                    <a:pt x="30" y="2689"/>
                    <a:pt x="30" y="2689"/>
                    <a:pt x="30" y="2689"/>
                  </a:cubicBezTo>
                  <a:cubicBezTo>
                    <a:pt x="44" y="2640"/>
                    <a:pt x="44" y="2640"/>
                    <a:pt x="44" y="2640"/>
                  </a:cubicBezTo>
                  <a:cubicBezTo>
                    <a:pt x="36" y="2644"/>
                    <a:pt x="36" y="2644"/>
                    <a:pt x="36" y="2644"/>
                  </a:cubicBezTo>
                  <a:cubicBezTo>
                    <a:pt x="32" y="2659"/>
                    <a:pt x="32" y="2659"/>
                    <a:pt x="32" y="2659"/>
                  </a:cubicBezTo>
                  <a:cubicBezTo>
                    <a:pt x="20" y="2658"/>
                    <a:pt x="20" y="2658"/>
                    <a:pt x="20" y="2658"/>
                  </a:cubicBezTo>
                  <a:cubicBezTo>
                    <a:pt x="0" y="2688"/>
                    <a:pt x="0" y="2688"/>
                    <a:pt x="0" y="2688"/>
                  </a:cubicBezTo>
                  <a:cubicBezTo>
                    <a:pt x="9" y="2738"/>
                    <a:pt x="9" y="2738"/>
                    <a:pt x="9" y="2738"/>
                  </a:cubicBezTo>
                  <a:cubicBezTo>
                    <a:pt x="13" y="2734"/>
                    <a:pt x="13" y="2734"/>
                    <a:pt x="13" y="2734"/>
                  </a:cubicBezTo>
                  <a:cubicBezTo>
                    <a:pt x="12" y="2761"/>
                    <a:pt x="12" y="2761"/>
                    <a:pt x="12" y="2761"/>
                  </a:cubicBezTo>
                  <a:cubicBezTo>
                    <a:pt x="23" y="2762"/>
                    <a:pt x="23" y="2762"/>
                    <a:pt x="23" y="2762"/>
                  </a:cubicBezTo>
                  <a:cubicBezTo>
                    <a:pt x="24" y="2739"/>
                    <a:pt x="24" y="2739"/>
                    <a:pt x="24" y="2739"/>
                  </a:cubicBezTo>
                  <a:cubicBezTo>
                    <a:pt x="39" y="2736"/>
                    <a:pt x="39" y="2736"/>
                    <a:pt x="39" y="2736"/>
                  </a:cubicBezTo>
                  <a:cubicBezTo>
                    <a:pt x="40" y="2724"/>
                    <a:pt x="40" y="2724"/>
                    <a:pt x="40" y="2724"/>
                  </a:cubicBezTo>
                  <a:cubicBezTo>
                    <a:pt x="51" y="2732"/>
                    <a:pt x="51" y="2732"/>
                    <a:pt x="51" y="2732"/>
                  </a:cubicBezTo>
                  <a:cubicBezTo>
                    <a:pt x="43" y="2743"/>
                    <a:pt x="43" y="2743"/>
                    <a:pt x="43" y="2743"/>
                  </a:cubicBezTo>
                  <a:cubicBezTo>
                    <a:pt x="46" y="2747"/>
                    <a:pt x="46" y="2747"/>
                    <a:pt x="46" y="2747"/>
                  </a:cubicBezTo>
                  <a:cubicBezTo>
                    <a:pt x="77" y="2722"/>
                    <a:pt x="77" y="2722"/>
                    <a:pt x="77" y="2722"/>
                  </a:cubicBezTo>
                  <a:cubicBezTo>
                    <a:pt x="71" y="2707"/>
                    <a:pt x="71" y="2707"/>
                    <a:pt x="71" y="2707"/>
                  </a:cubicBezTo>
                  <a:cubicBezTo>
                    <a:pt x="56" y="2710"/>
                    <a:pt x="56" y="2710"/>
                    <a:pt x="56" y="2710"/>
                  </a:cubicBezTo>
                  <a:cubicBezTo>
                    <a:pt x="75" y="2699"/>
                    <a:pt x="75" y="2699"/>
                    <a:pt x="75" y="2699"/>
                  </a:cubicBezTo>
                  <a:cubicBezTo>
                    <a:pt x="79" y="2688"/>
                    <a:pt x="79" y="2688"/>
                    <a:pt x="79" y="2688"/>
                  </a:cubicBezTo>
                  <a:cubicBezTo>
                    <a:pt x="86" y="2703"/>
                    <a:pt x="86" y="2703"/>
                    <a:pt x="86" y="2703"/>
                  </a:cubicBezTo>
                  <a:cubicBezTo>
                    <a:pt x="100" y="2708"/>
                    <a:pt x="100" y="2708"/>
                    <a:pt x="100" y="2708"/>
                  </a:cubicBezTo>
                  <a:cubicBezTo>
                    <a:pt x="89" y="2711"/>
                    <a:pt x="89" y="2711"/>
                    <a:pt x="89" y="2711"/>
                  </a:cubicBezTo>
                  <a:cubicBezTo>
                    <a:pt x="92" y="2723"/>
                    <a:pt x="92" y="2723"/>
                    <a:pt x="92" y="2723"/>
                  </a:cubicBezTo>
                  <a:cubicBezTo>
                    <a:pt x="108" y="2716"/>
                    <a:pt x="108" y="2716"/>
                    <a:pt x="108" y="2716"/>
                  </a:cubicBezTo>
                  <a:cubicBezTo>
                    <a:pt x="116" y="2693"/>
                    <a:pt x="116" y="2693"/>
                    <a:pt x="116" y="2693"/>
                  </a:cubicBezTo>
                  <a:cubicBezTo>
                    <a:pt x="124" y="2690"/>
                    <a:pt x="124" y="2690"/>
                    <a:pt x="124" y="2690"/>
                  </a:cubicBezTo>
                  <a:cubicBezTo>
                    <a:pt x="132" y="2671"/>
                    <a:pt x="132" y="2671"/>
                    <a:pt x="132" y="2671"/>
                  </a:cubicBezTo>
                  <a:cubicBezTo>
                    <a:pt x="136" y="2675"/>
                    <a:pt x="136" y="2675"/>
                    <a:pt x="136" y="2675"/>
                  </a:cubicBezTo>
                  <a:cubicBezTo>
                    <a:pt x="131" y="2694"/>
                    <a:pt x="131" y="2694"/>
                    <a:pt x="131" y="2694"/>
                  </a:cubicBezTo>
                  <a:cubicBezTo>
                    <a:pt x="150" y="2687"/>
                    <a:pt x="150" y="2687"/>
                    <a:pt x="150" y="2687"/>
                  </a:cubicBezTo>
                  <a:cubicBezTo>
                    <a:pt x="150" y="2691"/>
                    <a:pt x="150" y="2691"/>
                    <a:pt x="150" y="2691"/>
                  </a:cubicBezTo>
                  <a:cubicBezTo>
                    <a:pt x="123" y="2701"/>
                    <a:pt x="123" y="2701"/>
                    <a:pt x="123" y="2701"/>
                  </a:cubicBezTo>
                  <a:cubicBezTo>
                    <a:pt x="118" y="2724"/>
                    <a:pt x="118" y="2724"/>
                    <a:pt x="118" y="2724"/>
                  </a:cubicBezTo>
                  <a:cubicBezTo>
                    <a:pt x="96" y="2731"/>
                    <a:pt x="96" y="2731"/>
                    <a:pt x="96" y="2731"/>
                  </a:cubicBezTo>
                  <a:cubicBezTo>
                    <a:pt x="103" y="2739"/>
                    <a:pt x="103" y="2739"/>
                    <a:pt x="103" y="2739"/>
                  </a:cubicBezTo>
                  <a:cubicBezTo>
                    <a:pt x="103" y="2739"/>
                    <a:pt x="107" y="2731"/>
                    <a:pt x="118" y="2736"/>
                  </a:cubicBezTo>
                  <a:cubicBezTo>
                    <a:pt x="125" y="2740"/>
                    <a:pt x="106" y="2750"/>
                    <a:pt x="106" y="2750"/>
                  </a:cubicBezTo>
                  <a:cubicBezTo>
                    <a:pt x="136" y="2744"/>
                    <a:pt x="136" y="2744"/>
                    <a:pt x="136" y="2744"/>
                  </a:cubicBezTo>
                  <a:cubicBezTo>
                    <a:pt x="136" y="2744"/>
                    <a:pt x="110" y="2754"/>
                    <a:pt x="106" y="2758"/>
                  </a:cubicBezTo>
                  <a:cubicBezTo>
                    <a:pt x="98" y="2761"/>
                    <a:pt x="90" y="2776"/>
                    <a:pt x="90" y="2776"/>
                  </a:cubicBezTo>
                  <a:cubicBezTo>
                    <a:pt x="93" y="2784"/>
                    <a:pt x="93" y="2784"/>
                    <a:pt x="93" y="2784"/>
                  </a:cubicBezTo>
                  <a:cubicBezTo>
                    <a:pt x="70" y="2791"/>
                    <a:pt x="70" y="2791"/>
                    <a:pt x="70" y="2791"/>
                  </a:cubicBezTo>
                  <a:cubicBezTo>
                    <a:pt x="81" y="2810"/>
                    <a:pt x="81" y="2810"/>
                    <a:pt x="81" y="2810"/>
                  </a:cubicBezTo>
                  <a:cubicBezTo>
                    <a:pt x="84" y="2826"/>
                    <a:pt x="84" y="2826"/>
                    <a:pt x="84" y="2826"/>
                  </a:cubicBezTo>
                  <a:cubicBezTo>
                    <a:pt x="111" y="2812"/>
                    <a:pt x="111" y="2812"/>
                    <a:pt x="111" y="2812"/>
                  </a:cubicBezTo>
                  <a:cubicBezTo>
                    <a:pt x="137" y="2817"/>
                    <a:pt x="137" y="2817"/>
                    <a:pt x="137" y="2817"/>
                  </a:cubicBezTo>
                  <a:cubicBezTo>
                    <a:pt x="114" y="2820"/>
                    <a:pt x="114" y="2820"/>
                    <a:pt x="114" y="2820"/>
                  </a:cubicBezTo>
                  <a:cubicBezTo>
                    <a:pt x="91" y="2834"/>
                    <a:pt x="91" y="2834"/>
                    <a:pt x="91" y="2834"/>
                  </a:cubicBezTo>
                  <a:cubicBezTo>
                    <a:pt x="90" y="2845"/>
                    <a:pt x="90" y="2845"/>
                    <a:pt x="90" y="2845"/>
                  </a:cubicBezTo>
                  <a:cubicBezTo>
                    <a:pt x="65" y="2821"/>
                    <a:pt x="65" y="2821"/>
                    <a:pt x="65" y="2821"/>
                  </a:cubicBezTo>
                  <a:cubicBezTo>
                    <a:pt x="46" y="2835"/>
                    <a:pt x="46" y="2835"/>
                    <a:pt x="46" y="2835"/>
                  </a:cubicBezTo>
                  <a:cubicBezTo>
                    <a:pt x="47" y="2813"/>
                    <a:pt x="47" y="2813"/>
                    <a:pt x="47" y="2813"/>
                  </a:cubicBezTo>
                  <a:cubicBezTo>
                    <a:pt x="29" y="2804"/>
                    <a:pt x="29" y="2804"/>
                    <a:pt x="29" y="2804"/>
                  </a:cubicBezTo>
                  <a:cubicBezTo>
                    <a:pt x="31" y="2835"/>
                    <a:pt x="31" y="2835"/>
                    <a:pt x="31" y="2835"/>
                  </a:cubicBezTo>
                  <a:cubicBezTo>
                    <a:pt x="23" y="2838"/>
                    <a:pt x="23" y="2838"/>
                    <a:pt x="23" y="2838"/>
                  </a:cubicBezTo>
                  <a:cubicBezTo>
                    <a:pt x="19" y="2849"/>
                    <a:pt x="19" y="2849"/>
                    <a:pt x="19" y="2849"/>
                  </a:cubicBezTo>
                  <a:cubicBezTo>
                    <a:pt x="7" y="2864"/>
                    <a:pt x="7" y="2864"/>
                    <a:pt x="7" y="2864"/>
                  </a:cubicBezTo>
                  <a:cubicBezTo>
                    <a:pt x="7" y="2864"/>
                    <a:pt x="20" y="2911"/>
                    <a:pt x="35" y="2919"/>
                  </a:cubicBezTo>
                  <a:cubicBezTo>
                    <a:pt x="45" y="2931"/>
                    <a:pt x="56" y="2939"/>
                    <a:pt x="63" y="2955"/>
                  </a:cubicBezTo>
                  <a:cubicBezTo>
                    <a:pt x="70" y="2970"/>
                    <a:pt x="125" y="2992"/>
                    <a:pt x="125" y="2992"/>
                  </a:cubicBezTo>
                  <a:cubicBezTo>
                    <a:pt x="128" y="3004"/>
                    <a:pt x="128" y="3004"/>
                    <a:pt x="128" y="3004"/>
                  </a:cubicBezTo>
                  <a:cubicBezTo>
                    <a:pt x="140" y="2989"/>
                    <a:pt x="140" y="2989"/>
                    <a:pt x="140" y="2989"/>
                  </a:cubicBezTo>
                  <a:cubicBezTo>
                    <a:pt x="154" y="3001"/>
                    <a:pt x="154" y="3001"/>
                    <a:pt x="154" y="3001"/>
                  </a:cubicBezTo>
                  <a:cubicBezTo>
                    <a:pt x="120" y="3026"/>
                    <a:pt x="120" y="3026"/>
                    <a:pt x="120" y="3026"/>
                  </a:cubicBezTo>
                  <a:cubicBezTo>
                    <a:pt x="127" y="3038"/>
                    <a:pt x="127" y="3038"/>
                    <a:pt x="127" y="3038"/>
                  </a:cubicBezTo>
                  <a:cubicBezTo>
                    <a:pt x="153" y="3039"/>
                    <a:pt x="153" y="3039"/>
                    <a:pt x="153" y="3039"/>
                  </a:cubicBezTo>
                  <a:cubicBezTo>
                    <a:pt x="146" y="3031"/>
                    <a:pt x="146" y="3031"/>
                    <a:pt x="146" y="3031"/>
                  </a:cubicBezTo>
                  <a:cubicBezTo>
                    <a:pt x="161" y="3024"/>
                    <a:pt x="161" y="3024"/>
                    <a:pt x="161" y="3024"/>
                  </a:cubicBezTo>
                  <a:cubicBezTo>
                    <a:pt x="179" y="3033"/>
                    <a:pt x="179" y="3033"/>
                    <a:pt x="179" y="3033"/>
                  </a:cubicBezTo>
                  <a:cubicBezTo>
                    <a:pt x="160" y="3036"/>
                    <a:pt x="160" y="3036"/>
                    <a:pt x="160" y="3036"/>
                  </a:cubicBezTo>
                  <a:cubicBezTo>
                    <a:pt x="175" y="3052"/>
                    <a:pt x="175" y="3052"/>
                    <a:pt x="175" y="3052"/>
                  </a:cubicBezTo>
                  <a:cubicBezTo>
                    <a:pt x="190" y="3045"/>
                    <a:pt x="190" y="3045"/>
                    <a:pt x="190" y="3045"/>
                  </a:cubicBezTo>
                  <a:cubicBezTo>
                    <a:pt x="190" y="3045"/>
                    <a:pt x="208" y="3057"/>
                    <a:pt x="230" y="3058"/>
                  </a:cubicBezTo>
                  <a:cubicBezTo>
                    <a:pt x="249" y="3059"/>
                    <a:pt x="257" y="3052"/>
                    <a:pt x="272" y="3049"/>
                  </a:cubicBezTo>
                  <a:cubicBezTo>
                    <a:pt x="287" y="3046"/>
                    <a:pt x="307" y="3028"/>
                    <a:pt x="307" y="3028"/>
                  </a:cubicBezTo>
                  <a:cubicBezTo>
                    <a:pt x="306" y="3050"/>
                    <a:pt x="306" y="3050"/>
                    <a:pt x="306" y="3050"/>
                  </a:cubicBezTo>
                  <a:cubicBezTo>
                    <a:pt x="387" y="2986"/>
                    <a:pt x="387" y="2986"/>
                    <a:pt x="387" y="2986"/>
                  </a:cubicBezTo>
                  <a:cubicBezTo>
                    <a:pt x="388" y="2970"/>
                    <a:pt x="388" y="2970"/>
                    <a:pt x="388" y="2970"/>
                  </a:cubicBezTo>
                  <a:cubicBezTo>
                    <a:pt x="454" y="2924"/>
                    <a:pt x="454" y="2924"/>
                    <a:pt x="454" y="2924"/>
                  </a:cubicBezTo>
                  <a:cubicBezTo>
                    <a:pt x="451" y="2908"/>
                    <a:pt x="451" y="2908"/>
                    <a:pt x="451" y="2908"/>
                  </a:cubicBezTo>
                  <a:cubicBezTo>
                    <a:pt x="465" y="2913"/>
                    <a:pt x="465" y="2913"/>
                    <a:pt x="465" y="2913"/>
                  </a:cubicBezTo>
                  <a:cubicBezTo>
                    <a:pt x="485" y="2891"/>
                    <a:pt x="485" y="2891"/>
                    <a:pt x="485" y="2891"/>
                  </a:cubicBezTo>
                  <a:cubicBezTo>
                    <a:pt x="470" y="2882"/>
                    <a:pt x="470" y="2882"/>
                    <a:pt x="470" y="2882"/>
                  </a:cubicBezTo>
                  <a:cubicBezTo>
                    <a:pt x="524" y="2847"/>
                    <a:pt x="524" y="2847"/>
                    <a:pt x="524" y="2847"/>
                  </a:cubicBezTo>
                  <a:cubicBezTo>
                    <a:pt x="507" y="2823"/>
                    <a:pt x="507" y="2823"/>
                    <a:pt x="507" y="2823"/>
                  </a:cubicBezTo>
                  <a:cubicBezTo>
                    <a:pt x="518" y="2827"/>
                    <a:pt x="518" y="2827"/>
                    <a:pt x="518" y="2827"/>
                  </a:cubicBezTo>
                  <a:cubicBezTo>
                    <a:pt x="546" y="2863"/>
                    <a:pt x="546" y="2863"/>
                    <a:pt x="546" y="2863"/>
                  </a:cubicBezTo>
                  <a:cubicBezTo>
                    <a:pt x="592" y="2850"/>
                    <a:pt x="592" y="2850"/>
                    <a:pt x="592" y="2850"/>
                  </a:cubicBezTo>
                  <a:cubicBezTo>
                    <a:pt x="597" y="2808"/>
                    <a:pt x="597" y="2808"/>
                    <a:pt x="597" y="2808"/>
                  </a:cubicBezTo>
                  <a:cubicBezTo>
                    <a:pt x="608" y="2820"/>
                    <a:pt x="608" y="2820"/>
                    <a:pt x="608" y="2820"/>
                  </a:cubicBezTo>
                  <a:cubicBezTo>
                    <a:pt x="620" y="2813"/>
                    <a:pt x="620" y="2813"/>
                    <a:pt x="620" y="2813"/>
                  </a:cubicBezTo>
                  <a:cubicBezTo>
                    <a:pt x="613" y="2801"/>
                    <a:pt x="613" y="2801"/>
                    <a:pt x="613" y="2801"/>
                  </a:cubicBezTo>
                  <a:cubicBezTo>
                    <a:pt x="624" y="2802"/>
                    <a:pt x="624" y="2802"/>
                    <a:pt x="624" y="2802"/>
                  </a:cubicBezTo>
                  <a:cubicBezTo>
                    <a:pt x="622" y="2760"/>
                    <a:pt x="622" y="2760"/>
                    <a:pt x="622" y="2760"/>
                  </a:cubicBezTo>
                  <a:cubicBezTo>
                    <a:pt x="604" y="2751"/>
                    <a:pt x="604" y="2751"/>
                    <a:pt x="604" y="2751"/>
                  </a:cubicBezTo>
                  <a:cubicBezTo>
                    <a:pt x="594" y="2724"/>
                    <a:pt x="594" y="2724"/>
                    <a:pt x="594" y="2724"/>
                  </a:cubicBezTo>
                  <a:cubicBezTo>
                    <a:pt x="608" y="2736"/>
                    <a:pt x="608" y="2736"/>
                    <a:pt x="608" y="2736"/>
                  </a:cubicBezTo>
                  <a:cubicBezTo>
                    <a:pt x="610" y="2705"/>
                    <a:pt x="610" y="2705"/>
                    <a:pt x="610" y="2705"/>
                  </a:cubicBezTo>
                  <a:cubicBezTo>
                    <a:pt x="592" y="2685"/>
                    <a:pt x="592" y="2685"/>
                    <a:pt x="592" y="2685"/>
                  </a:cubicBezTo>
                  <a:cubicBezTo>
                    <a:pt x="603" y="2682"/>
                    <a:pt x="603" y="2682"/>
                    <a:pt x="603" y="2682"/>
                  </a:cubicBezTo>
                  <a:cubicBezTo>
                    <a:pt x="618" y="2694"/>
                    <a:pt x="618" y="2694"/>
                    <a:pt x="618" y="2694"/>
                  </a:cubicBezTo>
                  <a:cubicBezTo>
                    <a:pt x="616" y="2736"/>
                    <a:pt x="616" y="2736"/>
                    <a:pt x="616" y="2736"/>
                  </a:cubicBezTo>
                  <a:cubicBezTo>
                    <a:pt x="616" y="2736"/>
                    <a:pt x="634" y="2733"/>
                    <a:pt x="639" y="2722"/>
                  </a:cubicBezTo>
                  <a:cubicBezTo>
                    <a:pt x="639" y="2707"/>
                    <a:pt x="629" y="2695"/>
                    <a:pt x="629" y="2695"/>
                  </a:cubicBezTo>
                  <a:cubicBezTo>
                    <a:pt x="629" y="2695"/>
                    <a:pt x="630" y="2672"/>
                    <a:pt x="634" y="2657"/>
                  </a:cubicBezTo>
                  <a:cubicBezTo>
                    <a:pt x="635" y="2642"/>
                    <a:pt x="661" y="2647"/>
                    <a:pt x="668" y="2658"/>
                  </a:cubicBezTo>
                  <a:cubicBezTo>
                    <a:pt x="671" y="2666"/>
                    <a:pt x="659" y="2681"/>
                    <a:pt x="659" y="2681"/>
                  </a:cubicBezTo>
                  <a:cubicBezTo>
                    <a:pt x="653" y="2662"/>
                    <a:pt x="653" y="2662"/>
                    <a:pt x="653" y="2662"/>
                  </a:cubicBezTo>
                  <a:cubicBezTo>
                    <a:pt x="644" y="2680"/>
                    <a:pt x="644" y="2680"/>
                    <a:pt x="644" y="2680"/>
                  </a:cubicBezTo>
                  <a:cubicBezTo>
                    <a:pt x="647" y="2707"/>
                    <a:pt x="647" y="2707"/>
                    <a:pt x="647" y="2707"/>
                  </a:cubicBezTo>
                  <a:cubicBezTo>
                    <a:pt x="645" y="2749"/>
                    <a:pt x="645" y="2749"/>
                    <a:pt x="645" y="2749"/>
                  </a:cubicBezTo>
                  <a:cubicBezTo>
                    <a:pt x="637" y="2753"/>
                    <a:pt x="637" y="2753"/>
                    <a:pt x="637" y="2753"/>
                  </a:cubicBezTo>
                  <a:cubicBezTo>
                    <a:pt x="647" y="2791"/>
                    <a:pt x="647" y="2791"/>
                    <a:pt x="647" y="2791"/>
                  </a:cubicBezTo>
                  <a:cubicBezTo>
                    <a:pt x="658" y="2784"/>
                    <a:pt x="658" y="2784"/>
                    <a:pt x="658" y="2784"/>
                  </a:cubicBezTo>
                  <a:cubicBezTo>
                    <a:pt x="660" y="2826"/>
                    <a:pt x="660" y="2826"/>
                    <a:pt x="660" y="2826"/>
                  </a:cubicBezTo>
                  <a:cubicBezTo>
                    <a:pt x="690" y="2832"/>
                    <a:pt x="690" y="2832"/>
                    <a:pt x="690" y="2832"/>
                  </a:cubicBezTo>
                  <a:cubicBezTo>
                    <a:pt x="701" y="2825"/>
                    <a:pt x="701" y="2825"/>
                    <a:pt x="701" y="2825"/>
                  </a:cubicBezTo>
                  <a:cubicBezTo>
                    <a:pt x="704" y="2844"/>
                    <a:pt x="704" y="2844"/>
                    <a:pt x="704" y="2844"/>
                  </a:cubicBezTo>
                  <a:cubicBezTo>
                    <a:pt x="704" y="2844"/>
                    <a:pt x="731" y="2830"/>
                    <a:pt x="734" y="2845"/>
                  </a:cubicBez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0" name="Freeform 447">
              <a:extLst>
                <a:ext uri="{FF2B5EF4-FFF2-40B4-BE49-F238E27FC236}">
                  <a16:creationId xmlns:a16="http://schemas.microsoft.com/office/drawing/2014/main" id="{91A5316C-B07D-4CB2-99DE-314DEF14237E}"/>
                </a:ext>
              </a:extLst>
            </p:cNvPr>
            <p:cNvSpPr>
              <a:spLocks/>
            </p:cNvSpPr>
            <p:nvPr/>
          </p:nvSpPr>
          <p:spPr bwMode="gray">
            <a:xfrm>
              <a:off x="5762489" y="2368789"/>
              <a:ext cx="15948" cy="19138"/>
            </a:xfrm>
            <a:custGeom>
              <a:avLst/>
              <a:gdLst>
                <a:gd name="T0" fmla="*/ 10 w 30"/>
                <a:gd name="T1" fmla="*/ 39 h 39"/>
                <a:gd name="T2" fmla="*/ 30 w 30"/>
                <a:gd name="T3" fmla="*/ 17 h 39"/>
                <a:gd name="T4" fmla="*/ 23 w 30"/>
                <a:gd name="T5" fmla="*/ 5 h 39"/>
                <a:gd name="T6" fmla="*/ 3 w 30"/>
                <a:gd name="T7" fmla="*/ 20 h 39"/>
                <a:gd name="T8" fmla="*/ 10 w 30"/>
                <a:gd name="T9" fmla="*/ 39 h 39"/>
              </a:gdLst>
              <a:ahLst/>
              <a:cxnLst>
                <a:cxn ang="0">
                  <a:pos x="T0" y="T1"/>
                </a:cxn>
                <a:cxn ang="0">
                  <a:pos x="T2" y="T3"/>
                </a:cxn>
                <a:cxn ang="0">
                  <a:pos x="T4" y="T5"/>
                </a:cxn>
                <a:cxn ang="0">
                  <a:pos x="T6" y="T7"/>
                </a:cxn>
                <a:cxn ang="0">
                  <a:pos x="T8" y="T9"/>
                </a:cxn>
              </a:cxnLst>
              <a:rect l="0" t="0" r="r" b="b"/>
              <a:pathLst>
                <a:path w="30" h="39">
                  <a:moveTo>
                    <a:pt x="10" y="39"/>
                  </a:moveTo>
                  <a:cubicBezTo>
                    <a:pt x="30" y="17"/>
                    <a:pt x="30" y="17"/>
                    <a:pt x="30" y="17"/>
                  </a:cubicBezTo>
                  <a:cubicBezTo>
                    <a:pt x="23" y="5"/>
                    <a:pt x="23" y="5"/>
                    <a:pt x="23" y="5"/>
                  </a:cubicBezTo>
                  <a:cubicBezTo>
                    <a:pt x="23" y="5"/>
                    <a:pt x="0" y="0"/>
                    <a:pt x="3" y="20"/>
                  </a:cubicBezTo>
                  <a:cubicBezTo>
                    <a:pt x="2" y="39"/>
                    <a:pt x="10" y="39"/>
                    <a:pt x="10" y="3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1" name="Freeform 448">
              <a:extLst>
                <a:ext uri="{FF2B5EF4-FFF2-40B4-BE49-F238E27FC236}">
                  <a16:creationId xmlns:a16="http://schemas.microsoft.com/office/drawing/2014/main" id="{D717B7E3-B966-4458-BF47-FA670368E9B8}"/>
                </a:ext>
              </a:extLst>
            </p:cNvPr>
            <p:cNvSpPr>
              <a:spLocks/>
            </p:cNvSpPr>
            <p:nvPr/>
          </p:nvSpPr>
          <p:spPr bwMode="gray">
            <a:xfrm>
              <a:off x="5529647" y="2659044"/>
              <a:ext cx="23923" cy="11164"/>
            </a:xfrm>
            <a:custGeom>
              <a:avLst/>
              <a:gdLst>
                <a:gd name="T0" fmla="*/ 22 w 45"/>
                <a:gd name="T1" fmla="*/ 1 h 21"/>
                <a:gd name="T2" fmla="*/ 18 w 45"/>
                <a:gd name="T3" fmla="*/ 16 h 21"/>
                <a:gd name="T4" fmla="*/ 22 w 45"/>
                <a:gd name="T5" fmla="*/ 1 h 21"/>
              </a:gdLst>
              <a:ahLst/>
              <a:cxnLst>
                <a:cxn ang="0">
                  <a:pos x="T0" y="T1"/>
                </a:cxn>
                <a:cxn ang="0">
                  <a:pos x="T2" y="T3"/>
                </a:cxn>
                <a:cxn ang="0">
                  <a:pos x="T4" y="T5"/>
                </a:cxn>
              </a:cxnLst>
              <a:rect l="0" t="0" r="r" b="b"/>
              <a:pathLst>
                <a:path w="45" h="21">
                  <a:moveTo>
                    <a:pt x="22" y="1"/>
                  </a:moveTo>
                  <a:cubicBezTo>
                    <a:pt x="0" y="0"/>
                    <a:pt x="10" y="16"/>
                    <a:pt x="18" y="16"/>
                  </a:cubicBezTo>
                  <a:cubicBezTo>
                    <a:pt x="29" y="21"/>
                    <a:pt x="45" y="2"/>
                    <a:pt x="2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2" name="Freeform 449">
              <a:extLst>
                <a:ext uri="{FF2B5EF4-FFF2-40B4-BE49-F238E27FC236}">
                  <a16:creationId xmlns:a16="http://schemas.microsoft.com/office/drawing/2014/main" id="{0E0C7D86-1EAF-4F0B-A385-9B4560FAEDFA}"/>
                </a:ext>
              </a:extLst>
            </p:cNvPr>
            <p:cNvSpPr>
              <a:spLocks/>
            </p:cNvSpPr>
            <p:nvPr/>
          </p:nvSpPr>
          <p:spPr bwMode="gray">
            <a:xfrm>
              <a:off x="5615766" y="2606415"/>
              <a:ext cx="7975" cy="11164"/>
            </a:xfrm>
            <a:custGeom>
              <a:avLst/>
              <a:gdLst>
                <a:gd name="T0" fmla="*/ 0 w 5"/>
                <a:gd name="T1" fmla="*/ 0 h 7"/>
                <a:gd name="T2" fmla="*/ 0 w 5"/>
                <a:gd name="T3" fmla="*/ 7 h 7"/>
                <a:gd name="T4" fmla="*/ 5 w 5"/>
                <a:gd name="T5" fmla="*/ 5 h 7"/>
                <a:gd name="T6" fmla="*/ 0 w 5"/>
                <a:gd name="T7" fmla="*/ 0 h 7"/>
              </a:gdLst>
              <a:ahLst/>
              <a:cxnLst>
                <a:cxn ang="0">
                  <a:pos x="T0" y="T1"/>
                </a:cxn>
                <a:cxn ang="0">
                  <a:pos x="T2" y="T3"/>
                </a:cxn>
                <a:cxn ang="0">
                  <a:pos x="T4" y="T5"/>
                </a:cxn>
                <a:cxn ang="0">
                  <a:pos x="T6" y="T7"/>
                </a:cxn>
              </a:cxnLst>
              <a:rect l="0" t="0" r="r" b="b"/>
              <a:pathLst>
                <a:path w="5" h="7">
                  <a:moveTo>
                    <a:pt x="0" y="0"/>
                  </a:moveTo>
                  <a:lnTo>
                    <a:pt x="0" y="7"/>
                  </a:lnTo>
                  <a:lnTo>
                    <a:pt x="5" y="5"/>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3" name="Freeform 450">
              <a:extLst>
                <a:ext uri="{FF2B5EF4-FFF2-40B4-BE49-F238E27FC236}">
                  <a16:creationId xmlns:a16="http://schemas.microsoft.com/office/drawing/2014/main" id="{8A2BE827-0E37-4DDB-8490-B26FDC82433F}"/>
                </a:ext>
              </a:extLst>
            </p:cNvPr>
            <p:cNvSpPr>
              <a:spLocks/>
            </p:cNvSpPr>
            <p:nvPr/>
          </p:nvSpPr>
          <p:spPr bwMode="gray">
            <a:xfrm>
              <a:off x="5558353" y="2592062"/>
              <a:ext cx="30302" cy="14354"/>
            </a:xfrm>
            <a:custGeom>
              <a:avLst/>
              <a:gdLst>
                <a:gd name="T0" fmla="*/ 26 w 57"/>
                <a:gd name="T1" fmla="*/ 26 h 26"/>
                <a:gd name="T2" fmla="*/ 57 w 57"/>
                <a:gd name="T3" fmla="*/ 20 h 26"/>
                <a:gd name="T4" fmla="*/ 54 w 57"/>
                <a:gd name="T5" fmla="*/ 0 h 26"/>
                <a:gd name="T6" fmla="*/ 27 w 57"/>
                <a:gd name="T7" fmla="*/ 14 h 26"/>
                <a:gd name="T8" fmla="*/ 0 w 57"/>
                <a:gd name="T9" fmla="*/ 21 h 26"/>
                <a:gd name="T10" fmla="*/ 4 w 57"/>
                <a:gd name="T11" fmla="*/ 25 h 26"/>
                <a:gd name="T12" fmla="*/ 26 w 5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7" h="26">
                  <a:moveTo>
                    <a:pt x="26" y="26"/>
                  </a:moveTo>
                  <a:cubicBezTo>
                    <a:pt x="57" y="20"/>
                    <a:pt x="57" y="20"/>
                    <a:pt x="57" y="20"/>
                  </a:cubicBezTo>
                  <a:cubicBezTo>
                    <a:pt x="54" y="0"/>
                    <a:pt x="54" y="0"/>
                    <a:pt x="54" y="0"/>
                  </a:cubicBezTo>
                  <a:cubicBezTo>
                    <a:pt x="54" y="0"/>
                    <a:pt x="38" y="15"/>
                    <a:pt x="27" y="14"/>
                  </a:cubicBezTo>
                  <a:cubicBezTo>
                    <a:pt x="19" y="18"/>
                    <a:pt x="0" y="21"/>
                    <a:pt x="0" y="21"/>
                  </a:cubicBezTo>
                  <a:cubicBezTo>
                    <a:pt x="4" y="25"/>
                    <a:pt x="4" y="25"/>
                    <a:pt x="4" y="25"/>
                  </a:cubicBezTo>
                  <a:lnTo>
                    <a:pt x="26" y="2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4" name="Freeform 451">
              <a:extLst>
                <a:ext uri="{FF2B5EF4-FFF2-40B4-BE49-F238E27FC236}">
                  <a16:creationId xmlns:a16="http://schemas.microsoft.com/office/drawing/2014/main" id="{0BF5D328-A072-436A-A226-195ED5D84D1B}"/>
                </a:ext>
              </a:extLst>
            </p:cNvPr>
            <p:cNvSpPr>
              <a:spLocks/>
            </p:cNvSpPr>
            <p:nvPr/>
          </p:nvSpPr>
          <p:spPr bwMode="gray">
            <a:xfrm>
              <a:off x="6076667" y="4333593"/>
              <a:ext cx="462494" cy="236032"/>
            </a:xfrm>
            <a:custGeom>
              <a:avLst/>
              <a:gdLst>
                <a:gd name="T0" fmla="*/ 743 w 875"/>
                <a:gd name="T1" fmla="*/ 25 h 446"/>
                <a:gd name="T2" fmla="*/ 687 w 875"/>
                <a:gd name="T3" fmla="*/ 11 h 446"/>
                <a:gd name="T4" fmla="*/ 618 w 875"/>
                <a:gd name="T5" fmla="*/ 54 h 446"/>
                <a:gd name="T6" fmla="*/ 552 w 875"/>
                <a:gd name="T7" fmla="*/ 32 h 446"/>
                <a:gd name="T8" fmla="*/ 493 w 875"/>
                <a:gd name="T9" fmla="*/ 90 h 446"/>
                <a:gd name="T10" fmla="*/ 444 w 875"/>
                <a:gd name="T11" fmla="*/ 88 h 446"/>
                <a:gd name="T12" fmla="*/ 439 w 875"/>
                <a:gd name="T13" fmla="*/ 38 h 446"/>
                <a:gd name="T14" fmla="*/ 424 w 875"/>
                <a:gd name="T15" fmla="*/ 33 h 446"/>
                <a:gd name="T16" fmla="*/ 392 w 875"/>
                <a:gd name="T17" fmla="*/ 1 h 446"/>
                <a:gd name="T18" fmla="*/ 361 w 875"/>
                <a:gd name="T19" fmla="*/ 23 h 446"/>
                <a:gd name="T20" fmla="*/ 315 w 875"/>
                <a:gd name="T21" fmla="*/ 51 h 446"/>
                <a:gd name="T22" fmla="*/ 305 w 875"/>
                <a:gd name="T23" fmla="*/ 24 h 446"/>
                <a:gd name="T24" fmla="*/ 256 w 875"/>
                <a:gd name="T25" fmla="*/ 29 h 446"/>
                <a:gd name="T26" fmla="*/ 202 w 875"/>
                <a:gd name="T27" fmla="*/ 80 h 446"/>
                <a:gd name="T28" fmla="*/ 161 w 875"/>
                <a:gd name="T29" fmla="*/ 147 h 446"/>
                <a:gd name="T30" fmla="*/ 110 w 875"/>
                <a:gd name="T31" fmla="*/ 198 h 446"/>
                <a:gd name="T32" fmla="*/ 19 w 875"/>
                <a:gd name="T33" fmla="*/ 232 h 446"/>
                <a:gd name="T34" fmla="*/ 17 w 875"/>
                <a:gd name="T35" fmla="*/ 270 h 446"/>
                <a:gd name="T36" fmla="*/ 22 w 875"/>
                <a:gd name="T37" fmla="*/ 328 h 446"/>
                <a:gd name="T38" fmla="*/ 46 w 875"/>
                <a:gd name="T39" fmla="*/ 378 h 446"/>
                <a:gd name="T40" fmla="*/ 47 w 875"/>
                <a:gd name="T41" fmla="*/ 390 h 446"/>
                <a:gd name="T42" fmla="*/ 82 w 875"/>
                <a:gd name="T43" fmla="*/ 396 h 446"/>
                <a:gd name="T44" fmla="*/ 155 w 875"/>
                <a:gd name="T45" fmla="*/ 445 h 446"/>
                <a:gd name="T46" fmla="*/ 215 w 875"/>
                <a:gd name="T47" fmla="*/ 444 h 446"/>
                <a:gd name="T48" fmla="*/ 298 w 875"/>
                <a:gd name="T49" fmla="*/ 436 h 446"/>
                <a:gd name="T50" fmla="*/ 312 w 875"/>
                <a:gd name="T51" fmla="*/ 368 h 446"/>
                <a:gd name="T52" fmla="*/ 418 w 875"/>
                <a:gd name="T53" fmla="*/ 343 h 446"/>
                <a:gd name="T54" fmla="*/ 482 w 875"/>
                <a:gd name="T55" fmla="*/ 334 h 446"/>
                <a:gd name="T56" fmla="*/ 576 w 875"/>
                <a:gd name="T57" fmla="*/ 235 h 446"/>
                <a:gd name="T58" fmla="*/ 712 w 875"/>
                <a:gd name="T59" fmla="*/ 215 h 446"/>
                <a:gd name="T60" fmla="*/ 762 w 875"/>
                <a:gd name="T61" fmla="*/ 267 h 446"/>
                <a:gd name="T62" fmla="*/ 826 w 875"/>
                <a:gd name="T63" fmla="*/ 247 h 446"/>
                <a:gd name="T64" fmla="*/ 849 w 875"/>
                <a:gd name="T65" fmla="*/ 168 h 446"/>
                <a:gd name="T66" fmla="*/ 875 w 875"/>
                <a:gd name="T67" fmla="*/ 78 h 446"/>
                <a:gd name="T68" fmla="*/ 787 w 875"/>
                <a:gd name="T69" fmla="*/ 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5" h="446">
                  <a:moveTo>
                    <a:pt x="787" y="35"/>
                  </a:moveTo>
                  <a:cubicBezTo>
                    <a:pt x="784" y="27"/>
                    <a:pt x="743" y="25"/>
                    <a:pt x="743" y="25"/>
                  </a:cubicBezTo>
                  <a:cubicBezTo>
                    <a:pt x="725" y="13"/>
                    <a:pt x="725" y="13"/>
                    <a:pt x="725" y="13"/>
                  </a:cubicBezTo>
                  <a:cubicBezTo>
                    <a:pt x="725" y="13"/>
                    <a:pt x="714" y="9"/>
                    <a:pt x="687" y="11"/>
                  </a:cubicBezTo>
                  <a:cubicBezTo>
                    <a:pt x="661" y="14"/>
                    <a:pt x="642" y="28"/>
                    <a:pt x="642" y="28"/>
                  </a:cubicBezTo>
                  <a:cubicBezTo>
                    <a:pt x="642" y="28"/>
                    <a:pt x="637" y="51"/>
                    <a:pt x="618" y="54"/>
                  </a:cubicBezTo>
                  <a:cubicBezTo>
                    <a:pt x="596" y="57"/>
                    <a:pt x="593" y="34"/>
                    <a:pt x="593" y="34"/>
                  </a:cubicBezTo>
                  <a:cubicBezTo>
                    <a:pt x="552" y="32"/>
                    <a:pt x="552" y="32"/>
                    <a:pt x="552" y="32"/>
                  </a:cubicBezTo>
                  <a:cubicBezTo>
                    <a:pt x="525" y="34"/>
                    <a:pt x="506" y="56"/>
                    <a:pt x="506" y="56"/>
                  </a:cubicBezTo>
                  <a:cubicBezTo>
                    <a:pt x="493" y="90"/>
                    <a:pt x="493" y="90"/>
                    <a:pt x="493" y="90"/>
                  </a:cubicBezTo>
                  <a:cubicBezTo>
                    <a:pt x="467" y="77"/>
                    <a:pt x="467" y="77"/>
                    <a:pt x="467" y="77"/>
                  </a:cubicBezTo>
                  <a:cubicBezTo>
                    <a:pt x="467" y="77"/>
                    <a:pt x="452" y="88"/>
                    <a:pt x="444" y="88"/>
                  </a:cubicBezTo>
                  <a:cubicBezTo>
                    <a:pt x="433" y="87"/>
                    <a:pt x="449" y="61"/>
                    <a:pt x="449" y="61"/>
                  </a:cubicBezTo>
                  <a:cubicBezTo>
                    <a:pt x="439" y="38"/>
                    <a:pt x="439" y="38"/>
                    <a:pt x="439" y="38"/>
                  </a:cubicBezTo>
                  <a:cubicBezTo>
                    <a:pt x="420" y="44"/>
                    <a:pt x="420" y="44"/>
                    <a:pt x="420" y="44"/>
                  </a:cubicBezTo>
                  <a:cubicBezTo>
                    <a:pt x="424" y="33"/>
                    <a:pt x="424" y="33"/>
                    <a:pt x="424" y="33"/>
                  </a:cubicBezTo>
                  <a:cubicBezTo>
                    <a:pt x="410" y="32"/>
                    <a:pt x="410" y="32"/>
                    <a:pt x="410" y="32"/>
                  </a:cubicBezTo>
                  <a:cubicBezTo>
                    <a:pt x="410" y="32"/>
                    <a:pt x="407" y="6"/>
                    <a:pt x="392" y="1"/>
                  </a:cubicBezTo>
                  <a:cubicBezTo>
                    <a:pt x="377" y="0"/>
                    <a:pt x="373" y="23"/>
                    <a:pt x="373" y="23"/>
                  </a:cubicBezTo>
                  <a:cubicBezTo>
                    <a:pt x="361" y="23"/>
                    <a:pt x="361" y="23"/>
                    <a:pt x="361" y="23"/>
                  </a:cubicBezTo>
                  <a:cubicBezTo>
                    <a:pt x="349" y="49"/>
                    <a:pt x="349" y="49"/>
                    <a:pt x="349" y="49"/>
                  </a:cubicBezTo>
                  <a:cubicBezTo>
                    <a:pt x="315" y="51"/>
                    <a:pt x="315" y="51"/>
                    <a:pt x="315" y="51"/>
                  </a:cubicBezTo>
                  <a:cubicBezTo>
                    <a:pt x="316" y="24"/>
                    <a:pt x="316" y="24"/>
                    <a:pt x="316" y="24"/>
                  </a:cubicBezTo>
                  <a:cubicBezTo>
                    <a:pt x="305" y="24"/>
                    <a:pt x="305" y="24"/>
                    <a:pt x="305" y="24"/>
                  </a:cubicBezTo>
                  <a:cubicBezTo>
                    <a:pt x="279" y="34"/>
                    <a:pt x="279" y="34"/>
                    <a:pt x="279" y="34"/>
                  </a:cubicBezTo>
                  <a:cubicBezTo>
                    <a:pt x="256" y="29"/>
                    <a:pt x="256" y="29"/>
                    <a:pt x="256" y="29"/>
                  </a:cubicBezTo>
                  <a:cubicBezTo>
                    <a:pt x="256" y="29"/>
                    <a:pt x="251" y="56"/>
                    <a:pt x="236" y="66"/>
                  </a:cubicBezTo>
                  <a:cubicBezTo>
                    <a:pt x="220" y="77"/>
                    <a:pt x="213" y="69"/>
                    <a:pt x="202" y="80"/>
                  </a:cubicBezTo>
                  <a:cubicBezTo>
                    <a:pt x="193" y="95"/>
                    <a:pt x="200" y="122"/>
                    <a:pt x="188" y="137"/>
                  </a:cubicBezTo>
                  <a:cubicBezTo>
                    <a:pt x="180" y="152"/>
                    <a:pt x="173" y="136"/>
                    <a:pt x="161" y="147"/>
                  </a:cubicBezTo>
                  <a:cubicBezTo>
                    <a:pt x="149" y="158"/>
                    <a:pt x="156" y="170"/>
                    <a:pt x="156" y="170"/>
                  </a:cubicBezTo>
                  <a:cubicBezTo>
                    <a:pt x="110" y="198"/>
                    <a:pt x="110" y="198"/>
                    <a:pt x="110" y="198"/>
                  </a:cubicBezTo>
                  <a:cubicBezTo>
                    <a:pt x="110" y="198"/>
                    <a:pt x="70" y="181"/>
                    <a:pt x="54" y="188"/>
                  </a:cubicBezTo>
                  <a:cubicBezTo>
                    <a:pt x="39" y="195"/>
                    <a:pt x="23" y="221"/>
                    <a:pt x="19" y="232"/>
                  </a:cubicBezTo>
                  <a:cubicBezTo>
                    <a:pt x="19" y="236"/>
                    <a:pt x="19" y="236"/>
                    <a:pt x="19" y="236"/>
                  </a:cubicBezTo>
                  <a:cubicBezTo>
                    <a:pt x="17" y="270"/>
                    <a:pt x="17" y="270"/>
                    <a:pt x="17" y="270"/>
                  </a:cubicBezTo>
                  <a:cubicBezTo>
                    <a:pt x="17" y="270"/>
                    <a:pt x="5" y="277"/>
                    <a:pt x="1" y="296"/>
                  </a:cubicBezTo>
                  <a:cubicBezTo>
                    <a:pt x="0" y="315"/>
                    <a:pt x="22" y="328"/>
                    <a:pt x="22" y="328"/>
                  </a:cubicBezTo>
                  <a:cubicBezTo>
                    <a:pt x="28" y="351"/>
                    <a:pt x="28" y="351"/>
                    <a:pt x="28" y="351"/>
                  </a:cubicBezTo>
                  <a:cubicBezTo>
                    <a:pt x="28" y="351"/>
                    <a:pt x="39" y="367"/>
                    <a:pt x="46" y="378"/>
                  </a:cubicBezTo>
                  <a:cubicBezTo>
                    <a:pt x="46" y="381"/>
                    <a:pt x="47" y="383"/>
                    <a:pt x="47" y="386"/>
                  </a:cubicBezTo>
                  <a:cubicBezTo>
                    <a:pt x="47" y="387"/>
                    <a:pt x="47" y="389"/>
                    <a:pt x="47" y="390"/>
                  </a:cubicBezTo>
                  <a:cubicBezTo>
                    <a:pt x="47" y="391"/>
                    <a:pt x="47" y="392"/>
                    <a:pt x="47" y="393"/>
                  </a:cubicBezTo>
                  <a:cubicBezTo>
                    <a:pt x="61" y="391"/>
                    <a:pt x="75" y="392"/>
                    <a:pt x="82" y="396"/>
                  </a:cubicBezTo>
                  <a:cubicBezTo>
                    <a:pt x="101" y="400"/>
                    <a:pt x="126" y="432"/>
                    <a:pt x="126" y="432"/>
                  </a:cubicBezTo>
                  <a:cubicBezTo>
                    <a:pt x="126" y="432"/>
                    <a:pt x="136" y="444"/>
                    <a:pt x="155" y="445"/>
                  </a:cubicBezTo>
                  <a:cubicBezTo>
                    <a:pt x="170" y="446"/>
                    <a:pt x="189" y="443"/>
                    <a:pt x="189" y="443"/>
                  </a:cubicBezTo>
                  <a:cubicBezTo>
                    <a:pt x="215" y="444"/>
                    <a:pt x="215" y="444"/>
                    <a:pt x="215" y="444"/>
                  </a:cubicBezTo>
                  <a:cubicBezTo>
                    <a:pt x="260" y="438"/>
                    <a:pt x="260" y="438"/>
                    <a:pt x="260" y="438"/>
                  </a:cubicBezTo>
                  <a:cubicBezTo>
                    <a:pt x="298" y="436"/>
                    <a:pt x="298" y="436"/>
                    <a:pt x="298" y="436"/>
                  </a:cubicBezTo>
                  <a:cubicBezTo>
                    <a:pt x="321" y="411"/>
                    <a:pt x="321" y="411"/>
                    <a:pt x="321" y="411"/>
                  </a:cubicBezTo>
                  <a:cubicBezTo>
                    <a:pt x="321" y="411"/>
                    <a:pt x="300" y="391"/>
                    <a:pt x="312" y="368"/>
                  </a:cubicBezTo>
                  <a:cubicBezTo>
                    <a:pt x="324" y="350"/>
                    <a:pt x="357" y="363"/>
                    <a:pt x="357" y="363"/>
                  </a:cubicBezTo>
                  <a:cubicBezTo>
                    <a:pt x="418" y="343"/>
                    <a:pt x="418" y="343"/>
                    <a:pt x="418" y="343"/>
                  </a:cubicBezTo>
                  <a:cubicBezTo>
                    <a:pt x="418" y="343"/>
                    <a:pt x="415" y="316"/>
                    <a:pt x="430" y="313"/>
                  </a:cubicBezTo>
                  <a:cubicBezTo>
                    <a:pt x="446" y="310"/>
                    <a:pt x="482" y="334"/>
                    <a:pt x="482" y="334"/>
                  </a:cubicBezTo>
                  <a:cubicBezTo>
                    <a:pt x="482" y="334"/>
                    <a:pt x="528" y="310"/>
                    <a:pt x="543" y="295"/>
                  </a:cubicBezTo>
                  <a:cubicBezTo>
                    <a:pt x="559" y="284"/>
                    <a:pt x="557" y="246"/>
                    <a:pt x="576" y="235"/>
                  </a:cubicBezTo>
                  <a:cubicBezTo>
                    <a:pt x="595" y="225"/>
                    <a:pt x="622" y="222"/>
                    <a:pt x="655" y="232"/>
                  </a:cubicBezTo>
                  <a:cubicBezTo>
                    <a:pt x="684" y="244"/>
                    <a:pt x="712" y="215"/>
                    <a:pt x="712" y="215"/>
                  </a:cubicBezTo>
                  <a:cubicBezTo>
                    <a:pt x="741" y="236"/>
                    <a:pt x="741" y="236"/>
                    <a:pt x="741" y="236"/>
                  </a:cubicBezTo>
                  <a:cubicBezTo>
                    <a:pt x="741" y="236"/>
                    <a:pt x="743" y="263"/>
                    <a:pt x="762" y="267"/>
                  </a:cubicBezTo>
                  <a:cubicBezTo>
                    <a:pt x="780" y="272"/>
                    <a:pt x="781" y="257"/>
                    <a:pt x="793" y="250"/>
                  </a:cubicBezTo>
                  <a:cubicBezTo>
                    <a:pt x="804" y="242"/>
                    <a:pt x="826" y="247"/>
                    <a:pt x="826" y="247"/>
                  </a:cubicBezTo>
                  <a:cubicBezTo>
                    <a:pt x="826" y="247"/>
                    <a:pt x="820" y="224"/>
                    <a:pt x="821" y="209"/>
                  </a:cubicBezTo>
                  <a:cubicBezTo>
                    <a:pt x="821" y="194"/>
                    <a:pt x="849" y="168"/>
                    <a:pt x="849" y="168"/>
                  </a:cubicBezTo>
                  <a:cubicBezTo>
                    <a:pt x="854" y="123"/>
                    <a:pt x="854" y="123"/>
                    <a:pt x="854" y="123"/>
                  </a:cubicBezTo>
                  <a:cubicBezTo>
                    <a:pt x="875" y="78"/>
                    <a:pt x="875" y="78"/>
                    <a:pt x="875" y="78"/>
                  </a:cubicBezTo>
                  <a:cubicBezTo>
                    <a:pt x="790" y="62"/>
                    <a:pt x="790" y="62"/>
                    <a:pt x="790" y="62"/>
                  </a:cubicBezTo>
                  <a:cubicBezTo>
                    <a:pt x="790" y="62"/>
                    <a:pt x="791" y="43"/>
                    <a:pt x="787" y="35"/>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5" name="Freeform 452">
              <a:extLst>
                <a:ext uri="{FF2B5EF4-FFF2-40B4-BE49-F238E27FC236}">
                  <a16:creationId xmlns:a16="http://schemas.microsoft.com/office/drawing/2014/main" id="{7508D57A-9CE8-48C3-AA88-ABACCEF16E39}"/>
                </a:ext>
              </a:extLst>
            </p:cNvPr>
            <p:cNvSpPr>
              <a:spLocks/>
            </p:cNvSpPr>
            <p:nvPr/>
          </p:nvSpPr>
          <p:spPr bwMode="gray">
            <a:xfrm>
              <a:off x="6100588" y="4540919"/>
              <a:ext cx="1595" cy="1595"/>
            </a:xfrm>
            <a:custGeom>
              <a:avLst/>
              <a:gdLst>
                <a:gd name="T0" fmla="*/ 2 w 2"/>
                <a:gd name="T1" fmla="*/ 3 h 4"/>
                <a:gd name="T2" fmla="*/ 2 w 2"/>
                <a:gd name="T3" fmla="*/ 0 h 4"/>
                <a:gd name="T4" fmla="*/ 0 w 2"/>
                <a:gd name="T5" fmla="*/ 4 h 4"/>
                <a:gd name="T6" fmla="*/ 2 w 2"/>
                <a:gd name="T7" fmla="*/ 3 h 4"/>
              </a:gdLst>
              <a:ahLst/>
              <a:cxnLst>
                <a:cxn ang="0">
                  <a:pos x="T0" y="T1"/>
                </a:cxn>
                <a:cxn ang="0">
                  <a:pos x="T2" y="T3"/>
                </a:cxn>
                <a:cxn ang="0">
                  <a:pos x="T4" y="T5"/>
                </a:cxn>
                <a:cxn ang="0">
                  <a:pos x="T6" y="T7"/>
                </a:cxn>
              </a:cxnLst>
              <a:rect l="0" t="0" r="r" b="b"/>
              <a:pathLst>
                <a:path w="2" h="4">
                  <a:moveTo>
                    <a:pt x="2" y="3"/>
                  </a:moveTo>
                  <a:cubicBezTo>
                    <a:pt x="2" y="2"/>
                    <a:pt x="2" y="1"/>
                    <a:pt x="2" y="0"/>
                  </a:cubicBezTo>
                  <a:cubicBezTo>
                    <a:pt x="2" y="1"/>
                    <a:pt x="1" y="3"/>
                    <a:pt x="0" y="4"/>
                  </a:cubicBezTo>
                  <a:cubicBezTo>
                    <a:pt x="1" y="4"/>
                    <a:pt x="1" y="4"/>
                    <a:pt x="2"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6" name="Freeform 453">
              <a:extLst>
                <a:ext uri="{FF2B5EF4-FFF2-40B4-BE49-F238E27FC236}">
                  <a16:creationId xmlns:a16="http://schemas.microsoft.com/office/drawing/2014/main" id="{EE531A22-042E-4428-9098-0B9821C0BD72}"/>
                </a:ext>
              </a:extLst>
            </p:cNvPr>
            <p:cNvSpPr>
              <a:spLocks/>
            </p:cNvSpPr>
            <p:nvPr/>
          </p:nvSpPr>
          <p:spPr bwMode="gray">
            <a:xfrm>
              <a:off x="6100588" y="4534539"/>
              <a:ext cx="1595" cy="3190"/>
            </a:xfrm>
            <a:custGeom>
              <a:avLst/>
              <a:gdLst>
                <a:gd name="T0" fmla="*/ 0 w 1"/>
                <a:gd name="T1" fmla="*/ 0 h 8"/>
                <a:gd name="T2" fmla="*/ 1 w 1"/>
                <a:gd name="T3" fmla="*/ 8 h 8"/>
                <a:gd name="T4" fmla="*/ 0 w 1"/>
                <a:gd name="T5" fmla="*/ 0 h 8"/>
              </a:gdLst>
              <a:ahLst/>
              <a:cxnLst>
                <a:cxn ang="0">
                  <a:pos x="T0" y="T1"/>
                </a:cxn>
                <a:cxn ang="0">
                  <a:pos x="T2" y="T3"/>
                </a:cxn>
                <a:cxn ang="0">
                  <a:pos x="T4" y="T5"/>
                </a:cxn>
              </a:cxnLst>
              <a:rect l="0" t="0" r="r" b="b"/>
              <a:pathLst>
                <a:path w="1" h="8">
                  <a:moveTo>
                    <a:pt x="0" y="0"/>
                  </a:moveTo>
                  <a:cubicBezTo>
                    <a:pt x="0" y="2"/>
                    <a:pt x="0" y="5"/>
                    <a:pt x="1" y="8"/>
                  </a:cubicBezTo>
                  <a:cubicBezTo>
                    <a:pt x="1" y="5"/>
                    <a:pt x="0" y="3"/>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7" name="Freeform 454">
              <a:extLst>
                <a:ext uri="{FF2B5EF4-FFF2-40B4-BE49-F238E27FC236}">
                  <a16:creationId xmlns:a16="http://schemas.microsoft.com/office/drawing/2014/main" id="{CD527E1C-5F33-4E49-A33B-11AC625DD1C3}"/>
                </a:ext>
              </a:extLst>
            </p:cNvPr>
            <p:cNvSpPr>
              <a:spLocks/>
            </p:cNvSpPr>
            <p:nvPr/>
          </p:nvSpPr>
          <p:spPr bwMode="gray">
            <a:xfrm>
              <a:off x="6020848" y="4448420"/>
              <a:ext cx="566157" cy="365212"/>
            </a:xfrm>
            <a:custGeom>
              <a:avLst/>
              <a:gdLst>
                <a:gd name="T0" fmla="*/ 867 w 1070"/>
                <a:gd name="T1" fmla="*/ 52 h 693"/>
                <a:gd name="T2" fmla="*/ 817 w 1070"/>
                <a:gd name="T3" fmla="*/ 0 h 693"/>
                <a:gd name="T4" fmla="*/ 681 w 1070"/>
                <a:gd name="T5" fmla="*/ 20 h 693"/>
                <a:gd name="T6" fmla="*/ 587 w 1070"/>
                <a:gd name="T7" fmla="*/ 119 h 693"/>
                <a:gd name="T8" fmla="*/ 523 w 1070"/>
                <a:gd name="T9" fmla="*/ 128 h 693"/>
                <a:gd name="T10" fmla="*/ 417 w 1070"/>
                <a:gd name="T11" fmla="*/ 153 h 693"/>
                <a:gd name="T12" fmla="*/ 403 w 1070"/>
                <a:gd name="T13" fmla="*/ 221 h 693"/>
                <a:gd name="T14" fmla="*/ 320 w 1070"/>
                <a:gd name="T15" fmla="*/ 229 h 693"/>
                <a:gd name="T16" fmla="*/ 260 w 1070"/>
                <a:gd name="T17" fmla="*/ 230 h 693"/>
                <a:gd name="T18" fmla="*/ 187 w 1070"/>
                <a:gd name="T19" fmla="*/ 181 h 693"/>
                <a:gd name="T20" fmla="*/ 149 w 1070"/>
                <a:gd name="T21" fmla="*/ 202 h 693"/>
                <a:gd name="T22" fmla="*/ 145 w 1070"/>
                <a:gd name="T23" fmla="*/ 213 h 693"/>
                <a:gd name="T24" fmla="*/ 98 w 1070"/>
                <a:gd name="T25" fmla="*/ 253 h 693"/>
                <a:gd name="T26" fmla="*/ 49 w 1070"/>
                <a:gd name="T27" fmla="*/ 254 h 693"/>
                <a:gd name="T28" fmla="*/ 75 w 1070"/>
                <a:gd name="T29" fmla="*/ 263 h 693"/>
                <a:gd name="T30" fmla="*/ 42 w 1070"/>
                <a:gd name="T31" fmla="*/ 327 h 693"/>
                <a:gd name="T32" fmla="*/ 48 w 1070"/>
                <a:gd name="T33" fmla="*/ 369 h 693"/>
                <a:gd name="T34" fmla="*/ 57 w 1070"/>
                <a:gd name="T35" fmla="*/ 411 h 693"/>
                <a:gd name="T36" fmla="*/ 0 w 1070"/>
                <a:gd name="T37" fmla="*/ 435 h 693"/>
                <a:gd name="T38" fmla="*/ 32 w 1070"/>
                <a:gd name="T39" fmla="*/ 468 h 693"/>
                <a:gd name="T40" fmla="*/ 46 w 1070"/>
                <a:gd name="T41" fmla="*/ 499 h 693"/>
                <a:gd name="T42" fmla="*/ 70 w 1070"/>
                <a:gd name="T43" fmla="*/ 527 h 693"/>
                <a:gd name="T44" fmla="*/ 99 w 1070"/>
                <a:gd name="T45" fmla="*/ 555 h 693"/>
                <a:gd name="T46" fmla="*/ 142 w 1070"/>
                <a:gd name="T47" fmla="*/ 591 h 693"/>
                <a:gd name="T48" fmla="*/ 240 w 1070"/>
                <a:gd name="T49" fmla="*/ 653 h 693"/>
                <a:gd name="T50" fmla="*/ 336 w 1070"/>
                <a:gd name="T51" fmla="*/ 692 h 693"/>
                <a:gd name="T52" fmla="*/ 420 w 1070"/>
                <a:gd name="T53" fmla="*/ 658 h 693"/>
                <a:gd name="T54" fmla="*/ 481 w 1070"/>
                <a:gd name="T55" fmla="*/ 638 h 693"/>
                <a:gd name="T56" fmla="*/ 503 w 1070"/>
                <a:gd name="T57" fmla="*/ 632 h 693"/>
                <a:gd name="T58" fmla="*/ 577 w 1070"/>
                <a:gd name="T59" fmla="*/ 578 h 693"/>
                <a:gd name="T60" fmla="*/ 641 w 1070"/>
                <a:gd name="T61" fmla="*/ 577 h 693"/>
                <a:gd name="T62" fmla="*/ 704 w 1070"/>
                <a:gd name="T63" fmla="*/ 580 h 693"/>
                <a:gd name="T64" fmla="*/ 742 w 1070"/>
                <a:gd name="T65" fmla="*/ 578 h 693"/>
                <a:gd name="T66" fmla="*/ 818 w 1070"/>
                <a:gd name="T67" fmla="*/ 543 h 693"/>
                <a:gd name="T68" fmla="*/ 839 w 1070"/>
                <a:gd name="T69" fmla="*/ 502 h 693"/>
                <a:gd name="T70" fmla="*/ 848 w 1070"/>
                <a:gd name="T71" fmla="*/ 457 h 693"/>
                <a:gd name="T72" fmla="*/ 862 w 1070"/>
                <a:gd name="T73" fmla="*/ 412 h 693"/>
                <a:gd name="T74" fmla="*/ 883 w 1070"/>
                <a:gd name="T75" fmla="*/ 355 h 693"/>
                <a:gd name="T76" fmla="*/ 920 w 1070"/>
                <a:gd name="T77" fmla="*/ 277 h 693"/>
                <a:gd name="T78" fmla="*/ 929 w 1070"/>
                <a:gd name="T79" fmla="*/ 243 h 693"/>
                <a:gd name="T80" fmla="*/ 985 w 1070"/>
                <a:gd name="T81" fmla="*/ 173 h 693"/>
                <a:gd name="T82" fmla="*/ 1058 w 1070"/>
                <a:gd name="T83" fmla="*/ 123 h 693"/>
                <a:gd name="T84" fmla="*/ 1045 w 1070"/>
                <a:gd name="T85" fmla="*/ 91 h 693"/>
                <a:gd name="T86" fmla="*/ 990 w 1070"/>
                <a:gd name="T87" fmla="*/ 62 h 693"/>
                <a:gd name="T88" fmla="*/ 950 w 1070"/>
                <a:gd name="T89" fmla="*/ 41 h 693"/>
                <a:gd name="T90" fmla="*/ 898 w 1070"/>
                <a:gd name="T91" fmla="*/ 3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0" h="693">
                  <a:moveTo>
                    <a:pt x="898" y="35"/>
                  </a:moveTo>
                  <a:cubicBezTo>
                    <a:pt x="886" y="42"/>
                    <a:pt x="885" y="57"/>
                    <a:pt x="867" y="52"/>
                  </a:cubicBezTo>
                  <a:cubicBezTo>
                    <a:pt x="848" y="48"/>
                    <a:pt x="846" y="21"/>
                    <a:pt x="846" y="21"/>
                  </a:cubicBezTo>
                  <a:cubicBezTo>
                    <a:pt x="817" y="0"/>
                    <a:pt x="817" y="0"/>
                    <a:pt x="817" y="0"/>
                  </a:cubicBezTo>
                  <a:cubicBezTo>
                    <a:pt x="817" y="0"/>
                    <a:pt x="789" y="29"/>
                    <a:pt x="760" y="17"/>
                  </a:cubicBezTo>
                  <a:cubicBezTo>
                    <a:pt x="727" y="7"/>
                    <a:pt x="700" y="10"/>
                    <a:pt x="681" y="20"/>
                  </a:cubicBezTo>
                  <a:cubicBezTo>
                    <a:pt x="662" y="31"/>
                    <a:pt x="664" y="69"/>
                    <a:pt x="648" y="80"/>
                  </a:cubicBezTo>
                  <a:cubicBezTo>
                    <a:pt x="633" y="95"/>
                    <a:pt x="587" y="119"/>
                    <a:pt x="587" y="119"/>
                  </a:cubicBezTo>
                  <a:cubicBezTo>
                    <a:pt x="587" y="119"/>
                    <a:pt x="551" y="95"/>
                    <a:pt x="535" y="98"/>
                  </a:cubicBezTo>
                  <a:cubicBezTo>
                    <a:pt x="520" y="101"/>
                    <a:pt x="523" y="128"/>
                    <a:pt x="523" y="128"/>
                  </a:cubicBezTo>
                  <a:cubicBezTo>
                    <a:pt x="462" y="148"/>
                    <a:pt x="462" y="148"/>
                    <a:pt x="462" y="148"/>
                  </a:cubicBezTo>
                  <a:cubicBezTo>
                    <a:pt x="462" y="148"/>
                    <a:pt x="429" y="135"/>
                    <a:pt x="417" y="153"/>
                  </a:cubicBezTo>
                  <a:cubicBezTo>
                    <a:pt x="405" y="176"/>
                    <a:pt x="426" y="196"/>
                    <a:pt x="426" y="196"/>
                  </a:cubicBezTo>
                  <a:cubicBezTo>
                    <a:pt x="403" y="221"/>
                    <a:pt x="403" y="221"/>
                    <a:pt x="403" y="221"/>
                  </a:cubicBezTo>
                  <a:cubicBezTo>
                    <a:pt x="365" y="223"/>
                    <a:pt x="365" y="223"/>
                    <a:pt x="365" y="223"/>
                  </a:cubicBezTo>
                  <a:cubicBezTo>
                    <a:pt x="320" y="229"/>
                    <a:pt x="320" y="229"/>
                    <a:pt x="320" y="229"/>
                  </a:cubicBezTo>
                  <a:cubicBezTo>
                    <a:pt x="294" y="228"/>
                    <a:pt x="294" y="228"/>
                    <a:pt x="294" y="228"/>
                  </a:cubicBezTo>
                  <a:cubicBezTo>
                    <a:pt x="294" y="228"/>
                    <a:pt x="275" y="231"/>
                    <a:pt x="260" y="230"/>
                  </a:cubicBezTo>
                  <a:cubicBezTo>
                    <a:pt x="241" y="229"/>
                    <a:pt x="231" y="217"/>
                    <a:pt x="231" y="217"/>
                  </a:cubicBezTo>
                  <a:cubicBezTo>
                    <a:pt x="231" y="217"/>
                    <a:pt x="206" y="185"/>
                    <a:pt x="187" y="181"/>
                  </a:cubicBezTo>
                  <a:cubicBezTo>
                    <a:pt x="180" y="177"/>
                    <a:pt x="166" y="176"/>
                    <a:pt x="152" y="178"/>
                  </a:cubicBezTo>
                  <a:cubicBezTo>
                    <a:pt x="151" y="190"/>
                    <a:pt x="149" y="202"/>
                    <a:pt x="149" y="202"/>
                  </a:cubicBezTo>
                  <a:cubicBezTo>
                    <a:pt x="137" y="209"/>
                    <a:pt x="137" y="209"/>
                    <a:pt x="137" y="209"/>
                  </a:cubicBezTo>
                  <a:cubicBezTo>
                    <a:pt x="145" y="213"/>
                    <a:pt x="145" y="213"/>
                    <a:pt x="145" y="213"/>
                  </a:cubicBezTo>
                  <a:cubicBezTo>
                    <a:pt x="143" y="240"/>
                    <a:pt x="143" y="240"/>
                    <a:pt x="143" y="240"/>
                  </a:cubicBezTo>
                  <a:cubicBezTo>
                    <a:pt x="98" y="253"/>
                    <a:pt x="98" y="253"/>
                    <a:pt x="98" y="253"/>
                  </a:cubicBezTo>
                  <a:cubicBezTo>
                    <a:pt x="98" y="253"/>
                    <a:pt x="84" y="233"/>
                    <a:pt x="76" y="233"/>
                  </a:cubicBezTo>
                  <a:cubicBezTo>
                    <a:pt x="69" y="236"/>
                    <a:pt x="54" y="239"/>
                    <a:pt x="49" y="254"/>
                  </a:cubicBezTo>
                  <a:cubicBezTo>
                    <a:pt x="41" y="269"/>
                    <a:pt x="60" y="266"/>
                    <a:pt x="60" y="266"/>
                  </a:cubicBezTo>
                  <a:cubicBezTo>
                    <a:pt x="75" y="263"/>
                    <a:pt x="75" y="263"/>
                    <a:pt x="75" y="263"/>
                  </a:cubicBezTo>
                  <a:cubicBezTo>
                    <a:pt x="75" y="263"/>
                    <a:pt x="83" y="264"/>
                    <a:pt x="89" y="287"/>
                  </a:cubicBezTo>
                  <a:cubicBezTo>
                    <a:pt x="95" y="310"/>
                    <a:pt x="46" y="319"/>
                    <a:pt x="42" y="327"/>
                  </a:cubicBezTo>
                  <a:cubicBezTo>
                    <a:pt x="42" y="338"/>
                    <a:pt x="57" y="339"/>
                    <a:pt x="56" y="346"/>
                  </a:cubicBezTo>
                  <a:cubicBezTo>
                    <a:pt x="56" y="350"/>
                    <a:pt x="45" y="357"/>
                    <a:pt x="48" y="369"/>
                  </a:cubicBezTo>
                  <a:cubicBezTo>
                    <a:pt x="47" y="377"/>
                    <a:pt x="62" y="381"/>
                    <a:pt x="62" y="381"/>
                  </a:cubicBezTo>
                  <a:cubicBezTo>
                    <a:pt x="57" y="411"/>
                    <a:pt x="57" y="411"/>
                    <a:pt x="57" y="411"/>
                  </a:cubicBezTo>
                  <a:cubicBezTo>
                    <a:pt x="23" y="414"/>
                    <a:pt x="23" y="414"/>
                    <a:pt x="23" y="414"/>
                  </a:cubicBezTo>
                  <a:cubicBezTo>
                    <a:pt x="0" y="435"/>
                    <a:pt x="0" y="435"/>
                    <a:pt x="0" y="435"/>
                  </a:cubicBezTo>
                  <a:cubicBezTo>
                    <a:pt x="15" y="440"/>
                    <a:pt x="29" y="445"/>
                    <a:pt x="33" y="445"/>
                  </a:cubicBezTo>
                  <a:cubicBezTo>
                    <a:pt x="48" y="453"/>
                    <a:pt x="36" y="460"/>
                    <a:pt x="32" y="468"/>
                  </a:cubicBezTo>
                  <a:cubicBezTo>
                    <a:pt x="31" y="479"/>
                    <a:pt x="47" y="476"/>
                    <a:pt x="47" y="476"/>
                  </a:cubicBezTo>
                  <a:cubicBezTo>
                    <a:pt x="46" y="499"/>
                    <a:pt x="46" y="499"/>
                    <a:pt x="46" y="499"/>
                  </a:cubicBezTo>
                  <a:cubicBezTo>
                    <a:pt x="45" y="510"/>
                    <a:pt x="71" y="508"/>
                    <a:pt x="71" y="508"/>
                  </a:cubicBezTo>
                  <a:cubicBezTo>
                    <a:pt x="70" y="527"/>
                    <a:pt x="70" y="527"/>
                    <a:pt x="70" y="527"/>
                  </a:cubicBezTo>
                  <a:cubicBezTo>
                    <a:pt x="92" y="539"/>
                    <a:pt x="92" y="539"/>
                    <a:pt x="92" y="539"/>
                  </a:cubicBezTo>
                  <a:cubicBezTo>
                    <a:pt x="99" y="555"/>
                    <a:pt x="99" y="555"/>
                    <a:pt x="99" y="555"/>
                  </a:cubicBezTo>
                  <a:cubicBezTo>
                    <a:pt x="99" y="555"/>
                    <a:pt x="122" y="552"/>
                    <a:pt x="129" y="560"/>
                  </a:cubicBezTo>
                  <a:cubicBezTo>
                    <a:pt x="136" y="572"/>
                    <a:pt x="142" y="591"/>
                    <a:pt x="142" y="591"/>
                  </a:cubicBezTo>
                  <a:cubicBezTo>
                    <a:pt x="203" y="648"/>
                    <a:pt x="203" y="648"/>
                    <a:pt x="203" y="648"/>
                  </a:cubicBezTo>
                  <a:cubicBezTo>
                    <a:pt x="203" y="648"/>
                    <a:pt x="226" y="645"/>
                    <a:pt x="240" y="653"/>
                  </a:cubicBezTo>
                  <a:cubicBezTo>
                    <a:pt x="255" y="662"/>
                    <a:pt x="258" y="681"/>
                    <a:pt x="258" y="681"/>
                  </a:cubicBezTo>
                  <a:cubicBezTo>
                    <a:pt x="258" y="681"/>
                    <a:pt x="321" y="692"/>
                    <a:pt x="336" y="692"/>
                  </a:cubicBezTo>
                  <a:cubicBezTo>
                    <a:pt x="355" y="693"/>
                    <a:pt x="392" y="691"/>
                    <a:pt x="392" y="691"/>
                  </a:cubicBezTo>
                  <a:cubicBezTo>
                    <a:pt x="420" y="658"/>
                    <a:pt x="420" y="658"/>
                    <a:pt x="420" y="658"/>
                  </a:cubicBezTo>
                  <a:cubicBezTo>
                    <a:pt x="446" y="656"/>
                    <a:pt x="446" y="656"/>
                    <a:pt x="446" y="656"/>
                  </a:cubicBezTo>
                  <a:cubicBezTo>
                    <a:pt x="481" y="638"/>
                    <a:pt x="481" y="638"/>
                    <a:pt x="481" y="638"/>
                  </a:cubicBezTo>
                  <a:cubicBezTo>
                    <a:pt x="485" y="627"/>
                    <a:pt x="485" y="627"/>
                    <a:pt x="485" y="627"/>
                  </a:cubicBezTo>
                  <a:cubicBezTo>
                    <a:pt x="503" y="632"/>
                    <a:pt x="503" y="632"/>
                    <a:pt x="503" y="632"/>
                  </a:cubicBezTo>
                  <a:cubicBezTo>
                    <a:pt x="503" y="632"/>
                    <a:pt x="534" y="618"/>
                    <a:pt x="546" y="607"/>
                  </a:cubicBezTo>
                  <a:cubicBezTo>
                    <a:pt x="554" y="596"/>
                    <a:pt x="570" y="577"/>
                    <a:pt x="577" y="578"/>
                  </a:cubicBezTo>
                  <a:cubicBezTo>
                    <a:pt x="588" y="578"/>
                    <a:pt x="603" y="590"/>
                    <a:pt x="603" y="590"/>
                  </a:cubicBezTo>
                  <a:cubicBezTo>
                    <a:pt x="603" y="590"/>
                    <a:pt x="611" y="572"/>
                    <a:pt x="641" y="577"/>
                  </a:cubicBezTo>
                  <a:cubicBezTo>
                    <a:pt x="671" y="578"/>
                    <a:pt x="671" y="578"/>
                    <a:pt x="671" y="578"/>
                  </a:cubicBezTo>
                  <a:cubicBezTo>
                    <a:pt x="704" y="580"/>
                    <a:pt x="704" y="580"/>
                    <a:pt x="704" y="580"/>
                  </a:cubicBezTo>
                  <a:cubicBezTo>
                    <a:pt x="712" y="569"/>
                    <a:pt x="712" y="569"/>
                    <a:pt x="712" y="569"/>
                  </a:cubicBezTo>
                  <a:cubicBezTo>
                    <a:pt x="712" y="569"/>
                    <a:pt x="730" y="581"/>
                    <a:pt x="742" y="578"/>
                  </a:cubicBezTo>
                  <a:cubicBezTo>
                    <a:pt x="753" y="575"/>
                    <a:pt x="747" y="548"/>
                    <a:pt x="766" y="545"/>
                  </a:cubicBezTo>
                  <a:cubicBezTo>
                    <a:pt x="788" y="542"/>
                    <a:pt x="806" y="558"/>
                    <a:pt x="818" y="543"/>
                  </a:cubicBezTo>
                  <a:cubicBezTo>
                    <a:pt x="830" y="532"/>
                    <a:pt x="823" y="513"/>
                    <a:pt x="823" y="513"/>
                  </a:cubicBezTo>
                  <a:cubicBezTo>
                    <a:pt x="839" y="502"/>
                    <a:pt x="839" y="502"/>
                    <a:pt x="839" y="502"/>
                  </a:cubicBezTo>
                  <a:cubicBezTo>
                    <a:pt x="833" y="456"/>
                    <a:pt x="833" y="456"/>
                    <a:pt x="833" y="456"/>
                  </a:cubicBezTo>
                  <a:cubicBezTo>
                    <a:pt x="848" y="457"/>
                    <a:pt x="848" y="457"/>
                    <a:pt x="848" y="457"/>
                  </a:cubicBezTo>
                  <a:cubicBezTo>
                    <a:pt x="868" y="427"/>
                    <a:pt x="868" y="427"/>
                    <a:pt x="868" y="427"/>
                  </a:cubicBezTo>
                  <a:cubicBezTo>
                    <a:pt x="862" y="412"/>
                    <a:pt x="862" y="412"/>
                    <a:pt x="862" y="412"/>
                  </a:cubicBezTo>
                  <a:cubicBezTo>
                    <a:pt x="886" y="374"/>
                    <a:pt x="886" y="374"/>
                    <a:pt x="886" y="374"/>
                  </a:cubicBezTo>
                  <a:cubicBezTo>
                    <a:pt x="883" y="355"/>
                    <a:pt x="883" y="355"/>
                    <a:pt x="883" y="355"/>
                  </a:cubicBezTo>
                  <a:cubicBezTo>
                    <a:pt x="911" y="314"/>
                    <a:pt x="911" y="314"/>
                    <a:pt x="911" y="314"/>
                  </a:cubicBezTo>
                  <a:cubicBezTo>
                    <a:pt x="920" y="277"/>
                    <a:pt x="920" y="277"/>
                    <a:pt x="920" y="277"/>
                  </a:cubicBezTo>
                  <a:cubicBezTo>
                    <a:pt x="932" y="266"/>
                    <a:pt x="932" y="266"/>
                    <a:pt x="932" y="266"/>
                  </a:cubicBezTo>
                  <a:cubicBezTo>
                    <a:pt x="929" y="243"/>
                    <a:pt x="929" y="243"/>
                    <a:pt x="929" y="243"/>
                  </a:cubicBezTo>
                  <a:cubicBezTo>
                    <a:pt x="973" y="184"/>
                    <a:pt x="973" y="184"/>
                    <a:pt x="973" y="184"/>
                  </a:cubicBezTo>
                  <a:cubicBezTo>
                    <a:pt x="985" y="173"/>
                    <a:pt x="985" y="173"/>
                    <a:pt x="985" y="173"/>
                  </a:cubicBezTo>
                  <a:cubicBezTo>
                    <a:pt x="1015" y="174"/>
                    <a:pt x="1015" y="174"/>
                    <a:pt x="1015" y="174"/>
                  </a:cubicBezTo>
                  <a:cubicBezTo>
                    <a:pt x="1058" y="123"/>
                    <a:pt x="1058" y="123"/>
                    <a:pt x="1058" y="123"/>
                  </a:cubicBezTo>
                  <a:cubicBezTo>
                    <a:pt x="1047" y="118"/>
                    <a:pt x="1047" y="118"/>
                    <a:pt x="1047" y="118"/>
                  </a:cubicBezTo>
                  <a:cubicBezTo>
                    <a:pt x="1047" y="118"/>
                    <a:pt x="1070" y="100"/>
                    <a:pt x="1045" y="91"/>
                  </a:cubicBezTo>
                  <a:cubicBezTo>
                    <a:pt x="1019" y="86"/>
                    <a:pt x="1011" y="97"/>
                    <a:pt x="1004" y="86"/>
                  </a:cubicBezTo>
                  <a:cubicBezTo>
                    <a:pt x="997" y="78"/>
                    <a:pt x="997" y="66"/>
                    <a:pt x="990" y="62"/>
                  </a:cubicBezTo>
                  <a:cubicBezTo>
                    <a:pt x="979" y="61"/>
                    <a:pt x="967" y="65"/>
                    <a:pt x="967" y="65"/>
                  </a:cubicBezTo>
                  <a:cubicBezTo>
                    <a:pt x="967" y="65"/>
                    <a:pt x="957" y="45"/>
                    <a:pt x="950" y="41"/>
                  </a:cubicBezTo>
                  <a:cubicBezTo>
                    <a:pt x="942" y="33"/>
                    <a:pt x="931" y="32"/>
                    <a:pt x="931" y="32"/>
                  </a:cubicBezTo>
                  <a:cubicBezTo>
                    <a:pt x="931" y="32"/>
                    <a:pt x="909" y="27"/>
                    <a:pt x="898" y="35"/>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8" name="Freeform 455">
              <a:extLst>
                <a:ext uri="{FF2B5EF4-FFF2-40B4-BE49-F238E27FC236}">
                  <a16:creationId xmlns:a16="http://schemas.microsoft.com/office/drawing/2014/main" id="{5DB6FB70-2814-43FC-8AAE-76F36EA76EE6}"/>
                </a:ext>
              </a:extLst>
            </p:cNvPr>
            <p:cNvSpPr>
              <a:spLocks/>
            </p:cNvSpPr>
            <p:nvPr/>
          </p:nvSpPr>
          <p:spPr bwMode="gray">
            <a:xfrm>
              <a:off x="6020848" y="4666908"/>
              <a:ext cx="12758" cy="11164"/>
            </a:xfrm>
            <a:custGeom>
              <a:avLst/>
              <a:gdLst>
                <a:gd name="T0" fmla="*/ 0 w 23"/>
                <a:gd name="T1" fmla="*/ 21 h 21"/>
                <a:gd name="T2" fmla="*/ 0 w 23"/>
                <a:gd name="T3" fmla="*/ 21 h 21"/>
                <a:gd name="T4" fmla="*/ 23 w 23"/>
                <a:gd name="T5" fmla="*/ 0 h 21"/>
                <a:gd name="T6" fmla="*/ 0 w 23"/>
                <a:gd name="T7" fmla="*/ 21 h 21"/>
              </a:gdLst>
              <a:ahLst/>
              <a:cxnLst>
                <a:cxn ang="0">
                  <a:pos x="T0" y="T1"/>
                </a:cxn>
                <a:cxn ang="0">
                  <a:pos x="T2" y="T3"/>
                </a:cxn>
                <a:cxn ang="0">
                  <a:pos x="T4" y="T5"/>
                </a:cxn>
                <a:cxn ang="0">
                  <a:pos x="T6" y="T7"/>
                </a:cxn>
              </a:cxnLst>
              <a:rect l="0" t="0" r="r" b="b"/>
              <a:pathLst>
                <a:path w="23" h="21">
                  <a:moveTo>
                    <a:pt x="0" y="21"/>
                  </a:moveTo>
                  <a:cubicBezTo>
                    <a:pt x="0" y="21"/>
                    <a:pt x="0" y="21"/>
                    <a:pt x="0" y="21"/>
                  </a:cubicBezTo>
                  <a:cubicBezTo>
                    <a:pt x="23" y="0"/>
                    <a:pt x="23" y="0"/>
                    <a:pt x="23" y="0"/>
                  </a:cubicBezTo>
                  <a:lnTo>
                    <a:pt x="0"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9" name="Freeform 456">
              <a:extLst>
                <a:ext uri="{FF2B5EF4-FFF2-40B4-BE49-F238E27FC236}">
                  <a16:creationId xmlns:a16="http://schemas.microsoft.com/office/drawing/2014/main" id="{4C4A74E4-C44C-4F3E-BB5B-77D2E1DBFB10}"/>
                </a:ext>
              </a:extLst>
            </p:cNvPr>
            <p:cNvSpPr>
              <a:spLocks/>
            </p:cNvSpPr>
            <p:nvPr/>
          </p:nvSpPr>
          <p:spPr bwMode="gray">
            <a:xfrm>
              <a:off x="6100588" y="4542513"/>
              <a:ext cx="1595" cy="12758"/>
            </a:xfrm>
            <a:custGeom>
              <a:avLst/>
              <a:gdLst>
                <a:gd name="T0" fmla="*/ 0 w 3"/>
                <a:gd name="T1" fmla="*/ 24 h 24"/>
                <a:gd name="T2" fmla="*/ 3 w 3"/>
                <a:gd name="T3" fmla="*/ 0 h 24"/>
                <a:gd name="T4" fmla="*/ 1 w 3"/>
                <a:gd name="T5" fmla="*/ 1 h 24"/>
                <a:gd name="T6" fmla="*/ 0 w 3"/>
                <a:gd name="T7" fmla="*/ 24 h 24"/>
              </a:gdLst>
              <a:ahLst/>
              <a:cxnLst>
                <a:cxn ang="0">
                  <a:pos x="T0" y="T1"/>
                </a:cxn>
                <a:cxn ang="0">
                  <a:pos x="T2" y="T3"/>
                </a:cxn>
                <a:cxn ang="0">
                  <a:pos x="T4" y="T5"/>
                </a:cxn>
                <a:cxn ang="0">
                  <a:pos x="T6" y="T7"/>
                </a:cxn>
              </a:cxnLst>
              <a:rect l="0" t="0" r="r" b="b"/>
              <a:pathLst>
                <a:path w="3" h="24">
                  <a:moveTo>
                    <a:pt x="0" y="24"/>
                  </a:moveTo>
                  <a:cubicBezTo>
                    <a:pt x="0" y="24"/>
                    <a:pt x="2" y="12"/>
                    <a:pt x="3" y="0"/>
                  </a:cubicBezTo>
                  <a:cubicBezTo>
                    <a:pt x="2" y="1"/>
                    <a:pt x="2" y="1"/>
                    <a:pt x="1" y="1"/>
                  </a:cubicBezTo>
                  <a:lnTo>
                    <a:pt x="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0" name="Freeform 457">
              <a:extLst>
                <a:ext uri="{FF2B5EF4-FFF2-40B4-BE49-F238E27FC236}">
                  <a16:creationId xmlns:a16="http://schemas.microsoft.com/office/drawing/2014/main" id="{AF825D62-195B-4825-B647-A354F0C6FF82}"/>
                </a:ext>
              </a:extLst>
            </p:cNvPr>
            <p:cNvSpPr>
              <a:spLocks/>
            </p:cNvSpPr>
            <p:nvPr/>
          </p:nvSpPr>
          <p:spPr bwMode="gray">
            <a:xfrm>
              <a:off x="6464204" y="3059341"/>
              <a:ext cx="304609" cy="251980"/>
            </a:xfrm>
            <a:custGeom>
              <a:avLst/>
              <a:gdLst>
                <a:gd name="T0" fmla="*/ 177 w 575"/>
                <a:gd name="T1" fmla="*/ 410 h 476"/>
                <a:gd name="T2" fmla="*/ 200 w 575"/>
                <a:gd name="T3" fmla="*/ 399 h 476"/>
                <a:gd name="T4" fmla="*/ 238 w 575"/>
                <a:gd name="T5" fmla="*/ 374 h 476"/>
                <a:gd name="T6" fmla="*/ 260 w 575"/>
                <a:gd name="T7" fmla="*/ 394 h 476"/>
                <a:gd name="T8" fmla="*/ 286 w 575"/>
                <a:gd name="T9" fmla="*/ 392 h 476"/>
                <a:gd name="T10" fmla="*/ 311 w 575"/>
                <a:gd name="T11" fmla="*/ 408 h 476"/>
                <a:gd name="T12" fmla="*/ 337 w 575"/>
                <a:gd name="T13" fmla="*/ 417 h 476"/>
                <a:gd name="T14" fmla="*/ 359 w 575"/>
                <a:gd name="T15" fmla="*/ 426 h 476"/>
                <a:gd name="T16" fmla="*/ 391 w 575"/>
                <a:gd name="T17" fmla="*/ 466 h 476"/>
                <a:gd name="T18" fmla="*/ 436 w 575"/>
                <a:gd name="T19" fmla="*/ 476 h 476"/>
                <a:gd name="T20" fmla="*/ 515 w 575"/>
                <a:gd name="T21" fmla="*/ 460 h 476"/>
                <a:gd name="T22" fmla="*/ 530 w 575"/>
                <a:gd name="T23" fmla="*/ 457 h 476"/>
                <a:gd name="T24" fmla="*/ 532 w 575"/>
                <a:gd name="T25" fmla="*/ 419 h 476"/>
                <a:gd name="T26" fmla="*/ 541 w 575"/>
                <a:gd name="T27" fmla="*/ 389 h 476"/>
                <a:gd name="T28" fmla="*/ 542 w 575"/>
                <a:gd name="T29" fmla="*/ 347 h 476"/>
                <a:gd name="T30" fmla="*/ 522 w 575"/>
                <a:gd name="T31" fmla="*/ 296 h 476"/>
                <a:gd name="T32" fmla="*/ 483 w 575"/>
                <a:gd name="T33" fmla="*/ 168 h 476"/>
                <a:gd name="T34" fmla="*/ 523 w 575"/>
                <a:gd name="T35" fmla="*/ 109 h 476"/>
                <a:gd name="T36" fmla="*/ 530 w 575"/>
                <a:gd name="T37" fmla="*/ 40 h 476"/>
                <a:gd name="T38" fmla="*/ 532 w 575"/>
                <a:gd name="T39" fmla="*/ 2 h 476"/>
                <a:gd name="T40" fmla="*/ 460 w 575"/>
                <a:gd name="T41" fmla="*/ 18 h 476"/>
                <a:gd name="T42" fmla="*/ 363 w 575"/>
                <a:gd name="T43" fmla="*/ 13 h 476"/>
                <a:gd name="T44" fmla="*/ 326 w 575"/>
                <a:gd name="T45" fmla="*/ 11 h 476"/>
                <a:gd name="T46" fmla="*/ 296 w 575"/>
                <a:gd name="T47" fmla="*/ 2 h 476"/>
                <a:gd name="T48" fmla="*/ 288 w 575"/>
                <a:gd name="T49" fmla="*/ 17 h 476"/>
                <a:gd name="T50" fmla="*/ 277 w 575"/>
                <a:gd name="T51" fmla="*/ 13 h 476"/>
                <a:gd name="T52" fmla="*/ 273 w 575"/>
                <a:gd name="T53" fmla="*/ 24 h 476"/>
                <a:gd name="T54" fmla="*/ 252 w 575"/>
                <a:gd name="T55" fmla="*/ 0 h 476"/>
                <a:gd name="T56" fmla="*/ 250 w 575"/>
                <a:gd name="T57" fmla="*/ 27 h 476"/>
                <a:gd name="T58" fmla="*/ 235 w 575"/>
                <a:gd name="T59" fmla="*/ 38 h 476"/>
                <a:gd name="T60" fmla="*/ 197 w 575"/>
                <a:gd name="T61" fmla="*/ 47 h 476"/>
                <a:gd name="T62" fmla="*/ 149 w 575"/>
                <a:gd name="T63" fmla="*/ 41 h 476"/>
                <a:gd name="T64" fmla="*/ 140 w 575"/>
                <a:gd name="T65" fmla="*/ 75 h 476"/>
                <a:gd name="T66" fmla="*/ 98 w 575"/>
                <a:gd name="T67" fmla="*/ 88 h 476"/>
                <a:gd name="T68" fmla="*/ 90 w 575"/>
                <a:gd name="T69" fmla="*/ 100 h 476"/>
                <a:gd name="T70" fmla="*/ 64 w 575"/>
                <a:gd name="T71" fmla="*/ 98 h 476"/>
                <a:gd name="T72" fmla="*/ 67 w 575"/>
                <a:gd name="T73" fmla="*/ 118 h 476"/>
                <a:gd name="T74" fmla="*/ 33 w 575"/>
                <a:gd name="T75" fmla="*/ 124 h 476"/>
                <a:gd name="T76" fmla="*/ 25 w 575"/>
                <a:gd name="T77" fmla="*/ 135 h 476"/>
                <a:gd name="T78" fmla="*/ 9 w 575"/>
                <a:gd name="T79" fmla="*/ 138 h 476"/>
                <a:gd name="T80" fmla="*/ 5 w 575"/>
                <a:gd name="T81" fmla="*/ 149 h 476"/>
                <a:gd name="T82" fmla="*/ 8 w 575"/>
                <a:gd name="T83" fmla="*/ 172 h 476"/>
                <a:gd name="T84" fmla="*/ 11 w 575"/>
                <a:gd name="T85" fmla="*/ 195 h 476"/>
                <a:gd name="T86" fmla="*/ 26 w 575"/>
                <a:gd name="T87" fmla="*/ 192 h 476"/>
                <a:gd name="T88" fmla="*/ 16 w 575"/>
                <a:gd name="T89" fmla="*/ 230 h 476"/>
                <a:gd name="T90" fmla="*/ 31 w 575"/>
                <a:gd name="T91" fmla="*/ 234 h 476"/>
                <a:gd name="T92" fmla="*/ 45 w 575"/>
                <a:gd name="T93" fmla="*/ 250 h 476"/>
                <a:gd name="T94" fmla="*/ 26 w 575"/>
                <a:gd name="T95" fmla="*/ 257 h 476"/>
                <a:gd name="T96" fmla="*/ 25 w 575"/>
                <a:gd name="T97" fmla="*/ 291 h 476"/>
                <a:gd name="T98" fmla="*/ 57 w 575"/>
                <a:gd name="T99" fmla="*/ 324 h 476"/>
                <a:gd name="T100" fmla="*/ 72 w 575"/>
                <a:gd name="T101" fmla="*/ 336 h 476"/>
                <a:gd name="T102" fmla="*/ 94 w 575"/>
                <a:gd name="T103" fmla="*/ 337 h 476"/>
                <a:gd name="T104" fmla="*/ 124 w 575"/>
                <a:gd name="T105" fmla="*/ 342 h 476"/>
                <a:gd name="T106" fmla="*/ 158 w 575"/>
                <a:gd name="T107" fmla="*/ 328 h 476"/>
                <a:gd name="T108" fmla="*/ 159 w 575"/>
                <a:gd name="T109" fmla="*/ 386 h 476"/>
                <a:gd name="T110" fmla="*/ 153 w 575"/>
                <a:gd name="T111" fmla="*/ 435 h 476"/>
                <a:gd name="T112" fmla="*/ 165 w 575"/>
                <a:gd name="T113" fmla="*/ 4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 h="476">
                  <a:moveTo>
                    <a:pt x="165" y="421"/>
                  </a:moveTo>
                  <a:cubicBezTo>
                    <a:pt x="177" y="410"/>
                    <a:pt x="177" y="410"/>
                    <a:pt x="177" y="410"/>
                  </a:cubicBezTo>
                  <a:cubicBezTo>
                    <a:pt x="187" y="422"/>
                    <a:pt x="187" y="422"/>
                    <a:pt x="187" y="422"/>
                  </a:cubicBezTo>
                  <a:cubicBezTo>
                    <a:pt x="200" y="399"/>
                    <a:pt x="200" y="399"/>
                    <a:pt x="200" y="399"/>
                  </a:cubicBezTo>
                  <a:cubicBezTo>
                    <a:pt x="218" y="404"/>
                    <a:pt x="218" y="404"/>
                    <a:pt x="218" y="404"/>
                  </a:cubicBezTo>
                  <a:cubicBezTo>
                    <a:pt x="238" y="374"/>
                    <a:pt x="238" y="374"/>
                    <a:pt x="238" y="374"/>
                  </a:cubicBezTo>
                  <a:cubicBezTo>
                    <a:pt x="249" y="375"/>
                    <a:pt x="249" y="375"/>
                    <a:pt x="249" y="375"/>
                  </a:cubicBezTo>
                  <a:cubicBezTo>
                    <a:pt x="260" y="394"/>
                    <a:pt x="260" y="394"/>
                    <a:pt x="260" y="394"/>
                  </a:cubicBezTo>
                  <a:cubicBezTo>
                    <a:pt x="264" y="376"/>
                    <a:pt x="264" y="376"/>
                    <a:pt x="264" y="376"/>
                  </a:cubicBezTo>
                  <a:cubicBezTo>
                    <a:pt x="286" y="392"/>
                    <a:pt x="286" y="392"/>
                    <a:pt x="286" y="392"/>
                  </a:cubicBezTo>
                  <a:cubicBezTo>
                    <a:pt x="301" y="393"/>
                    <a:pt x="301" y="393"/>
                    <a:pt x="301" y="393"/>
                  </a:cubicBezTo>
                  <a:cubicBezTo>
                    <a:pt x="311" y="408"/>
                    <a:pt x="311" y="408"/>
                    <a:pt x="311" y="408"/>
                  </a:cubicBezTo>
                  <a:cubicBezTo>
                    <a:pt x="323" y="401"/>
                    <a:pt x="323" y="401"/>
                    <a:pt x="323" y="401"/>
                  </a:cubicBezTo>
                  <a:cubicBezTo>
                    <a:pt x="323" y="401"/>
                    <a:pt x="330" y="417"/>
                    <a:pt x="337" y="417"/>
                  </a:cubicBezTo>
                  <a:cubicBezTo>
                    <a:pt x="345" y="418"/>
                    <a:pt x="360" y="411"/>
                    <a:pt x="360" y="411"/>
                  </a:cubicBezTo>
                  <a:cubicBezTo>
                    <a:pt x="359" y="426"/>
                    <a:pt x="359" y="426"/>
                    <a:pt x="359" y="426"/>
                  </a:cubicBezTo>
                  <a:cubicBezTo>
                    <a:pt x="359" y="426"/>
                    <a:pt x="374" y="434"/>
                    <a:pt x="381" y="438"/>
                  </a:cubicBezTo>
                  <a:cubicBezTo>
                    <a:pt x="388" y="446"/>
                    <a:pt x="384" y="465"/>
                    <a:pt x="391" y="466"/>
                  </a:cubicBezTo>
                  <a:cubicBezTo>
                    <a:pt x="425" y="467"/>
                    <a:pt x="425" y="467"/>
                    <a:pt x="425" y="467"/>
                  </a:cubicBezTo>
                  <a:cubicBezTo>
                    <a:pt x="436" y="476"/>
                    <a:pt x="436" y="476"/>
                    <a:pt x="436" y="476"/>
                  </a:cubicBezTo>
                  <a:cubicBezTo>
                    <a:pt x="478" y="451"/>
                    <a:pt x="478" y="451"/>
                    <a:pt x="478" y="451"/>
                  </a:cubicBezTo>
                  <a:cubicBezTo>
                    <a:pt x="478" y="451"/>
                    <a:pt x="503" y="463"/>
                    <a:pt x="515" y="460"/>
                  </a:cubicBezTo>
                  <a:cubicBezTo>
                    <a:pt x="518" y="460"/>
                    <a:pt x="521" y="460"/>
                    <a:pt x="525" y="460"/>
                  </a:cubicBezTo>
                  <a:cubicBezTo>
                    <a:pt x="527" y="459"/>
                    <a:pt x="529" y="458"/>
                    <a:pt x="530" y="457"/>
                  </a:cubicBezTo>
                  <a:cubicBezTo>
                    <a:pt x="527" y="442"/>
                    <a:pt x="527" y="442"/>
                    <a:pt x="527" y="442"/>
                  </a:cubicBezTo>
                  <a:cubicBezTo>
                    <a:pt x="532" y="419"/>
                    <a:pt x="532" y="419"/>
                    <a:pt x="532" y="419"/>
                  </a:cubicBezTo>
                  <a:cubicBezTo>
                    <a:pt x="532" y="419"/>
                    <a:pt x="543" y="419"/>
                    <a:pt x="547" y="412"/>
                  </a:cubicBezTo>
                  <a:cubicBezTo>
                    <a:pt x="547" y="404"/>
                    <a:pt x="541" y="389"/>
                    <a:pt x="541" y="389"/>
                  </a:cubicBezTo>
                  <a:cubicBezTo>
                    <a:pt x="541" y="389"/>
                    <a:pt x="571" y="383"/>
                    <a:pt x="575" y="375"/>
                  </a:cubicBezTo>
                  <a:cubicBezTo>
                    <a:pt x="575" y="367"/>
                    <a:pt x="542" y="347"/>
                    <a:pt x="542" y="347"/>
                  </a:cubicBezTo>
                  <a:cubicBezTo>
                    <a:pt x="542" y="347"/>
                    <a:pt x="543" y="335"/>
                    <a:pt x="540" y="320"/>
                  </a:cubicBezTo>
                  <a:cubicBezTo>
                    <a:pt x="541" y="308"/>
                    <a:pt x="522" y="296"/>
                    <a:pt x="522" y="296"/>
                  </a:cubicBezTo>
                  <a:cubicBezTo>
                    <a:pt x="522" y="296"/>
                    <a:pt x="520" y="258"/>
                    <a:pt x="510" y="234"/>
                  </a:cubicBezTo>
                  <a:cubicBezTo>
                    <a:pt x="500" y="211"/>
                    <a:pt x="483" y="168"/>
                    <a:pt x="483" y="168"/>
                  </a:cubicBezTo>
                  <a:cubicBezTo>
                    <a:pt x="483" y="168"/>
                    <a:pt x="495" y="157"/>
                    <a:pt x="503" y="150"/>
                  </a:cubicBezTo>
                  <a:cubicBezTo>
                    <a:pt x="507" y="142"/>
                    <a:pt x="523" y="109"/>
                    <a:pt x="523" y="109"/>
                  </a:cubicBezTo>
                  <a:cubicBezTo>
                    <a:pt x="537" y="52"/>
                    <a:pt x="537" y="52"/>
                    <a:pt x="537" y="52"/>
                  </a:cubicBezTo>
                  <a:cubicBezTo>
                    <a:pt x="537" y="52"/>
                    <a:pt x="530" y="44"/>
                    <a:pt x="530" y="40"/>
                  </a:cubicBezTo>
                  <a:cubicBezTo>
                    <a:pt x="531" y="33"/>
                    <a:pt x="554" y="22"/>
                    <a:pt x="554" y="22"/>
                  </a:cubicBezTo>
                  <a:cubicBezTo>
                    <a:pt x="532" y="2"/>
                    <a:pt x="532" y="2"/>
                    <a:pt x="532" y="2"/>
                  </a:cubicBezTo>
                  <a:cubicBezTo>
                    <a:pt x="532" y="2"/>
                    <a:pt x="528" y="17"/>
                    <a:pt x="516" y="20"/>
                  </a:cubicBezTo>
                  <a:cubicBezTo>
                    <a:pt x="505" y="27"/>
                    <a:pt x="483" y="15"/>
                    <a:pt x="460" y="18"/>
                  </a:cubicBezTo>
                  <a:cubicBezTo>
                    <a:pt x="438" y="20"/>
                    <a:pt x="448" y="32"/>
                    <a:pt x="422" y="31"/>
                  </a:cubicBezTo>
                  <a:cubicBezTo>
                    <a:pt x="392" y="30"/>
                    <a:pt x="363" y="13"/>
                    <a:pt x="363" y="13"/>
                  </a:cubicBezTo>
                  <a:cubicBezTo>
                    <a:pt x="352" y="20"/>
                    <a:pt x="352" y="20"/>
                    <a:pt x="352" y="20"/>
                  </a:cubicBezTo>
                  <a:cubicBezTo>
                    <a:pt x="326" y="11"/>
                    <a:pt x="326" y="11"/>
                    <a:pt x="326" y="11"/>
                  </a:cubicBezTo>
                  <a:cubicBezTo>
                    <a:pt x="303" y="14"/>
                    <a:pt x="303" y="14"/>
                    <a:pt x="303" y="14"/>
                  </a:cubicBezTo>
                  <a:cubicBezTo>
                    <a:pt x="296" y="2"/>
                    <a:pt x="296" y="2"/>
                    <a:pt x="296" y="2"/>
                  </a:cubicBezTo>
                  <a:cubicBezTo>
                    <a:pt x="285" y="6"/>
                    <a:pt x="285" y="6"/>
                    <a:pt x="285" y="6"/>
                  </a:cubicBezTo>
                  <a:cubicBezTo>
                    <a:pt x="288" y="17"/>
                    <a:pt x="288" y="17"/>
                    <a:pt x="288" y="17"/>
                  </a:cubicBezTo>
                  <a:cubicBezTo>
                    <a:pt x="277" y="17"/>
                    <a:pt x="277" y="17"/>
                    <a:pt x="277" y="17"/>
                  </a:cubicBezTo>
                  <a:cubicBezTo>
                    <a:pt x="277" y="13"/>
                    <a:pt x="277" y="13"/>
                    <a:pt x="277" y="13"/>
                  </a:cubicBezTo>
                  <a:cubicBezTo>
                    <a:pt x="273" y="13"/>
                    <a:pt x="273" y="13"/>
                    <a:pt x="273" y="13"/>
                  </a:cubicBezTo>
                  <a:cubicBezTo>
                    <a:pt x="273" y="24"/>
                    <a:pt x="273" y="24"/>
                    <a:pt x="273" y="24"/>
                  </a:cubicBezTo>
                  <a:cubicBezTo>
                    <a:pt x="265" y="24"/>
                    <a:pt x="265" y="24"/>
                    <a:pt x="265" y="24"/>
                  </a:cubicBezTo>
                  <a:cubicBezTo>
                    <a:pt x="252" y="0"/>
                    <a:pt x="252" y="0"/>
                    <a:pt x="252" y="0"/>
                  </a:cubicBezTo>
                  <a:cubicBezTo>
                    <a:pt x="248" y="4"/>
                    <a:pt x="248" y="4"/>
                    <a:pt x="248" y="4"/>
                  </a:cubicBezTo>
                  <a:cubicBezTo>
                    <a:pt x="248" y="4"/>
                    <a:pt x="254" y="23"/>
                    <a:pt x="250" y="27"/>
                  </a:cubicBezTo>
                  <a:cubicBezTo>
                    <a:pt x="247" y="27"/>
                    <a:pt x="236" y="15"/>
                    <a:pt x="236" y="15"/>
                  </a:cubicBezTo>
                  <a:cubicBezTo>
                    <a:pt x="235" y="38"/>
                    <a:pt x="235" y="38"/>
                    <a:pt x="235" y="38"/>
                  </a:cubicBezTo>
                  <a:cubicBezTo>
                    <a:pt x="235" y="38"/>
                    <a:pt x="235" y="41"/>
                    <a:pt x="227" y="45"/>
                  </a:cubicBezTo>
                  <a:cubicBezTo>
                    <a:pt x="219" y="48"/>
                    <a:pt x="197" y="47"/>
                    <a:pt x="197" y="47"/>
                  </a:cubicBezTo>
                  <a:cubicBezTo>
                    <a:pt x="197" y="47"/>
                    <a:pt x="178" y="58"/>
                    <a:pt x="174" y="58"/>
                  </a:cubicBezTo>
                  <a:cubicBezTo>
                    <a:pt x="170" y="57"/>
                    <a:pt x="153" y="37"/>
                    <a:pt x="149" y="41"/>
                  </a:cubicBezTo>
                  <a:cubicBezTo>
                    <a:pt x="145" y="45"/>
                    <a:pt x="155" y="68"/>
                    <a:pt x="155" y="68"/>
                  </a:cubicBezTo>
                  <a:cubicBezTo>
                    <a:pt x="140" y="75"/>
                    <a:pt x="140" y="75"/>
                    <a:pt x="140" y="75"/>
                  </a:cubicBezTo>
                  <a:cubicBezTo>
                    <a:pt x="140" y="75"/>
                    <a:pt x="114" y="66"/>
                    <a:pt x="106" y="70"/>
                  </a:cubicBezTo>
                  <a:cubicBezTo>
                    <a:pt x="99" y="73"/>
                    <a:pt x="98" y="88"/>
                    <a:pt x="98" y="88"/>
                  </a:cubicBezTo>
                  <a:cubicBezTo>
                    <a:pt x="87" y="88"/>
                    <a:pt x="87" y="88"/>
                    <a:pt x="87" y="88"/>
                  </a:cubicBezTo>
                  <a:cubicBezTo>
                    <a:pt x="90" y="100"/>
                    <a:pt x="90" y="100"/>
                    <a:pt x="90" y="100"/>
                  </a:cubicBezTo>
                  <a:cubicBezTo>
                    <a:pt x="64" y="91"/>
                    <a:pt x="64" y="91"/>
                    <a:pt x="64" y="91"/>
                  </a:cubicBezTo>
                  <a:cubicBezTo>
                    <a:pt x="64" y="98"/>
                    <a:pt x="64" y="98"/>
                    <a:pt x="64" y="98"/>
                  </a:cubicBezTo>
                  <a:cubicBezTo>
                    <a:pt x="64" y="98"/>
                    <a:pt x="78" y="118"/>
                    <a:pt x="74" y="122"/>
                  </a:cubicBezTo>
                  <a:cubicBezTo>
                    <a:pt x="70" y="125"/>
                    <a:pt x="67" y="118"/>
                    <a:pt x="67" y="118"/>
                  </a:cubicBezTo>
                  <a:cubicBezTo>
                    <a:pt x="40" y="120"/>
                    <a:pt x="40" y="120"/>
                    <a:pt x="40" y="120"/>
                  </a:cubicBezTo>
                  <a:cubicBezTo>
                    <a:pt x="33" y="124"/>
                    <a:pt x="33" y="124"/>
                    <a:pt x="33" y="124"/>
                  </a:cubicBezTo>
                  <a:cubicBezTo>
                    <a:pt x="28" y="135"/>
                    <a:pt x="28" y="135"/>
                    <a:pt x="28" y="135"/>
                  </a:cubicBezTo>
                  <a:cubicBezTo>
                    <a:pt x="25" y="135"/>
                    <a:pt x="25" y="135"/>
                    <a:pt x="25" y="135"/>
                  </a:cubicBezTo>
                  <a:cubicBezTo>
                    <a:pt x="9" y="142"/>
                    <a:pt x="9" y="142"/>
                    <a:pt x="9" y="142"/>
                  </a:cubicBezTo>
                  <a:cubicBezTo>
                    <a:pt x="9" y="138"/>
                    <a:pt x="9" y="138"/>
                    <a:pt x="9" y="138"/>
                  </a:cubicBezTo>
                  <a:cubicBezTo>
                    <a:pt x="6" y="138"/>
                    <a:pt x="6" y="138"/>
                    <a:pt x="6" y="138"/>
                  </a:cubicBezTo>
                  <a:cubicBezTo>
                    <a:pt x="5" y="149"/>
                    <a:pt x="5" y="149"/>
                    <a:pt x="5" y="149"/>
                  </a:cubicBezTo>
                  <a:cubicBezTo>
                    <a:pt x="12" y="157"/>
                    <a:pt x="12" y="157"/>
                    <a:pt x="12" y="157"/>
                  </a:cubicBezTo>
                  <a:cubicBezTo>
                    <a:pt x="8" y="172"/>
                    <a:pt x="8" y="172"/>
                    <a:pt x="8" y="172"/>
                  </a:cubicBezTo>
                  <a:cubicBezTo>
                    <a:pt x="8" y="172"/>
                    <a:pt x="0" y="172"/>
                    <a:pt x="0" y="179"/>
                  </a:cubicBezTo>
                  <a:cubicBezTo>
                    <a:pt x="0" y="187"/>
                    <a:pt x="7" y="195"/>
                    <a:pt x="11" y="195"/>
                  </a:cubicBezTo>
                  <a:cubicBezTo>
                    <a:pt x="18" y="196"/>
                    <a:pt x="22" y="188"/>
                    <a:pt x="22" y="188"/>
                  </a:cubicBezTo>
                  <a:cubicBezTo>
                    <a:pt x="26" y="192"/>
                    <a:pt x="26" y="192"/>
                    <a:pt x="26" y="192"/>
                  </a:cubicBezTo>
                  <a:cubicBezTo>
                    <a:pt x="26" y="192"/>
                    <a:pt x="7" y="203"/>
                    <a:pt x="6" y="210"/>
                  </a:cubicBezTo>
                  <a:cubicBezTo>
                    <a:pt x="2" y="218"/>
                    <a:pt x="16" y="230"/>
                    <a:pt x="16" y="230"/>
                  </a:cubicBezTo>
                  <a:cubicBezTo>
                    <a:pt x="12" y="245"/>
                    <a:pt x="12" y="245"/>
                    <a:pt x="12" y="245"/>
                  </a:cubicBezTo>
                  <a:cubicBezTo>
                    <a:pt x="31" y="234"/>
                    <a:pt x="31" y="234"/>
                    <a:pt x="31" y="234"/>
                  </a:cubicBezTo>
                  <a:cubicBezTo>
                    <a:pt x="50" y="239"/>
                    <a:pt x="50" y="239"/>
                    <a:pt x="50" y="239"/>
                  </a:cubicBezTo>
                  <a:cubicBezTo>
                    <a:pt x="45" y="250"/>
                    <a:pt x="45" y="250"/>
                    <a:pt x="45" y="250"/>
                  </a:cubicBezTo>
                  <a:cubicBezTo>
                    <a:pt x="23" y="253"/>
                    <a:pt x="23" y="253"/>
                    <a:pt x="23" y="253"/>
                  </a:cubicBezTo>
                  <a:cubicBezTo>
                    <a:pt x="26" y="257"/>
                    <a:pt x="26" y="257"/>
                    <a:pt x="26" y="257"/>
                  </a:cubicBezTo>
                  <a:cubicBezTo>
                    <a:pt x="19" y="261"/>
                    <a:pt x="19" y="261"/>
                    <a:pt x="19" y="261"/>
                  </a:cubicBezTo>
                  <a:cubicBezTo>
                    <a:pt x="25" y="291"/>
                    <a:pt x="25" y="291"/>
                    <a:pt x="25" y="291"/>
                  </a:cubicBezTo>
                  <a:cubicBezTo>
                    <a:pt x="25" y="291"/>
                    <a:pt x="36" y="288"/>
                    <a:pt x="43" y="296"/>
                  </a:cubicBezTo>
                  <a:cubicBezTo>
                    <a:pt x="51" y="304"/>
                    <a:pt x="54" y="316"/>
                    <a:pt x="57" y="324"/>
                  </a:cubicBezTo>
                  <a:cubicBezTo>
                    <a:pt x="60" y="331"/>
                    <a:pt x="64" y="339"/>
                    <a:pt x="64" y="339"/>
                  </a:cubicBezTo>
                  <a:cubicBezTo>
                    <a:pt x="72" y="336"/>
                    <a:pt x="72" y="336"/>
                    <a:pt x="72" y="336"/>
                  </a:cubicBezTo>
                  <a:cubicBezTo>
                    <a:pt x="79" y="344"/>
                    <a:pt x="79" y="344"/>
                    <a:pt x="79" y="344"/>
                  </a:cubicBezTo>
                  <a:cubicBezTo>
                    <a:pt x="94" y="337"/>
                    <a:pt x="94" y="337"/>
                    <a:pt x="94" y="337"/>
                  </a:cubicBezTo>
                  <a:cubicBezTo>
                    <a:pt x="112" y="353"/>
                    <a:pt x="112" y="353"/>
                    <a:pt x="112" y="353"/>
                  </a:cubicBezTo>
                  <a:cubicBezTo>
                    <a:pt x="124" y="342"/>
                    <a:pt x="124" y="342"/>
                    <a:pt x="124" y="342"/>
                  </a:cubicBezTo>
                  <a:cubicBezTo>
                    <a:pt x="124" y="342"/>
                    <a:pt x="124" y="323"/>
                    <a:pt x="128" y="319"/>
                  </a:cubicBezTo>
                  <a:cubicBezTo>
                    <a:pt x="136" y="316"/>
                    <a:pt x="155" y="321"/>
                    <a:pt x="158" y="328"/>
                  </a:cubicBezTo>
                  <a:cubicBezTo>
                    <a:pt x="165" y="333"/>
                    <a:pt x="149" y="351"/>
                    <a:pt x="149" y="351"/>
                  </a:cubicBezTo>
                  <a:cubicBezTo>
                    <a:pt x="159" y="386"/>
                    <a:pt x="159" y="386"/>
                    <a:pt x="159" y="386"/>
                  </a:cubicBezTo>
                  <a:cubicBezTo>
                    <a:pt x="150" y="412"/>
                    <a:pt x="150" y="412"/>
                    <a:pt x="150" y="412"/>
                  </a:cubicBezTo>
                  <a:cubicBezTo>
                    <a:pt x="153" y="435"/>
                    <a:pt x="153" y="435"/>
                    <a:pt x="153" y="435"/>
                  </a:cubicBezTo>
                  <a:cubicBezTo>
                    <a:pt x="160" y="436"/>
                    <a:pt x="160" y="436"/>
                    <a:pt x="160" y="436"/>
                  </a:cubicBezTo>
                  <a:lnTo>
                    <a:pt x="165" y="421"/>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1" name="Freeform 458">
              <a:extLst>
                <a:ext uri="{FF2B5EF4-FFF2-40B4-BE49-F238E27FC236}">
                  <a16:creationId xmlns:a16="http://schemas.microsoft.com/office/drawing/2014/main" id="{4A70D202-6D99-4DD6-A7A6-1091D314DD78}"/>
                </a:ext>
              </a:extLst>
            </p:cNvPr>
            <p:cNvSpPr>
              <a:spLocks/>
            </p:cNvSpPr>
            <p:nvPr/>
          </p:nvSpPr>
          <p:spPr bwMode="gray">
            <a:xfrm>
              <a:off x="6376491" y="3151840"/>
              <a:ext cx="66982" cy="51034"/>
            </a:xfrm>
            <a:custGeom>
              <a:avLst/>
              <a:gdLst>
                <a:gd name="T0" fmla="*/ 41 w 127"/>
                <a:gd name="T1" fmla="*/ 53 h 97"/>
                <a:gd name="T2" fmla="*/ 60 w 127"/>
                <a:gd name="T3" fmla="*/ 65 h 97"/>
                <a:gd name="T4" fmla="*/ 56 w 127"/>
                <a:gd name="T5" fmla="*/ 73 h 97"/>
                <a:gd name="T6" fmla="*/ 66 w 127"/>
                <a:gd name="T7" fmla="*/ 96 h 97"/>
                <a:gd name="T8" fmla="*/ 77 w 127"/>
                <a:gd name="T9" fmla="*/ 97 h 97"/>
                <a:gd name="T10" fmla="*/ 85 w 127"/>
                <a:gd name="T11" fmla="*/ 86 h 97"/>
                <a:gd name="T12" fmla="*/ 89 w 127"/>
                <a:gd name="T13" fmla="*/ 78 h 97"/>
                <a:gd name="T14" fmla="*/ 96 w 127"/>
                <a:gd name="T15" fmla="*/ 79 h 97"/>
                <a:gd name="T16" fmla="*/ 104 w 127"/>
                <a:gd name="T17" fmla="*/ 71 h 97"/>
                <a:gd name="T18" fmla="*/ 101 w 127"/>
                <a:gd name="T19" fmla="*/ 60 h 97"/>
                <a:gd name="T20" fmla="*/ 127 w 127"/>
                <a:gd name="T21" fmla="*/ 57 h 97"/>
                <a:gd name="T22" fmla="*/ 106 w 127"/>
                <a:gd name="T23" fmla="*/ 33 h 97"/>
                <a:gd name="T24" fmla="*/ 88 w 127"/>
                <a:gd name="T25" fmla="*/ 25 h 97"/>
                <a:gd name="T26" fmla="*/ 73 w 127"/>
                <a:gd name="T27" fmla="*/ 9 h 97"/>
                <a:gd name="T28" fmla="*/ 63 w 127"/>
                <a:gd name="T29" fmla="*/ 0 h 97"/>
                <a:gd name="T30" fmla="*/ 65 w 127"/>
                <a:gd name="T31" fmla="*/ 20 h 97"/>
                <a:gd name="T32" fmla="*/ 49 w 127"/>
                <a:gd name="T33" fmla="*/ 42 h 97"/>
                <a:gd name="T34" fmla="*/ 23 w 127"/>
                <a:gd name="T35" fmla="*/ 48 h 97"/>
                <a:gd name="T36" fmla="*/ 16 w 127"/>
                <a:gd name="T37" fmla="*/ 44 h 97"/>
                <a:gd name="T38" fmla="*/ 0 w 127"/>
                <a:gd name="T39" fmla="*/ 51 h 97"/>
                <a:gd name="T40" fmla="*/ 26 w 127"/>
                <a:gd name="T41" fmla="*/ 64 h 97"/>
                <a:gd name="T42" fmla="*/ 41 w 127"/>
                <a:gd name="T43"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 h="97">
                  <a:moveTo>
                    <a:pt x="41" y="53"/>
                  </a:moveTo>
                  <a:cubicBezTo>
                    <a:pt x="60" y="65"/>
                    <a:pt x="60" y="65"/>
                    <a:pt x="60" y="65"/>
                  </a:cubicBezTo>
                  <a:cubicBezTo>
                    <a:pt x="56" y="73"/>
                    <a:pt x="56" y="73"/>
                    <a:pt x="56" y="73"/>
                  </a:cubicBezTo>
                  <a:cubicBezTo>
                    <a:pt x="66" y="96"/>
                    <a:pt x="66" y="96"/>
                    <a:pt x="66" y="96"/>
                  </a:cubicBezTo>
                  <a:cubicBezTo>
                    <a:pt x="77" y="97"/>
                    <a:pt x="77" y="97"/>
                    <a:pt x="77" y="97"/>
                  </a:cubicBezTo>
                  <a:cubicBezTo>
                    <a:pt x="85" y="86"/>
                    <a:pt x="85" y="86"/>
                    <a:pt x="85" y="86"/>
                  </a:cubicBezTo>
                  <a:cubicBezTo>
                    <a:pt x="89" y="78"/>
                    <a:pt x="89" y="78"/>
                    <a:pt x="89" y="78"/>
                  </a:cubicBezTo>
                  <a:cubicBezTo>
                    <a:pt x="96" y="79"/>
                    <a:pt x="96" y="79"/>
                    <a:pt x="96" y="79"/>
                  </a:cubicBezTo>
                  <a:cubicBezTo>
                    <a:pt x="104" y="71"/>
                    <a:pt x="104" y="71"/>
                    <a:pt x="104" y="71"/>
                  </a:cubicBezTo>
                  <a:cubicBezTo>
                    <a:pt x="101" y="60"/>
                    <a:pt x="101" y="60"/>
                    <a:pt x="101" y="60"/>
                  </a:cubicBezTo>
                  <a:cubicBezTo>
                    <a:pt x="127" y="57"/>
                    <a:pt x="127" y="57"/>
                    <a:pt x="127" y="57"/>
                  </a:cubicBezTo>
                  <a:cubicBezTo>
                    <a:pt x="127" y="57"/>
                    <a:pt x="113" y="41"/>
                    <a:pt x="106" y="33"/>
                  </a:cubicBezTo>
                  <a:cubicBezTo>
                    <a:pt x="95" y="25"/>
                    <a:pt x="88" y="25"/>
                    <a:pt x="88" y="25"/>
                  </a:cubicBezTo>
                  <a:cubicBezTo>
                    <a:pt x="73" y="9"/>
                    <a:pt x="73" y="9"/>
                    <a:pt x="73" y="9"/>
                  </a:cubicBezTo>
                  <a:cubicBezTo>
                    <a:pt x="63" y="0"/>
                    <a:pt x="63" y="0"/>
                    <a:pt x="63" y="0"/>
                  </a:cubicBezTo>
                  <a:cubicBezTo>
                    <a:pt x="65" y="20"/>
                    <a:pt x="65" y="20"/>
                    <a:pt x="65" y="20"/>
                  </a:cubicBezTo>
                  <a:cubicBezTo>
                    <a:pt x="49" y="42"/>
                    <a:pt x="49" y="42"/>
                    <a:pt x="49" y="42"/>
                  </a:cubicBezTo>
                  <a:cubicBezTo>
                    <a:pt x="23" y="48"/>
                    <a:pt x="23" y="48"/>
                    <a:pt x="23" y="48"/>
                  </a:cubicBezTo>
                  <a:cubicBezTo>
                    <a:pt x="16" y="44"/>
                    <a:pt x="16" y="44"/>
                    <a:pt x="16" y="44"/>
                  </a:cubicBezTo>
                  <a:cubicBezTo>
                    <a:pt x="0" y="51"/>
                    <a:pt x="0" y="51"/>
                    <a:pt x="0" y="51"/>
                  </a:cubicBezTo>
                  <a:cubicBezTo>
                    <a:pt x="26" y="64"/>
                    <a:pt x="26" y="64"/>
                    <a:pt x="26" y="64"/>
                  </a:cubicBezTo>
                  <a:lnTo>
                    <a:pt x="41" y="5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2" name="Freeform 459">
              <a:extLst>
                <a:ext uri="{FF2B5EF4-FFF2-40B4-BE49-F238E27FC236}">
                  <a16:creationId xmlns:a16="http://schemas.microsoft.com/office/drawing/2014/main" id="{1BD280BF-B9E1-49D9-8693-EA62083D05DE}"/>
                </a:ext>
              </a:extLst>
            </p:cNvPr>
            <p:cNvSpPr>
              <a:spLocks/>
            </p:cNvSpPr>
            <p:nvPr/>
          </p:nvSpPr>
          <p:spPr bwMode="gray">
            <a:xfrm>
              <a:off x="6438688" y="3155029"/>
              <a:ext cx="33491" cy="15948"/>
            </a:xfrm>
            <a:custGeom>
              <a:avLst/>
              <a:gdLst>
                <a:gd name="T0" fmla="*/ 26 w 63"/>
                <a:gd name="T1" fmla="*/ 15 h 29"/>
                <a:gd name="T2" fmla="*/ 34 w 63"/>
                <a:gd name="T3" fmla="*/ 1 h 29"/>
                <a:gd name="T4" fmla="*/ 26 w 63"/>
                <a:gd name="T5" fmla="*/ 15 h 29"/>
              </a:gdLst>
              <a:ahLst/>
              <a:cxnLst>
                <a:cxn ang="0">
                  <a:pos x="T0" y="T1"/>
                </a:cxn>
                <a:cxn ang="0">
                  <a:pos x="T2" y="T3"/>
                </a:cxn>
                <a:cxn ang="0">
                  <a:pos x="T4" y="T5"/>
                </a:cxn>
              </a:cxnLst>
              <a:rect l="0" t="0" r="r" b="b"/>
              <a:pathLst>
                <a:path w="63" h="29">
                  <a:moveTo>
                    <a:pt x="26" y="15"/>
                  </a:moveTo>
                  <a:cubicBezTo>
                    <a:pt x="63" y="29"/>
                    <a:pt x="45" y="1"/>
                    <a:pt x="34" y="1"/>
                  </a:cubicBezTo>
                  <a:cubicBezTo>
                    <a:pt x="23" y="0"/>
                    <a:pt x="0" y="7"/>
                    <a:pt x="26" y="1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3" name="Freeform 460">
              <a:extLst>
                <a:ext uri="{FF2B5EF4-FFF2-40B4-BE49-F238E27FC236}">
                  <a16:creationId xmlns:a16="http://schemas.microsoft.com/office/drawing/2014/main" id="{98339CE5-E5A7-4145-BD0D-BCE076310448}"/>
                </a:ext>
              </a:extLst>
            </p:cNvPr>
            <p:cNvSpPr>
              <a:spLocks/>
            </p:cNvSpPr>
            <p:nvPr/>
          </p:nvSpPr>
          <p:spPr bwMode="gray">
            <a:xfrm>
              <a:off x="6448256" y="3198090"/>
              <a:ext cx="22327" cy="20733"/>
            </a:xfrm>
            <a:custGeom>
              <a:avLst/>
              <a:gdLst>
                <a:gd name="T0" fmla="*/ 4 w 14"/>
                <a:gd name="T1" fmla="*/ 4 h 13"/>
                <a:gd name="T2" fmla="*/ 0 w 14"/>
                <a:gd name="T3" fmla="*/ 6 h 13"/>
                <a:gd name="T4" fmla="*/ 3 w 14"/>
                <a:gd name="T5" fmla="*/ 9 h 13"/>
                <a:gd name="T6" fmla="*/ 4 w 14"/>
                <a:gd name="T7" fmla="*/ 9 h 13"/>
                <a:gd name="T8" fmla="*/ 7 w 14"/>
                <a:gd name="T9" fmla="*/ 13 h 13"/>
                <a:gd name="T10" fmla="*/ 14 w 14"/>
                <a:gd name="T11" fmla="*/ 11 h 13"/>
                <a:gd name="T12" fmla="*/ 11 w 14"/>
                <a:gd name="T13" fmla="*/ 4 h 13"/>
                <a:gd name="T14" fmla="*/ 4 w 14"/>
                <a:gd name="T15" fmla="*/ 0 h 13"/>
                <a:gd name="T16" fmla="*/ 4 w 14"/>
                <a:gd name="T1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4" y="4"/>
                  </a:moveTo>
                  <a:lnTo>
                    <a:pt x="0" y="6"/>
                  </a:lnTo>
                  <a:lnTo>
                    <a:pt x="3" y="9"/>
                  </a:lnTo>
                  <a:lnTo>
                    <a:pt x="4" y="9"/>
                  </a:lnTo>
                  <a:lnTo>
                    <a:pt x="7" y="13"/>
                  </a:lnTo>
                  <a:lnTo>
                    <a:pt x="14" y="11"/>
                  </a:lnTo>
                  <a:lnTo>
                    <a:pt x="11" y="4"/>
                  </a:lnTo>
                  <a:lnTo>
                    <a:pt x="4" y="0"/>
                  </a:lnTo>
                  <a:lnTo>
                    <a:pt x="4"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4" name="Freeform 461">
              <a:extLst>
                <a:ext uri="{FF2B5EF4-FFF2-40B4-BE49-F238E27FC236}">
                  <a16:creationId xmlns:a16="http://schemas.microsoft.com/office/drawing/2014/main" id="{4975572C-E450-41BF-8E5D-63E4E47ECDBC}"/>
                </a:ext>
              </a:extLst>
            </p:cNvPr>
            <p:cNvSpPr>
              <a:spLocks/>
            </p:cNvSpPr>
            <p:nvPr/>
          </p:nvSpPr>
          <p:spPr bwMode="gray">
            <a:xfrm>
              <a:off x="6370111" y="3209253"/>
              <a:ext cx="89309" cy="92499"/>
            </a:xfrm>
            <a:custGeom>
              <a:avLst/>
              <a:gdLst>
                <a:gd name="T0" fmla="*/ 21 w 169"/>
                <a:gd name="T1" fmla="*/ 72 h 177"/>
                <a:gd name="T2" fmla="*/ 5 w 169"/>
                <a:gd name="T3" fmla="*/ 95 h 177"/>
                <a:gd name="T4" fmla="*/ 31 w 169"/>
                <a:gd name="T5" fmla="*/ 107 h 177"/>
                <a:gd name="T6" fmla="*/ 53 w 169"/>
                <a:gd name="T7" fmla="*/ 112 h 177"/>
                <a:gd name="T8" fmla="*/ 56 w 169"/>
                <a:gd name="T9" fmla="*/ 128 h 177"/>
                <a:gd name="T10" fmla="*/ 52 w 169"/>
                <a:gd name="T11" fmla="*/ 139 h 177"/>
                <a:gd name="T12" fmla="*/ 41 w 169"/>
                <a:gd name="T13" fmla="*/ 135 h 177"/>
                <a:gd name="T14" fmla="*/ 40 w 169"/>
                <a:gd name="T15" fmla="*/ 150 h 177"/>
                <a:gd name="T16" fmla="*/ 28 w 169"/>
                <a:gd name="T17" fmla="*/ 165 h 177"/>
                <a:gd name="T18" fmla="*/ 39 w 169"/>
                <a:gd name="T19" fmla="*/ 177 h 177"/>
                <a:gd name="T20" fmla="*/ 59 w 169"/>
                <a:gd name="T21" fmla="*/ 155 h 177"/>
                <a:gd name="T22" fmla="*/ 68 w 169"/>
                <a:gd name="T23" fmla="*/ 109 h 177"/>
                <a:gd name="T24" fmla="*/ 84 w 169"/>
                <a:gd name="T25" fmla="*/ 98 h 177"/>
                <a:gd name="T26" fmla="*/ 110 w 169"/>
                <a:gd name="T27" fmla="*/ 92 h 177"/>
                <a:gd name="T28" fmla="*/ 145 w 169"/>
                <a:gd name="T29" fmla="*/ 59 h 177"/>
                <a:gd name="T30" fmla="*/ 153 w 169"/>
                <a:gd name="T31" fmla="*/ 48 h 177"/>
                <a:gd name="T32" fmla="*/ 169 w 169"/>
                <a:gd name="T33" fmla="*/ 26 h 177"/>
                <a:gd name="T34" fmla="*/ 122 w 169"/>
                <a:gd name="T35" fmla="*/ 1 h 177"/>
                <a:gd name="T36" fmla="*/ 99 w 169"/>
                <a:gd name="T37" fmla="*/ 15 h 177"/>
                <a:gd name="T38" fmla="*/ 88 w 169"/>
                <a:gd name="T39" fmla="*/ 3 h 177"/>
                <a:gd name="T40" fmla="*/ 76 w 169"/>
                <a:gd name="T41" fmla="*/ 14 h 177"/>
                <a:gd name="T42" fmla="*/ 54 w 169"/>
                <a:gd name="T43" fmla="*/ 20 h 177"/>
                <a:gd name="T44" fmla="*/ 56 w 169"/>
                <a:gd name="T45" fmla="*/ 44 h 177"/>
                <a:gd name="T46" fmla="*/ 42 w 169"/>
                <a:gd name="T47" fmla="*/ 24 h 177"/>
                <a:gd name="T48" fmla="*/ 37 w 169"/>
                <a:gd name="T49" fmla="*/ 58 h 177"/>
                <a:gd name="T50" fmla="*/ 22 w 169"/>
                <a:gd name="T51" fmla="*/ 50 h 177"/>
                <a:gd name="T52" fmla="*/ 23 w 169"/>
                <a:gd name="T53" fmla="*/ 42 h 177"/>
                <a:gd name="T54" fmla="*/ 0 w 169"/>
                <a:gd name="T55" fmla="*/ 41 h 177"/>
                <a:gd name="T56" fmla="*/ 0 w 169"/>
                <a:gd name="T57" fmla="*/ 49 h 177"/>
                <a:gd name="T58" fmla="*/ 14 w 169"/>
                <a:gd name="T59" fmla="*/ 61 h 177"/>
                <a:gd name="T60" fmla="*/ 21 w 169"/>
                <a:gd name="T61" fmla="*/ 7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21" y="72"/>
                  </a:moveTo>
                  <a:cubicBezTo>
                    <a:pt x="5" y="95"/>
                    <a:pt x="5" y="95"/>
                    <a:pt x="5" y="95"/>
                  </a:cubicBezTo>
                  <a:cubicBezTo>
                    <a:pt x="5" y="95"/>
                    <a:pt x="24" y="103"/>
                    <a:pt x="31" y="107"/>
                  </a:cubicBezTo>
                  <a:cubicBezTo>
                    <a:pt x="38" y="115"/>
                    <a:pt x="53" y="112"/>
                    <a:pt x="53" y="112"/>
                  </a:cubicBezTo>
                  <a:cubicBezTo>
                    <a:pt x="53" y="112"/>
                    <a:pt x="57" y="116"/>
                    <a:pt x="56" y="128"/>
                  </a:cubicBezTo>
                  <a:cubicBezTo>
                    <a:pt x="56" y="135"/>
                    <a:pt x="52" y="139"/>
                    <a:pt x="52" y="139"/>
                  </a:cubicBezTo>
                  <a:cubicBezTo>
                    <a:pt x="41" y="135"/>
                    <a:pt x="41" y="135"/>
                    <a:pt x="41" y="135"/>
                  </a:cubicBezTo>
                  <a:cubicBezTo>
                    <a:pt x="40" y="150"/>
                    <a:pt x="40" y="150"/>
                    <a:pt x="40" y="150"/>
                  </a:cubicBezTo>
                  <a:cubicBezTo>
                    <a:pt x="40" y="158"/>
                    <a:pt x="28" y="165"/>
                    <a:pt x="28" y="165"/>
                  </a:cubicBezTo>
                  <a:cubicBezTo>
                    <a:pt x="39" y="177"/>
                    <a:pt x="39" y="177"/>
                    <a:pt x="39" y="177"/>
                  </a:cubicBezTo>
                  <a:cubicBezTo>
                    <a:pt x="39" y="177"/>
                    <a:pt x="51" y="166"/>
                    <a:pt x="59" y="155"/>
                  </a:cubicBezTo>
                  <a:cubicBezTo>
                    <a:pt x="67" y="140"/>
                    <a:pt x="68" y="109"/>
                    <a:pt x="68" y="109"/>
                  </a:cubicBezTo>
                  <a:cubicBezTo>
                    <a:pt x="68" y="109"/>
                    <a:pt x="80" y="102"/>
                    <a:pt x="84" y="98"/>
                  </a:cubicBezTo>
                  <a:cubicBezTo>
                    <a:pt x="88" y="99"/>
                    <a:pt x="110" y="92"/>
                    <a:pt x="110" y="92"/>
                  </a:cubicBezTo>
                  <a:cubicBezTo>
                    <a:pt x="145" y="59"/>
                    <a:pt x="145" y="59"/>
                    <a:pt x="145" y="59"/>
                  </a:cubicBezTo>
                  <a:cubicBezTo>
                    <a:pt x="153" y="48"/>
                    <a:pt x="153" y="48"/>
                    <a:pt x="153" y="48"/>
                  </a:cubicBezTo>
                  <a:cubicBezTo>
                    <a:pt x="169" y="26"/>
                    <a:pt x="169" y="26"/>
                    <a:pt x="169" y="26"/>
                  </a:cubicBezTo>
                  <a:cubicBezTo>
                    <a:pt x="169" y="26"/>
                    <a:pt x="141" y="2"/>
                    <a:pt x="122" y="1"/>
                  </a:cubicBezTo>
                  <a:cubicBezTo>
                    <a:pt x="107" y="0"/>
                    <a:pt x="99" y="15"/>
                    <a:pt x="99" y="15"/>
                  </a:cubicBezTo>
                  <a:cubicBezTo>
                    <a:pt x="88" y="3"/>
                    <a:pt x="88" y="3"/>
                    <a:pt x="88" y="3"/>
                  </a:cubicBezTo>
                  <a:cubicBezTo>
                    <a:pt x="88" y="3"/>
                    <a:pt x="80" y="10"/>
                    <a:pt x="76" y="14"/>
                  </a:cubicBezTo>
                  <a:cubicBezTo>
                    <a:pt x="73" y="18"/>
                    <a:pt x="54" y="20"/>
                    <a:pt x="54" y="20"/>
                  </a:cubicBezTo>
                  <a:cubicBezTo>
                    <a:pt x="54" y="20"/>
                    <a:pt x="64" y="40"/>
                    <a:pt x="56" y="44"/>
                  </a:cubicBezTo>
                  <a:cubicBezTo>
                    <a:pt x="49" y="43"/>
                    <a:pt x="42" y="24"/>
                    <a:pt x="42" y="24"/>
                  </a:cubicBezTo>
                  <a:cubicBezTo>
                    <a:pt x="37" y="58"/>
                    <a:pt x="37" y="58"/>
                    <a:pt x="37" y="58"/>
                  </a:cubicBezTo>
                  <a:cubicBezTo>
                    <a:pt x="22" y="50"/>
                    <a:pt x="22" y="50"/>
                    <a:pt x="22" y="50"/>
                  </a:cubicBezTo>
                  <a:cubicBezTo>
                    <a:pt x="23" y="42"/>
                    <a:pt x="23" y="42"/>
                    <a:pt x="23" y="42"/>
                  </a:cubicBezTo>
                  <a:cubicBezTo>
                    <a:pt x="0" y="41"/>
                    <a:pt x="0" y="41"/>
                    <a:pt x="0" y="41"/>
                  </a:cubicBezTo>
                  <a:cubicBezTo>
                    <a:pt x="0" y="49"/>
                    <a:pt x="0" y="49"/>
                    <a:pt x="0" y="49"/>
                  </a:cubicBezTo>
                  <a:cubicBezTo>
                    <a:pt x="14" y="61"/>
                    <a:pt x="14" y="61"/>
                    <a:pt x="14" y="61"/>
                  </a:cubicBezTo>
                  <a:lnTo>
                    <a:pt x="21" y="7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5" name="Freeform 462">
              <a:extLst>
                <a:ext uri="{FF2B5EF4-FFF2-40B4-BE49-F238E27FC236}">
                  <a16:creationId xmlns:a16="http://schemas.microsoft.com/office/drawing/2014/main" id="{FBAAB943-7A9A-45DF-AB20-A2BBAC47FA3F}"/>
                </a:ext>
              </a:extLst>
            </p:cNvPr>
            <p:cNvSpPr>
              <a:spLocks/>
            </p:cNvSpPr>
            <p:nvPr/>
          </p:nvSpPr>
          <p:spPr bwMode="gray">
            <a:xfrm>
              <a:off x="6542351" y="3458043"/>
              <a:ext cx="679388" cy="612407"/>
            </a:xfrm>
            <a:custGeom>
              <a:avLst/>
              <a:gdLst>
                <a:gd name="T0" fmla="*/ 524 w 1287"/>
                <a:gd name="T1" fmla="*/ 16 h 1158"/>
                <a:gd name="T2" fmla="*/ 490 w 1287"/>
                <a:gd name="T3" fmla="*/ 98 h 1158"/>
                <a:gd name="T4" fmla="*/ 445 w 1287"/>
                <a:gd name="T5" fmla="*/ 104 h 1158"/>
                <a:gd name="T6" fmla="*/ 408 w 1287"/>
                <a:gd name="T7" fmla="*/ 98 h 1158"/>
                <a:gd name="T8" fmla="*/ 376 w 1287"/>
                <a:gd name="T9" fmla="*/ 135 h 1158"/>
                <a:gd name="T10" fmla="*/ 360 w 1287"/>
                <a:gd name="T11" fmla="*/ 169 h 1158"/>
                <a:gd name="T12" fmla="*/ 346 w 1287"/>
                <a:gd name="T13" fmla="*/ 225 h 1158"/>
                <a:gd name="T14" fmla="*/ 382 w 1287"/>
                <a:gd name="T15" fmla="*/ 250 h 1158"/>
                <a:gd name="T16" fmla="*/ 328 w 1287"/>
                <a:gd name="T17" fmla="*/ 282 h 1158"/>
                <a:gd name="T18" fmla="*/ 273 w 1287"/>
                <a:gd name="T19" fmla="*/ 356 h 1158"/>
                <a:gd name="T20" fmla="*/ 267 w 1287"/>
                <a:gd name="T21" fmla="*/ 474 h 1158"/>
                <a:gd name="T22" fmla="*/ 269 w 1287"/>
                <a:gd name="T23" fmla="*/ 520 h 1158"/>
                <a:gd name="T24" fmla="*/ 221 w 1287"/>
                <a:gd name="T25" fmla="*/ 498 h 1158"/>
                <a:gd name="T26" fmla="*/ 171 w 1287"/>
                <a:gd name="T27" fmla="*/ 530 h 1158"/>
                <a:gd name="T28" fmla="*/ 147 w 1287"/>
                <a:gd name="T29" fmla="*/ 571 h 1158"/>
                <a:gd name="T30" fmla="*/ 97 w 1287"/>
                <a:gd name="T31" fmla="*/ 588 h 1158"/>
                <a:gd name="T32" fmla="*/ 49 w 1287"/>
                <a:gd name="T33" fmla="*/ 586 h 1158"/>
                <a:gd name="T34" fmla="*/ 3 w 1287"/>
                <a:gd name="T35" fmla="*/ 603 h 1158"/>
                <a:gd name="T36" fmla="*/ 37 w 1287"/>
                <a:gd name="T37" fmla="*/ 692 h 1158"/>
                <a:gd name="T38" fmla="*/ 81 w 1287"/>
                <a:gd name="T39" fmla="*/ 794 h 1158"/>
                <a:gd name="T40" fmla="*/ 90 w 1287"/>
                <a:gd name="T41" fmla="*/ 829 h 1158"/>
                <a:gd name="T42" fmla="*/ 30 w 1287"/>
                <a:gd name="T43" fmla="*/ 922 h 1158"/>
                <a:gd name="T44" fmla="*/ 59 w 1287"/>
                <a:gd name="T45" fmla="*/ 1015 h 1158"/>
                <a:gd name="T46" fmla="*/ 75 w 1287"/>
                <a:gd name="T47" fmla="*/ 1073 h 1158"/>
                <a:gd name="T48" fmla="*/ 70 w 1287"/>
                <a:gd name="T49" fmla="*/ 1111 h 1158"/>
                <a:gd name="T50" fmla="*/ 86 w 1287"/>
                <a:gd name="T51" fmla="*/ 1158 h 1158"/>
                <a:gd name="T52" fmla="*/ 155 w 1287"/>
                <a:gd name="T53" fmla="*/ 1123 h 1158"/>
                <a:gd name="T54" fmla="*/ 264 w 1287"/>
                <a:gd name="T55" fmla="*/ 1044 h 1158"/>
                <a:gd name="T56" fmla="*/ 388 w 1287"/>
                <a:gd name="T57" fmla="*/ 1019 h 1158"/>
                <a:gd name="T58" fmla="*/ 470 w 1287"/>
                <a:gd name="T59" fmla="*/ 1023 h 1158"/>
                <a:gd name="T60" fmla="*/ 515 w 1287"/>
                <a:gd name="T61" fmla="*/ 1025 h 1158"/>
                <a:gd name="T62" fmla="*/ 594 w 1287"/>
                <a:gd name="T63" fmla="*/ 1029 h 1158"/>
                <a:gd name="T64" fmla="*/ 671 w 1287"/>
                <a:gd name="T65" fmla="*/ 1059 h 1158"/>
                <a:gd name="T66" fmla="*/ 686 w 1287"/>
                <a:gd name="T67" fmla="*/ 1052 h 1158"/>
                <a:gd name="T68" fmla="*/ 747 w 1287"/>
                <a:gd name="T69" fmla="*/ 1028 h 1158"/>
                <a:gd name="T70" fmla="*/ 777 w 1287"/>
                <a:gd name="T71" fmla="*/ 1037 h 1158"/>
                <a:gd name="T72" fmla="*/ 817 w 1287"/>
                <a:gd name="T73" fmla="*/ 1062 h 1158"/>
                <a:gd name="T74" fmla="*/ 863 w 1287"/>
                <a:gd name="T75" fmla="*/ 1026 h 1158"/>
                <a:gd name="T76" fmla="*/ 894 w 1287"/>
                <a:gd name="T77" fmla="*/ 1016 h 1158"/>
                <a:gd name="T78" fmla="*/ 930 w 1287"/>
                <a:gd name="T79" fmla="*/ 1033 h 1158"/>
                <a:gd name="T80" fmla="*/ 971 w 1287"/>
                <a:gd name="T81" fmla="*/ 1031 h 1158"/>
                <a:gd name="T82" fmla="*/ 1094 w 1287"/>
                <a:gd name="T83" fmla="*/ 1049 h 1158"/>
                <a:gd name="T84" fmla="*/ 1129 w 1287"/>
                <a:gd name="T85" fmla="*/ 855 h 1158"/>
                <a:gd name="T86" fmla="*/ 1209 w 1287"/>
                <a:gd name="T87" fmla="*/ 832 h 1158"/>
                <a:gd name="T88" fmla="*/ 1185 w 1287"/>
                <a:gd name="T89" fmla="*/ 785 h 1158"/>
                <a:gd name="T90" fmla="*/ 1158 w 1287"/>
                <a:gd name="T91" fmla="*/ 711 h 1158"/>
                <a:gd name="T92" fmla="*/ 1101 w 1287"/>
                <a:gd name="T93" fmla="*/ 644 h 1158"/>
                <a:gd name="T94" fmla="*/ 1108 w 1287"/>
                <a:gd name="T95" fmla="*/ 590 h 1158"/>
                <a:gd name="T96" fmla="*/ 1212 w 1287"/>
                <a:gd name="T97" fmla="*/ 592 h 1158"/>
                <a:gd name="T98" fmla="*/ 1249 w 1287"/>
                <a:gd name="T99" fmla="*/ 532 h 1158"/>
                <a:gd name="T100" fmla="*/ 1284 w 1287"/>
                <a:gd name="T101" fmla="*/ 499 h 1158"/>
                <a:gd name="T102" fmla="*/ 1234 w 1287"/>
                <a:gd name="T103" fmla="*/ 440 h 1158"/>
                <a:gd name="T104" fmla="*/ 1133 w 1287"/>
                <a:gd name="T105" fmla="*/ 442 h 1158"/>
                <a:gd name="T106" fmla="*/ 1103 w 1287"/>
                <a:gd name="T107" fmla="*/ 368 h 1158"/>
                <a:gd name="T108" fmla="*/ 1027 w 1287"/>
                <a:gd name="T109" fmla="*/ 315 h 1158"/>
                <a:gd name="T110" fmla="*/ 1010 w 1287"/>
                <a:gd name="T111" fmla="*/ 268 h 1158"/>
                <a:gd name="T112" fmla="*/ 958 w 1287"/>
                <a:gd name="T113" fmla="*/ 182 h 1158"/>
                <a:gd name="T114" fmla="*/ 926 w 1287"/>
                <a:gd name="T115" fmla="*/ 65 h 1158"/>
                <a:gd name="T116" fmla="*/ 796 w 1287"/>
                <a:gd name="T117" fmla="*/ 32 h 1158"/>
                <a:gd name="T118" fmla="*/ 735 w 1287"/>
                <a:gd name="T119" fmla="*/ 75 h 1158"/>
                <a:gd name="T120" fmla="*/ 651 w 1287"/>
                <a:gd name="T121" fmla="*/ 18 h 1158"/>
                <a:gd name="T122" fmla="*/ 614 w 1287"/>
                <a:gd name="T123" fmla="*/ 5 h 1158"/>
                <a:gd name="T124" fmla="*/ 539 w 1287"/>
                <a:gd name="T125" fmla="*/ 9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7" h="1158">
                  <a:moveTo>
                    <a:pt x="524" y="16"/>
                  </a:moveTo>
                  <a:cubicBezTo>
                    <a:pt x="524" y="16"/>
                    <a:pt x="524" y="16"/>
                    <a:pt x="524" y="16"/>
                  </a:cubicBezTo>
                  <a:cubicBezTo>
                    <a:pt x="492" y="64"/>
                    <a:pt x="492" y="64"/>
                    <a:pt x="492" y="64"/>
                  </a:cubicBezTo>
                  <a:cubicBezTo>
                    <a:pt x="492" y="64"/>
                    <a:pt x="498" y="87"/>
                    <a:pt x="490" y="98"/>
                  </a:cubicBezTo>
                  <a:cubicBezTo>
                    <a:pt x="479" y="105"/>
                    <a:pt x="464" y="101"/>
                    <a:pt x="464" y="101"/>
                  </a:cubicBezTo>
                  <a:cubicBezTo>
                    <a:pt x="464" y="101"/>
                    <a:pt x="453" y="104"/>
                    <a:pt x="445" y="104"/>
                  </a:cubicBezTo>
                  <a:cubicBezTo>
                    <a:pt x="438" y="103"/>
                    <a:pt x="423" y="91"/>
                    <a:pt x="423" y="91"/>
                  </a:cubicBezTo>
                  <a:cubicBezTo>
                    <a:pt x="408" y="98"/>
                    <a:pt x="408" y="98"/>
                    <a:pt x="408" y="98"/>
                  </a:cubicBezTo>
                  <a:cubicBezTo>
                    <a:pt x="408" y="98"/>
                    <a:pt x="407" y="121"/>
                    <a:pt x="395" y="128"/>
                  </a:cubicBezTo>
                  <a:cubicBezTo>
                    <a:pt x="387" y="139"/>
                    <a:pt x="376" y="135"/>
                    <a:pt x="376" y="135"/>
                  </a:cubicBezTo>
                  <a:cubicBezTo>
                    <a:pt x="361" y="146"/>
                    <a:pt x="361" y="146"/>
                    <a:pt x="361" y="146"/>
                  </a:cubicBezTo>
                  <a:cubicBezTo>
                    <a:pt x="360" y="169"/>
                    <a:pt x="360" y="169"/>
                    <a:pt x="360" y="169"/>
                  </a:cubicBezTo>
                  <a:cubicBezTo>
                    <a:pt x="352" y="187"/>
                    <a:pt x="352" y="187"/>
                    <a:pt x="352" y="187"/>
                  </a:cubicBezTo>
                  <a:cubicBezTo>
                    <a:pt x="346" y="225"/>
                    <a:pt x="346" y="225"/>
                    <a:pt x="346" y="225"/>
                  </a:cubicBezTo>
                  <a:cubicBezTo>
                    <a:pt x="346" y="225"/>
                    <a:pt x="392" y="208"/>
                    <a:pt x="395" y="220"/>
                  </a:cubicBezTo>
                  <a:cubicBezTo>
                    <a:pt x="398" y="232"/>
                    <a:pt x="382" y="250"/>
                    <a:pt x="382" y="250"/>
                  </a:cubicBezTo>
                  <a:cubicBezTo>
                    <a:pt x="381" y="269"/>
                    <a:pt x="381" y="269"/>
                    <a:pt x="381" y="269"/>
                  </a:cubicBezTo>
                  <a:cubicBezTo>
                    <a:pt x="328" y="282"/>
                    <a:pt x="328" y="282"/>
                    <a:pt x="328" y="282"/>
                  </a:cubicBezTo>
                  <a:cubicBezTo>
                    <a:pt x="328" y="282"/>
                    <a:pt x="331" y="316"/>
                    <a:pt x="315" y="323"/>
                  </a:cubicBezTo>
                  <a:cubicBezTo>
                    <a:pt x="300" y="326"/>
                    <a:pt x="273" y="340"/>
                    <a:pt x="273" y="356"/>
                  </a:cubicBezTo>
                  <a:cubicBezTo>
                    <a:pt x="272" y="375"/>
                    <a:pt x="281" y="417"/>
                    <a:pt x="281" y="417"/>
                  </a:cubicBezTo>
                  <a:cubicBezTo>
                    <a:pt x="267" y="474"/>
                    <a:pt x="267" y="474"/>
                    <a:pt x="267" y="474"/>
                  </a:cubicBezTo>
                  <a:cubicBezTo>
                    <a:pt x="267" y="474"/>
                    <a:pt x="301" y="472"/>
                    <a:pt x="300" y="491"/>
                  </a:cubicBezTo>
                  <a:cubicBezTo>
                    <a:pt x="303" y="514"/>
                    <a:pt x="280" y="532"/>
                    <a:pt x="269" y="520"/>
                  </a:cubicBezTo>
                  <a:cubicBezTo>
                    <a:pt x="258" y="508"/>
                    <a:pt x="274" y="490"/>
                    <a:pt x="259" y="493"/>
                  </a:cubicBezTo>
                  <a:cubicBezTo>
                    <a:pt x="244" y="492"/>
                    <a:pt x="221" y="498"/>
                    <a:pt x="221" y="498"/>
                  </a:cubicBezTo>
                  <a:cubicBezTo>
                    <a:pt x="205" y="532"/>
                    <a:pt x="205" y="532"/>
                    <a:pt x="205" y="532"/>
                  </a:cubicBezTo>
                  <a:cubicBezTo>
                    <a:pt x="205" y="532"/>
                    <a:pt x="179" y="519"/>
                    <a:pt x="171" y="530"/>
                  </a:cubicBezTo>
                  <a:cubicBezTo>
                    <a:pt x="167" y="538"/>
                    <a:pt x="188" y="570"/>
                    <a:pt x="177" y="573"/>
                  </a:cubicBezTo>
                  <a:cubicBezTo>
                    <a:pt x="161" y="580"/>
                    <a:pt x="147" y="571"/>
                    <a:pt x="147" y="571"/>
                  </a:cubicBezTo>
                  <a:cubicBezTo>
                    <a:pt x="123" y="601"/>
                    <a:pt x="123" y="601"/>
                    <a:pt x="123" y="601"/>
                  </a:cubicBezTo>
                  <a:cubicBezTo>
                    <a:pt x="97" y="588"/>
                    <a:pt x="97" y="588"/>
                    <a:pt x="97" y="588"/>
                  </a:cubicBezTo>
                  <a:cubicBezTo>
                    <a:pt x="71" y="595"/>
                    <a:pt x="71" y="595"/>
                    <a:pt x="71" y="595"/>
                  </a:cubicBezTo>
                  <a:cubicBezTo>
                    <a:pt x="49" y="586"/>
                    <a:pt x="49" y="586"/>
                    <a:pt x="49" y="586"/>
                  </a:cubicBezTo>
                  <a:cubicBezTo>
                    <a:pt x="44" y="601"/>
                    <a:pt x="44" y="601"/>
                    <a:pt x="44" y="601"/>
                  </a:cubicBezTo>
                  <a:cubicBezTo>
                    <a:pt x="3" y="603"/>
                    <a:pt x="3" y="603"/>
                    <a:pt x="3" y="603"/>
                  </a:cubicBezTo>
                  <a:cubicBezTo>
                    <a:pt x="27" y="650"/>
                    <a:pt x="27" y="650"/>
                    <a:pt x="27" y="650"/>
                  </a:cubicBezTo>
                  <a:cubicBezTo>
                    <a:pt x="27" y="650"/>
                    <a:pt x="30" y="669"/>
                    <a:pt x="37" y="692"/>
                  </a:cubicBezTo>
                  <a:cubicBezTo>
                    <a:pt x="39" y="715"/>
                    <a:pt x="89" y="779"/>
                    <a:pt x="89" y="779"/>
                  </a:cubicBezTo>
                  <a:cubicBezTo>
                    <a:pt x="81" y="794"/>
                    <a:pt x="81" y="794"/>
                    <a:pt x="81" y="794"/>
                  </a:cubicBezTo>
                  <a:cubicBezTo>
                    <a:pt x="98" y="825"/>
                    <a:pt x="98" y="825"/>
                    <a:pt x="98" y="825"/>
                  </a:cubicBezTo>
                  <a:cubicBezTo>
                    <a:pt x="90" y="829"/>
                    <a:pt x="90" y="829"/>
                    <a:pt x="90" y="829"/>
                  </a:cubicBezTo>
                  <a:cubicBezTo>
                    <a:pt x="95" y="894"/>
                    <a:pt x="95" y="894"/>
                    <a:pt x="95" y="894"/>
                  </a:cubicBezTo>
                  <a:cubicBezTo>
                    <a:pt x="95" y="894"/>
                    <a:pt x="53" y="904"/>
                    <a:pt x="30" y="922"/>
                  </a:cubicBezTo>
                  <a:cubicBezTo>
                    <a:pt x="6" y="943"/>
                    <a:pt x="0" y="997"/>
                    <a:pt x="0" y="997"/>
                  </a:cubicBezTo>
                  <a:cubicBezTo>
                    <a:pt x="0" y="997"/>
                    <a:pt x="26" y="998"/>
                    <a:pt x="59" y="1015"/>
                  </a:cubicBezTo>
                  <a:cubicBezTo>
                    <a:pt x="92" y="1028"/>
                    <a:pt x="84" y="1047"/>
                    <a:pt x="84" y="1047"/>
                  </a:cubicBezTo>
                  <a:cubicBezTo>
                    <a:pt x="75" y="1073"/>
                    <a:pt x="75" y="1073"/>
                    <a:pt x="75" y="1073"/>
                  </a:cubicBezTo>
                  <a:cubicBezTo>
                    <a:pt x="85" y="1096"/>
                    <a:pt x="85" y="1096"/>
                    <a:pt x="85" y="1096"/>
                  </a:cubicBezTo>
                  <a:cubicBezTo>
                    <a:pt x="70" y="1111"/>
                    <a:pt x="70" y="1111"/>
                    <a:pt x="70" y="1111"/>
                  </a:cubicBezTo>
                  <a:cubicBezTo>
                    <a:pt x="70" y="1111"/>
                    <a:pt x="69" y="1130"/>
                    <a:pt x="76" y="1142"/>
                  </a:cubicBezTo>
                  <a:cubicBezTo>
                    <a:pt x="79" y="1146"/>
                    <a:pt x="83" y="1154"/>
                    <a:pt x="86" y="1158"/>
                  </a:cubicBezTo>
                  <a:cubicBezTo>
                    <a:pt x="87" y="1150"/>
                    <a:pt x="88" y="1123"/>
                    <a:pt x="103" y="1124"/>
                  </a:cubicBezTo>
                  <a:cubicBezTo>
                    <a:pt x="121" y="1125"/>
                    <a:pt x="124" y="1144"/>
                    <a:pt x="155" y="1123"/>
                  </a:cubicBezTo>
                  <a:cubicBezTo>
                    <a:pt x="186" y="1105"/>
                    <a:pt x="161" y="1077"/>
                    <a:pt x="188" y="1063"/>
                  </a:cubicBezTo>
                  <a:cubicBezTo>
                    <a:pt x="215" y="1045"/>
                    <a:pt x="233" y="1057"/>
                    <a:pt x="264" y="1044"/>
                  </a:cubicBezTo>
                  <a:cubicBezTo>
                    <a:pt x="294" y="1030"/>
                    <a:pt x="298" y="1026"/>
                    <a:pt x="328" y="1031"/>
                  </a:cubicBezTo>
                  <a:cubicBezTo>
                    <a:pt x="358" y="1037"/>
                    <a:pt x="369" y="1026"/>
                    <a:pt x="388" y="1019"/>
                  </a:cubicBezTo>
                  <a:cubicBezTo>
                    <a:pt x="407" y="1016"/>
                    <a:pt x="437" y="1021"/>
                    <a:pt x="437" y="1021"/>
                  </a:cubicBezTo>
                  <a:cubicBezTo>
                    <a:pt x="470" y="1023"/>
                    <a:pt x="470" y="1023"/>
                    <a:pt x="470" y="1023"/>
                  </a:cubicBezTo>
                  <a:cubicBezTo>
                    <a:pt x="492" y="1039"/>
                    <a:pt x="492" y="1039"/>
                    <a:pt x="492" y="1039"/>
                  </a:cubicBezTo>
                  <a:cubicBezTo>
                    <a:pt x="515" y="1025"/>
                    <a:pt x="515" y="1025"/>
                    <a:pt x="515" y="1025"/>
                  </a:cubicBezTo>
                  <a:cubicBezTo>
                    <a:pt x="555" y="1046"/>
                    <a:pt x="555" y="1046"/>
                    <a:pt x="555" y="1046"/>
                  </a:cubicBezTo>
                  <a:cubicBezTo>
                    <a:pt x="555" y="1046"/>
                    <a:pt x="576" y="1005"/>
                    <a:pt x="594" y="1029"/>
                  </a:cubicBezTo>
                  <a:cubicBezTo>
                    <a:pt x="611" y="1049"/>
                    <a:pt x="599" y="1067"/>
                    <a:pt x="626" y="1061"/>
                  </a:cubicBezTo>
                  <a:cubicBezTo>
                    <a:pt x="656" y="1055"/>
                    <a:pt x="671" y="1059"/>
                    <a:pt x="671" y="1059"/>
                  </a:cubicBezTo>
                  <a:cubicBezTo>
                    <a:pt x="671" y="1059"/>
                    <a:pt x="673" y="1082"/>
                    <a:pt x="685" y="1083"/>
                  </a:cubicBezTo>
                  <a:cubicBezTo>
                    <a:pt x="696" y="1083"/>
                    <a:pt x="686" y="1052"/>
                    <a:pt x="686" y="1052"/>
                  </a:cubicBezTo>
                  <a:cubicBezTo>
                    <a:pt x="716" y="1054"/>
                    <a:pt x="716" y="1054"/>
                    <a:pt x="716" y="1054"/>
                  </a:cubicBezTo>
                  <a:cubicBezTo>
                    <a:pt x="747" y="1028"/>
                    <a:pt x="747" y="1028"/>
                    <a:pt x="747" y="1028"/>
                  </a:cubicBezTo>
                  <a:cubicBezTo>
                    <a:pt x="765" y="1056"/>
                    <a:pt x="765" y="1056"/>
                    <a:pt x="765" y="1056"/>
                  </a:cubicBezTo>
                  <a:cubicBezTo>
                    <a:pt x="777" y="1037"/>
                    <a:pt x="777" y="1037"/>
                    <a:pt x="777" y="1037"/>
                  </a:cubicBezTo>
                  <a:cubicBezTo>
                    <a:pt x="807" y="1035"/>
                    <a:pt x="807" y="1035"/>
                    <a:pt x="807" y="1035"/>
                  </a:cubicBezTo>
                  <a:cubicBezTo>
                    <a:pt x="807" y="1035"/>
                    <a:pt x="798" y="1065"/>
                    <a:pt x="817" y="1062"/>
                  </a:cubicBezTo>
                  <a:cubicBezTo>
                    <a:pt x="835" y="1059"/>
                    <a:pt x="833" y="1032"/>
                    <a:pt x="833" y="1032"/>
                  </a:cubicBezTo>
                  <a:cubicBezTo>
                    <a:pt x="863" y="1026"/>
                    <a:pt x="863" y="1026"/>
                    <a:pt x="863" y="1026"/>
                  </a:cubicBezTo>
                  <a:cubicBezTo>
                    <a:pt x="872" y="1004"/>
                    <a:pt x="872" y="1004"/>
                    <a:pt x="872" y="1004"/>
                  </a:cubicBezTo>
                  <a:cubicBezTo>
                    <a:pt x="894" y="1016"/>
                    <a:pt x="894" y="1016"/>
                    <a:pt x="894" y="1016"/>
                  </a:cubicBezTo>
                  <a:cubicBezTo>
                    <a:pt x="894" y="1016"/>
                    <a:pt x="891" y="1062"/>
                    <a:pt x="910" y="1059"/>
                  </a:cubicBezTo>
                  <a:cubicBezTo>
                    <a:pt x="929" y="1060"/>
                    <a:pt x="930" y="1033"/>
                    <a:pt x="930" y="1033"/>
                  </a:cubicBezTo>
                  <a:cubicBezTo>
                    <a:pt x="964" y="1020"/>
                    <a:pt x="964" y="1020"/>
                    <a:pt x="964" y="1020"/>
                  </a:cubicBezTo>
                  <a:cubicBezTo>
                    <a:pt x="971" y="1031"/>
                    <a:pt x="971" y="1031"/>
                    <a:pt x="971" y="1031"/>
                  </a:cubicBezTo>
                  <a:cubicBezTo>
                    <a:pt x="971" y="1031"/>
                    <a:pt x="1022" y="984"/>
                    <a:pt x="1044" y="1008"/>
                  </a:cubicBezTo>
                  <a:cubicBezTo>
                    <a:pt x="1061" y="1028"/>
                    <a:pt x="1082" y="1063"/>
                    <a:pt x="1094" y="1049"/>
                  </a:cubicBezTo>
                  <a:cubicBezTo>
                    <a:pt x="1106" y="1030"/>
                    <a:pt x="1073" y="1021"/>
                    <a:pt x="1079" y="972"/>
                  </a:cubicBezTo>
                  <a:cubicBezTo>
                    <a:pt x="1085" y="926"/>
                    <a:pt x="1092" y="857"/>
                    <a:pt x="1129" y="855"/>
                  </a:cubicBezTo>
                  <a:cubicBezTo>
                    <a:pt x="1167" y="853"/>
                    <a:pt x="1175" y="831"/>
                    <a:pt x="1175" y="831"/>
                  </a:cubicBezTo>
                  <a:cubicBezTo>
                    <a:pt x="1209" y="832"/>
                    <a:pt x="1209" y="832"/>
                    <a:pt x="1209" y="832"/>
                  </a:cubicBezTo>
                  <a:cubicBezTo>
                    <a:pt x="1224" y="822"/>
                    <a:pt x="1224" y="822"/>
                    <a:pt x="1224" y="822"/>
                  </a:cubicBezTo>
                  <a:cubicBezTo>
                    <a:pt x="1185" y="785"/>
                    <a:pt x="1185" y="785"/>
                    <a:pt x="1185" y="785"/>
                  </a:cubicBezTo>
                  <a:cubicBezTo>
                    <a:pt x="1185" y="785"/>
                    <a:pt x="1183" y="743"/>
                    <a:pt x="1172" y="727"/>
                  </a:cubicBezTo>
                  <a:cubicBezTo>
                    <a:pt x="1166" y="716"/>
                    <a:pt x="1158" y="711"/>
                    <a:pt x="1158" y="711"/>
                  </a:cubicBezTo>
                  <a:cubicBezTo>
                    <a:pt x="1158" y="711"/>
                    <a:pt x="1167" y="689"/>
                    <a:pt x="1145" y="669"/>
                  </a:cubicBezTo>
                  <a:cubicBezTo>
                    <a:pt x="1127" y="653"/>
                    <a:pt x="1101" y="644"/>
                    <a:pt x="1101" y="644"/>
                  </a:cubicBezTo>
                  <a:cubicBezTo>
                    <a:pt x="1110" y="617"/>
                    <a:pt x="1110" y="617"/>
                    <a:pt x="1110" y="617"/>
                  </a:cubicBezTo>
                  <a:cubicBezTo>
                    <a:pt x="1108" y="590"/>
                    <a:pt x="1108" y="590"/>
                    <a:pt x="1108" y="590"/>
                  </a:cubicBezTo>
                  <a:cubicBezTo>
                    <a:pt x="1149" y="581"/>
                    <a:pt x="1149" y="581"/>
                    <a:pt x="1149" y="581"/>
                  </a:cubicBezTo>
                  <a:cubicBezTo>
                    <a:pt x="1149" y="581"/>
                    <a:pt x="1178" y="609"/>
                    <a:pt x="1212" y="592"/>
                  </a:cubicBezTo>
                  <a:cubicBezTo>
                    <a:pt x="1243" y="578"/>
                    <a:pt x="1255" y="552"/>
                    <a:pt x="1255" y="552"/>
                  </a:cubicBezTo>
                  <a:cubicBezTo>
                    <a:pt x="1249" y="532"/>
                    <a:pt x="1249" y="532"/>
                    <a:pt x="1249" y="532"/>
                  </a:cubicBezTo>
                  <a:cubicBezTo>
                    <a:pt x="1287" y="519"/>
                    <a:pt x="1287" y="519"/>
                    <a:pt x="1287" y="519"/>
                  </a:cubicBezTo>
                  <a:cubicBezTo>
                    <a:pt x="1284" y="499"/>
                    <a:pt x="1284" y="499"/>
                    <a:pt x="1284" y="499"/>
                  </a:cubicBezTo>
                  <a:cubicBezTo>
                    <a:pt x="1218" y="466"/>
                    <a:pt x="1218" y="466"/>
                    <a:pt x="1218" y="466"/>
                  </a:cubicBezTo>
                  <a:cubicBezTo>
                    <a:pt x="1234" y="440"/>
                    <a:pt x="1234" y="440"/>
                    <a:pt x="1234" y="440"/>
                  </a:cubicBezTo>
                  <a:cubicBezTo>
                    <a:pt x="1178" y="433"/>
                    <a:pt x="1178" y="433"/>
                    <a:pt x="1178" y="433"/>
                  </a:cubicBezTo>
                  <a:cubicBezTo>
                    <a:pt x="1133" y="442"/>
                    <a:pt x="1133" y="442"/>
                    <a:pt x="1133" y="442"/>
                  </a:cubicBezTo>
                  <a:cubicBezTo>
                    <a:pt x="1133" y="442"/>
                    <a:pt x="1143" y="397"/>
                    <a:pt x="1132" y="385"/>
                  </a:cubicBezTo>
                  <a:cubicBezTo>
                    <a:pt x="1121" y="373"/>
                    <a:pt x="1103" y="368"/>
                    <a:pt x="1103" y="368"/>
                  </a:cubicBezTo>
                  <a:cubicBezTo>
                    <a:pt x="1103" y="368"/>
                    <a:pt x="1040" y="362"/>
                    <a:pt x="1037" y="346"/>
                  </a:cubicBezTo>
                  <a:cubicBezTo>
                    <a:pt x="1030" y="330"/>
                    <a:pt x="1027" y="315"/>
                    <a:pt x="1027" y="315"/>
                  </a:cubicBezTo>
                  <a:cubicBezTo>
                    <a:pt x="1001" y="306"/>
                    <a:pt x="1001" y="306"/>
                    <a:pt x="1001" y="306"/>
                  </a:cubicBezTo>
                  <a:cubicBezTo>
                    <a:pt x="1001" y="306"/>
                    <a:pt x="1032" y="281"/>
                    <a:pt x="1010" y="268"/>
                  </a:cubicBezTo>
                  <a:cubicBezTo>
                    <a:pt x="988" y="256"/>
                    <a:pt x="948" y="246"/>
                    <a:pt x="948" y="246"/>
                  </a:cubicBezTo>
                  <a:cubicBezTo>
                    <a:pt x="958" y="182"/>
                    <a:pt x="958" y="182"/>
                    <a:pt x="958" y="182"/>
                  </a:cubicBezTo>
                  <a:cubicBezTo>
                    <a:pt x="920" y="122"/>
                    <a:pt x="920" y="122"/>
                    <a:pt x="920" y="122"/>
                  </a:cubicBezTo>
                  <a:cubicBezTo>
                    <a:pt x="920" y="122"/>
                    <a:pt x="951" y="90"/>
                    <a:pt x="926" y="65"/>
                  </a:cubicBezTo>
                  <a:cubicBezTo>
                    <a:pt x="905" y="41"/>
                    <a:pt x="885" y="52"/>
                    <a:pt x="863" y="40"/>
                  </a:cubicBezTo>
                  <a:cubicBezTo>
                    <a:pt x="845" y="23"/>
                    <a:pt x="819" y="22"/>
                    <a:pt x="796" y="32"/>
                  </a:cubicBezTo>
                  <a:cubicBezTo>
                    <a:pt x="770" y="43"/>
                    <a:pt x="747" y="49"/>
                    <a:pt x="747" y="49"/>
                  </a:cubicBezTo>
                  <a:cubicBezTo>
                    <a:pt x="747" y="49"/>
                    <a:pt x="768" y="77"/>
                    <a:pt x="735" y="75"/>
                  </a:cubicBezTo>
                  <a:cubicBezTo>
                    <a:pt x="697" y="70"/>
                    <a:pt x="740" y="37"/>
                    <a:pt x="722" y="21"/>
                  </a:cubicBezTo>
                  <a:cubicBezTo>
                    <a:pt x="704" y="5"/>
                    <a:pt x="655" y="10"/>
                    <a:pt x="651" y="18"/>
                  </a:cubicBezTo>
                  <a:cubicBezTo>
                    <a:pt x="644" y="21"/>
                    <a:pt x="646" y="44"/>
                    <a:pt x="628" y="40"/>
                  </a:cubicBezTo>
                  <a:cubicBezTo>
                    <a:pt x="605" y="35"/>
                    <a:pt x="633" y="9"/>
                    <a:pt x="614" y="5"/>
                  </a:cubicBezTo>
                  <a:cubicBezTo>
                    <a:pt x="596" y="0"/>
                    <a:pt x="573" y="14"/>
                    <a:pt x="562" y="14"/>
                  </a:cubicBezTo>
                  <a:cubicBezTo>
                    <a:pt x="554" y="13"/>
                    <a:pt x="547" y="9"/>
                    <a:pt x="539" y="9"/>
                  </a:cubicBezTo>
                  <a:cubicBezTo>
                    <a:pt x="532" y="16"/>
                    <a:pt x="525" y="16"/>
                    <a:pt x="524"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6" name="Freeform 463">
              <a:extLst>
                <a:ext uri="{FF2B5EF4-FFF2-40B4-BE49-F238E27FC236}">
                  <a16:creationId xmlns:a16="http://schemas.microsoft.com/office/drawing/2014/main" id="{0F604B1D-7FEB-4584-BAAE-C18054BA4B4A}"/>
                </a:ext>
              </a:extLst>
            </p:cNvPr>
            <p:cNvSpPr>
              <a:spLocks/>
            </p:cNvSpPr>
            <p:nvPr/>
          </p:nvSpPr>
          <p:spPr bwMode="gray">
            <a:xfrm>
              <a:off x="6335025" y="3257097"/>
              <a:ext cx="497580" cy="277497"/>
            </a:xfrm>
            <a:custGeom>
              <a:avLst/>
              <a:gdLst>
                <a:gd name="T0" fmla="*/ 39 w 943"/>
                <a:gd name="T1" fmla="*/ 507 h 526"/>
                <a:gd name="T2" fmla="*/ 98 w 943"/>
                <a:gd name="T3" fmla="*/ 452 h 526"/>
                <a:gd name="T4" fmla="*/ 128 w 943"/>
                <a:gd name="T5" fmla="*/ 442 h 526"/>
                <a:gd name="T6" fmla="*/ 208 w 943"/>
                <a:gd name="T7" fmla="*/ 423 h 526"/>
                <a:gd name="T8" fmla="*/ 253 w 943"/>
                <a:gd name="T9" fmla="*/ 418 h 526"/>
                <a:gd name="T10" fmla="*/ 267 w 943"/>
                <a:gd name="T11" fmla="*/ 437 h 526"/>
                <a:gd name="T12" fmla="*/ 290 w 943"/>
                <a:gd name="T13" fmla="*/ 419 h 526"/>
                <a:gd name="T14" fmla="*/ 335 w 943"/>
                <a:gd name="T15" fmla="*/ 429 h 526"/>
                <a:gd name="T16" fmla="*/ 395 w 943"/>
                <a:gd name="T17" fmla="*/ 417 h 526"/>
                <a:gd name="T18" fmla="*/ 440 w 943"/>
                <a:gd name="T19" fmla="*/ 423 h 526"/>
                <a:gd name="T20" fmla="*/ 466 w 943"/>
                <a:gd name="T21" fmla="*/ 424 h 526"/>
                <a:gd name="T22" fmla="*/ 501 w 943"/>
                <a:gd name="T23" fmla="*/ 384 h 526"/>
                <a:gd name="T24" fmla="*/ 540 w 943"/>
                <a:gd name="T25" fmla="*/ 435 h 526"/>
                <a:gd name="T26" fmla="*/ 611 w 943"/>
                <a:gd name="T27" fmla="*/ 442 h 526"/>
                <a:gd name="T28" fmla="*/ 687 w 943"/>
                <a:gd name="T29" fmla="*/ 496 h 526"/>
                <a:gd name="T30" fmla="*/ 709 w 943"/>
                <a:gd name="T31" fmla="*/ 512 h 526"/>
                <a:gd name="T32" fmla="*/ 768 w 943"/>
                <a:gd name="T33" fmla="*/ 515 h 526"/>
                <a:gd name="T34" fmla="*/ 800 w 943"/>
                <a:gd name="T35" fmla="*/ 478 h 526"/>
                <a:gd name="T36" fmla="*/ 837 w 943"/>
                <a:gd name="T37" fmla="*/ 484 h 526"/>
                <a:gd name="T38" fmla="*/ 882 w 943"/>
                <a:gd name="T39" fmla="*/ 478 h 526"/>
                <a:gd name="T40" fmla="*/ 916 w 943"/>
                <a:gd name="T41" fmla="*/ 396 h 526"/>
                <a:gd name="T42" fmla="*/ 931 w 943"/>
                <a:gd name="T43" fmla="*/ 388 h 526"/>
                <a:gd name="T44" fmla="*/ 941 w 943"/>
                <a:gd name="T45" fmla="*/ 343 h 526"/>
                <a:gd name="T46" fmla="*/ 927 w 943"/>
                <a:gd name="T47" fmla="*/ 320 h 526"/>
                <a:gd name="T48" fmla="*/ 906 w 943"/>
                <a:gd name="T49" fmla="*/ 280 h 526"/>
                <a:gd name="T50" fmla="*/ 878 w 943"/>
                <a:gd name="T51" fmla="*/ 256 h 526"/>
                <a:gd name="T52" fmla="*/ 871 w 943"/>
                <a:gd name="T53" fmla="*/ 225 h 526"/>
                <a:gd name="T54" fmla="*/ 850 w 943"/>
                <a:gd name="T55" fmla="*/ 197 h 526"/>
                <a:gd name="T56" fmla="*/ 855 w 943"/>
                <a:gd name="T57" fmla="*/ 167 h 526"/>
                <a:gd name="T58" fmla="*/ 839 w 943"/>
                <a:gd name="T59" fmla="*/ 113 h 526"/>
                <a:gd name="T60" fmla="*/ 800 w 943"/>
                <a:gd name="T61" fmla="*/ 80 h 526"/>
                <a:gd name="T62" fmla="*/ 762 w 943"/>
                <a:gd name="T63" fmla="*/ 86 h 526"/>
                <a:gd name="T64" fmla="*/ 683 w 943"/>
                <a:gd name="T65" fmla="*/ 102 h 526"/>
                <a:gd name="T66" fmla="*/ 638 w 943"/>
                <a:gd name="T67" fmla="*/ 92 h 526"/>
                <a:gd name="T68" fmla="*/ 606 w 943"/>
                <a:gd name="T69" fmla="*/ 52 h 526"/>
                <a:gd name="T70" fmla="*/ 584 w 943"/>
                <a:gd name="T71" fmla="*/ 43 h 526"/>
                <a:gd name="T72" fmla="*/ 558 w 943"/>
                <a:gd name="T73" fmla="*/ 34 h 526"/>
                <a:gd name="T74" fmla="*/ 533 w 943"/>
                <a:gd name="T75" fmla="*/ 18 h 526"/>
                <a:gd name="T76" fmla="*/ 507 w 943"/>
                <a:gd name="T77" fmla="*/ 20 h 526"/>
                <a:gd name="T78" fmla="*/ 485 w 943"/>
                <a:gd name="T79" fmla="*/ 0 h 526"/>
                <a:gd name="T80" fmla="*/ 447 w 943"/>
                <a:gd name="T81" fmla="*/ 25 h 526"/>
                <a:gd name="T82" fmla="*/ 424 w 943"/>
                <a:gd name="T83" fmla="*/ 36 h 526"/>
                <a:gd name="T84" fmla="*/ 407 w 943"/>
                <a:gd name="T85" fmla="*/ 62 h 526"/>
                <a:gd name="T86" fmla="*/ 399 w 943"/>
                <a:gd name="T87" fmla="*/ 80 h 526"/>
                <a:gd name="T88" fmla="*/ 423 w 943"/>
                <a:gd name="T89" fmla="*/ 212 h 526"/>
                <a:gd name="T90" fmla="*/ 342 w 943"/>
                <a:gd name="T91" fmla="*/ 277 h 526"/>
                <a:gd name="T92" fmla="*/ 282 w 943"/>
                <a:gd name="T93" fmla="*/ 258 h 526"/>
                <a:gd name="T94" fmla="*/ 266 w 943"/>
                <a:gd name="T95" fmla="*/ 212 h 526"/>
                <a:gd name="T96" fmla="*/ 241 w 943"/>
                <a:gd name="T97" fmla="*/ 188 h 526"/>
                <a:gd name="T98" fmla="*/ 194 w 943"/>
                <a:gd name="T99" fmla="*/ 151 h 526"/>
                <a:gd name="T100" fmla="*/ 77 w 943"/>
                <a:gd name="T101" fmla="*/ 176 h 526"/>
                <a:gd name="T102" fmla="*/ 49 w 943"/>
                <a:gd name="T103" fmla="*/ 293 h 526"/>
                <a:gd name="T104" fmla="*/ 11 w 943"/>
                <a:gd name="T105" fmla="*/ 395 h 526"/>
                <a:gd name="T106" fmla="*/ 9 w 943"/>
                <a:gd name="T107" fmla="*/ 433 h 526"/>
                <a:gd name="T108" fmla="*/ 17 w 943"/>
                <a:gd name="T109" fmla="*/ 418 h 526"/>
                <a:gd name="T110" fmla="*/ 12 w 943"/>
                <a:gd name="T111" fmla="*/ 452 h 526"/>
                <a:gd name="T112" fmla="*/ 0 w 943"/>
                <a:gd name="T113" fmla="*/ 459 h 526"/>
                <a:gd name="T114" fmla="*/ 16 w 943"/>
                <a:gd name="T115" fmla="*/ 517 h 526"/>
                <a:gd name="T116" fmla="*/ 31 w 943"/>
                <a:gd name="T117" fmla="*/ 51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3" h="526">
                  <a:moveTo>
                    <a:pt x="31" y="514"/>
                  </a:moveTo>
                  <a:cubicBezTo>
                    <a:pt x="39" y="507"/>
                    <a:pt x="39" y="507"/>
                    <a:pt x="39" y="507"/>
                  </a:cubicBezTo>
                  <a:cubicBezTo>
                    <a:pt x="39" y="507"/>
                    <a:pt x="59" y="473"/>
                    <a:pt x="75" y="459"/>
                  </a:cubicBezTo>
                  <a:cubicBezTo>
                    <a:pt x="87" y="444"/>
                    <a:pt x="98" y="452"/>
                    <a:pt x="98" y="452"/>
                  </a:cubicBezTo>
                  <a:cubicBezTo>
                    <a:pt x="117" y="438"/>
                    <a:pt x="117" y="438"/>
                    <a:pt x="117" y="438"/>
                  </a:cubicBezTo>
                  <a:cubicBezTo>
                    <a:pt x="128" y="442"/>
                    <a:pt x="128" y="442"/>
                    <a:pt x="128" y="442"/>
                  </a:cubicBezTo>
                  <a:cubicBezTo>
                    <a:pt x="144" y="424"/>
                    <a:pt x="144" y="424"/>
                    <a:pt x="144" y="424"/>
                  </a:cubicBezTo>
                  <a:cubicBezTo>
                    <a:pt x="208" y="423"/>
                    <a:pt x="208" y="423"/>
                    <a:pt x="208" y="423"/>
                  </a:cubicBezTo>
                  <a:cubicBezTo>
                    <a:pt x="222" y="435"/>
                    <a:pt x="222" y="435"/>
                    <a:pt x="222" y="435"/>
                  </a:cubicBezTo>
                  <a:cubicBezTo>
                    <a:pt x="253" y="418"/>
                    <a:pt x="253" y="418"/>
                    <a:pt x="253" y="418"/>
                  </a:cubicBezTo>
                  <a:cubicBezTo>
                    <a:pt x="264" y="414"/>
                    <a:pt x="264" y="414"/>
                    <a:pt x="264" y="414"/>
                  </a:cubicBezTo>
                  <a:cubicBezTo>
                    <a:pt x="267" y="437"/>
                    <a:pt x="267" y="437"/>
                    <a:pt x="267" y="437"/>
                  </a:cubicBezTo>
                  <a:cubicBezTo>
                    <a:pt x="282" y="438"/>
                    <a:pt x="282" y="438"/>
                    <a:pt x="282" y="438"/>
                  </a:cubicBezTo>
                  <a:cubicBezTo>
                    <a:pt x="290" y="419"/>
                    <a:pt x="290" y="419"/>
                    <a:pt x="290" y="419"/>
                  </a:cubicBezTo>
                  <a:cubicBezTo>
                    <a:pt x="313" y="417"/>
                    <a:pt x="313" y="417"/>
                    <a:pt x="313" y="417"/>
                  </a:cubicBezTo>
                  <a:cubicBezTo>
                    <a:pt x="335" y="429"/>
                    <a:pt x="335" y="429"/>
                    <a:pt x="335" y="429"/>
                  </a:cubicBezTo>
                  <a:cubicBezTo>
                    <a:pt x="350" y="415"/>
                    <a:pt x="350" y="415"/>
                    <a:pt x="350" y="415"/>
                  </a:cubicBezTo>
                  <a:cubicBezTo>
                    <a:pt x="395" y="417"/>
                    <a:pt x="395" y="417"/>
                    <a:pt x="395" y="417"/>
                  </a:cubicBezTo>
                  <a:cubicBezTo>
                    <a:pt x="417" y="433"/>
                    <a:pt x="417" y="433"/>
                    <a:pt x="417" y="433"/>
                  </a:cubicBezTo>
                  <a:cubicBezTo>
                    <a:pt x="440" y="423"/>
                    <a:pt x="440" y="423"/>
                    <a:pt x="440" y="423"/>
                  </a:cubicBezTo>
                  <a:cubicBezTo>
                    <a:pt x="454" y="427"/>
                    <a:pt x="454" y="427"/>
                    <a:pt x="454" y="427"/>
                  </a:cubicBezTo>
                  <a:cubicBezTo>
                    <a:pt x="466" y="424"/>
                    <a:pt x="466" y="424"/>
                    <a:pt x="466" y="424"/>
                  </a:cubicBezTo>
                  <a:cubicBezTo>
                    <a:pt x="478" y="402"/>
                    <a:pt x="478" y="402"/>
                    <a:pt x="478" y="402"/>
                  </a:cubicBezTo>
                  <a:cubicBezTo>
                    <a:pt x="501" y="384"/>
                    <a:pt x="501" y="384"/>
                    <a:pt x="501" y="384"/>
                  </a:cubicBezTo>
                  <a:cubicBezTo>
                    <a:pt x="520" y="392"/>
                    <a:pt x="520" y="392"/>
                    <a:pt x="520" y="392"/>
                  </a:cubicBezTo>
                  <a:cubicBezTo>
                    <a:pt x="540" y="435"/>
                    <a:pt x="540" y="435"/>
                    <a:pt x="540" y="435"/>
                  </a:cubicBezTo>
                  <a:cubicBezTo>
                    <a:pt x="611" y="431"/>
                    <a:pt x="611" y="431"/>
                    <a:pt x="611" y="431"/>
                  </a:cubicBezTo>
                  <a:cubicBezTo>
                    <a:pt x="611" y="442"/>
                    <a:pt x="611" y="442"/>
                    <a:pt x="611" y="442"/>
                  </a:cubicBezTo>
                  <a:cubicBezTo>
                    <a:pt x="611" y="442"/>
                    <a:pt x="659" y="448"/>
                    <a:pt x="670" y="460"/>
                  </a:cubicBezTo>
                  <a:cubicBezTo>
                    <a:pt x="677" y="472"/>
                    <a:pt x="687" y="496"/>
                    <a:pt x="687" y="496"/>
                  </a:cubicBezTo>
                  <a:cubicBezTo>
                    <a:pt x="706" y="497"/>
                    <a:pt x="706" y="497"/>
                    <a:pt x="706" y="497"/>
                  </a:cubicBezTo>
                  <a:cubicBezTo>
                    <a:pt x="709" y="512"/>
                    <a:pt x="709" y="512"/>
                    <a:pt x="709" y="512"/>
                  </a:cubicBezTo>
                  <a:cubicBezTo>
                    <a:pt x="753" y="526"/>
                    <a:pt x="753" y="526"/>
                    <a:pt x="753" y="526"/>
                  </a:cubicBezTo>
                  <a:cubicBezTo>
                    <a:pt x="768" y="515"/>
                    <a:pt x="768" y="515"/>
                    <a:pt x="768" y="515"/>
                  </a:cubicBezTo>
                  <a:cubicBezTo>
                    <a:pt x="768" y="515"/>
                    <a:pt x="779" y="519"/>
                    <a:pt x="787" y="508"/>
                  </a:cubicBezTo>
                  <a:cubicBezTo>
                    <a:pt x="799" y="501"/>
                    <a:pt x="800" y="478"/>
                    <a:pt x="800" y="478"/>
                  </a:cubicBezTo>
                  <a:cubicBezTo>
                    <a:pt x="815" y="471"/>
                    <a:pt x="815" y="471"/>
                    <a:pt x="815" y="471"/>
                  </a:cubicBezTo>
                  <a:cubicBezTo>
                    <a:pt x="815" y="471"/>
                    <a:pt x="830" y="483"/>
                    <a:pt x="837" y="484"/>
                  </a:cubicBezTo>
                  <a:cubicBezTo>
                    <a:pt x="845" y="484"/>
                    <a:pt x="856" y="481"/>
                    <a:pt x="856" y="481"/>
                  </a:cubicBezTo>
                  <a:cubicBezTo>
                    <a:pt x="856" y="481"/>
                    <a:pt x="871" y="485"/>
                    <a:pt x="882" y="478"/>
                  </a:cubicBezTo>
                  <a:cubicBezTo>
                    <a:pt x="890" y="467"/>
                    <a:pt x="884" y="444"/>
                    <a:pt x="884" y="444"/>
                  </a:cubicBezTo>
                  <a:cubicBezTo>
                    <a:pt x="916" y="396"/>
                    <a:pt x="916" y="396"/>
                    <a:pt x="916" y="396"/>
                  </a:cubicBezTo>
                  <a:cubicBezTo>
                    <a:pt x="916" y="396"/>
                    <a:pt x="916" y="396"/>
                    <a:pt x="916" y="396"/>
                  </a:cubicBezTo>
                  <a:cubicBezTo>
                    <a:pt x="917" y="396"/>
                    <a:pt x="923" y="395"/>
                    <a:pt x="931" y="388"/>
                  </a:cubicBezTo>
                  <a:cubicBezTo>
                    <a:pt x="931" y="385"/>
                    <a:pt x="932" y="385"/>
                    <a:pt x="935" y="385"/>
                  </a:cubicBezTo>
                  <a:cubicBezTo>
                    <a:pt x="943" y="370"/>
                    <a:pt x="941" y="343"/>
                    <a:pt x="941" y="343"/>
                  </a:cubicBezTo>
                  <a:cubicBezTo>
                    <a:pt x="934" y="339"/>
                    <a:pt x="934" y="339"/>
                    <a:pt x="934" y="339"/>
                  </a:cubicBezTo>
                  <a:cubicBezTo>
                    <a:pt x="927" y="320"/>
                    <a:pt x="927" y="320"/>
                    <a:pt x="927" y="320"/>
                  </a:cubicBezTo>
                  <a:cubicBezTo>
                    <a:pt x="917" y="285"/>
                    <a:pt x="917" y="285"/>
                    <a:pt x="917" y="285"/>
                  </a:cubicBezTo>
                  <a:cubicBezTo>
                    <a:pt x="906" y="280"/>
                    <a:pt x="906" y="280"/>
                    <a:pt x="906" y="280"/>
                  </a:cubicBezTo>
                  <a:cubicBezTo>
                    <a:pt x="903" y="265"/>
                    <a:pt x="903" y="265"/>
                    <a:pt x="903" y="265"/>
                  </a:cubicBezTo>
                  <a:cubicBezTo>
                    <a:pt x="878" y="256"/>
                    <a:pt x="878" y="256"/>
                    <a:pt x="878" y="256"/>
                  </a:cubicBezTo>
                  <a:cubicBezTo>
                    <a:pt x="886" y="237"/>
                    <a:pt x="886" y="237"/>
                    <a:pt x="886" y="237"/>
                  </a:cubicBezTo>
                  <a:cubicBezTo>
                    <a:pt x="886" y="237"/>
                    <a:pt x="879" y="226"/>
                    <a:pt x="871" y="225"/>
                  </a:cubicBezTo>
                  <a:cubicBezTo>
                    <a:pt x="860" y="225"/>
                    <a:pt x="841" y="235"/>
                    <a:pt x="841" y="235"/>
                  </a:cubicBezTo>
                  <a:cubicBezTo>
                    <a:pt x="850" y="197"/>
                    <a:pt x="850" y="197"/>
                    <a:pt x="850" y="197"/>
                  </a:cubicBezTo>
                  <a:cubicBezTo>
                    <a:pt x="844" y="182"/>
                    <a:pt x="844" y="182"/>
                    <a:pt x="844" y="182"/>
                  </a:cubicBezTo>
                  <a:cubicBezTo>
                    <a:pt x="855" y="167"/>
                    <a:pt x="855" y="167"/>
                    <a:pt x="855" y="167"/>
                  </a:cubicBezTo>
                  <a:cubicBezTo>
                    <a:pt x="857" y="129"/>
                    <a:pt x="857" y="129"/>
                    <a:pt x="857" y="129"/>
                  </a:cubicBezTo>
                  <a:cubicBezTo>
                    <a:pt x="857" y="129"/>
                    <a:pt x="847" y="117"/>
                    <a:pt x="839" y="113"/>
                  </a:cubicBezTo>
                  <a:cubicBezTo>
                    <a:pt x="832" y="109"/>
                    <a:pt x="806" y="104"/>
                    <a:pt x="806" y="104"/>
                  </a:cubicBezTo>
                  <a:cubicBezTo>
                    <a:pt x="800" y="80"/>
                    <a:pt x="800" y="80"/>
                    <a:pt x="800" y="80"/>
                  </a:cubicBezTo>
                  <a:cubicBezTo>
                    <a:pt x="800" y="80"/>
                    <a:pt x="784" y="84"/>
                    <a:pt x="772" y="86"/>
                  </a:cubicBezTo>
                  <a:cubicBezTo>
                    <a:pt x="768" y="86"/>
                    <a:pt x="764" y="86"/>
                    <a:pt x="762" y="86"/>
                  </a:cubicBezTo>
                  <a:cubicBezTo>
                    <a:pt x="750" y="89"/>
                    <a:pt x="725" y="77"/>
                    <a:pt x="725" y="77"/>
                  </a:cubicBezTo>
                  <a:cubicBezTo>
                    <a:pt x="683" y="102"/>
                    <a:pt x="683" y="102"/>
                    <a:pt x="683" y="102"/>
                  </a:cubicBezTo>
                  <a:cubicBezTo>
                    <a:pt x="672" y="93"/>
                    <a:pt x="672" y="93"/>
                    <a:pt x="672" y="93"/>
                  </a:cubicBezTo>
                  <a:cubicBezTo>
                    <a:pt x="638" y="92"/>
                    <a:pt x="638" y="92"/>
                    <a:pt x="638" y="92"/>
                  </a:cubicBezTo>
                  <a:cubicBezTo>
                    <a:pt x="631" y="91"/>
                    <a:pt x="635" y="72"/>
                    <a:pt x="628" y="64"/>
                  </a:cubicBezTo>
                  <a:cubicBezTo>
                    <a:pt x="621" y="60"/>
                    <a:pt x="606" y="52"/>
                    <a:pt x="606" y="52"/>
                  </a:cubicBezTo>
                  <a:cubicBezTo>
                    <a:pt x="607" y="37"/>
                    <a:pt x="607" y="37"/>
                    <a:pt x="607" y="37"/>
                  </a:cubicBezTo>
                  <a:cubicBezTo>
                    <a:pt x="607" y="37"/>
                    <a:pt x="592" y="44"/>
                    <a:pt x="584" y="43"/>
                  </a:cubicBezTo>
                  <a:cubicBezTo>
                    <a:pt x="577" y="43"/>
                    <a:pt x="570" y="27"/>
                    <a:pt x="570" y="27"/>
                  </a:cubicBezTo>
                  <a:cubicBezTo>
                    <a:pt x="558" y="34"/>
                    <a:pt x="558" y="34"/>
                    <a:pt x="558" y="34"/>
                  </a:cubicBezTo>
                  <a:cubicBezTo>
                    <a:pt x="548" y="19"/>
                    <a:pt x="548" y="19"/>
                    <a:pt x="548" y="19"/>
                  </a:cubicBezTo>
                  <a:cubicBezTo>
                    <a:pt x="533" y="18"/>
                    <a:pt x="533" y="18"/>
                    <a:pt x="533" y="18"/>
                  </a:cubicBezTo>
                  <a:cubicBezTo>
                    <a:pt x="511" y="2"/>
                    <a:pt x="511" y="2"/>
                    <a:pt x="511" y="2"/>
                  </a:cubicBezTo>
                  <a:cubicBezTo>
                    <a:pt x="507" y="20"/>
                    <a:pt x="507" y="20"/>
                    <a:pt x="507" y="20"/>
                  </a:cubicBezTo>
                  <a:cubicBezTo>
                    <a:pt x="496" y="1"/>
                    <a:pt x="496" y="1"/>
                    <a:pt x="496" y="1"/>
                  </a:cubicBezTo>
                  <a:cubicBezTo>
                    <a:pt x="485" y="0"/>
                    <a:pt x="485" y="0"/>
                    <a:pt x="485" y="0"/>
                  </a:cubicBezTo>
                  <a:cubicBezTo>
                    <a:pt x="465" y="30"/>
                    <a:pt x="465" y="30"/>
                    <a:pt x="465" y="30"/>
                  </a:cubicBezTo>
                  <a:cubicBezTo>
                    <a:pt x="447" y="25"/>
                    <a:pt x="447" y="25"/>
                    <a:pt x="447" y="25"/>
                  </a:cubicBezTo>
                  <a:cubicBezTo>
                    <a:pt x="434" y="48"/>
                    <a:pt x="434" y="48"/>
                    <a:pt x="434" y="48"/>
                  </a:cubicBezTo>
                  <a:cubicBezTo>
                    <a:pt x="424" y="36"/>
                    <a:pt x="424" y="36"/>
                    <a:pt x="424" y="36"/>
                  </a:cubicBezTo>
                  <a:cubicBezTo>
                    <a:pt x="412" y="47"/>
                    <a:pt x="412" y="47"/>
                    <a:pt x="412" y="47"/>
                  </a:cubicBezTo>
                  <a:cubicBezTo>
                    <a:pt x="407" y="62"/>
                    <a:pt x="407" y="62"/>
                    <a:pt x="407" y="62"/>
                  </a:cubicBezTo>
                  <a:cubicBezTo>
                    <a:pt x="400" y="61"/>
                    <a:pt x="400" y="61"/>
                    <a:pt x="400" y="61"/>
                  </a:cubicBezTo>
                  <a:cubicBezTo>
                    <a:pt x="399" y="80"/>
                    <a:pt x="399" y="80"/>
                    <a:pt x="399" y="80"/>
                  </a:cubicBezTo>
                  <a:cubicBezTo>
                    <a:pt x="415" y="154"/>
                    <a:pt x="415" y="154"/>
                    <a:pt x="415" y="154"/>
                  </a:cubicBezTo>
                  <a:cubicBezTo>
                    <a:pt x="415" y="154"/>
                    <a:pt x="424" y="192"/>
                    <a:pt x="423" y="212"/>
                  </a:cubicBezTo>
                  <a:cubicBezTo>
                    <a:pt x="419" y="227"/>
                    <a:pt x="396" y="237"/>
                    <a:pt x="388" y="240"/>
                  </a:cubicBezTo>
                  <a:cubicBezTo>
                    <a:pt x="380" y="244"/>
                    <a:pt x="372" y="266"/>
                    <a:pt x="342" y="277"/>
                  </a:cubicBezTo>
                  <a:cubicBezTo>
                    <a:pt x="315" y="291"/>
                    <a:pt x="312" y="260"/>
                    <a:pt x="312" y="260"/>
                  </a:cubicBezTo>
                  <a:cubicBezTo>
                    <a:pt x="282" y="258"/>
                    <a:pt x="282" y="258"/>
                    <a:pt x="282" y="258"/>
                  </a:cubicBezTo>
                  <a:cubicBezTo>
                    <a:pt x="275" y="258"/>
                    <a:pt x="276" y="235"/>
                    <a:pt x="276" y="227"/>
                  </a:cubicBezTo>
                  <a:cubicBezTo>
                    <a:pt x="273" y="224"/>
                    <a:pt x="266" y="212"/>
                    <a:pt x="266" y="212"/>
                  </a:cubicBezTo>
                  <a:cubicBezTo>
                    <a:pt x="266" y="200"/>
                    <a:pt x="266" y="200"/>
                    <a:pt x="266" y="200"/>
                  </a:cubicBezTo>
                  <a:cubicBezTo>
                    <a:pt x="241" y="188"/>
                    <a:pt x="241" y="188"/>
                    <a:pt x="241" y="188"/>
                  </a:cubicBezTo>
                  <a:cubicBezTo>
                    <a:pt x="241" y="188"/>
                    <a:pt x="238" y="172"/>
                    <a:pt x="227" y="168"/>
                  </a:cubicBezTo>
                  <a:cubicBezTo>
                    <a:pt x="216" y="163"/>
                    <a:pt x="194" y="151"/>
                    <a:pt x="194" y="151"/>
                  </a:cubicBezTo>
                  <a:cubicBezTo>
                    <a:pt x="184" y="116"/>
                    <a:pt x="184" y="116"/>
                    <a:pt x="184" y="116"/>
                  </a:cubicBezTo>
                  <a:cubicBezTo>
                    <a:pt x="77" y="176"/>
                    <a:pt x="77" y="176"/>
                    <a:pt x="77" y="176"/>
                  </a:cubicBezTo>
                  <a:cubicBezTo>
                    <a:pt x="47" y="247"/>
                    <a:pt x="47" y="247"/>
                    <a:pt x="47" y="247"/>
                  </a:cubicBezTo>
                  <a:cubicBezTo>
                    <a:pt x="49" y="293"/>
                    <a:pt x="49" y="293"/>
                    <a:pt x="49" y="293"/>
                  </a:cubicBezTo>
                  <a:cubicBezTo>
                    <a:pt x="5" y="352"/>
                    <a:pt x="5" y="352"/>
                    <a:pt x="5" y="352"/>
                  </a:cubicBezTo>
                  <a:cubicBezTo>
                    <a:pt x="11" y="395"/>
                    <a:pt x="11" y="395"/>
                    <a:pt x="11" y="395"/>
                  </a:cubicBezTo>
                  <a:cubicBezTo>
                    <a:pt x="5" y="433"/>
                    <a:pt x="5" y="433"/>
                    <a:pt x="5" y="433"/>
                  </a:cubicBezTo>
                  <a:cubicBezTo>
                    <a:pt x="9" y="433"/>
                    <a:pt x="9" y="433"/>
                    <a:pt x="9" y="433"/>
                  </a:cubicBezTo>
                  <a:cubicBezTo>
                    <a:pt x="10" y="418"/>
                    <a:pt x="10" y="418"/>
                    <a:pt x="10" y="418"/>
                  </a:cubicBezTo>
                  <a:cubicBezTo>
                    <a:pt x="17" y="418"/>
                    <a:pt x="17" y="418"/>
                    <a:pt x="17" y="418"/>
                  </a:cubicBezTo>
                  <a:cubicBezTo>
                    <a:pt x="16" y="448"/>
                    <a:pt x="16" y="448"/>
                    <a:pt x="16" y="448"/>
                  </a:cubicBezTo>
                  <a:cubicBezTo>
                    <a:pt x="12" y="452"/>
                    <a:pt x="12" y="452"/>
                    <a:pt x="12" y="452"/>
                  </a:cubicBezTo>
                  <a:cubicBezTo>
                    <a:pt x="5" y="440"/>
                    <a:pt x="5" y="440"/>
                    <a:pt x="5" y="440"/>
                  </a:cubicBezTo>
                  <a:cubicBezTo>
                    <a:pt x="0" y="459"/>
                    <a:pt x="0" y="459"/>
                    <a:pt x="0" y="459"/>
                  </a:cubicBezTo>
                  <a:cubicBezTo>
                    <a:pt x="6" y="498"/>
                    <a:pt x="6" y="498"/>
                    <a:pt x="6" y="498"/>
                  </a:cubicBezTo>
                  <a:cubicBezTo>
                    <a:pt x="16" y="517"/>
                    <a:pt x="16" y="517"/>
                    <a:pt x="16" y="517"/>
                  </a:cubicBezTo>
                  <a:cubicBezTo>
                    <a:pt x="28" y="506"/>
                    <a:pt x="28" y="506"/>
                    <a:pt x="28" y="506"/>
                  </a:cubicBezTo>
                  <a:lnTo>
                    <a:pt x="31" y="514"/>
                  </a:lnTo>
                  <a:close/>
                </a:path>
              </a:pathLst>
            </a:custGeom>
            <a:solidFill>
              <a:schemeClr val="accent1"/>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7" name="Freeform 464">
              <a:extLst>
                <a:ext uri="{FF2B5EF4-FFF2-40B4-BE49-F238E27FC236}">
                  <a16:creationId xmlns:a16="http://schemas.microsoft.com/office/drawing/2014/main" id="{BE22B87F-CCD8-47E4-A7AB-5FBA1A9A8A0A}"/>
                </a:ext>
              </a:extLst>
            </p:cNvPr>
            <p:cNvSpPr>
              <a:spLocks/>
            </p:cNvSpPr>
            <p:nvPr/>
          </p:nvSpPr>
          <p:spPr bwMode="gray">
            <a:xfrm>
              <a:off x="6736917" y="3301752"/>
              <a:ext cx="6379"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cubicBezTo>
                    <a:pt x="2" y="0"/>
                    <a:pt x="6" y="0"/>
                    <a:pt x="10" y="0"/>
                  </a:cubicBezTo>
                  <a:cubicBezTo>
                    <a:pt x="6" y="0"/>
                    <a:pt x="3"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8" name="Freeform 465">
              <a:extLst>
                <a:ext uri="{FF2B5EF4-FFF2-40B4-BE49-F238E27FC236}">
                  <a16:creationId xmlns:a16="http://schemas.microsoft.com/office/drawing/2014/main" id="{69788681-2A51-4096-8B42-399347C3653F}"/>
                </a:ext>
              </a:extLst>
            </p:cNvPr>
            <p:cNvSpPr>
              <a:spLocks/>
            </p:cNvSpPr>
            <p:nvPr/>
          </p:nvSpPr>
          <p:spPr bwMode="gray">
            <a:xfrm>
              <a:off x="6818252" y="346601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9" name="Freeform 466">
              <a:extLst>
                <a:ext uri="{FF2B5EF4-FFF2-40B4-BE49-F238E27FC236}">
                  <a16:creationId xmlns:a16="http://schemas.microsoft.com/office/drawing/2014/main" id="{83394E83-FED8-44D0-B2B3-6838B08F3FAC}"/>
                </a:ext>
              </a:extLst>
            </p:cNvPr>
            <p:cNvSpPr>
              <a:spLocks/>
            </p:cNvSpPr>
            <p:nvPr/>
          </p:nvSpPr>
          <p:spPr bwMode="gray">
            <a:xfrm>
              <a:off x="6880450" y="4387817"/>
              <a:ext cx="325341" cy="362022"/>
            </a:xfrm>
            <a:custGeom>
              <a:avLst/>
              <a:gdLst>
                <a:gd name="T0" fmla="*/ 93 w 616"/>
                <a:gd name="T1" fmla="*/ 145 h 685"/>
                <a:gd name="T2" fmla="*/ 157 w 616"/>
                <a:gd name="T3" fmla="*/ 228 h 685"/>
                <a:gd name="T4" fmla="*/ 227 w 616"/>
                <a:gd name="T5" fmla="*/ 319 h 685"/>
                <a:gd name="T6" fmla="*/ 279 w 616"/>
                <a:gd name="T7" fmla="*/ 345 h 685"/>
                <a:gd name="T8" fmla="*/ 288 w 616"/>
                <a:gd name="T9" fmla="*/ 387 h 685"/>
                <a:gd name="T10" fmla="*/ 323 w 616"/>
                <a:gd name="T11" fmla="*/ 427 h 685"/>
                <a:gd name="T12" fmla="*/ 323 w 616"/>
                <a:gd name="T13" fmla="*/ 507 h 685"/>
                <a:gd name="T14" fmla="*/ 308 w 616"/>
                <a:gd name="T15" fmla="*/ 518 h 685"/>
                <a:gd name="T16" fmla="*/ 320 w 616"/>
                <a:gd name="T17" fmla="*/ 580 h 685"/>
                <a:gd name="T18" fmla="*/ 339 w 616"/>
                <a:gd name="T19" fmla="*/ 650 h 685"/>
                <a:gd name="T20" fmla="*/ 327 w 616"/>
                <a:gd name="T21" fmla="*/ 672 h 685"/>
                <a:gd name="T22" fmla="*/ 353 w 616"/>
                <a:gd name="T23" fmla="*/ 685 h 685"/>
                <a:gd name="T24" fmla="*/ 364 w 616"/>
                <a:gd name="T25" fmla="*/ 674 h 685"/>
                <a:gd name="T26" fmla="*/ 406 w 616"/>
                <a:gd name="T27" fmla="*/ 668 h 685"/>
                <a:gd name="T28" fmla="*/ 389 w 616"/>
                <a:gd name="T29" fmla="*/ 625 h 685"/>
                <a:gd name="T30" fmla="*/ 432 w 616"/>
                <a:gd name="T31" fmla="*/ 585 h 685"/>
                <a:gd name="T32" fmla="*/ 422 w 616"/>
                <a:gd name="T33" fmla="*/ 566 h 685"/>
                <a:gd name="T34" fmla="*/ 453 w 616"/>
                <a:gd name="T35" fmla="*/ 544 h 685"/>
                <a:gd name="T36" fmla="*/ 455 w 616"/>
                <a:gd name="T37" fmla="*/ 495 h 685"/>
                <a:gd name="T38" fmla="*/ 432 w 616"/>
                <a:gd name="T39" fmla="*/ 428 h 685"/>
                <a:gd name="T40" fmla="*/ 480 w 616"/>
                <a:gd name="T41" fmla="*/ 450 h 685"/>
                <a:gd name="T42" fmla="*/ 503 w 616"/>
                <a:gd name="T43" fmla="*/ 420 h 685"/>
                <a:gd name="T44" fmla="*/ 544 w 616"/>
                <a:gd name="T45" fmla="*/ 441 h 685"/>
                <a:gd name="T46" fmla="*/ 560 w 616"/>
                <a:gd name="T47" fmla="*/ 415 h 685"/>
                <a:gd name="T48" fmla="*/ 574 w 616"/>
                <a:gd name="T49" fmla="*/ 435 h 685"/>
                <a:gd name="T50" fmla="*/ 616 w 616"/>
                <a:gd name="T51" fmla="*/ 418 h 685"/>
                <a:gd name="T52" fmla="*/ 575 w 616"/>
                <a:gd name="T53" fmla="*/ 401 h 685"/>
                <a:gd name="T54" fmla="*/ 564 w 616"/>
                <a:gd name="T55" fmla="*/ 320 h 685"/>
                <a:gd name="T56" fmla="*/ 516 w 616"/>
                <a:gd name="T57" fmla="*/ 306 h 685"/>
                <a:gd name="T58" fmla="*/ 500 w 616"/>
                <a:gd name="T59" fmla="*/ 244 h 685"/>
                <a:gd name="T60" fmla="*/ 487 w 616"/>
                <a:gd name="T61" fmla="*/ 213 h 685"/>
                <a:gd name="T62" fmla="*/ 475 w 616"/>
                <a:gd name="T63" fmla="*/ 232 h 685"/>
                <a:gd name="T64" fmla="*/ 446 w 616"/>
                <a:gd name="T65" fmla="*/ 207 h 685"/>
                <a:gd name="T66" fmla="*/ 427 w 616"/>
                <a:gd name="T67" fmla="*/ 206 h 685"/>
                <a:gd name="T68" fmla="*/ 413 w 616"/>
                <a:gd name="T69" fmla="*/ 183 h 685"/>
                <a:gd name="T70" fmla="*/ 423 w 616"/>
                <a:gd name="T71" fmla="*/ 137 h 685"/>
                <a:gd name="T72" fmla="*/ 396 w 616"/>
                <a:gd name="T73" fmla="*/ 79 h 685"/>
                <a:gd name="T74" fmla="*/ 384 w 616"/>
                <a:gd name="T75" fmla="*/ 93 h 685"/>
                <a:gd name="T76" fmla="*/ 357 w 616"/>
                <a:gd name="T77" fmla="*/ 96 h 685"/>
                <a:gd name="T78" fmla="*/ 340 w 616"/>
                <a:gd name="T79" fmla="*/ 65 h 685"/>
                <a:gd name="T80" fmla="*/ 292 w 616"/>
                <a:gd name="T81" fmla="*/ 58 h 685"/>
                <a:gd name="T82" fmla="*/ 291 w 616"/>
                <a:gd name="T83" fmla="*/ 81 h 685"/>
                <a:gd name="T84" fmla="*/ 273 w 616"/>
                <a:gd name="T85" fmla="*/ 65 h 685"/>
                <a:gd name="T86" fmla="*/ 258 w 616"/>
                <a:gd name="T87" fmla="*/ 68 h 685"/>
                <a:gd name="T88" fmla="*/ 262 w 616"/>
                <a:gd name="T89" fmla="*/ 46 h 685"/>
                <a:gd name="T90" fmla="*/ 221 w 616"/>
                <a:gd name="T91" fmla="*/ 59 h 685"/>
                <a:gd name="T92" fmla="*/ 214 w 616"/>
                <a:gd name="T93" fmla="*/ 39 h 685"/>
                <a:gd name="T94" fmla="*/ 192 w 616"/>
                <a:gd name="T95" fmla="*/ 38 h 685"/>
                <a:gd name="T96" fmla="*/ 148 w 616"/>
                <a:gd name="T97" fmla="*/ 13 h 685"/>
                <a:gd name="T98" fmla="*/ 125 w 616"/>
                <a:gd name="T99" fmla="*/ 31 h 685"/>
                <a:gd name="T100" fmla="*/ 99 w 616"/>
                <a:gd name="T101" fmla="*/ 26 h 685"/>
                <a:gd name="T102" fmla="*/ 83 w 616"/>
                <a:gd name="T103" fmla="*/ 45 h 685"/>
                <a:gd name="T104" fmla="*/ 61 w 616"/>
                <a:gd name="T105" fmla="*/ 32 h 685"/>
                <a:gd name="T106" fmla="*/ 56 w 616"/>
                <a:gd name="T107" fmla="*/ 55 h 685"/>
                <a:gd name="T108" fmla="*/ 19 w 616"/>
                <a:gd name="T109" fmla="*/ 45 h 685"/>
                <a:gd name="T110" fmla="*/ 22 w 616"/>
                <a:gd name="T111" fmla="*/ 72 h 685"/>
                <a:gd name="T112" fmla="*/ 10 w 616"/>
                <a:gd name="T113" fmla="*/ 72 h 685"/>
                <a:gd name="T114" fmla="*/ 10 w 616"/>
                <a:gd name="T115" fmla="*/ 83 h 685"/>
                <a:gd name="T116" fmla="*/ 21 w 616"/>
                <a:gd name="T117" fmla="*/ 84 h 685"/>
                <a:gd name="T118" fmla="*/ 93 w 616"/>
                <a:gd name="T119" fmla="*/ 14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6" h="685">
                  <a:moveTo>
                    <a:pt x="93" y="145"/>
                  </a:moveTo>
                  <a:cubicBezTo>
                    <a:pt x="117" y="199"/>
                    <a:pt x="135" y="212"/>
                    <a:pt x="157" y="228"/>
                  </a:cubicBezTo>
                  <a:cubicBezTo>
                    <a:pt x="174" y="248"/>
                    <a:pt x="227" y="319"/>
                    <a:pt x="227" y="319"/>
                  </a:cubicBezTo>
                  <a:cubicBezTo>
                    <a:pt x="227" y="319"/>
                    <a:pt x="276" y="329"/>
                    <a:pt x="279" y="345"/>
                  </a:cubicBezTo>
                  <a:cubicBezTo>
                    <a:pt x="285" y="360"/>
                    <a:pt x="288" y="387"/>
                    <a:pt x="288" y="387"/>
                  </a:cubicBezTo>
                  <a:cubicBezTo>
                    <a:pt x="288" y="387"/>
                    <a:pt x="317" y="396"/>
                    <a:pt x="323" y="427"/>
                  </a:cubicBezTo>
                  <a:cubicBezTo>
                    <a:pt x="326" y="458"/>
                    <a:pt x="323" y="507"/>
                    <a:pt x="323" y="507"/>
                  </a:cubicBezTo>
                  <a:cubicBezTo>
                    <a:pt x="308" y="518"/>
                    <a:pt x="308" y="518"/>
                    <a:pt x="308" y="518"/>
                  </a:cubicBezTo>
                  <a:cubicBezTo>
                    <a:pt x="320" y="580"/>
                    <a:pt x="320" y="580"/>
                    <a:pt x="320" y="580"/>
                  </a:cubicBezTo>
                  <a:cubicBezTo>
                    <a:pt x="339" y="650"/>
                    <a:pt x="339" y="650"/>
                    <a:pt x="339" y="650"/>
                  </a:cubicBezTo>
                  <a:cubicBezTo>
                    <a:pt x="327" y="672"/>
                    <a:pt x="327" y="672"/>
                    <a:pt x="327" y="672"/>
                  </a:cubicBezTo>
                  <a:cubicBezTo>
                    <a:pt x="353" y="685"/>
                    <a:pt x="353" y="685"/>
                    <a:pt x="353" y="685"/>
                  </a:cubicBezTo>
                  <a:cubicBezTo>
                    <a:pt x="364" y="674"/>
                    <a:pt x="364" y="674"/>
                    <a:pt x="364" y="674"/>
                  </a:cubicBezTo>
                  <a:cubicBezTo>
                    <a:pt x="364" y="674"/>
                    <a:pt x="394" y="683"/>
                    <a:pt x="406" y="668"/>
                  </a:cubicBezTo>
                  <a:cubicBezTo>
                    <a:pt x="418" y="657"/>
                    <a:pt x="389" y="625"/>
                    <a:pt x="389" y="625"/>
                  </a:cubicBezTo>
                  <a:cubicBezTo>
                    <a:pt x="432" y="585"/>
                    <a:pt x="432" y="585"/>
                    <a:pt x="432" y="585"/>
                  </a:cubicBezTo>
                  <a:cubicBezTo>
                    <a:pt x="422" y="566"/>
                    <a:pt x="422" y="566"/>
                    <a:pt x="422" y="566"/>
                  </a:cubicBezTo>
                  <a:cubicBezTo>
                    <a:pt x="453" y="544"/>
                    <a:pt x="453" y="544"/>
                    <a:pt x="453" y="544"/>
                  </a:cubicBezTo>
                  <a:cubicBezTo>
                    <a:pt x="455" y="495"/>
                    <a:pt x="455" y="495"/>
                    <a:pt x="455" y="495"/>
                  </a:cubicBezTo>
                  <a:cubicBezTo>
                    <a:pt x="455" y="495"/>
                    <a:pt x="412" y="447"/>
                    <a:pt x="432" y="428"/>
                  </a:cubicBezTo>
                  <a:cubicBezTo>
                    <a:pt x="490" y="385"/>
                    <a:pt x="468" y="449"/>
                    <a:pt x="480" y="450"/>
                  </a:cubicBezTo>
                  <a:cubicBezTo>
                    <a:pt x="491" y="450"/>
                    <a:pt x="503" y="420"/>
                    <a:pt x="503" y="420"/>
                  </a:cubicBezTo>
                  <a:cubicBezTo>
                    <a:pt x="503" y="420"/>
                    <a:pt x="528" y="445"/>
                    <a:pt x="544" y="441"/>
                  </a:cubicBezTo>
                  <a:cubicBezTo>
                    <a:pt x="559" y="438"/>
                    <a:pt x="552" y="415"/>
                    <a:pt x="560" y="415"/>
                  </a:cubicBezTo>
                  <a:cubicBezTo>
                    <a:pt x="567" y="416"/>
                    <a:pt x="574" y="435"/>
                    <a:pt x="574" y="435"/>
                  </a:cubicBezTo>
                  <a:cubicBezTo>
                    <a:pt x="616" y="418"/>
                    <a:pt x="616" y="418"/>
                    <a:pt x="616" y="418"/>
                  </a:cubicBezTo>
                  <a:cubicBezTo>
                    <a:pt x="616" y="418"/>
                    <a:pt x="590" y="405"/>
                    <a:pt x="575" y="401"/>
                  </a:cubicBezTo>
                  <a:cubicBezTo>
                    <a:pt x="561" y="396"/>
                    <a:pt x="578" y="340"/>
                    <a:pt x="564" y="320"/>
                  </a:cubicBezTo>
                  <a:cubicBezTo>
                    <a:pt x="554" y="297"/>
                    <a:pt x="538" y="311"/>
                    <a:pt x="516" y="306"/>
                  </a:cubicBezTo>
                  <a:cubicBezTo>
                    <a:pt x="490" y="301"/>
                    <a:pt x="500" y="244"/>
                    <a:pt x="500" y="244"/>
                  </a:cubicBezTo>
                  <a:cubicBezTo>
                    <a:pt x="487" y="213"/>
                    <a:pt x="487" y="213"/>
                    <a:pt x="487" y="213"/>
                  </a:cubicBezTo>
                  <a:cubicBezTo>
                    <a:pt x="475" y="232"/>
                    <a:pt x="475" y="232"/>
                    <a:pt x="475" y="232"/>
                  </a:cubicBezTo>
                  <a:cubicBezTo>
                    <a:pt x="475" y="232"/>
                    <a:pt x="449" y="211"/>
                    <a:pt x="446" y="207"/>
                  </a:cubicBezTo>
                  <a:cubicBezTo>
                    <a:pt x="442" y="203"/>
                    <a:pt x="427" y="206"/>
                    <a:pt x="427" y="206"/>
                  </a:cubicBezTo>
                  <a:cubicBezTo>
                    <a:pt x="413" y="183"/>
                    <a:pt x="413" y="183"/>
                    <a:pt x="413" y="183"/>
                  </a:cubicBezTo>
                  <a:cubicBezTo>
                    <a:pt x="413" y="183"/>
                    <a:pt x="422" y="160"/>
                    <a:pt x="423" y="137"/>
                  </a:cubicBezTo>
                  <a:cubicBezTo>
                    <a:pt x="424" y="118"/>
                    <a:pt x="396" y="79"/>
                    <a:pt x="396" y="79"/>
                  </a:cubicBezTo>
                  <a:cubicBezTo>
                    <a:pt x="384" y="93"/>
                    <a:pt x="384" y="93"/>
                    <a:pt x="384" y="93"/>
                  </a:cubicBezTo>
                  <a:cubicBezTo>
                    <a:pt x="357" y="96"/>
                    <a:pt x="357" y="96"/>
                    <a:pt x="357" y="96"/>
                  </a:cubicBezTo>
                  <a:cubicBezTo>
                    <a:pt x="340" y="65"/>
                    <a:pt x="340" y="65"/>
                    <a:pt x="340" y="65"/>
                  </a:cubicBezTo>
                  <a:cubicBezTo>
                    <a:pt x="340" y="65"/>
                    <a:pt x="303" y="59"/>
                    <a:pt x="292" y="58"/>
                  </a:cubicBezTo>
                  <a:cubicBezTo>
                    <a:pt x="280" y="58"/>
                    <a:pt x="291" y="81"/>
                    <a:pt x="291" y="81"/>
                  </a:cubicBezTo>
                  <a:cubicBezTo>
                    <a:pt x="273" y="65"/>
                    <a:pt x="273" y="65"/>
                    <a:pt x="273" y="65"/>
                  </a:cubicBezTo>
                  <a:cubicBezTo>
                    <a:pt x="258" y="68"/>
                    <a:pt x="258" y="68"/>
                    <a:pt x="258" y="68"/>
                  </a:cubicBezTo>
                  <a:cubicBezTo>
                    <a:pt x="262" y="46"/>
                    <a:pt x="262" y="46"/>
                    <a:pt x="262" y="46"/>
                  </a:cubicBezTo>
                  <a:cubicBezTo>
                    <a:pt x="221" y="59"/>
                    <a:pt x="221" y="59"/>
                    <a:pt x="221" y="59"/>
                  </a:cubicBezTo>
                  <a:cubicBezTo>
                    <a:pt x="214" y="39"/>
                    <a:pt x="214" y="39"/>
                    <a:pt x="214" y="39"/>
                  </a:cubicBezTo>
                  <a:cubicBezTo>
                    <a:pt x="192" y="38"/>
                    <a:pt x="192" y="38"/>
                    <a:pt x="192" y="38"/>
                  </a:cubicBezTo>
                  <a:cubicBezTo>
                    <a:pt x="192" y="38"/>
                    <a:pt x="174" y="22"/>
                    <a:pt x="148" y="13"/>
                  </a:cubicBezTo>
                  <a:cubicBezTo>
                    <a:pt x="118" y="0"/>
                    <a:pt x="125" y="31"/>
                    <a:pt x="125" y="31"/>
                  </a:cubicBezTo>
                  <a:cubicBezTo>
                    <a:pt x="99" y="26"/>
                    <a:pt x="99" y="26"/>
                    <a:pt x="99" y="26"/>
                  </a:cubicBezTo>
                  <a:cubicBezTo>
                    <a:pt x="83" y="45"/>
                    <a:pt x="83" y="45"/>
                    <a:pt x="83" y="45"/>
                  </a:cubicBezTo>
                  <a:cubicBezTo>
                    <a:pt x="61" y="32"/>
                    <a:pt x="61" y="32"/>
                    <a:pt x="61" y="32"/>
                  </a:cubicBezTo>
                  <a:cubicBezTo>
                    <a:pt x="61" y="32"/>
                    <a:pt x="64" y="55"/>
                    <a:pt x="56" y="55"/>
                  </a:cubicBezTo>
                  <a:cubicBezTo>
                    <a:pt x="45" y="54"/>
                    <a:pt x="42" y="39"/>
                    <a:pt x="19" y="45"/>
                  </a:cubicBezTo>
                  <a:cubicBezTo>
                    <a:pt x="0" y="48"/>
                    <a:pt x="22" y="72"/>
                    <a:pt x="22" y="72"/>
                  </a:cubicBezTo>
                  <a:cubicBezTo>
                    <a:pt x="10" y="72"/>
                    <a:pt x="10" y="72"/>
                    <a:pt x="10" y="72"/>
                  </a:cubicBezTo>
                  <a:cubicBezTo>
                    <a:pt x="10" y="83"/>
                    <a:pt x="10" y="83"/>
                    <a:pt x="10" y="83"/>
                  </a:cubicBezTo>
                  <a:cubicBezTo>
                    <a:pt x="13" y="83"/>
                    <a:pt x="17" y="83"/>
                    <a:pt x="21" y="84"/>
                  </a:cubicBezTo>
                  <a:cubicBezTo>
                    <a:pt x="21" y="84"/>
                    <a:pt x="73" y="94"/>
                    <a:pt x="93" y="14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0" name="Freeform 467">
              <a:extLst>
                <a:ext uri="{FF2B5EF4-FFF2-40B4-BE49-F238E27FC236}">
                  <a16:creationId xmlns:a16="http://schemas.microsoft.com/office/drawing/2014/main" id="{F5F9472E-4907-4EF9-9268-94022050168B}"/>
                </a:ext>
              </a:extLst>
            </p:cNvPr>
            <p:cNvSpPr>
              <a:spLocks/>
            </p:cNvSpPr>
            <p:nvPr/>
          </p:nvSpPr>
          <p:spPr bwMode="gray">
            <a:xfrm>
              <a:off x="6376491" y="4432472"/>
              <a:ext cx="827706" cy="593269"/>
            </a:xfrm>
            <a:custGeom>
              <a:avLst/>
              <a:gdLst>
                <a:gd name="T0" fmla="*/ 1428 w 1565"/>
                <a:gd name="T1" fmla="*/ 623 h 1122"/>
                <a:gd name="T2" fmla="*/ 1356 w 1565"/>
                <a:gd name="T3" fmla="*/ 639 h 1122"/>
                <a:gd name="T4" fmla="*/ 1280 w 1565"/>
                <a:gd name="T5" fmla="*/ 589 h 1122"/>
                <a:gd name="T6" fmla="*/ 1261 w 1565"/>
                <a:gd name="T7" fmla="*/ 435 h 1122"/>
                <a:gd name="T8" fmla="*/ 1241 w 1565"/>
                <a:gd name="T9" fmla="*/ 304 h 1122"/>
                <a:gd name="T10" fmla="*/ 1110 w 1565"/>
                <a:gd name="T11" fmla="*/ 145 h 1122"/>
                <a:gd name="T12" fmla="*/ 963 w 1565"/>
                <a:gd name="T13" fmla="*/ 0 h 1122"/>
                <a:gd name="T14" fmla="*/ 778 w 1565"/>
                <a:gd name="T15" fmla="*/ 118 h 1122"/>
                <a:gd name="T16" fmla="*/ 598 w 1565"/>
                <a:gd name="T17" fmla="*/ 132 h 1122"/>
                <a:gd name="T18" fmla="*/ 410 w 1565"/>
                <a:gd name="T19" fmla="*/ 138 h 1122"/>
                <a:gd name="T20" fmla="*/ 344 w 1565"/>
                <a:gd name="T21" fmla="*/ 204 h 1122"/>
                <a:gd name="T22" fmla="*/ 258 w 1565"/>
                <a:gd name="T23" fmla="*/ 273 h 1122"/>
                <a:gd name="T24" fmla="*/ 240 w 1565"/>
                <a:gd name="T25" fmla="*/ 344 h 1122"/>
                <a:gd name="T26" fmla="*/ 191 w 1565"/>
                <a:gd name="T27" fmla="*/ 442 h 1122"/>
                <a:gd name="T28" fmla="*/ 162 w 1565"/>
                <a:gd name="T29" fmla="*/ 486 h 1122"/>
                <a:gd name="T30" fmla="*/ 147 w 1565"/>
                <a:gd name="T31" fmla="*/ 573 h 1122"/>
                <a:gd name="T32" fmla="*/ 41 w 1565"/>
                <a:gd name="T33" fmla="*/ 599 h 1122"/>
                <a:gd name="T34" fmla="*/ 20 w 1565"/>
                <a:gd name="T35" fmla="*/ 648 h 1122"/>
                <a:gd name="T36" fmla="*/ 57 w 1565"/>
                <a:gd name="T37" fmla="*/ 657 h 1122"/>
                <a:gd name="T38" fmla="*/ 91 w 1565"/>
                <a:gd name="T39" fmla="*/ 727 h 1122"/>
                <a:gd name="T40" fmla="*/ 148 w 1565"/>
                <a:gd name="T41" fmla="*/ 795 h 1122"/>
                <a:gd name="T42" fmla="*/ 230 w 1565"/>
                <a:gd name="T43" fmla="*/ 814 h 1122"/>
                <a:gd name="T44" fmla="*/ 234 w 1565"/>
                <a:gd name="T45" fmla="*/ 891 h 1122"/>
                <a:gd name="T46" fmla="*/ 276 w 1565"/>
                <a:gd name="T47" fmla="*/ 939 h 1122"/>
                <a:gd name="T48" fmla="*/ 390 w 1565"/>
                <a:gd name="T49" fmla="*/ 910 h 1122"/>
                <a:gd name="T50" fmla="*/ 422 w 1565"/>
                <a:gd name="T51" fmla="*/ 942 h 1122"/>
                <a:gd name="T52" fmla="*/ 412 w 1565"/>
                <a:gd name="T53" fmla="*/ 1007 h 1122"/>
                <a:gd name="T54" fmla="*/ 434 w 1565"/>
                <a:gd name="T55" fmla="*/ 1023 h 1122"/>
                <a:gd name="T56" fmla="*/ 472 w 1565"/>
                <a:gd name="T57" fmla="*/ 1086 h 1122"/>
                <a:gd name="T58" fmla="*/ 606 w 1565"/>
                <a:gd name="T59" fmla="*/ 1100 h 1122"/>
                <a:gd name="T60" fmla="*/ 752 w 1565"/>
                <a:gd name="T61" fmla="*/ 1092 h 1122"/>
                <a:gd name="T62" fmla="*/ 853 w 1565"/>
                <a:gd name="T63" fmla="*/ 1100 h 1122"/>
                <a:gd name="T64" fmla="*/ 997 w 1565"/>
                <a:gd name="T65" fmla="*/ 1042 h 1122"/>
                <a:gd name="T66" fmla="*/ 1229 w 1565"/>
                <a:gd name="T67" fmla="*/ 965 h 1122"/>
                <a:gd name="T68" fmla="*/ 1320 w 1565"/>
                <a:gd name="T69" fmla="*/ 950 h 1122"/>
                <a:gd name="T70" fmla="*/ 1430 w 1565"/>
                <a:gd name="T71" fmla="*/ 994 h 1122"/>
                <a:gd name="T72" fmla="*/ 1462 w 1565"/>
                <a:gd name="T73" fmla="*/ 785 h 1122"/>
                <a:gd name="T74" fmla="*/ 1422 w 1565"/>
                <a:gd name="T75" fmla="*/ 756 h 1122"/>
                <a:gd name="T76" fmla="*/ 1474 w 1565"/>
                <a:gd name="T77" fmla="*/ 694 h 1122"/>
                <a:gd name="T78" fmla="*/ 1484 w 1565"/>
                <a:gd name="T79" fmla="*/ 717 h 1122"/>
                <a:gd name="T80" fmla="*/ 1478 w 1565"/>
                <a:gd name="T81" fmla="*/ 759 h 1122"/>
                <a:gd name="T82" fmla="*/ 1556 w 1565"/>
                <a:gd name="T83" fmla="*/ 62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5" h="1122">
                  <a:moveTo>
                    <a:pt x="1556" y="621"/>
                  </a:moveTo>
                  <a:cubicBezTo>
                    <a:pt x="1556" y="621"/>
                    <a:pt x="1542" y="586"/>
                    <a:pt x="1505" y="577"/>
                  </a:cubicBezTo>
                  <a:cubicBezTo>
                    <a:pt x="1472" y="571"/>
                    <a:pt x="1428" y="623"/>
                    <a:pt x="1428" y="623"/>
                  </a:cubicBezTo>
                  <a:cubicBezTo>
                    <a:pt x="1410" y="622"/>
                    <a:pt x="1410" y="622"/>
                    <a:pt x="1410" y="622"/>
                  </a:cubicBezTo>
                  <a:cubicBezTo>
                    <a:pt x="1408" y="649"/>
                    <a:pt x="1408" y="649"/>
                    <a:pt x="1408" y="649"/>
                  </a:cubicBezTo>
                  <a:cubicBezTo>
                    <a:pt x="1408" y="649"/>
                    <a:pt x="1397" y="652"/>
                    <a:pt x="1356" y="639"/>
                  </a:cubicBezTo>
                  <a:cubicBezTo>
                    <a:pt x="1319" y="629"/>
                    <a:pt x="1324" y="610"/>
                    <a:pt x="1324" y="610"/>
                  </a:cubicBezTo>
                  <a:cubicBezTo>
                    <a:pt x="1306" y="602"/>
                    <a:pt x="1306" y="602"/>
                    <a:pt x="1306" y="602"/>
                  </a:cubicBezTo>
                  <a:cubicBezTo>
                    <a:pt x="1280" y="589"/>
                    <a:pt x="1280" y="589"/>
                    <a:pt x="1280" y="589"/>
                  </a:cubicBezTo>
                  <a:cubicBezTo>
                    <a:pt x="1292" y="567"/>
                    <a:pt x="1292" y="567"/>
                    <a:pt x="1292" y="567"/>
                  </a:cubicBezTo>
                  <a:cubicBezTo>
                    <a:pt x="1273" y="497"/>
                    <a:pt x="1273" y="497"/>
                    <a:pt x="1273" y="497"/>
                  </a:cubicBezTo>
                  <a:cubicBezTo>
                    <a:pt x="1261" y="435"/>
                    <a:pt x="1261" y="435"/>
                    <a:pt x="1261" y="435"/>
                  </a:cubicBezTo>
                  <a:cubicBezTo>
                    <a:pt x="1276" y="424"/>
                    <a:pt x="1276" y="424"/>
                    <a:pt x="1276" y="424"/>
                  </a:cubicBezTo>
                  <a:cubicBezTo>
                    <a:pt x="1276" y="424"/>
                    <a:pt x="1279" y="375"/>
                    <a:pt x="1276" y="344"/>
                  </a:cubicBezTo>
                  <a:cubicBezTo>
                    <a:pt x="1270" y="313"/>
                    <a:pt x="1241" y="304"/>
                    <a:pt x="1241" y="304"/>
                  </a:cubicBezTo>
                  <a:cubicBezTo>
                    <a:pt x="1241" y="304"/>
                    <a:pt x="1238" y="277"/>
                    <a:pt x="1232" y="262"/>
                  </a:cubicBezTo>
                  <a:cubicBezTo>
                    <a:pt x="1229" y="246"/>
                    <a:pt x="1180" y="236"/>
                    <a:pt x="1180" y="236"/>
                  </a:cubicBezTo>
                  <a:cubicBezTo>
                    <a:pt x="1180" y="236"/>
                    <a:pt x="1127" y="165"/>
                    <a:pt x="1110" y="145"/>
                  </a:cubicBezTo>
                  <a:cubicBezTo>
                    <a:pt x="1088" y="129"/>
                    <a:pt x="1070" y="116"/>
                    <a:pt x="1046" y="62"/>
                  </a:cubicBezTo>
                  <a:cubicBezTo>
                    <a:pt x="1026" y="11"/>
                    <a:pt x="974" y="1"/>
                    <a:pt x="974" y="1"/>
                  </a:cubicBezTo>
                  <a:cubicBezTo>
                    <a:pt x="963" y="0"/>
                    <a:pt x="963" y="0"/>
                    <a:pt x="963" y="0"/>
                  </a:cubicBezTo>
                  <a:cubicBezTo>
                    <a:pt x="951" y="0"/>
                    <a:pt x="941" y="4"/>
                    <a:pt x="933" y="9"/>
                  </a:cubicBezTo>
                  <a:cubicBezTo>
                    <a:pt x="902" y="30"/>
                    <a:pt x="892" y="77"/>
                    <a:pt x="892" y="77"/>
                  </a:cubicBezTo>
                  <a:cubicBezTo>
                    <a:pt x="892" y="77"/>
                    <a:pt x="831" y="105"/>
                    <a:pt x="778" y="118"/>
                  </a:cubicBezTo>
                  <a:cubicBezTo>
                    <a:pt x="721" y="130"/>
                    <a:pt x="761" y="155"/>
                    <a:pt x="727" y="165"/>
                  </a:cubicBezTo>
                  <a:cubicBezTo>
                    <a:pt x="693" y="171"/>
                    <a:pt x="662" y="124"/>
                    <a:pt x="647" y="119"/>
                  </a:cubicBezTo>
                  <a:cubicBezTo>
                    <a:pt x="629" y="111"/>
                    <a:pt x="598" y="132"/>
                    <a:pt x="598" y="132"/>
                  </a:cubicBezTo>
                  <a:cubicBezTo>
                    <a:pt x="598" y="132"/>
                    <a:pt x="515" y="132"/>
                    <a:pt x="474" y="134"/>
                  </a:cubicBezTo>
                  <a:cubicBezTo>
                    <a:pt x="429" y="135"/>
                    <a:pt x="449" y="102"/>
                    <a:pt x="427" y="101"/>
                  </a:cubicBezTo>
                  <a:cubicBezTo>
                    <a:pt x="408" y="100"/>
                    <a:pt x="410" y="138"/>
                    <a:pt x="410" y="138"/>
                  </a:cubicBezTo>
                  <a:cubicBezTo>
                    <a:pt x="395" y="134"/>
                    <a:pt x="395" y="134"/>
                    <a:pt x="395" y="134"/>
                  </a:cubicBezTo>
                  <a:cubicBezTo>
                    <a:pt x="387" y="153"/>
                    <a:pt x="387" y="153"/>
                    <a:pt x="387" y="153"/>
                  </a:cubicBezTo>
                  <a:cubicBezTo>
                    <a:pt x="344" y="204"/>
                    <a:pt x="344" y="204"/>
                    <a:pt x="344" y="204"/>
                  </a:cubicBezTo>
                  <a:cubicBezTo>
                    <a:pt x="314" y="203"/>
                    <a:pt x="314" y="203"/>
                    <a:pt x="314" y="203"/>
                  </a:cubicBezTo>
                  <a:cubicBezTo>
                    <a:pt x="302" y="214"/>
                    <a:pt x="302" y="214"/>
                    <a:pt x="302" y="214"/>
                  </a:cubicBezTo>
                  <a:cubicBezTo>
                    <a:pt x="258" y="273"/>
                    <a:pt x="258" y="273"/>
                    <a:pt x="258" y="273"/>
                  </a:cubicBezTo>
                  <a:cubicBezTo>
                    <a:pt x="261" y="296"/>
                    <a:pt x="261" y="296"/>
                    <a:pt x="261" y="296"/>
                  </a:cubicBezTo>
                  <a:cubicBezTo>
                    <a:pt x="249" y="307"/>
                    <a:pt x="249" y="307"/>
                    <a:pt x="249" y="307"/>
                  </a:cubicBezTo>
                  <a:cubicBezTo>
                    <a:pt x="240" y="344"/>
                    <a:pt x="240" y="344"/>
                    <a:pt x="240" y="344"/>
                  </a:cubicBezTo>
                  <a:cubicBezTo>
                    <a:pt x="212" y="385"/>
                    <a:pt x="212" y="385"/>
                    <a:pt x="212" y="385"/>
                  </a:cubicBezTo>
                  <a:cubicBezTo>
                    <a:pt x="215" y="404"/>
                    <a:pt x="215" y="404"/>
                    <a:pt x="215" y="404"/>
                  </a:cubicBezTo>
                  <a:cubicBezTo>
                    <a:pt x="191" y="442"/>
                    <a:pt x="191" y="442"/>
                    <a:pt x="191" y="442"/>
                  </a:cubicBezTo>
                  <a:cubicBezTo>
                    <a:pt x="197" y="457"/>
                    <a:pt x="197" y="457"/>
                    <a:pt x="197" y="457"/>
                  </a:cubicBezTo>
                  <a:cubicBezTo>
                    <a:pt x="177" y="487"/>
                    <a:pt x="177" y="487"/>
                    <a:pt x="177" y="487"/>
                  </a:cubicBezTo>
                  <a:cubicBezTo>
                    <a:pt x="162" y="486"/>
                    <a:pt x="162" y="486"/>
                    <a:pt x="162" y="486"/>
                  </a:cubicBezTo>
                  <a:cubicBezTo>
                    <a:pt x="168" y="532"/>
                    <a:pt x="168" y="532"/>
                    <a:pt x="168" y="532"/>
                  </a:cubicBezTo>
                  <a:cubicBezTo>
                    <a:pt x="152" y="543"/>
                    <a:pt x="152" y="543"/>
                    <a:pt x="152" y="543"/>
                  </a:cubicBezTo>
                  <a:cubicBezTo>
                    <a:pt x="152" y="543"/>
                    <a:pt x="159" y="562"/>
                    <a:pt x="147" y="573"/>
                  </a:cubicBezTo>
                  <a:cubicBezTo>
                    <a:pt x="135" y="588"/>
                    <a:pt x="117" y="572"/>
                    <a:pt x="95" y="575"/>
                  </a:cubicBezTo>
                  <a:cubicBezTo>
                    <a:pt x="76" y="578"/>
                    <a:pt x="82" y="605"/>
                    <a:pt x="71" y="608"/>
                  </a:cubicBezTo>
                  <a:cubicBezTo>
                    <a:pt x="59" y="611"/>
                    <a:pt x="41" y="599"/>
                    <a:pt x="41" y="599"/>
                  </a:cubicBezTo>
                  <a:cubicBezTo>
                    <a:pt x="33" y="610"/>
                    <a:pt x="33" y="610"/>
                    <a:pt x="33" y="610"/>
                  </a:cubicBezTo>
                  <a:cubicBezTo>
                    <a:pt x="0" y="608"/>
                    <a:pt x="0" y="608"/>
                    <a:pt x="0" y="608"/>
                  </a:cubicBezTo>
                  <a:cubicBezTo>
                    <a:pt x="20" y="648"/>
                    <a:pt x="20" y="648"/>
                    <a:pt x="20" y="648"/>
                  </a:cubicBezTo>
                  <a:cubicBezTo>
                    <a:pt x="39" y="645"/>
                    <a:pt x="39" y="645"/>
                    <a:pt x="39" y="645"/>
                  </a:cubicBezTo>
                  <a:cubicBezTo>
                    <a:pt x="50" y="657"/>
                    <a:pt x="50" y="657"/>
                    <a:pt x="50" y="657"/>
                  </a:cubicBezTo>
                  <a:cubicBezTo>
                    <a:pt x="57" y="657"/>
                    <a:pt x="57" y="657"/>
                    <a:pt x="57" y="657"/>
                  </a:cubicBezTo>
                  <a:cubicBezTo>
                    <a:pt x="57" y="657"/>
                    <a:pt x="59" y="695"/>
                    <a:pt x="70" y="696"/>
                  </a:cubicBezTo>
                  <a:cubicBezTo>
                    <a:pt x="82" y="696"/>
                    <a:pt x="104" y="686"/>
                    <a:pt x="104" y="686"/>
                  </a:cubicBezTo>
                  <a:cubicBezTo>
                    <a:pt x="91" y="727"/>
                    <a:pt x="91" y="727"/>
                    <a:pt x="91" y="727"/>
                  </a:cubicBezTo>
                  <a:cubicBezTo>
                    <a:pt x="110" y="736"/>
                    <a:pt x="110" y="736"/>
                    <a:pt x="110" y="736"/>
                  </a:cubicBezTo>
                  <a:cubicBezTo>
                    <a:pt x="98" y="755"/>
                    <a:pt x="98" y="755"/>
                    <a:pt x="98" y="755"/>
                  </a:cubicBezTo>
                  <a:cubicBezTo>
                    <a:pt x="148" y="795"/>
                    <a:pt x="148" y="795"/>
                    <a:pt x="148" y="795"/>
                  </a:cubicBezTo>
                  <a:cubicBezTo>
                    <a:pt x="167" y="788"/>
                    <a:pt x="167" y="788"/>
                    <a:pt x="167" y="788"/>
                  </a:cubicBezTo>
                  <a:cubicBezTo>
                    <a:pt x="181" y="804"/>
                    <a:pt x="181" y="804"/>
                    <a:pt x="181" y="804"/>
                  </a:cubicBezTo>
                  <a:cubicBezTo>
                    <a:pt x="181" y="804"/>
                    <a:pt x="227" y="787"/>
                    <a:pt x="230" y="814"/>
                  </a:cubicBezTo>
                  <a:cubicBezTo>
                    <a:pt x="228" y="845"/>
                    <a:pt x="208" y="867"/>
                    <a:pt x="208" y="867"/>
                  </a:cubicBezTo>
                  <a:cubicBezTo>
                    <a:pt x="238" y="876"/>
                    <a:pt x="238" y="876"/>
                    <a:pt x="238" y="876"/>
                  </a:cubicBezTo>
                  <a:cubicBezTo>
                    <a:pt x="234" y="891"/>
                    <a:pt x="234" y="891"/>
                    <a:pt x="234" y="891"/>
                  </a:cubicBezTo>
                  <a:cubicBezTo>
                    <a:pt x="207" y="901"/>
                    <a:pt x="207" y="901"/>
                    <a:pt x="207" y="901"/>
                  </a:cubicBezTo>
                  <a:cubicBezTo>
                    <a:pt x="207" y="901"/>
                    <a:pt x="237" y="907"/>
                    <a:pt x="248" y="911"/>
                  </a:cubicBezTo>
                  <a:cubicBezTo>
                    <a:pt x="255" y="915"/>
                    <a:pt x="261" y="935"/>
                    <a:pt x="276" y="939"/>
                  </a:cubicBezTo>
                  <a:cubicBezTo>
                    <a:pt x="291" y="947"/>
                    <a:pt x="307" y="921"/>
                    <a:pt x="318" y="933"/>
                  </a:cubicBezTo>
                  <a:cubicBezTo>
                    <a:pt x="332" y="942"/>
                    <a:pt x="331" y="972"/>
                    <a:pt x="342" y="969"/>
                  </a:cubicBezTo>
                  <a:cubicBezTo>
                    <a:pt x="357" y="970"/>
                    <a:pt x="364" y="909"/>
                    <a:pt x="390" y="910"/>
                  </a:cubicBezTo>
                  <a:cubicBezTo>
                    <a:pt x="420" y="915"/>
                    <a:pt x="441" y="935"/>
                    <a:pt x="441" y="935"/>
                  </a:cubicBezTo>
                  <a:cubicBezTo>
                    <a:pt x="437" y="950"/>
                    <a:pt x="437" y="950"/>
                    <a:pt x="437" y="950"/>
                  </a:cubicBezTo>
                  <a:cubicBezTo>
                    <a:pt x="422" y="942"/>
                    <a:pt x="422" y="942"/>
                    <a:pt x="422" y="942"/>
                  </a:cubicBezTo>
                  <a:cubicBezTo>
                    <a:pt x="414" y="965"/>
                    <a:pt x="414" y="965"/>
                    <a:pt x="414" y="965"/>
                  </a:cubicBezTo>
                  <a:cubicBezTo>
                    <a:pt x="402" y="964"/>
                    <a:pt x="402" y="964"/>
                    <a:pt x="402" y="964"/>
                  </a:cubicBezTo>
                  <a:cubicBezTo>
                    <a:pt x="412" y="1007"/>
                    <a:pt x="412" y="1007"/>
                    <a:pt x="412" y="1007"/>
                  </a:cubicBezTo>
                  <a:cubicBezTo>
                    <a:pt x="412" y="1007"/>
                    <a:pt x="435" y="992"/>
                    <a:pt x="438" y="1008"/>
                  </a:cubicBezTo>
                  <a:cubicBezTo>
                    <a:pt x="441" y="1011"/>
                    <a:pt x="439" y="1016"/>
                    <a:pt x="436" y="1020"/>
                  </a:cubicBezTo>
                  <a:cubicBezTo>
                    <a:pt x="435" y="1021"/>
                    <a:pt x="435" y="1022"/>
                    <a:pt x="434" y="1023"/>
                  </a:cubicBezTo>
                  <a:cubicBezTo>
                    <a:pt x="449" y="1028"/>
                    <a:pt x="466" y="1040"/>
                    <a:pt x="474" y="1040"/>
                  </a:cubicBezTo>
                  <a:cubicBezTo>
                    <a:pt x="488" y="1045"/>
                    <a:pt x="500" y="1038"/>
                    <a:pt x="499" y="1053"/>
                  </a:cubicBezTo>
                  <a:cubicBezTo>
                    <a:pt x="502" y="1072"/>
                    <a:pt x="476" y="1067"/>
                    <a:pt x="472" y="1086"/>
                  </a:cubicBezTo>
                  <a:cubicBezTo>
                    <a:pt x="471" y="1105"/>
                    <a:pt x="485" y="1110"/>
                    <a:pt x="504" y="1111"/>
                  </a:cubicBezTo>
                  <a:cubicBezTo>
                    <a:pt x="523" y="1115"/>
                    <a:pt x="561" y="1086"/>
                    <a:pt x="573" y="1087"/>
                  </a:cubicBezTo>
                  <a:cubicBezTo>
                    <a:pt x="584" y="1088"/>
                    <a:pt x="606" y="1100"/>
                    <a:pt x="606" y="1100"/>
                  </a:cubicBezTo>
                  <a:cubicBezTo>
                    <a:pt x="632" y="1101"/>
                    <a:pt x="632" y="1101"/>
                    <a:pt x="632" y="1101"/>
                  </a:cubicBezTo>
                  <a:cubicBezTo>
                    <a:pt x="632" y="1101"/>
                    <a:pt x="664" y="1122"/>
                    <a:pt x="698" y="1120"/>
                  </a:cubicBezTo>
                  <a:cubicBezTo>
                    <a:pt x="736" y="1118"/>
                    <a:pt x="740" y="1099"/>
                    <a:pt x="752" y="1092"/>
                  </a:cubicBezTo>
                  <a:cubicBezTo>
                    <a:pt x="767" y="1089"/>
                    <a:pt x="770" y="1096"/>
                    <a:pt x="782" y="1097"/>
                  </a:cubicBezTo>
                  <a:cubicBezTo>
                    <a:pt x="796" y="1102"/>
                    <a:pt x="831" y="1088"/>
                    <a:pt x="831" y="1088"/>
                  </a:cubicBezTo>
                  <a:cubicBezTo>
                    <a:pt x="853" y="1100"/>
                    <a:pt x="853" y="1100"/>
                    <a:pt x="853" y="1100"/>
                  </a:cubicBezTo>
                  <a:cubicBezTo>
                    <a:pt x="876" y="1090"/>
                    <a:pt x="876" y="1090"/>
                    <a:pt x="876" y="1090"/>
                  </a:cubicBezTo>
                  <a:cubicBezTo>
                    <a:pt x="876" y="1090"/>
                    <a:pt x="882" y="1106"/>
                    <a:pt x="927" y="1100"/>
                  </a:cubicBezTo>
                  <a:cubicBezTo>
                    <a:pt x="969" y="1091"/>
                    <a:pt x="982" y="1061"/>
                    <a:pt x="997" y="1042"/>
                  </a:cubicBezTo>
                  <a:cubicBezTo>
                    <a:pt x="1013" y="1020"/>
                    <a:pt x="1041" y="987"/>
                    <a:pt x="1064" y="984"/>
                  </a:cubicBezTo>
                  <a:cubicBezTo>
                    <a:pt x="1083" y="981"/>
                    <a:pt x="1136" y="949"/>
                    <a:pt x="1167" y="943"/>
                  </a:cubicBezTo>
                  <a:cubicBezTo>
                    <a:pt x="1197" y="933"/>
                    <a:pt x="1214" y="961"/>
                    <a:pt x="1229" y="965"/>
                  </a:cubicBezTo>
                  <a:cubicBezTo>
                    <a:pt x="1244" y="970"/>
                    <a:pt x="1264" y="948"/>
                    <a:pt x="1271" y="948"/>
                  </a:cubicBezTo>
                  <a:cubicBezTo>
                    <a:pt x="1279" y="949"/>
                    <a:pt x="1278" y="964"/>
                    <a:pt x="1289" y="968"/>
                  </a:cubicBezTo>
                  <a:cubicBezTo>
                    <a:pt x="1300" y="972"/>
                    <a:pt x="1320" y="950"/>
                    <a:pt x="1320" y="950"/>
                  </a:cubicBezTo>
                  <a:cubicBezTo>
                    <a:pt x="1333" y="986"/>
                    <a:pt x="1333" y="986"/>
                    <a:pt x="1333" y="986"/>
                  </a:cubicBezTo>
                  <a:cubicBezTo>
                    <a:pt x="1333" y="986"/>
                    <a:pt x="1363" y="995"/>
                    <a:pt x="1374" y="995"/>
                  </a:cubicBezTo>
                  <a:cubicBezTo>
                    <a:pt x="1389" y="1000"/>
                    <a:pt x="1430" y="994"/>
                    <a:pt x="1430" y="994"/>
                  </a:cubicBezTo>
                  <a:cubicBezTo>
                    <a:pt x="1430" y="994"/>
                    <a:pt x="1439" y="964"/>
                    <a:pt x="1436" y="937"/>
                  </a:cubicBezTo>
                  <a:cubicBezTo>
                    <a:pt x="1438" y="906"/>
                    <a:pt x="1421" y="871"/>
                    <a:pt x="1421" y="871"/>
                  </a:cubicBezTo>
                  <a:cubicBezTo>
                    <a:pt x="1462" y="785"/>
                    <a:pt x="1462" y="785"/>
                    <a:pt x="1462" y="785"/>
                  </a:cubicBezTo>
                  <a:cubicBezTo>
                    <a:pt x="1435" y="807"/>
                    <a:pt x="1435" y="807"/>
                    <a:pt x="1435" y="807"/>
                  </a:cubicBezTo>
                  <a:cubicBezTo>
                    <a:pt x="1437" y="765"/>
                    <a:pt x="1437" y="765"/>
                    <a:pt x="1437" y="765"/>
                  </a:cubicBezTo>
                  <a:cubicBezTo>
                    <a:pt x="1422" y="756"/>
                    <a:pt x="1422" y="756"/>
                    <a:pt x="1422" y="756"/>
                  </a:cubicBezTo>
                  <a:cubicBezTo>
                    <a:pt x="1449" y="742"/>
                    <a:pt x="1449" y="742"/>
                    <a:pt x="1449" y="742"/>
                  </a:cubicBezTo>
                  <a:cubicBezTo>
                    <a:pt x="1449" y="742"/>
                    <a:pt x="1439" y="723"/>
                    <a:pt x="1443" y="700"/>
                  </a:cubicBezTo>
                  <a:cubicBezTo>
                    <a:pt x="1448" y="677"/>
                    <a:pt x="1474" y="694"/>
                    <a:pt x="1474" y="694"/>
                  </a:cubicBezTo>
                  <a:cubicBezTo>
                    <a:pt x="1469" y="709"/>
                    <a:pt x="1469" y="709"/>
                    <a:pt x="1469" y="709"/>
                  </a:cubicBezTo>
                  <a:cubicBezTo>
                    <a:pt x="1476" y="728"/>
                    <a:pt x="1476" y="728"/>
                    <a:pt x="1476" y="728"/>
                  </a:cubicBezTo>
                  <a:cubicBezTo>
                    <a:pt x="1484" y="717"/>
                    <a:pt x="1484" y="717"/>
                    <a:pt x="1484" y="717"/>
                  </a:cubicBezTo>
                  <a:cubicBezTo>
                    <a:pt x="1491" y="729"/>
                    <a:pt x="1491" y="729"/>
                    <a:pt x="1491" y="729"/>
                  </a:cubicBezTo>
                  <a:cubicBezTo>
                    <a:pt x="1464" y="747"/>
                    <a:pt x="1464" y="747"/>
                    <a:pt x="1464" y="747"/>
                  </a:cubicBezTo>
                  <a:cubicBezTo>
                    <a:pt x="1478" y="759"/>
                    <a:pt x="1478" y="759"/>
                    <a:pt x="1478" y="759"/>
                  </a:cubicBezTo>
                  <a:cubicBezTo>
                    <a:pt x="1478" y="759"/>
                    <a:pt x="1498" y="741"/>
                    <a:pt x="1505" y="734"/>
                  </a:cubicBezTo>
                  <a:cubicBezTo>
                    <a:pt x="1517" y="730"/>
                    <a:pt x="1536" y="731"/>
                    <a:pt x="1552" y="709"/>
                  </a:cubicBezTo>
                  <a:cubicBezTo>
                    <a:pt x="1565" y="693"/>
                    <a:pt x="1558" y="637"/>
                    <a:pt x="1556" y="624"/>
                  </a:cubicBezTo>
                  <a:cubicBezTo>
                    <a:pt x="1556" y="624"/>
                    <a:pt x="1556" y="625"/>
                    <a:pt x="1555" y="625"/>
                  </a:cubicBezTo>
                  <a:lnTo>
                    <a:pt x="1556" y="6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1" name="Freeform 468">
              <a:extLst>
                <a:ext uri="{FF2B5EF4-FFF2-40B4-BE49-F238E27FC236}">
                  <a16:creationId xmlns:a16="http://schemas.microsoft.com/office/drawing/2014/main" id="{52391733-CC4B-4ACD-A691-2F7581F65F61}"/>
                </a:ext>
              </a:extLst>
            </p:cNvPr>
            <p:cNvSpPr>
              <a:spLocks/>
            </p:cNvSpPr>
            <p:nvPr/>
          </p:nvSpPr>
          <p:spPr bwMode="gray">
            <a:xfrm>
              <a:off x="7141998" y="4832768"/>
              <a:ext cx="9569" cy="9569"/>
            </a:xfrm>
            <a:custGeom>
              <a:avLst/>
              <a:gdLst>
                <a:gd name="T0" fmla="*/ 0 w 6"/>
                <a:gd name="T1" fmla="*/ 5 h 6"/>
                <a:gd name="T2" fmla="*/ 4 w 6"/>
                <a:gd name="T3" fmla="*/ 6 h 6"/>
                <a:gd name="T4" fmla="*/ 6 w 6"/>
                <a:gd name="T5" fmla="*/ 3 h 6"/>
                <a:gd name="T6" fmla="*/ 4 w 6"/>
                <a:gd name="T7" fmla="*/ 0 h 6"/>
                <a:gd name="T8" fmla="*/ 0 w 6"/>
                <a:gd name="T9" fmla="*/ 5 h 6"/>
              </a:gdLst>
              <a:ahLst/>
              <a:cxnLst>
                <a:cxn ang="0">
                  <a:pos x="T0" y="T1"/>
                </a:cxn>
                <a:cxn ang="0">
                  <a:pos x="T2" y="T3"/>
                </a:cxn>
                <a:cxn ang="0">
                  <a:pos x="T4" y="T5"/>
                </a:cxn>
                <a:cxn ang="0">
                  <a:pos x="T6" y="T7"/>
                </a:cxn>
                <a:cxn ang="0">
                  <a:pos x="T8" y="T9"/>
                </a:cxn>
              </a:cxnLst>
              <a:rect l="0" t="0" r="r" b="b"/>
              <a:pathLst>
                <a:path w="6" h="6">
                  <a:moveTo>
                    <a:pt x="0" y="5"/>
                  </a:moveTo>
                  <a:lnTo>
                    <a:pt x="4" y="6"/>
                  </a:lnTo>
                  <a:lnTo>
                    <a:pt x="6" y="3"/>
                  </a:lnTo>
                  <a:lnTo>
                    <a:pt x="4"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2" name="Freeform 469">
              <a:extLst>
                <a:ext uri="{FF2B5EF4-FFF2-40B4-BE49-F238E27FC236}">
                  <a16:creationId xmlns:a16="http://schemas.microsoft.com/office/drawing/2014/main" id="{00106612-93F8-496A-9CB9-CCC63D7F6FFF}"/>
                </a:ext>
              </a:extLst>
            </p:cNvPr>
            <p:cNvSpPr>
              <a:spLocks/>
            </p:cNvSpPr>
            <p:nvPr/>
          </p:nvSpPr>
          <p:spPr bwMode="gray">
            <a:xfrm>
              <a:off x="6376491" y="4753028"/>
              <a:ext cx="17543" cy="1595"/>
            </a:xfrm>
            <a:custGeom>
              <a:avLst/>
              <a:gdLst>
                <a:gd name="T0" fmla="*/ 0 w 11"/>
                <a:gd name="T1" fmla="*/ 0 h 1"/>
                <a:gd name="T2" fmla="*/ 11 w 11"/>
                <a:gd name="T3" fmla="*/ 1 h 1"/>
                <a:gd name="T4" fmla="*/ 0 w 11"/>
                <a:gd name="T5" fmla="*/ 0 h 1"/>
                <a:gd name="T6" fmla="*/ 0 w 11"/>
                <a:gd name="T7" fmla="*/ 0 h 1"/>
              </a:gdLst>
              <a:ahLst/>
              <a:cxnLst>
                <a:cxn ang="0">
                  <a:pos x="T0" y="T1"/>
                </a:cxn>
                <a:cxn ang="0">
                  <a:pos x="T2" y="T3"/>
                </a:cxn>
                <a:cxn ang="0">
                  <a:pos x="T4" y="T5"/>
                </a:cxn>
                <a:cxn ang="0">
                  <a:pos x="T6" y="T7"/>
                </a:cxn>
              </a:cxnLst>
              <a:rect l="0" t="0" r="r" b="b"/>
              <a:pathLst>
                <a:path w="11" h="1">
                  <a:moveTo>
                    <a:pt x="0" y="0"/>
                  </a:moveTo>
                  <a:lnTo>
                    <a:pt x="11" y="1"/>
                  </a:lnTo>
                  <a:lnTo>
                    <a:pt x="0" y="0"/>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3" name="Freeform 470">
              <a:extLst>
                <a:ext uri="{FF2B5EF4-FFF2-40B4-BE49-F238E27FC236}">
                  <a16:creationId xmlns:a16="http://schemas.microsoft.com/office/drawing/2014/main" id="{49F1880B-F753-448B-957B-AB412057E7ED}"/>
                </a:ext>
              </a:extLst>
            </p:cNvPr>
            <p:cNvSpPr>
              <a:spLocks/>
            </p:cNvSpPr>
            <p:nvPr/>
          </p:nvSpPr>
          <p:spPr bwMode="gray">
            <a:xfrm>
              <a:off x="6885234" y="4432472"/>
              <a:ext cx="6379" cy="0"/>
            </a:xfrm>
            <a:custGeom>
              <a:avLst/>
              <a:gdLst>
                <a:gd name="T0" fmla="*/ 11 w 11"/>
                <a:gd name="T1" fmla="*/ 1 h 1"/>
                <a:gd name="T2" fmla="*/ 0 w 11"/>
                <a:gd name="T3" fmla="*/ 0 h 1"/>
                <a:gd name="T4" fmla="*/ 0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cubicBezTo>
                    <a:pt x="7" y="0"/>
                    <a:pt x="3" y="0"/>
                    <a:pt x="0" y="0"/>
                  </a:cubicBezTo>
                  <a:cubicBezTo>
                    <a:pt x="0" y="0"/>
                    <a:pt x="0" y="0"/>
                    <a:pt x="0" y="0"/>
                  </a:cubicBezTo>
                  <a:lnTo>
                    <a:pt x="11"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4" name="Freeform 471">
              <a:extLst>
                <a:ext uri="{FF2B5EF4-FFF2-40B4-BE49-F238E27FC236}">
                  <a16:creationId xmlns:a16="http://schemas.microsoft.com/office/drawing/2014/main" id="{F34C9829-49E2-4B07-A4F4-A191E616D43B}"/>
                </a:ext>
              </a:extLst>
            </p:cNvPr>
            <p:cNvSpPr>
              <a:spLocks/>
            </p:cNvSpPr>
            <p:nvPr/>
          </p:nvSpPr>
          <p:spPr bwMode="gray">
            <a:xfrm>
              <a:off x="7052689" y="4743459"/>
              <a:ext cx="14354" cy="6379"/>
            </a:xfrm>
            <a:custGeom>
              <a:avLst/>
              <a:gdLst>
                <a:gd name="T0" fmla="*/ 9 w 9"/>
                <a:gd name="T1" fmla="*/ 4 h 4"/>
                <a:gd name="T2" fmla="*/ 9 w 9"/>
                <a:gd name="T3" fmla="*/ 4 h 4"/>
                <a:gd name="T4" fmla="*/ 0 w 9"/>
                <a:gd name="T5" fmla="*/ 0 h 4"/>
                <a:gd name="T6" fmla="*/ 9 w 9"/>
                <a:gd name="T7" fmla="*/ 4 h 4"/>
              </a:gdLst>
              <a:ahLst/>
              <a:cxnLst>
                <a:cxn ang="0">
                  <a:pos x="T0" y="T1"/>
                </a:cxn>
                <a:cxn ang="0">
                  <a:pos x="T2" y="T3"/>
                </a:cxn>
                <a:cxn ang="0">
                  <a:pos x="T4" y="T5"/>
                </a:cxn>
                <a:cxn ang="0">
                  <a:pos x="T6" y="T7"/>
                </a:cxn>
              </a:cxnLst>
              <a:rect l="0" t="0" r="r" b="b"/>
              <a:pathLst>
                <a:path w="9" h="4">
                  <a:moveTo>
                    <a:pt x="9" y="4"/>
                  </a:moveTo>
                  <a:lnTo>
                    <a:pt x="9" y="4"/>
                  </a:lnTo>
                  <a:lnTo>
                    <a:pt x="0" y="0"/>
                  </a:lnTo>
                  <a:lnTo>
                    <a:pt x="9"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5" name="Freeform 472">
              <a:extLst>
                <a:ext uri="{FF2B5EF4-FFF2-40B4-BE49-F238E27FC236}">
                  <a16:creationId xmlns:a16="http://schemas.microsoft.com/office/drawing/2014/main" id="{03D49ABC-C5EE-46D5-80EF-93FD5D7431B1}"/>
                </a:ext>
              </a:extLst>
            </p:cNvPr>
            <p:cNvSpPr>
              <a:spLocks/>
            </p:cNvSpPr>
            <p:nvPr/>
          </p:nvSpPr>
          <p:spPr bwMode="gray">
            <a:xfrm>
              <a:off x="6341405" y="2993954"/>
              <a:ext cx="15948" cy="12758"/>
            </a:xfrm>
            <a:custGeom>
              <a:avLst/>
              <a:gdLst>
                <a:gd name="T0" fmla="*/ 5 w 10"/>
                <a:gd name="T1" fmla="*/ 6 h 8"/>
                <a:gd name="T2" fmla="*/ 9 w 10"/>
                <a:gd name="T3" fmla="*/ 8 h 8"/>
                <a:gd name="T4" fmla="*/ 10 w 10"/>
                <a:gd name="T5" fmla="*/ 4 h 8"/>
                <a:gd name="T6" fmla="*/ 4 w 10"/>
                <a:gd name="T7" fmla="*/ 0 h 8"/>
                <a:gd name="T8" fmla="*/ 2 w 10"/>
                <a:gd name="T9" fmla="*/ 2 h 8"/>
                <a:gd name="T10" fmla="*/ 3 w 10"/>
                <a:gd name="T11" fmla="*/ 3 h 8"/>
                <a:gd name="T12" fmla="*/ 0 w 10"/>
                <a:gd name="T13" fmla="*/ 7 h 8"/>
                <a:gd name="T14" fmla="*/ 3 w 10"/>
                <a:gd name="T15" fmla="*/ 7 h 8"/>
                <a:gd name="T16" fmla="*/ 5 w 10"/>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5" y="6"/>
                  </a:moveTo>
                  <a:lnTo>
                    <a:pt x="9" y="8"/>
                  </a:lnTo>
                  <a:lnTo>
                    <a:pt x="10" y="4"/>
                  </a:lnTo>
                  <a:lnTo>
                    <a:pt x="4" y="0"/>
                  </a:lnTo>
                  <a:lnTo>
                    <a:pt x="2" y="2"/>
                  </a:lnTo>
                  <a:lnTo>
                    <a:pt x="3" y="3"/>
                  </a:lnTo>
                  <a:lnTo>
                    <a:pt x="0" y="7"/>
                  </a:lnTo>
                  <a:lnTo>
                    <a:pt x="3" y="7"/>
                  </a:lnTo>
                  <a:lnTo>
                    <a:pt x="5"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6" name="Freeform 473">
              <a:extLst>
                <a:ext uri="{FF2B5EF4-FFF2-40B4-BE49-F238E27FC236}">
                  <a16:creationId xmlns:a16="http://schemas.microsoft.com/office/drawing/2014/main" id="{6F6AE4EB-90DA-4254-BC3F-F4BDDD3B5C07}"/>
                </a:ext>
              </a:extLst>
            </p:cNvPr>
            <p:cNvSpPr>
              <a:spLocks/>
            </p:cNvSpPr>
            <p:nvPr/>
          </p:nvSpPr>
          <p:spPr bwMode="gray">
            <a:xfrm>
              <a:off x="6268044" y="2654259"/>
              <a:ext cx="23923" cy="17543"/>
            </a:xfrm>
            <a:custGeom>
              <a:avLst/>
              <a:gdLst>
                <a:gd name="T0" fmla="*/ 44 w 44"/>
                <a:gd name="T1" fmla="*/ 24 h 35"/>
                <a:gd name="T2" fmla="*/ 37 w 44"/>
                <a:gd name="T3" fmla="*/ 12 h 35"/>
                <a:gd name="T4" fmla="*/ 22 w 44"/>
                <a:gd name="T5" fmla="*/ 16 h 35"/>
                <a:gd name="T6" fmla="*/ 18 w 44"/>
                <a:gd name="T7" fmla="*/ 8 h 35"/>
                <a:gd name="T8" fmla="*/ 15 w 44"/>
                <a:gd name="T9" fmla="*/ 0 h 35"/>
                <a:gd name="T10" fmla="*/ 0 w 44"/>
                <a:gd name="T11" fmla="*/ 7 h 35"/>
                <a:gd name="T12" fmla="*/ 14 w 44"/>
                <a:gd name="T13" fmla="*/ 31 h 35"/>
                <a:gd name="T14" fmla="*/ 44 w 44"/>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5">
                  <a:moveTo>
                    <a:pt x="44" y="24"/>
                  </a:moveTo>
                  <a:cubicBezTo>
                    <a:pt x="37" y="12"/>
                    <a:pt x="37" y="12"/>
                    <a:pt x="37" y="12"/>
                  </a:cubicBezTo>
                  <a:cubicBezTo>
                    <a:pt x="37" y="12"/>
                    <a:pt x="26" y="16"/>
                    <a:pt x="22" y="16"/>
                  </a:cubicBezTo>
                  <a:cubicBezTo>
                    <a:pt x="14" y="15"/>
                    <a:pt x="18" y="8"/>
                    <a:pt x="18" y="8"/>
                  </a:cubicBezTo>
                  <a:cubicBezTo>
                    <a:pt x="15" y="0"/>
                    <a:pt x="15" y="0"/>
                    <a:pt x="15" y="0"/>
                  </a:cubicBezTo>
                  <a:cubicBezTo>
                    <a:pt x="0" y="7"/>
                    <a:pt x="0" y="7"/>
                    <a:pt x="0" y="7"/>
                  </a:cubicBezTo>
                  <a:cubicBezTo>
                    <a:pt x="14" y="31"/>
                    <a:pt x="14" y="31"/>
                    <a:pt x="14" y="31"/>
                  </a:cubicBezTo>
                  <a:cubicBezTo>
                    <a:pt x="32" y="35"/>
                    <a:pt x="44" y="24"/>
                    <a:pt x="44"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7" name="Freeform 474">
              <a:extLst>
                <a:ext uri="{FF2B5EF4-FFF2-40B4-BE49-F238E27FC236}">
                  <a16:creationId xmlns:a16="http://schemas.microsoft.com/office/drawing/2014/main" id="{2C148D62-42DA-475E-A344-CF345802AD33}"/>
                </a:ext>
              </a:extLst>
            </p:cNvPr>
            <p:cNvSpPr>
              <a:spLocks/>
            </p:cNvSpPr>
            <p:nvPr/>
          </p:nvSpPr>
          <p:spPr bwMode="gray">
            <a:xfrm>
              <a:off x="6237742" y="3046582"/>
              <a:ext cx="14354" cy="12758"/>
            </a:xfrm>
            <a:custGeom>
              <a:avLst/>
              <a:gdLst>
                <a:gd name="T0" fmla="*/ 0 w 9"/>
                <a:gd name="T1" fmla="*/ 2 h 8"/>
                <a:gd name="T2" fmla="*/ 6 w 9"/>
                <a:gd name="T3" fmla="*/ 8 h 8"/>
                <a:gd name="T4" fmla="*/ 9 w 9"/>
                <a:gd name="T5" fmla="*/ 4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6" y="8"/>
                  </a:lnTo>
                  <a:lnTo>
                    <a:pt x="9" y="4"/>
                  </a:lnTo>
                  <a:lnTo>
                    <a:pt x="2" y="0"/>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8" name="Freeform 475">
              <a:extLst>
                <a:ext uri="{FF2B5EF4-FFF2-40B4-BE49-F238E27FC236}">
                  <a16:creationId xmlns:a16="http://schemas.microsoft.com/office/drawing/2014/main" id="{DC0347C7-CF5C-45A7-962E-114D1E8CD0A9}"/>
                </a:ext>
              </a:extLst>
            </p:cNvPr>
            <p:cNvSpPr>
              <a:spLocks/>
            </p:cNvSpPr>
            <p:nvPr/>
          </p:nvSpPr>
          <p:spPr bwMode="gray">
            <a:xfrm>
              <a:off x="6451446" y="3051367"/>
              <a:ext cx="7975" cy="4785"/>
            </a:xfrm>
            <a:custGeom>
              <a:avLst/>
              <a:gdLst>
                <a:gd name="T0" fmla="*/ 5 w 5"/>
                <a:gd name="T1" fmla="*/ 0 h 3"/>
                <a:gd name="T2" fmla="*/ 0 w 5"/>
                <a:gd name="T3" fmla="*/ 2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2"/>
                  </a:lnTo>
                  <a:lnTo>
                    <a:pt x="5" y="3"/>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9" name="Freeform 476">
              <a:extLst>
                <a:ext uri="{FF2B5EF4-FFF2-40B4-BE49-F238E27FC236}">
                  <a16:creationId xmlns:a16="http://schemas.microsoft.com/office/drawing/2014/main" id="{431BD829-EA6F-470B-92E3-303357B3F1C2}"/>
                </a:ext>
              </a:extLst>
            </p:cNvPr>
            <p:cNvSpPr>
              <a:spLocks/>
            </p:cNvSpPr>
            <p:nvPr/>
          </p:nvSpPr>
          <p:spPr bwMode="gray">
            <a:xfrm>
              <a:off x="6277612" y="2647880"/>
              <a:ext cx="11164" cy="7975"/>
            </a:xfrm>
            <a:custGeom>
              <a:avLst/>
              <a:gdLst>
                <a:gd name="T0" fmla="*/ 7 w 7"/>
                <a:gd name="T1" fmla="*/ 0 h 5"/>
                <a:gd name="T2" fmla="*/ 0 w 7"/>
                <a:gd name="T3" fmla="*/ 1 h 5"/>
                <a:gd name="T4" fmla="*/ 4 w 7"/>
                <a:gd name="T5" fmla="*/ 5 h 5"/>
                <a:gd name="T6" fmla="*/ 7 w 7"/>
                <a:gd name="T7" fmla="*/ 0 h 5"/>
              </a:gdLst>
              <a:ahLst/>
              <a:cxnLst>
                <a:cxn ang="0">
                  <a:pos x="T0" y="T1"/>
                </a:cxn>
                <a:cxn ang="0">
                  <a:pos x="T2" y="T3"/>
                </a:cxn>
                <a:cxn ang="0">
                  <a:pos x="T4" y="T5"/>
                </a:cxn>
                <a:cxn ang="0">
                  <a:pos x="T6" y="T7"/>
                </a:cxn>
              </a:cxnLst>
              <a:rect l="0" t="0" r="r" b="b"/>
              <a:pathLst>
                <a:path w="7" h="5">
                  <a:moveTo>
                    <a:pt x="7" y="0"/>
                  </a:moveTo>
                  <a:lnTo>
                    <a:pt x="0" y="1"/>
                  </a:lnTo>
                  <a:lnTo>
                    <a:pt x="4" y="5"/>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0" name="Freeform 477">
              <a:extLst>
                <a:ext uri="{FF2B5EF4-FFF2-40B4-BE49-F238E27FC236}">
                  <a16:creationId xmlns:a16="http://schemas.microsoft.com/office/drawing/2014/main" id="{CA055C9B-A3CA-4C91-A7F4-00FCF7CF5C5B}"/>
                </a:ext>
              </a:extLst>
            </p:cNvPr>
            <p:cNvSpPr>
              <a:spLocks/>
            </p:cNvSpPr>
            <p:nvPr/>
          </p:nvSpPr>
          <p:spPr bwMode="gray">
            <a:xfrm>
              <a:off x="6322267" y="2641501"/>
              <a:ext cx="11164" cy="7975"/>
            </a:xfrm>
            <a:custGeom>
              <a:avLst/>
              <a:gdLst>
                <a:gd name="T0" fmla="*/ 4 w 7"/>
                <a:gd name="T1" fmla="*/ 5 h 5"/>
                <a:gd name="T2" fmla="*/ 7 w 7"/>
                <a:gd name="T3" fmla="*/ 3 h 5"/>
                <a:gd name="T4" fmla="*/ 3 w 7"/>
                <a:gd name="T5" fmla="*/ 0 h 5"/>
                <a:gd name="T6" fmla="*/ 0 w 7"/>
                <a:gd name="T7" fmla="*/ 5 h 5"/>
                <a:gd name="T8" fmla="*/ 4 w 7"/>
                <a:gd name="T9" fmla="*/ 5 h 5"/>
              </a:gdLst>
              <a:ahLst/>
              <a:cxnLst>
                <a:cxn ang="0">
                  <a:pos x="T0" y="T1"/>
                </a:cxn>
                <a:cxn ang="0">
                  <a:pos x="T2" y="T3"/>
                </a:cxn>
                <a:cxn ang="0">
                  <a:pos x="T4" y="T5"/>
                </a:cxn>
                <a:cxn ang="0">
                  <a:pos x="T6" y="T7"/>
                </a:cxn>
                <a:cxn ang="0">
                  <a:pos x="T8" y="T9"/>
                </a:cxn>
              </a:cxnLst>
              <a:rect l="0" t="0" r="r" b="b"/>
              <a:pathLst>
                <a:path w="7" h="5">
                  <a:moveTo>
                    <a:pt x="4" y="5"/>
                  </a:moveTo>
                  <a:lnTo>
                    <a:pt x="7" y="3"/>
                  </a:lnTo>
                  <a:lnTo>
                    <a:pt x="3" y="0"/>
                  </a:lnTo>
                  <a:lnTo>
                    <a:pt x="0" y="5"/>
                  </a:lnTo>
                  <a:lnTo>
                    <a:pt x="4"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1" name="Freeform 478">
              <a:extLst>
                <a:ext uri="{FF2B5EF4-FFF2-40B4-BE49-F238E27FC236}">
                  <a16:creationId xmlns:a16="http://schemas.microsoft.com/office/drawing/2014/main" id="{76F55E81-288B-470F-9C7A-F9F25B70FF5E}"/>
                </a:ext>
              </a:extLst>
            </p:cNvPr>
            <p:cNvSpPr>
              <a:spLocks/>
            </p:cNvSpPr>
            <p:nvPr/>
          </p:nvSpPr>
          <p:spPr bwMode="gray">
            <a:xfrm>
              <a:off x="6213820" y="3000333"/>
              <a:ext cx="35086" cy="49440"/>
            </a:xfrm>
            <a:custGeom>
              <a:avLst/>
              <a:gdLst>
                <a:gd name="T0" fmla="*/ 28 w 67"/>
                <a:gd name="T1" fmla="*/ 92 h 92"/>
                <a:gd name="T2" fmla="*/ 43 w 67"/>
                <a:gd name="T3" fmla="*/ 81 h 92"/>
                <a:gd name="T4" fmla="*/ 44 w 67"/>
                <a:gd name="T5" fmla="*/ 66 h 92"/>
                <a:gd name="T6" fmla="*/ 36 w 67"/>
                <a:gd name="T7" fmla="*/ 66 h 92"/>
                <a:gd name="T8" fmla="*/ 37 w 67"/>
                <a:gd name="T9" fmla="*/ 51 h 92"/>
                <a:gd name="T10" fmla="*/ 45 w 67"/>
                <a:gd name="T11" fmla="*/ 47 h 92"/>
                <a:gd name="T12" fmla="*/ 48 w 67"/>
                <a:gd name="T13" fmla="*/ 63 h 92"/>
                <a:gd name="T14" fmla="*/ 67 w 67"/>
                <a:gd name="T15" fmla="*/ 60 h 92"/>
                <a:gd name="T16" fmla="*/ 64 w 67"/>
                <a:gd name="T17" fmla="*/ 33 h 92"/>
                <a:gd name="T18" fmla="*/ 49 w 67"/>
                <a:gd name="T19" fmla="*/ 32 h 92"/>
                <a:gd name="T20" fmla="*/ 49 w 67"/>
                <a:gd name="T21" fmla="*/ 24 h 92"/>
                <a:gd name="T22" fmla="*/ 34 w 67"/>
                <a:gd name="T23" fmla="*/ 27 h 92"/>
                <a:gd name="T24" fmla="*/ 31 w 67"/>
                <a:gd name="T25" fmla="*/ 12 h 92"/>
                <a:gd name="T26" fmla="*/ 12 w 67"/>
                <a:gd name="T27" fmla="*/ 15 h 92"/>
                <a:gd name="T28" fmla="*/ 12 w 67"/>
                <a:gd name="T29" fmla="*/ 26 h 92"/>
                <a:gd name="T30" fmla="*/ 22 w 67"/>
                <a:gd name="T31" fmla="*/ 46 h 92"/>
                <a:gd name="T32" fmla="*/ 11 w 67"/>
                <a:gd name="T33" fmla="*/ 53 h 92"/>
                <a:gd name="T34" fmla="*/ 8 w 67"/>
                <a:gd name="T35" fmla="*/ 38 h 92"/>
                <a:gd name="T36" fmla="*/ 0 w 67"/>
                <a:gd name="T37" fmla="*/ 49 h 92"/>
                <a:gd name="T38" fmla="*/ 13 w 67"/>
                <a:gd name="T39" fmla="*/ 88 h 92"/>
                <a:gd name="T40" fmla="*/ 28 w 67"/>
                <a:gd name="T4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92">
                  <a:moveTo>
                    <a:pt x="28" y="92"/>
                  </a:moveTo>
                  <a:cubicBezTo>
                    <a:pt x="43" y="81"/>
                    <a:pt x="43" y="81"/>
                    <a:pt x="43" y="81"/>
                  </a:cubicBezTo>
                  <a:cubicBezTo>
                    <a:pt x="44" y="66"/>
                    <a:pt x="44" y="66"/>
                    <a:pt x="44" y="66"/>
                  </a:cubicBezTo>
                  <a:cubicBezTo>
                    <a:pt x="36" y="66"/>
                    <a:pt x="36" y="66"/>
                    <a:pt x="36" y="66"/>
                  </a:cubicBezTo>
                  <a:cubicBezTo>
                    <a:pt x="37" y="51"/>
                    <a:pt x="37" y="51"/>
                    <a:pt x="37" y="51"/>
                  </a:cubicBezTo>
                  <a:cubicBezTo>
                    <a:pt x="45" y="47"/>
                    <a:pt x="45" y="47"/>
                    <a:pt x="45" y="47"/>
                  </a:cubicBezTo>
                  <a:cubicBezTo>
                    <a:pt x="45" y="47"/>
                    <a:pt x="44" y="55"/>
                    <a:pt x="48" y="63"/>
                  </a:cubicBezTo>
                  <a:cubicBezTo>
                    <a:pt x="51" y="66"/>
                    <a:pt x="67" y="60"/>
                    <a:pt x="67" y="60"/>
                  </a:cubicBezTo>
                  <a:cubicBezTo>
                    <a:pt x="64" y="33"/>
                    <a:pt x="64" y="33"/>
                    <a:pt x="64" y="33"/>
                  </a:cubicBezTo>
                  <a:cubicBezTo>
                    <a:pt x="49" y="32"/>
                    <a:pt x="49" y="32"/>
                    <a:pt x="49" y="32"/>
                  </a:cubicBezTo>
                  <a:cubicBezTo>
                    <a:pt x="49" y="24"/>
                    <a:pt x="49" y="24"/>
                    <a:pt x="49" y="24"/>
                  </a:cubicBezTo>
                  <a:cubicBezTo>
                    <a:pt x="34" y="27"/>
                    <a:pt x="34" y="27"/>
                    <a:pt x="34" y="27"/>
                  </a:cubicBezTo>
                  <a:cubicBezTo>
                    <a:pt x="34" y="27"/>
                    <a:pt x="31" y="20"/>
                    <a:pt x="31" y="12"/>
                  </a:cubicBezTo>
                  <a:cubicBezTo>
                    <a:pt x="31" y="8"/>
                    <a:pt x="21" y="0"/>
                    <a:pt x="12" y="15"/>
                  </a:cubicBezTo>
                  <a:cubicBezTo>
                    <a:pt x="12" y="26"/>
                    <a:pt x="12" y="26"/>
                    <a:pt x="12" y="26"/>
                  </a:cubicBezTo>
                  <a:cubicBezTo>
                    <a:pt x="22" y="46"/>
                    <a:pt x="22" y="46"/>
                    <a:pt x="22" y="46"/>
                  </a:cubicBezTo>
                  <a:cubicBezTo>
                    <a:pt x="11" y="53"/>
                    <a:pt x="11" y="53"/>
                    <a:pt x="11" y="53"/>
                  </a:cubicBezTo>
                  <a:cubicBezTo>
                    <a:pt x="8" y="38"/>
                    <a:pt x="8" y="38"/>
                    <a:pt x="8" y="38"/>
                  </a:cubicBezTo>
                  <a:cubicBezTo>
                    <a:pt x="0" y="49"/>
                    <a:pt x="0" y="49"/>
                    <a:pt x="0" y="49"/>
                  </a:cubicBezTo>
                  <a:cubicBezTo>
                    <a:pt x="13" y="88"/>
                    <a:pt x="13" y="88"/>
                    <a:pt x="13" y="88"/>
                  </a:cubicBezTo>
                  <a:lnTo>
                    <a:pt x="28" y="9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2" name="Freeform 479">
              <a:extLst>
                <a:ext uri="{FF2B5EF4-FFF2-40B4-BE49-F238E27FC236}">
                  <a16:creationId xmlns:a16="http://schemas.microsoft.com/office/drawing/2014/main" id="{25108F1E-491C-4EDD-8CC1-692B8BA73C51}"/>
                </a:ext>
              </a:extLst>
            </p:cNvPr>
            <p:cNvSpPr>
              <a:spLocks/>
            </p:cNvSpPr>
            <p:nvPr/>
          </p:nvSpPr>
          <p:spPr bwMode="gray">
            <a:xfrm>
              <a:off x="6248906" y="3037013"/>
              <a:ext cx="9569" cy="9569"/>
            </a:xfrm>
            <a:custGeom>
              <a:avLst/>
              <a:gdLst>
                <a:gd name="T0" fmla="*/ 8 w 20"/>
                <a:gd name="T1" fmla="*/ 3 h 19"/>
                <a:gd name="T2" fmla="*/ 12 w 20"/>
                <a:gd name="T3" fmla="*/ 19 h 19"/>
                <a:gd name="T4" fmla="*/ 8 w 20"/>
                <a:gd name="T5" fmla="*/ 3 h 19"/>
              </a:gdLst>
              <a:ahLst/>
              <a:cxnLst>
                <a:cxn ang="0">
                  <a:pos x="T0" y="T1"/>
                </a:cxn>
                <a:cxn ang="0">
                  <a:pos x="T2" y="T3"/>
                </a:cxn>
                <a:cxn ang="0">
                  <a:pos x="T4" y="T5"/>
                </a:cxn>
              </a:cxnLst>
              <a:rect l="0" t="0" r="r" b="b"/>
              <a:pathLst>
                <a:path w="20" h="19">
                  <a:moveTo>
                    <a:pt x="8" y="3"/>
                  </a:moveTo>
                  <a:cubicBezTo>
                    <a:pt x="1" y="7"/>
                    <a:pt x="0" y="18"/>
                    <a:pt x="12" y="19"/>
                  </a:cubicBezTo>
                  <a:cubicBezTo>
                    <a:pt x="19" y="15"/>
                    <a:pt x="20" y="0"/>
                    <a:pt x="8"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3" name="Freeform 480">
              <a:extLst>
                <a:ext uri="{FF2B5EF4-FFF2-40B4-BE49-F238E27FC236}">
                  <a16:creationId xmlns:a16="http://schemas.microsoft.com/office/drawing/2014/main" id="{CA9D52B9-0D97-4B55-BE94-F4D04A6BD5F3}"/>
                </a:ext>
              </a:extLst>
            </p:cNvPr>
            <p:cNvSpPr>
              <a:spLocks/>
            </p:cNvSpPr>
            <p:nvPr/>
          </p:nvSpPr>
          <p:spPr bwMode="gray">
            <a:xfrm>
              <a:off x="6185114" y="1794658"/>
              <a:ext cx="680984" cy="1272657"/>
            </a:xfrm>
            <a:custGeom>
              <a:avLst/>
              <a:gdLst>
                <a:gd name="T0" fmla="*/ 1075 w 1288"/>
                <a:gd name="T1" fmla="*/ 2008 h 2406"/>
                <a:gd name="T2" fmla="*/ 1255 w 1288"/>
                <a:gd name="T3" fmla="*/ 1680 h 2406"/>
                <a:gd name="T4" fmla="*/ 1234 w 1288"/>
                <a:gd name="T5" fmla="*/ 1477 h 2406"/>
                <a:gd name="T6" fmla="*/ 1101 w 1288"/>
                <a:gd name="T7" fmla="*/ 1363 h 2406"/>
                <a:gd name="T8" fmla="*/ 1039 w 1288"/>
                <a:gd name="T9" fmla="*/ 1169 h 2406"/>
                <a:gd name="T10" fmla="*/ 990 w 1288"/>
                <a:gd name="T11" fmla="*/ 1079 h 2406"/>
                <a:gd name="T12" fmla="*/ 953 w 1288"/>
                <a:gd name="T13" fmla="*/ 993 h 2406"/>
                <a:gd name="T14" fmla="*/ 962 w 1288"/>
                <a:gd name="T15" fmla="*/ 879 h 2406"/>
                <a:gd name="T16" fmla="*/ 874 w 1288"/>
                <a:gd name="T17" fmla="*/ 522 h 2406"/>
                <a:gd name="T18" fmla="*/ 688 w 1288"/>
                <a:gd name="T19" fmla="*/ 326 h 2406"/>
                <a:gd name="T20" fmla="*/ 688 w 1288"/>
                <a:gd name="T21" fmla="*/ 169 h 2406"/>
                <a:gd name="T22" fmla="*/ 568 w 1288"/>
                <a:gd name="T23" fmla="*/ 3 h 2406"/>
                <a:gd name="T24" fmla="*/ 436 w 1288"/>
                <a:gd name="T25" fmla="*/ 111 h 2406"/>
                <a:gd name="T26" fmla="*/ 390 w 1288"/>
                <a:gd name="T27" fmla="*/ 385 h 2406"/>
                <a:gd name="T28" fmla="*/ 271 w 1288"/>
                <a:gd name="T29" fmla="*/ 360 h 2406"/>
                <a:gd name="T30" fmla="*/ 159 w 1288"/>
                <a:gd name="T31" fmla="*/ 366 h 2406"/>
                <a:gd name="T32" fmla="*/ 45 w 1288"/>
                <a:gd name="T33" fmla="*/ 307 h 2406"/>
                <a:gd name="T34" fmla="*/ 30 w 1288"/>
                <a:gd name="T35" fmla="*/ 325 h 2406"/>
                <a:gd name="T36" fmla="*/ 87 w 1288"/>
                <a:gd name="T37" fmla="*/ 389 h 2406"/>
                <a:gd name="T38" fmla="*/ 137 w 1288"/>
                <a:gd name="T39" fmla="*/ 422 h 2406"/>
                <a:gd name="T40" fmla="*/ 300 w 1288"/>
                <a:gd name="T41" fmla="*/ 541 h 2406"/>
                <a:gd name="T42" fmla="*/ 325 w 1288"/>
                <a:gd name="T43" fmla="*/ 661 h 2406"/>
                <a:gd name="T44" fmla="*/ 350 w 1288"/>
                <a:gd name="T45" fmla="*/ 769 h 2406"/>
                <a:gd name="T46" fmla="*/ 348 w 1288"/>
                <a:gd name="T47" fmla="*/ 895 h 2406"/>
                <a:gd name="T48" fmla="*/ 399 w 1288"/>
                <a:gd name="T49" fmla="*/ 997 h 2406"/>
                <a:gd name="T50" fmla="*/ 457 w 1288"/>
                <a:gd name="T51" fmla="*/ 1050 h 2406"/>
                <a:gd name="T52" fmla="*/ 530 w 1288"/>
                <a:gd name="T53" fmla="*/ 1156 h 2406"/>
                <a:gd name="T54" fmla="*/ 529 w 1288"/>
                <a:gd name="T55" fmla="*/ 1194 h 2406"/>
                <a:gd name="T56" fmla="*/ 474 w 1288"/>
                <a:gd name="T57" fmla="*/ 1234 h 2406"/>
                <a:gd name="T58" fmla="*/ 452 w 1288"/>
                <a:gd name="T59" fmla="*/ 1309 h 2406"/>
                <a:gd name="T60" fmla="*/ 384 w 1288"/>
                <a:gd name="T61" fmla="*/ 1421 h 2406"/>
                <a:gd name="T62" fmla="*/ 340 w 1288"/>
                <a:gd name="T63" fmla="*/ 1469 h 2406"/>
                <a:gd name="T64" fmla="*/ 317 w 1288"/>
                <a:gd name="T65" fmla="*/ 1494 h 2406"/>
                <a:gd name="T66" fmla="*/ 312 w 1288"/>
                <a:gd name="T67" fmla="*/ 1521 h 2406"/>
                <a:gd name="T68" fmla="*/ 284 w 1288"/>
                <a:gd name="T69" fmla="*/ 1550 h 2406"/>
                <a:gd name="T70" fmla="*/ 284 w 1288"/>
                <a:gd name="T71" fmla="*/ 1623 h 2406"/>
                <a:gd name="T72" fmla="*/ 209 w 1288"/>
                <a:gd name="T73" fmla="*/ 1627 h 2406"/>
                <a:gd name="T74" fmla="*/ 202 w 1288"/>
                <a:gd name="T75" fmla="*/ 1707 h 2406"/>
                <a:gd name="T76" fmla="*/ 172 w 1288"/>
                <a:gd name="T77" fmla="*/ 1786 h 2406"/>
                <a:gd name="T78" fmla="*/ 208 w 1288"/>
                <a:gd name="T79" fmla="*/ 1894 h 2406"/>
                <a:gd name="T80" fmla="*/ 232 w 1288"/>
                <a:gd name="T81" fmla="*/ 1961 h 2406"/>
                <a:gd name="T82" fmla="*/ 255 w 1288"/>
                <a:gd name="T83" fmla="*/ 2015 h 2406"/>
                <a:gd name="T84" fmla="*/ 236 w 1288"/>
                <a:gd name="T85" fmla="*/ 2033 h 2406"/>
                <a:gd name="T86" fmla="*/ 248 w 1288"/>
                <a:gd name="T87" fmla="*/ 2099 h 2406"/>
                <a:gd name="T88" fmla="*/ 237 w 1288"/>
                <a:gd name="T89" fmla="*/ 2167 h 2406"/>
                <a:gd name="T90" fmla="*/ 240 w 1288"/>
                <a:gd name="T91" fmla="*/ 2183 h 2406"/>
                <a:gd name="T92" fmla="*/ 267 w 1288"/>
                <a:gd name="T93" fmla="*/ 2249 h 2406"/>
                <a:gd name="T94" fmla="*/ 296 w 1288"/>
                <a:gd name="T95" fmla="*/ 2262 h 2406"/>
                <a:gd name="T96" fmla="*/ 349 w 1288"/>
                <a:gd name="T97" fmla="*/ 2264 h 2406"/>
                <a:gd name="T98" fmla="*/ 391 w 1288"/>
                <a:gd name="T99" fmla="*/ 2312 h 2406"/>
                <a:gd name="T100" fmla="*/ 432 w 1288"/>
                <a:gd name="T101" fmla="*/ 2318 h 2406"/>
                <a:gd name="T102" fmla="*/ 461 w 1288"/>
                <a:gd name="T103" fmla="*/ 2350 h 2406"/>
                <a:gd name="T104" fmla="*/ 464 w 1288"/>
                <a:gd name="T105" fmla="*/ 2366 h 2406"/>
                <a:gd name="T106" fmla="*/ 510 w 1288"/>
                <a:gd name="T107" fmla="*/ 2341 h 2406"/>
                <a:gd name="T108" fmla="*/ 581 w 1288"/>
                <a:gd name="T109" fmla="*/ 2341 h 2406"/>
                <a:gd name="T110" fmla="*/ 633 w 1288"/>
                <a:gd name="T111" fmla="*/ 2339 h 2406"/>
                <a:gd name="T112" fmla="*/ 738 w 1288"/>
                <a:gd name="T113" fmla="*/ 2260 h 2406"/>
                <a:gd name="T114" fmla="*/ 772 w 1288"/>
                <a:gd name="T115" fmla="*/ 2243 h 2406"/>
                <a:gd name="T116" fmla="*/ 774 w 1288"/>
                <a:gd name="T117" fmla="*/ 2204 h 2406"/>
                <a:gd name="T118" fmla="*/ 872 w 1288"/>
                <a:gd name="T119" fmla="*/ 2190 h 2406"/>
                <a:gd name="T120" fmla="*/ 986 w 1288"/>
                <a:gd name="T121" fmla="*/ 2161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8" h="2406">
                  <a:moveTo>
                    <a:pt x="1015" y="2101"/>
                  </a:moveTo>
                  <a:cubicBezTo>
                    <a:pt x="1054" y="2049"/>
                    <a:pt x="1054" y="2049"/>
                    <a:pt x="1054" y="2049"/>
                  </a:cubicBezTo>
                  <a:cubicBezTo>
                    <a:pt x="1070" y="2039"/>
                    <a:pt x="1070" y="2039"/>
                    <a:pt x="1070" y="2039"/>
                  </a:cubicBezTo>
                  <a:cubicBezTo>
                    <a:pt x="1075" y="2008"/>
                    <a:pt x="1075" y="2008"/>
                    <a:pt x="1075" y="2008"/>
                  </a:cubicBezTo>
                  <a:cubicBezTo>
                    <a:pt x="1122" y="1961"/>
                    <a:pt x="1122" y="1961"/>
                    <a:pt x="1122" y="1961"/>
                  </a:cubicBezTo>
                  <a:cubicBezTo>
                    <a:pt x="1122" y="1961"/>
                    <a:pt x="1143" y="1912"/>
                    <a:pt x="1155" y="1894"/>
                  </a:cubicBezTo>
                  <a:cubicBezTo>
                    <a:pt x="1167" y="1875"/>
                    <a:pt x="1197" y="1804"/>
                    <a:pt x="1210" y="1766"/>
                  </a:cubicBezTo>
                  <a:cubicBezTo>
                    <a:pt x="1223" y="1725"/>
                    <a:pt x="1255" y="1680"/>
                    <a:pt x="1255" y="1680"/>
                  </a:cubicBezTo>
                  <a:cubicBezTo>
                    <a:pt x="1267" y="1650"/>
                    <a:pt x="1267" y="1650"/>
                    <a:pt x="1267" y="1650"/>
                  </a:cubicBezTo>
                  <a:cubicBezTo>
                    <a:pt x="1275" y="1635"/>
                    <a:pt x="1287" y="1552"/>
                    <a:pt x="1288" y="1529"/>
                  </a:cubicBezTo>
                  <a:cubicBezTo>
                    <a:pt x="1285" y="1510"/>
                    <a:pt x="1244" y="1508"/>
                    <a:pt x="1244" y="1508"/>
                  </a:cubicBezTo>
                  <a:cubicBezTo>
                    <a:pt x="1234" y="1477"/>
                    <a:pt x="1234" y="1477"/>
                    <a:pt x="1234" y="1477"/>
                  </a:cubicBezTo>
                  <a:cubicBezTo>
                    <a:pt x="1179" y="1447"/>
                    <a:pt x="1179" y="1447"/>
                    <a:pt x="1179" y="1447"/>
                  </a:cubicBezTo>
                  <a:cubicBezTo>
                    <a:pt x="1139" y="1438"/>
                    <a:pt x="1139" y="1438"/>
                    <a:pt x="1139" y="1438"/>
                  </a:cubicBezTo>
                  <a:cubicBezTo>
                    <a:pt x="1070" y="1385"/>
                    <a:pt x="1070" y="1385"/>
                    <a:pt x="1070" y="1385"/>
                  </a:cubicBezTo>
                  <a:cubicBezTo>
                    <a:pt x="1101" y="1363"/>
                    <a:pt x="1101" y="1363"/>
                    <a:pt x="1101" y="1363"/>
                  </a:cubicBezTo>
                  <a:cubicBezTo>
                    <a:pt x="1098" y="1348"/>
                    <a:pt x="1098" y="1348"/>
                    <a:pt x="1098" y="1348"/>
                  </a:cubicBezTo>
                  <a:cubicBezTo>
                    <a:pt x="1098" y="1348"/>
                    <a:pt x="1119" y="1295"/>
                    <a:pt x="1105" y="1264"/>
                  </a:cubicBezTo>
                  <a:cubicBezTo>
                    <a:pt x="1092" y="1233"/>
                    <a:pt x="1057" y="1254"/>
                    <a:pt x="1040" y="1223"/>
                  </a:cubicBezTo>
                  <a:cubicBezTo>
                    <a:pt x="1019" y="1187"/>
                    <a:pt x="1039" y="1169"/>
                    <a:pt x="1039" y="1169"/>
                  </a:cubicBezTo>
                  <a:cubicBezTo>
                    <a:pt x="1025" y="1138"/>
                    <a:pt x="1025" y="1138"/>
                    <a:pt x="1025" y="1138"/>
                  </a:cubicBezTo>
                  <a:cubicBezTo>
                    <a:pt x="987" y="1155"/>
                    <a:pt x="987" y="1155"/>
                    <a:pt x="987" y="1155"/>
                  </a:cubicBezTo>
                  <a:cubicBezTo>
                    <a:pt x="967" y="1097"/>
                    <a:pt x="967" y="1097"/>
                    <a:pt x="967" y="1097"/>
                  </a:cubicBezTo>
                  <a:cubicBezTo>
                    <a:pt x="990" y="1079"/>
                    <a:pt x="990" y="1079"/>
                    <a:pt x="990" y="1079"/>
                  </a:cubicBezTo>
                  <a:cubicBezTo>
                    <a:pt x="988" y="1060"/>
                    <a:pt x="988" y="1060"/>
                    <a:pt x="988" y="1060"/>
                  </a:cubicBezTo>
                  <a:cubicBezTo>
                    <a:pt x="950" y="1065"/>
                    <a:pt x="950" y="1065"/>
                    <a:pt x="950" y="1065"/>
                  </a:cubicBezTo>
                  <a:cubicBezTo>
                    <a:pt x="963" y="1024"/>
                    <a:pt x="963" y="1024"/>
                    <a:pt x="963" y="1024"/>
                  </a:cubicBezTo>
                  <a:cubicBezTo>
                    <a:pt x="953" y="993"/>
                    <a:pt x="953" y="993"/>
                    <a:pt x="953" y="993"/>
                  </a:cubicBezTo>
                  <a:cubicBezTo>
                    <a:pt x="969" y="974"/>
                    <a:pt x="969" y="974"/>
                    <a:pt x="969" y="974"/>
                  </a:cubicBezTo>
                  <a:cubicBezTo>
                    <a:pt x="943" y="966"/>
                    <a:pt x="943" y="966"/>
                    <a:pt x="943" y="966"/>
                  </a:cubicBezTo>
                  <a:cubicBezTo>
                    <a:pt x="985" y="945"/>
                    <a:pt x="985" y="945"/>
                    <a:pt x="985" y="945"/>
                  </a:cubicBezTo>
                  <a:cubicBezTo>
                    <a:pt x="985" y="945"/>
                    <a:pt x="979" y="910"/>
                    <a:pt x="962" y="879"/>
                  </a:cubicBezTo>
                  <a:cubicBezTo>
                    <a:pt x="949" y="847"/>
                    <a:pt x="905" y="822"/>
                    <a:pt x="905" y="822"/>
                  </a:cubicBezTo>
                  <a:cubicBezTo>
                    <a:pt x="894" y="814"/>
                    <a:pt x="899" y="780"/>
                    <a:pt x="874" y="760"/>
                  </a:cubicBezTo>
                  <a:cubicBezTo>
                    <a:pt x="852" y="743"/>
                    <a:pt x="818" y="680"/>
                    <a:pt x="818" y="680"/>
                  </a:cubicBezTo>
                  <a:cubicBezTo>
                    <a:pt x="818" y="680"/>
                    <a:pt x="876" y="557"/>
                    <a:pt x="874" y="522"/>
                  </a:cubicBezTo>
                  <a:cubicBezTo>
                    <a:pt x="872" y="488"/>
                    <a:pt x="830" y="486"/>
                    <a:pt x="830" y="486"/>
                  </a:cubicBezTo>
                  <a:cubicBezTo>
                    <a:pt x="788" y="427"/>
                    <a:pt x="788" y="427"/>
                    <a:pt x="788" y="427"/>
                  </a:cubicBezTo>
                  <a:cubicBezTo>
                    <a:pt x="718" y="412"/>
                    <a:pt x="718" y="412"/>
                    <a:pt x="718" y="412"/>
                  </a:cubicBezTo>
                  <a:cubicBezTo>
                    <a:pt x="688" y="326"/>
                    <a:pt x="688" y="326"/>
                    <a:pt x="688" y="326"/>
                  </a:cubicBezTo>
                  <a:cubicBezTo>
                    <a:pt x="703" y="254"/>
                    <a:pt x="703" y="254"/>
                    <a:pt x="703" y="254"/>
                  </a:cubicBezTo>
                  <a:cubicBezTo>
                    <a:pt x="666" y="249"/>
                    <a:pt x="666" y="249"/>
                    <a:pt x="666" y="249"/>
                  </a:cubicBezTo>
                  <a:cubicBezTo>
                    <a:pt x="697" y="208"/>
                    <a:pt x="697" y="208"/>
                    <a:pt x="697" y="208"/>
                  </a:cubicBezTo>
                  <a:cubicBezTo>
                    <a:pt x="697" y="208"/>
                    <a:pt x="687" y="192"/>
                    <a:pt x="688" y="169"/>
                  </a:cubicBezTo>
                  <a:cubicBezTo>
                    <a:pt x="689" y="150"/>
                    <a:pt x="721" y="102"/>
                    <a:pt x="721" y="102"/>
                  </a:cubicBezTo>
                  <a:cubicBezTo>
                    <a:pt x="696" y="63"/>
                    <a:pt x="696" y="63"/>
                    <a:pt x="696" y="63"/>
                  </a:cubicBezTo>
                  <a:cubicBezTo>
                    <a:pt x="619" y="48"/>
                    <a:pt x="619" y="48"/>
                    <a:pt x="619" y="48"/>
                  </a:cubicBezTo>
                  <a:cubicBezTo>
                    <a:pt x="619" y="48"/>
                    <a:pt x="587" y="0"/>
                    <a:pt x="568" y="3"/>
                  </a:cubicBezTo>
                  <a:cubicBezTo>
                    <a:pt x="546" y="6"/>
                    <a:pt x="510" y="46"/>
                    <a:pt x="510" y="46"/>
                  </a:cubicBezTo>
                  <a:cubicBezTo>
                    <a:pt x="510" y="46"/>
                    <a:pt x="488" y="37"/>
                    <a:pt x="465" y="48"/>
                  </a:cubicBezTo>
                  <a:cubicBezTo>
                    <a:pt x="446" y="55"/>
                    <a:pt x="448" y="97"/>
                    <a:pt x="448" y="97"/>
                  </a:cubicBezTo>
                  <a:cubicBezTo>
                    <a:pt x="436" y="111"/>
                    <a:pt x="436" y="111"/>
                    <a:pt x="436" y="111"/>
                  </a:cubicBezTo>
                  <a:cubicBezTo>
                    <a:pt x="423" y="229"/>
                    <a:pt x="423" y="229"/>
                    <a:pt x="423" y="229"/>
                  </a:cubicBezTo>
                  <a:cubicBezTo>
                    <a:pt x="423" y="229"/>
                    <a:pt x="429" y="260"/>
                    <a:pt x="432" y="280"/>
                  </a:cubicBezTo>
                  <a:cubicBezTo>
                    <a:pt x="431" y="299"/>
                    <a:pt x="419" y="313"/>
                    <a:pt x="411" y="324"/>
                  </a:cubicBezTo>
                  <a:cubicBezTo>
                    <a:pt x="399" y="339"/>
                    <a:pt x="390" y="385"/>
                    <a:pt x="390" y="385"/>
                  </a:cubicBezTo>
                  <a:cubicBezTo>
                    <a:pt x="369" y="357"/>
                    <a:pt x="369" y="357"/>
                    <a:pt x="369" y="357"/>
                  </a:cubicBezTo>
                  <a:cubicBezTo>
                    <a:pt x="324" y="351"/>
                    <a:pt x="324" y="351"/>
                    <a:pt x="324" y="351"/>
                  </a:cubicBezTo>
                  <a:cubicBezTo>
                    <a:pt x="324" y="351"/>
                    <a:pt x="321" y="335"/>
                    <a:pt x="302" y="335"/>
                  </a:cubicBezTo>
                  <a:cubicBezTo>
                    <a:pt x="280" y="334"/>
                    <a:pt x="271" y="360"/>
                    <a:pt x="271" y="360"/>
                  </a:cubicBezTo>
                  <a:cubicBezTo>
                    <a:pt x="240" y="381"/>
                    <a:pt x="240" y="381"/>
                    <a:pt x="240" y="381"/>
                  </a:cubicBezTo>
                  <a:cubicBezTo>
                    <a:pt x="215" y="365"/>
                    <a:pt x="215" y="365"/>
                    <a:pt x="215" y="365"/>
                  </a:cubicBezTo>
                  <a:cubicBezTo>
                    <a:pt x="178" y="363"/>
                    <a:pt x="178" y="363"/>
                    <a:pt x="178" y="363"/>
                  </a:cubicBezTo>
                  <a:cubicBezTo>
                    <a:pt x="159" y="366"/>
                    <a:pt x="159" y="366"/>
                    <a:pt x="159" y="366"/>
                  </a:cubicBezTo>
                  <a:cubicBezTo>
                    <a:pt x="159" y="366"/>
                    <a:pt x="153" y="335"/>
                    <a:pt x="131" y="311"/>
                  </a:cubicBezTo>
                  <a:cubicBezTo>
                    <a:pt x="113" y="291"/>
                    <a:pt x="93" y="256"/>
                    <a:pt x="93" y="256"/>
                  </a:cubicBezTo>
                  <a:cubicBezTo>
                    <a:pt x="93" y="256"/>
                    <a:pt x="60" y="243"/>
                    <a:pt x="44" y="261"/>
                  </a:cubicBezTo>
                  <a:cubicBezTo>
                    <a:pt x="24" y="275"/>
                    <a:pt x="49" y="300"/>
                    <a:pt x="45" y="307"/>
                  </a:cubicBezTo>
                  <a:cubicBezTo>
                    <a:pt x="38" y="314"/>
                    <a:pt x="9" y="294"/>
                    <a:pt x="9" y="294"/>
                  </a:cubicBezTo>
                  <a:cubicBezTo>
                    <a:pt x="0" y="313"/>
                    <a:pt x="0" y="313"/>
                    <a:pt x="0" y="313"/>
                  </a:cubicBezTo>
                  <a:cubicBezTo>
                    <a:pt x="19" y="313"/>
                    <a:pt x="19" y="313"/>
                    <a:pt x="19" y="313"/>
                  </a:cubicBezTo>
                  <a:cubicBezTo>
                    <a:pt x="30" y="325"/>
                    <a:pt x="30" y="325"/>
                    <a:pt x="30" y="325"/>
                  </a:cubicBezTo>
                  <a:cubicBezTo>
                    <a:pt x="32" y="345"/>
                    <a:pt x="32" y="345"/>
                    <a:pt x="32" y="345"/>
                  </a:cubicBezTo>
                  <a:cubicBezTo>
                    <a:pt x="65" y="362"/>
                    <a:pt x="65" y="362"/>
                    <a:pt x="65" y="362"/>
                  </a:cubicBezTo>
                  <a:cubicBezTo>
                    <a:pt x="80" y="362"/>
                    <a:pt x="80" y="362"/>
                    <a:pt x="80" y="362"/>
                  </a:cubicBezTo>
                  <a:cubicBezTo>
                    <a:pt x="87" y="389"/>
                    <a:pt x="87" y="389"/>
                    <a:pt x="87" y="389"/>
                  </a:cubicBezTo>
                  <a:cubicBezTo>
                    <a:pt x="101" y="394"/>
                    <a:pt x="101" y="394"/>
                    <a:pt x="101" y="394"/>
                  </a:cubicBezTo>
                  <a:cubicBezTo>
                    <a:pt x="108" y="406"/>
                    <a:pt x="108" y="406"/>
                    <a:pt x="108" y="406"/>
                  </a:cubicBezTo>
                  <a:cubicBezTo>
                    <a:pt x="123" y="406"/>
                    <a:pt x="123" y="406"/>
                    <a:pt x="123" y="406"/>
                  </a:cubicBezTo>
                  <a:cubicBezTo>
                    <a:pt x="137" y="422"/>
                    <a:pt x="137" y="422"/>
                    <a:pt x="137" y="422"/>
                  </a:cubicBezTo>
                  <a:cubicBezTo>
                    <a:pt x="137" y="422"/>
                    <a:pt x="182" y="432"/>
                    <a:pt x="215" y="453"/>
                  </a:cubicBezTo>
                  <a:cubicBezTo>
                    <a:pt x="247" y="470"/>
                    <a:pt x="249" y="508"/>
                    <a:pt x="249" y="508"/>
                  </a:cubicBezTo>
                  <a:cubicBezTo>
                    <a:pt x="261" y="497"/>
                    <a:pt x="261" y="497"/>
                    <a:pt x="261" y="497"/>
                  </a:cubicBezTo>
                  <a:cubicBezTo>
                    <a:pt x="261" y="497"/>
                    <a:pt x="293" y="529"/>
                    <a:pt x="300" y="541"/>
                  </a:cubicBezTo>
                  <a:cubicBezTo>
                    <a:pt x="307" y="553"/>
                    <a:pt x="289" y="552"/>
                    <a:pt x="284" y="567"/>
                  </a:cubicBezTo>
                  <a:cubicBezTo>
                    <a:pt x="280" y="582"/>
                    <a:pt x="287" y="594"/>
                    <a:pt x="290" y="609"/>
                  </a:cubicBezTo>
                  <a:cubicBezTo>
                    <a:pt x="296" y="629"/>
                    <a:pt x="288" y="651"/>
                    <a:pt x="288" y="651"/>
                  </a:cubicBezTo>
                  <a:cubicBezTo>
                    <a:pt x="325" y="661"/>
                    <a:pt x="325" y="661"/>
                    <a:pt x="325" y="661"/>
                  </a:cubicBezTo>
                  <a:cubicBezTo>
                    <a:pt x="328" y="684"/>
                    <a:pt x="328" y="684"/>
                    <a:pt x="328" y="684"/>
                  </a:cubicBezTo>
                  <a:cubicBezTo>
                    <a:pt x="316" y="691"/>
                    <a:pt x="316" y="691"/>
                    <a:pt x="316" y="691"/>
                  </a:cubicBezTo>
                  <a:cubicBezTo>
                    <a:pt x="316" y="691"/>
                    <a:pt x="312" y="698"/>
                    <a:pt x="311" y="717"/>
                  </a:cubicBezTo>
                  <a:cubicBezTo>
                    <a:pt x="310" y="740"/>
                    <a:pt x="343" y="757"/>
                    <a:pt x="350" y="769"/>
                  </a:cubicBezTo>
                  <a:cubicBezTo>
                    <a:pt x="357" y="785"/>
                    <a:pt x="352" y="807"/>
                    <a:pt x="352" y="807"/>
                  </a:cubicBezTo>
                  <a:cubicBezTo>
                    <a:pt x="352" y="807"/>
                    <a:pt x="359" y="823"/>
                    <a:pt x="362" y="838"/>
                  </a:cubicBezTo>
                  <a:cubicBezTo>
                    <a:pt x="365" y="850"/>
                    <a:pt x="349" y="857"/>
                    <a:pt x="337" y="876"/>
                  </a:cubicBezTo>
                  <a:cubicBezTo>
                    <a:pt x="329" y="890"/>
                    <a:pt x="348" y="895"/>
                    <a:pt x="348" y="895"/>
                  </a:cubicBezTo>
                  <a:cubicBezTo>
                    <a:pt x="348" y="895"/>
                    <a:pt x="348" y="899"/>
                    <a:pt x="343" y="918"/>
                  </a:cubicBezTo>
                  <a:cubicBezTo>
                    <a:pt x="342" y="933"/>
                    <a:pt x="364" y="938"/>
                    <a:pt x="372" y="942"/>
                  </a:cubicBezTo>
                  <a:cubicBezTo>
                    <a:pt x="379" y="950"/>
                    <a:pt x="375" y="961"/>
                    <a:pt x="378" y="973"/>
                  </a:cubicBezTo>
                  <a:cubicBezTo>
                    <a:pt x="381" y="989"/>
                    <a:pt x="399" y="997"/>
                    <a:pt x="399" y="997"/>
                  </a:cubicBezTo>
                  <a:cubicBezTo>
                    <a:pt x="402" y="1024"/>
                    <a:pt x="402" y="1024"/>
                    <a:pt x="402" y="1024"/>
                  </a:cubicBezTo>
                  <a:cubicBezTo>
                    <a:pt x="417" y="1017"/>
                    <a:pt x="417" y="1017"/>
                    <a:pt x="417" y="1017"/>
                  </a:cubicBezTo>
                  <a:cubicBezTo>
                    <a:pt x="457" y="1042"/>
                    <a:pt x="457" y="1042"/>
                    <a:pt x="457" y="1042"/>
                  </a:cubicBezTo>
                  <a:cubicBezTo>
                    <a:pt x="457" y="1050"/>
                    <a:pt x="457" y="1050"/>
                    <a:pt x="457" y="1050"/>
                  </a:cubicBezTo>
                  <a:cubicBezTo>
                    <a:pt x="483" y="1047"/>
                    <a:pt x="483" y="1047"/>
                    <a:pt x="483" y="1047"/>
                  </a:cubicBezTo>
                  <a:cubicBezTo>
                    <a:pt x="509" y="1060"/>
                    <a:pt x="509" y="1060"/>
                    <a:pt x="509" y="1060"/>
                  </a:cubicBezTo>
                  <a:cubicBezTo>
                    <a:pt x="509" y="1060"/>
                    <a:pt x="523" y="1076"/>
                    <a:pt x="533" y="1099"/>
                  </a:cubicBezTo>
                  <a:cubicBezTo>
                    <a:pt x="547" y="1123"/>
                    <a:pt x="530" y="1156"/>
                    <a:pt x="530" y="1156"/>
                  </a:cubicBezTo>
                  <a:cubicBezTo>
                    <a:pt x="545" y="1161"/>
                    <a:pt x="545" y="1161"/>
                    <a:pt x="545" y="1161"/>
                  </a:cubicBezTo>
                  <a:cubicBezTo>
                    <a:pt x="555" y="1196"/>
                    <a:pt x="555" y="1196"/>
                    <a:pt x="555" y="1196"/>
                  </a:cubicBezTo>
                  <a:cubicBezTo>
                    <a:pt x="533" y="1183"/>
                    <a:pt x="533" y="1183"/>
                    <a:pt x="533" y="1183"/>
                  </a:cubicBezTo>
                  <a:cubicBezTo>
                    <a:pt x="529" y="1194"/>
                    <a:pt x="529" y="1194"/>
                    <a:pt x="529" y="1194"/>
                  </a:cubicBezTo>
                  <a:cubicBezTo>
                    <a:pt x="558" y="1211"/>
                    <a:pt x="558" y="1211"/>
                    <a:pt x="558" y="1211"/>
                  </a:cubicBezTo>
                  <a:cubicBezTo>
                    <a:pt x="546" y="1222"/>
                    <a:pt x="546" y="1222"/>
                    <a:pt x="546" y="1222"/>
                  </a:cubicBezTo>
                  <a:cubicBezTo>
                    <a:pt x="546" y="1222"/>
                    <a:pt x="520" y="1213"/>
                    <a:pt x="501" y="1216"/>
                  </a:cubicBezTo>
                  <a:cubicBezTo>
                    <a:pt x="486" y="1219"/>
                    <a:pt x="474" y="1234"/>
                    <a:pt x="474" y="1234"/>
                  </a:cubicBezTo>
                  <a:cubicBezTo>
                    <a:pt x="473" y="1264"/>
                    <a:pt x="473" y="1264"/>
                    <a:pt x="473" y="1264"/>
                  </a:cubicBezTo>
                  <a:cubicBezTo>
                    <a:pt x="465" y="1272"/>
                    <a:pt x="465" y="1272"/>
                    <a:pt x="465" y="1272"/>
                  </a:cubicBezTo>
                  <a:cubicBezTo>
                    <a:pt x="464" y="1306"/>
                    <a:pt x="464" y="1306"/>
                    <a:pt x="464" y="1306"/>
                  </a:cubicBezTo>
                  <a:cubicBezTo>
                    <a:pt x="452" y="1309"/>
                    <a:pt x="452" y="1309"/>
                    <a:pt x="452" y="1309"/>
                  </a:cubicBezTo>
                  <a:cubicBezTo>
                    <a:pt x="436" y="1339"/>
                    <a:pt x="436" y="1339"/>
                    <a:pt x="436" y="1339"/>
                  </a:cubicBezTo>
                  <a:cubicBezTo>
                    <a:pt x="403" y="1406"/>
                    <a:pt x="403" y="1406"/>
                    <a:pt x="403" y="1406"/>
                  </a:cubicBezTo>
                  <a:cubicBezTo>
                    <a:pt x="410" y="1426"/>
                    <a:pt x="410" y="1426"/>
                    <a:pt x="410" y="1426"/>
                  </a:cubicBezTo>
                  <a:cubicBezTo>
                    <a:pt x="384" y="1421"/>
                    <a:pt x="384" y="1421"/>
                    <a:pt x="384" y="1421"/>
                  </a:cubicBezTo>
                  <a:cubicBezTo>
                    <a:pt x="386" y="1455"/>
                    <a:pt x="386" y="1455"/>
                    <a:pt x="386" y="1455"/>
                  </a:cubicBezTo>
                  <a:cubicBezTo>
                    <a:pt x="359" y="1469"/>
                    <a:pt x="359" y="1469"/>
                    <a:pt x="359" y="1469"/>
                  </a:cubicBezTo>
                  <a:cubicBezTo>
                    <a:pt x="347" y="1484"/>
                    <a:pt x="347" y="1484"/>
                    <a:pt x="347" y="1484"/>
                  </a:cubicBezTo>
                  <a:cubicBezTo>
                    <a:pt x="340" y="1469"/>
                    <a:pt x="340" y="1469"/>
                    <a:pt x="340" y="1469"/>
                  </a:cubicBezTo>
                  <a:cubicBezTo>
                    <a:pt x="329" y="1472"/>
                    <a:pt x="329" y="1472"/>
                    <a:pt x="329" y="1472"/>
                  </a:cubicBezTo>
                  <a:cubicBezTo>
                    <a:pt x="328" y="1479"/>
                    <a:pt x="328" y="1479"/>
                    <a:pt x="328" y="1479"/>
                  </a:cubicBezTo>
                  <a:cubicBezTo>
                    <a:pt x="321" y="1483"/>
                    <a:pt x="321" y="1483"/>
                    <a:pt x="321" y="1483"/>
                  </a:cubicBezTo>
                  <a:cubicBezTo>
                    <a:pt x="317" y="1494"/>
                    <a:pt x="317" y="1494"/>
                    <a:pt x="317" y="1494"/>
                  </a:cubicBezTo>
                  <a:cubicBezTo>
                    <a:pt x="335" y="1495"/>
                    <a:pt x="335" y="1495"/>
                    <a:pt x="335" y="1495"/>
                  </a:cubicBezTo>
                  <a:cubicBezTo>
                    <a:pt x="342" y="1499"/>
                    <a:pt x="342" y="1499"/>
                    <a:pt x="342" y="1499"/>
                  </a:cubicBezTo>
                  <a:cubicBezTo>
                    <a:pt x="334" y="1529"/>
                    <a:pt x="334" y="1529"/>
                    <a:pt x="334" y="1529"/>
                  </a:cubicBezTo>
                  <a:cubicBezTo>
                    <a:pt x="334" y="1529"/>
                    <a:pt x="323" y="1514"/>
                    <a:pt x="312" y="1521"/>
                  </a:cubicBezTo>
                  <a:cubicBezTo>
                    <a:pt x="296" y="1528"/>
                    <a:pt x="303" y="1547"/>
                    <a:pt x="303" y="1547"/>
                  </a:cubicBezTo>
                  <a:cubicBezTo>
                    <a:pt x="302" y="1559"/>
                    <a:pt x="302" y="1559"/>
                    <a:pt x="302" y="1559"/>
                  </a:cubicBezTo>
                  <a:cubicBezTo>
                    <a:pt x="298" y="1566"/>
                    <a:pt x="294" y="1570"/>
                    <a:pt x="294" y="1570"/>
                  </a:cubicBezTo>
                  <a:cubicBezTo>
                    <a:pt x="284" y="1550"/>
                    <a:pt x="284" y="1550"/>
                    <a:pt x="284" y="1550"/>
                  </a:cubicBezTo>
                  <a:cubicBezTo>
                    <a:pt x="280" y="1554"/>
                    <a:pt x="280" y="1554"/>
                    <a:pt x="280" y="1554"/>
                  </a:cubicBezTo>
                  <a:cubicBezTo>
                    <a:pt x="287" y="1577"/>
                    <a:pt x="287" y="1577"/>
                    <a:pt x="287" y="1577"/>
                  </a:cubicBezTo>
                  <a:cubicBezTo>
                    <a:pt x="275" y="1576"/>
                    <a:pt x="275" y="1576"/>
                    <a:pt x="275" y="1576"/>
                  </a:cubicBezTo>
                  <a:cubicBezTo>
                    <a:pt x="275" y="1576"/>
                    <a:pt x="289" y="1615"/>
                    <a:pt x="284" y="1623"/>
                  </a:cubicBezTo>
                  <a:cubicBezTo>
                    <a:pt x="280" y="1634"/>
                    <a:pt x="262" y="1625"/>
                    <a:pt x="254" y="1625"/>
                  </a:cubicBezTo>
                  <a:cubicBezTo>
                    <a:pt x="228" y="1624"/>
                    <a:pt x="228" y="1624"/>
                    <a:pt x="228" y="1624"/>
                  </a:cubicBezTo>
                  <a:cubicBezTo>
                    <a:pt x="228" y="1624"/>
                    <a:pt x="228" y="1639"/>
                    <a:pt x="220" y="1639"/>
                  </a:cubicBezTo>
                  <a:cubicBezTo>
                    <a:pt x="216" y="1639"/>
                    <a:pt x="209" y="1627"/>
                    <a:pt x="209" y="1627"/>
                  </a:cubicBezTo>
                  <a:cubicBezTo>
                    <a:pt x="204" y="1653"/>
                    <a:pt x="204" y="1653"/>
                    <a:pt x="204" y="1653"/>
                  </a:cubicBezTo>
                  <a:cubicBezTo>
                    <a:pt x="229" y="1685"/>
                    <a:pt x="229" y="1685"/>
                    <a:pt x="229" y="1685"/>
                  </a:cubicBezTo>
                  <a:cubicBezTo>
                    <a:pt x="207" y="1680"/>
                    <a:pt x="207" y="1680"/>
                    <a:pt x="207" y="1680"/>
                  </a:cubicBezTo>
                  <a:cubicBezTo>
                    <a:pt x="202" y="1707"/>
                    <a:pt x="202" y="1707"/>
                    <a:pt x="202" y="1707"/>
                  </a:cubicBezTo>
                  <a:cubicBezTo>
                    <a:pt x="202" y="1707"/>
                    <a:pt x="205" y="1715"/>
                    <a:pt x="205" y="1722"/>
                  </a:cubicBezTo>
                  <a:cubicBezTo>
                    <a:pt x="205" y="1726"/>
                    <a:pt x="190" y="1725"/>
                    <a:pt x="190" y="1725"/>
                  </a:cubicBezTo>
                  <a:cubicBezTo>
                    <a:pt x="178" y="1744"/>
                    <a:pt x="178" y="1744"/>
                    <a:pt x="178" y="1744"/>
                  </a:cubicBezTo>
                  <a:cubicBezTo>
                    <a:pt x="172" y="1786"/>
                    <a:pt x="172" y="1786"/>
                    <a:pt x="172" y="1786"/>
                  </a:cubicBezTo>
                  <a:cubicBezTo>
                    <a:pt x="187" y="1786"/>
                    <a:pt x="187" y="1786"/>
                    <a:pt x="187" y="1786"/>
                  </a:cubicBezTo>
                  <a:cubicBezTo>
                    <a:pt x="187" y="1786"/>
                    <a:pt x="175" y="1801"/>
                    <a:pt x="178" y="1816"/>
                  </a:cubicBezTo>
                  <a:cubicBezTo>
                    <a:pt x="178" y="1832"/>
                    <a:pt x="203" y="1841"/>
                    <a:pt x="210" y="1856"/>
                  </a:cubicBezTo>
                  <a:cubicBezTo>
                    <a:pt x="221" y="1872"/>
                    <a:pt x="208" y="1894"/>
                    <a:pt x="208" y="1894"/>
                  </a:cubicBezTo>
                  <a:cubicBezTo>
                    <a:pt x="207" y="1925"/>
                    <a:pt x="207" y="1925"/>
                    <a:pt x="207" y="1925"/>
                  </a:cubicBezTo>
                  <a:cubicBezTo>
                    <a:pt x="218" y="1937"/>
                    <a:pt x="218" y="1937"/>
                    <a:pt x="218" y="1937"/>
                  </a:cubicBezTo>
                  <a:cubicBezTo>
                    <a:pt x="229" y="1930"/>
                    <a:pt x="229" y="1930"/>
                    <a:pt x="229" y="1930"/>
                  </a:cubicBezTo>
                  <a:cubicBezTo>
                    <a:pt x="229" y="1930"/>
                    <a:pt x="228" y="1953"/>
                    <a:pt x="232" y="1961"/>
                  </a:cubicBezTo>
                  <a:cubicBezTo>
                    <a:pt x="235" y="1972"/>
                    <a:pt x="245" y="1984"/>
                    <a:pt x="245" y="1984"/>
                  </a:cubicBezTo>
                  <a:cubicBezTo>
                    <a:pt x="241" y="1992"/>
                    <a:pt x="241" y="1992"/>
                    <a:pt x="241" y="1992"/>
                  </a:cubicBezTo>
                  <a:cubicBezTo>
                    <a:pt x="252" y="1996"/>
                    <a:pt x="252" y="1996"/>
                    <a:pt x="252" y="1996"/>
                  </a:cubicBezTo>
                  <a:cubicBezTo>
                    <a:pt x="255" y="2015"/>
                    <a:pt x="255" y="2015"/>
                    <a:pt x="255" y="2015"/>
                  </a:cubicBezTo>
                  <a:cubicBezTo>
                    <a:pt x="241" y="2011"/>
                    <a:pt x="241" y="2011"/>
                    <a:pt x="241" y="2011"/>
                  </a:cubicBezTo>
                  <a:cubicBezTo>
                    <a:pt x="240" y="2022"/>
                    <a:pt x="240" y="2022"/>
                    <a:pt x="240" y="2022"/>
                  </a:cubicBezTo>
                  <a:cubicBezTo>
                    <a:pt x="247" y="2034"/>
                    <a:pt x="247" y="2034"/>
                    <a:pt x="247" y="2034"/>
                  </a:cubicBezTo>
                  <a:cubicBezTo>
                    <a:pt x="236" y="2033"/>
                    <a:pt x="236" y="2033"/>
                    <a:pt x="236" y="2033"/>
                  </a:cubicBezTo>
                  <a:cubicBezTo>
                    <a:pt x="246" y="2049"/>
                    <a:pt x="246" y="2049"/>
                    <a:pt x="246" y="2049"/>
                  </a:cubicBezTo>
                  <a:cubicBezTo>
                    <a:pt x="239" y="2053"/>
                    <a:pt x="239" y="2053"/>
                    <a:pt x="239" y="2053"/>
                  </a:cubicBezTo>
                  <a:cubicBezTo>
                    <a:pt x="252" y="2076"/>
                    <a:pt x="252" y="2076"/>
                    <a:pt x="252" y="2076"/>
                  </a:cubicBezTo>
                  <a:cubicBezTo>
                    <a:pt x="252" y="2076"/>
                    <a:pt x="255" y="2092"/>
                    <a:pt x="248" y="2099"/>
                  </a:cubicBezTo>
                  <a:cubicBezTo>
                    <a:pt x="240" y="2106"/>
                    <a:pt x="250" y="2126"/>
                    <a:pt x="250" y="2126"/>
                  </a:cubicBezTo>
                  <a:cubicBezTo>
                    <a:pt x="250" y="2126"/>
                    <a:pt x="235" y="2129"/>
                    <a:pt x="234" y="2144"/>
                  </a:cubicBezTo>
                  <a:cubicBezTo>
                    <a:pt x="238" y="2156"/>
                    <a:pt x="245" y="2168"/>
                    <a:pt x="245" y="2168"/>
                  </a:cubicBezTo>
                  <a:cubicBezTo>
                    <a:pt x="237" y="2167"/>
                    <a:pt x="237" y="2167"/>
                    <a:pt x="237" y="2167"/>
                  </a:cubicBezTo>
                  <a:cubicBezTo>
                    <a:pt x="226" y="2155"/>
                    <a:pt x="226" y="2155"/>
                    <a:pt x="226" y="2155"/>
                  </a:cubicBezTo>
                  <a:cubicBezTo>
                    <a:pt x="222" y="2178"/>
                    <a:pt x="222" y="2178"/>
                    <a:pt x="222" y="2178"/>
                  </a:cubicBezTo>
                  <a:cubicBezTo>
                    <a:pt x="248" y="2179"/>
                    <a:pt x="248" y="2179"/>
                    <a:pt x="248" y="2179"/>
                  </a:cubicBezTo>
                  <a:cubicBezTo>
                    <a:pt x="240" y="2183"/>
                    <a:pt x="240" y="2183"/>
                    <a:pt x="240" y="2183"/>
                  </a:cubicBezTo>
                  <a:cubicBezTo>
                    <a:pt x="243" y="2202"/>
                    <a:pt x="243" y="2202"/>
                    <a:pt x="243" y="2202"/>
                  </a:cubicBezTo>
                  <a:cubicBezTo>
                    <a:pt x="254" y="2210"/>
                    <a:pt x="254" y="2210"/>
                    <a:pt x="254" y="2210"/>
                  </a:cubicBezTo>
                  <a:cubicBezTo>
                    <a:pt x="254" y="2210"/>
                    <a:pt x="246" y="2217"/>
                    <a:pt x="253" y="2233"/>
                  </a:cubicBezTo>
                  <a:cubicBezTo>
                    <a:pt x="260" y="2249"/>
                    <a:pt x="267" y="2249"/>
                    <a:pt x="267" y="2249"/>
                  </a:cubicBezTo>
                  <a:cubicBezTo>
                    <a:pt x="278" y="2261"/>
                    <a:pt x="278" y="2261"/>
                    <a:pt x="278" y="2261"/>
                  </a:cubicBezTo>
                  <a:cubicBezTo>
                    <a:pt x="279" y="2242"/>
                    <a:pt x="279" y="2242"/>
                    <a:pt x="279" y="2242"/>
                  </a:cubicBezTo>
                  <a:cubicBezTo>
                    <a:pt x="298" y="2228"/>
                    <a:pt x="298" y="2228"/>
                    <a:pt x="298" y="2228"/>
                  </a:cubicBezTo>
                  <a:cubicBezTo>
                    <a:pt x="296" y="2262"/>
                    <a:pt x="296" y="2262"/>
                    <a:pt x="296" y="2262"/>
                  </a:cubicBezTo>
                  <a:cubicBezTo>
                    <a:pt x="304" y="2262"/>
                    <a:pt x="304" y="2262"/>
                    <a:pt x="304" y="2262"/>
                  </a:cubicBezTo>
                  <a:cubicBezTo>
                    <a:pt x="308" y="2247"/>
                    <a:pt x="308" y="2247"/>
                    <a:pt x="308" y="2247"/>
                  </a:cubicBezTo>
                  <a:cubicBezTo>
                    <a:pt x="326" y="2263"/>
                    <a:pt x="326" y="2263"/>
                    <a:pt x="326" y="2263"/>
                  </a:cubicBezTo>
                  <a:cubicBezTo>
                    <a:pt x="349" y="2264"/>
                    <a:pt x="349" y="2264"/>
                    <a:pt x="349" y="2264"/>
                  </a:cubicBezTo>
                  <a:cubicBezTo>
                    <a:pt x="371" y="2273"/>
                    <a:pt x="371" y="2273"/>
                    <a:pt x="371" y="2273"/>
                  </a:cubicBezTo>
                  <a:cubicBezTo>
                    <a:pt x="393" y="2274"/>
                    <a:pt x="393" y="2274"/>
                    <a:pt x="393" y="2274"/>
                  </a:cubicBezTo>
                  <a:cubicBezTo>
                    <a:pt x="384" y="2304"/>
                    <a:pt x="384" y="2304"/>
                    <a:pt x="384" y="2304"/>
                  </a:cubicBezTo>
                  <a:cubicBezTo>
                    <a:pt x="391" y="2312"/>
                    <a:pt x="391" y="2312"/>
                    <a:pt x="391" y="2312"/>
                  </a:cubicBezTo>
                  <a:cubicBezTo>
                    <a:pt x="414" y="2302"/>
                    <a:pt x="414" y="2302"/>
                    <a:pt x="414" y="2302"/>
                  </a:cubicBezTo>
                  <a:cubicBezTo>
                    <a:pt x="441" y="2280"/>
                    <a:pt x="441" y="2280"/>
                    <a:pt x="441" y="2280"/>
                  </a:cubicBezTo>
                  <a:cubicBezTo>
                    <a:pt x="445" y="2284"/>
                    <a:pt x="445" y="2284"/>
                    <a:pt x="445" y="2284"/>
                  </a:cubicBezTo>
                  <a:cubicBezTo>
                    <a:pt x="432" y="2318"/>
                    <a:pt x="432" y="2318"/>
                    <a:pt x="432" y="2318"/>
                  </a:cubicBezTo>
                  <a:cubicBezTo>
                    <a:pt x="450" y="2331"/>
                    <a:pt x="450" y="2331"/>
                    <a:pt x="450" y="2331"/>
                  </a:cubicBezTo>
                  <a:cubicBezTo>
                    <a:pt x="446" y="2346"/>
                    <a:pt x="446" y="2346"/>
                    <a:pt x="446" y="2346"/>
                  </a:cubicBezTo>
                  <a:cubicBezTo>
                    <a:pt x="461" y="2342"/>
                    <a:pt x="461" y="2342"/>
                    <a:pt x="461" y="2342"/>
                  </a:cubicBezTo>
                  <a:cubicBezTo>
                    <a:pt x="461" y="2350"/>
                    <a:pt x="461" y="2350"/>
                    <a:pt x="461" y="2350"/>
                  </a:cubicBezTo>
                  <a:cubicBezTo>
                    <a:pt x="433" y="2372"/>
                    <a:pt x="433" y="2372"/>
                    <a:pt x="433" y="2372"/>
                  </a:cubicBezTo>
                  <a:cubicBezTo>
                    <a:pt x="437" y="2380"/>
                    <a:pt x="437" y="2380"/>
                    <a:pt x="437" y="2380"/>
                  </a:cubicBezTo>
                  <a:cubicBezTo>
                    <a:pt x="456" y="2380"/>
                    <a:pt x="456" y="2380"/>
                    <a:pt x="456" y="2380"/>
                  </a:cubicBezTo>
                  <a:cubicBezTo>
                    <a:pt x="464" y="2366"/>
                    <a:pt x="464" y="2366"/>
                    <a:pt x="464" y="2366"/>
                  </a:cubicBezTo>
                  <a:cubicBezTo>
                    <a:pt x="464" y="2366"/>
                    <a:pt x="471" y="2374"/>
                    <a:pt x="470" y="2381"/>
                  </a:cubicBezTo>
                  <a:cubicBezTo>
                    <a:pt x="474" y="2389"/>
                    <a:pt x="439" y="2406"/>
                    <a:pt x="439" y="2406"/>
                  </a:cubicBezTo>
                  <a:cubicBezTo>
                    <a:pt x="477" y="2397"/>
                    <a:pt x="477" y="2397"/>
                    <a:pt x="477" y="2397"/>
                  </a:cubicBezTo>
                  <a:cubicBezTo>
                    <a:pt x="510" y="2341"/>
                    <a:pt x="510" y="2341"/>
                    <a:pt x="510" y="2341"/>
                  </a:cubicBezTo>
                  <a:cubicBezTo>
                    <a:pt x="501" y="2371"/>
                    <a:pt x="501" y="2371"/>
                    <a:pt x="501" y="2371"/>
                  </a:cubicBezTo>
                  <a:cubicBezTo>
                    <a:pt x="542" y="2362"/>
                    <a:pt x="542" y="2362"/>
                    <a:pt x="542" y="2362"/>
                  </a:cubicBezTo>
                  <a:cubicBezTo>
                    <a:pt x="573" y="2340"/>
                    <a:pt x="573" y="2340"/>
                    <a:pt x="573" y="2340"/>
                  </a:cubicBezTo>
                  <a:cubicBezTo>
                    <a:pt x="581" y="2341"/>
                    <a:pt x="581" y="2341"/>
                    <a:pt x="581" y="2341"/>
                  </a:cubicBezTo>
                  <a:cubicBezTo>
                    <a:pt x="604" y="2326"/>
                    <a:pt x="604" y="2326"/>
                    <a:pt x="604" y="2326"/>
                  </a:cubicBezTo>
                  <a:cubicBezTo>
                    <a:pt x="615" y="2331"/>
                    <a:pt x="615" y="2331"/>
                    <a:pt x="615" y="2331"/>
                  </a:cubicBezTo>
                  <a:cubicBezTo>
                    <a:pt x="622" y="2346"/>
                    <a:pt x="622" y="2346"/>
                    <a:pt x="622" y="2346"/>
                  </a:cubicBezTo>
                  <a:cubicBezTo>
                    <a:pt x="633" y="2339"/>
                    <a:pt x="633" y="2339"/>
                    <a:pt x="633" y="2339"/>
                  </a:cubicBezTo>
                  <a:cubicBezTo>
                    <a:pt x="635" y="2313"/>
                    <a:pt x="635" y="2313"/>
                    <a:pt x="635" y="2313"/>
                  </a:cubicBezTo>
                  <a:cubicBezTo>
                    <a:pt x="688" y="2288"/>
                    <a:pt x="688" y="2288"/>
                    <a:pt x="688" y="2288"/>
                  </a:cubicBezTo>
                  <a:cubicBezTo>
                    <a:pt x="692" y="2281"/>
                    <a:pt x="692" y="2281"/>
                    <a:pt x="692" y="2281"/>
                  </a:cubicBezTo>
                  <a:cubicBezTo>
                    <a:pt x="738" y="2260"/>
                    <a:pt x="738" y="2260"/>
                    <a:pt x="738" y="2260"/>
                  </a:cubicBezTo>
                  <a:cubicBezTo>
                    <a:pt x="739" y="2233"/>
                    <a:pt x="739" y="2233"/>
                    <a:pt x="739" y="2233"/>
                  </a:cubicBezTo>
                  <a:cubicBezTo>
                    <a:pt x="739" y="2233"/>
                    <a:pt x="746" y="2257"/>
                    <a:pt x="757" y="2257"/>
                  </a:cubicBezTo>
                  <a:cubicBezTo>
                    <a:pt x="768" y="2258"/>
                    <a:pt x="783" y="2251"/>
                    <a:pt x="783" y="2251"/>
                  </a:cubicBezTo>
                  <a:cubicBezTo>
                    <a:pt x="772" y="2243"/>
                    <a:pt x="772" y="2243"/>
                    <a:pt x="772" y="2243"/>
                  </a:cubicBezTo>
                  <a:cubicBezTo>
                    <a:pt x="777" y="2231"/>
                    <a:pt x="777" y="2231"/>
                    <a:pt x="777" y="2231"/>
                  </a:cubicBezTo>
                  <a:cubicBezTo>
                    <a:pt x="795" y="2244"/>
                    <a:pt x="795" y="2244"/>
                    <a:pt x="795" y="2244"/>
                  </a:cubicBezTo>
                  <a:cubicBezTo>
                    <a:pt x="795" y="2236"/>
                    <a:pt x="795" y="2236"/>
                    <a:pt x="795" y="2236"/>
                  </a:cubicBezTo>
                  <a:cubicBezTo>
                    <a:pt x="774" y="2204"/>
                    <a:pt x="774" y="2204"/>
                    <a:pt x="774" y="2204"/>
                  </a:cubicBezTo>
                  <a:cubicBezTo>
                    <a:pt x="774" y="2204"/>
                    <a:pt x="807" y="2229"/>
                    <a:pt x="826" y="2222"/>
                  </a:cubicBezTo>
                  <a:cubicBezTo>
                    <a:pt x="841" y="2211"/>
                    <a:pt x="834" y="2200"/>
                    <a:pt x="834" y="2200"/>
                  </a:cubicBezTo>
                  <a:cubicBezTo>
                    <a:pt x="857" y="2197"/>
                    <a:pt x="857" y="2197"/>
                    <a:pt x="857" y="2197"/>
                  </a:cubicBezTo>
                  <a:cubicBezTo>
                    <a:pt x="872" y="2190"/>
                    <a:pt x="872" y="2190"/>
                    <a:pt x="872" y="2190"/>
                  </a:cubicBezTo>
                  <a:cubicBezTo>
                    <a:pt x="895" y="2191"/>
                    <a:pt x="895" y="2191"/>
                    <a:pt x="895" y="2191"/>
                  </a:cubicBezTo>
                  <a:cubicBezTo>
                    <a:pt x="910" y="2173"/>
                    <a:pt x="910" y="2173"/>
                    <a:pt x="910" y="2173"/>
                  </a:cubicBezTo>
                  <a:cubicBezTo>
                    <a:pt x="944" y="2178"/>
                    <a:pt x="944" y="2178"/>
                    <a:pt x="944" y="2178"/>
                  </a:cubicBezTo>
                  <a:cubicBezTo>
                    <a:pt x="986" y="2161"/>
                    <a:pt x="986" y="2161"/>
                    <a:pt x="986" y="2161"/>
                  </a:cubicBezTo>
                  <a:cubicBezTo>
                    <a:pt x="986" y="2157"/>
                    <a:pt x="986" y="2157"/>
                    <a:pt x="986" y="2157"/>
                  </a:cubicBezTo>
                  <a:lnTo>
                    <a:pt x="1015" y="2101"/>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4" name="Freeform 481">
              <a:extLst>
                <a:ext uri="{FF2B5EF4-FFF2-40B4-BE49-F238E27FC236}">
                  <a16:creationId xmlns:a16="http://schemas.microsoft.com/office/drawing/2014/main" id="{36AAD6AA-5515-49CD-A05F-F6A87379BE69}"/>
                </a:ext>
              </a:extLst>
            </p:cNvPr>
            <p:cNvSpPr>
              <a:spLocks/>
            </p:cNvSpPr>
            <p:nvPr/>
          </p:nvSpPr>
          <p:spPr bwMode="gray">
            <a:xfrm>
              <a:off x="6204251" y="3025850"/>
              <a:ext cx="9569" cy="17543"/>
            </a:xfrm>
            <a:custGeom>
              <a:avLst/>
              <a:gdLst>
                <a:gd name="T0" fmla="*/ 3 w 6"/>
                <a:gd name="T1" fmla="*/ 0 h 11"/>
                <a:gd name="T2" fmla="*/ 0 w 6"/>
                <a:gd name="T3" fmla="*/ 11 h 11"/>
                <a:gd name="T4" fmla="*/ 6 w 6"/>
                <a:gd name="T5" fmla="*/ 8 h 11"/>
                <a:gd name="T6" fmla="*/ 3 w 6"/>
                <a:gd name="T7" fmla="*/ 0 h 11"/>
              </a:gdLst>
              <a:ahLst/>
              <a:cxnLst>
                <a:cxn ang="0">
                  <a:pos x="T0" y="T1"/>
                </a:cxn>
                <a:cxn ang="0">
                  <a:pos x="T2" y="T3"/>
                </a:cxn>
                <a:cxn ang="0">
                  <a:pos x="T4" y="T5"/>
                </a:cxn>
                <a:cxn ang="0">
                  <a:pos x="T6" y="T7"/>
                </a:cxn>
              </a:cxnLst>
              <a:rect l="0" t="0" r="r" b="b"/>
              <a:pathLst>
                <a:path w="6" h="11">
                  <a:moveTo>
                    <a:pt x="3" y="0"/>
                  </a:moveTo>
                  <a:lnTo>
                    <a:pt x="0" y="11"/>
                  </a:lnTo>
                  <a:lnTo>
                    <a:pt x="6" y="8"/>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5" name="Freeform 482">
              <a:extLst>
                <a:ext uri="{FF2B5EF4-FFF2-40B4-BE49-F238E27FC236}">
                  <a16:creationId xmlns:a16="http://schemas.microsoft.com/office/drawing/2014/main" id="{9A518D2D-BBA8-4521-A646-4EA90810C56E}"/>
                </a:ext>
              </a:extLst>
            </p:cNvPr>
            <p:cNvSpPr>
              <a:spLocks/>
            </p:cNvSpPr>
            <p:nvPr/>
          </p:nvSpPr>
          <p:spPr bwMode="gray">
            <a:xfrm>
              <a:off x="6433904" y="2413444"/>
              <a:ext cx="23923" cy="17543"/>
            </a:xfrm>
            <a:custGeom>
              <a:avLst/>
              <a:gdLst>
                <a:gd name="T0" fmla="*/ 7 w 46"/>
                <a:gd name="T1" fmla="*/ 33 h 33"/>
                <a:gd name="T2" fmla="*/ 29 w 46"/>
                <a:gd name="T3" fmla="*/ 31 h 33"/>
                <a:gd name="T4" fmla="*/ 26 w 46"/>
                <a:gd name="T5" fmla="*/ 15 h 33"/>
                <a:gd name="T6" fmla="*/ 45 w 46"/>
                <a:gd name="T7" fmla="*/ 12 h 33"/>
                <a:gd name="T8" fmla="*/ 46 w 46"/>
                <a:gd name="T9" fmla="*/ 5 h 33"/>
                <a:gd name="T10" fmla="*/ 30 w 46"/>
                <a:gd name="T11" fmla="*/ 12 h 33"/>
                <a:gd name="T12" fmla="*/ 27 w 46"/>
                <a:gd name="T13" fmla="*/ 0 h 33"/>
                <a:gd name="T14" fmla="*/ 0 w 46"/>
                <a:gd name="T15" fmla="*/ 10 h 33"/>
                <a:gd name="T16" fmla="*/ 0 w 46"/>
                <a:gd name="T17" fmla="*/ 25 h 33"/>
                <a:gd name="T18" fmla="*/ 7 w 46"/>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3">
                  <a:moveTo>
                    <a:pt x="7" y="33"/>
                  </a:moveTo>
                  <a:cubicBezTo>
                    <a:pt x="29" y="31"/>
                    <a:pt x="29" y="31"/>
                    <a:pt x="29" y="31"/>
                  </a:cubicBezTo>
                  <a:cubicBezTo>
                    <a:pt x="26" y="15"/>
                    <a:pt x="26" y="15"/>
                    <a:pt x="26" y="15"/>
                  </a:cubicBezTo>
                  <a:cubicBezTo>
                    <a:pt x="45" y="12"/>
                    <a:pt x="45" y="12"/>
                    <a:pt x="45" y="12"/>
                  </a:cubicBezTo>
                  <a:cubicBezTo>
                    <a:pt x="46" y="5"/>
                    <a:pt x="46" y="5"/>
                    <a:pt x="46" y="5"/>
                  </a:cubicBezTo>
                  <a:cubicBezTo>
                    <a:pt x="30" y="12"/>
                    <a:pt x="30" y="12"/>
                    <a:pt x="30" y="12"/>
                  </a:cubicBezTo>
                  <a:cubicBezTo>
                    <a:pt x="27" y="0"/>
                    <a:pt x="27" y="0"/>
                    <a:pt x="27" y="0"/>
                  </a:cubicBezTo>
                  <a:cubicBezTo>
                    <a:pt x="0" y="10"/>
                    <a:pt x="0" y="10"/>
                    <a:pt x="0" y="10"/>
                  </a:cubicBezTo>
                  <a:cubicBezTo>
                    <a:pt x="0" y="25"/>
                    <a:pt x="0" y="25"/>
                    <a:pt x="0" y="25"/>
                  </a:cubicBezTo>
                  <a:cubicBezTo>
                    <a:pt x="0" y="29"/>
                    <a:pt x="7" y="33"/>
                    <a:pt x="7"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6" name="Freeform 483">
              <a:extLst>
                <a:ext uri="{FF2B5EF4-FFF2-40B4-BE49-F238E27FC236}">
                  <a16:creationId xmlns:a16="http://schemas.microsoft.com/office/drawing/2014/main" id="{038D804D-FA9A-43AF-9C37-68A4323C995F}"/>
                </a:ext>
              </a:extLst>
            </p:cNvPr>
            <p:cNvSpPr>
              <a:spLocks/>
            </p:cNvSpPr>
            <p:nvPr/>
          </p:nvSpPr>
          <p:spPr bwMode="gray">
            <a:xfrm>
              <a:off x="6322267" y="3030634"/>
              <a:ext cx="20733" cy="9569"/>
            </a:xfrm>
            <a:custGeom>
              <a:avLst/>
              <a:gdLst>
                <a:gd name="T0" fmla="*/ 23 w 39"/>
                <a:gd name="T1" fmla="*/ 16 h 19"/>
                <a:gd name="T2" fmla="*/ 27 w 39"/>
                <a:gd name="T3" fmla="*/ 1 h 19"/>
                <a:gd name="T4" fmla="*/ 23 w 39"/>
                <a:gd name="T5" fmla="*/ 16 h 19"/>
              </a:gdLst>
              <a:ahLst/>
              <a:cxnLst>
                <a:cxn ang="0">
                  <a:pos x="T0" y="T1"/>
                </a:cxn>
                <a:cxn ang="0">
                  <a:pos x="T2" y="T3"/>
                </a:cxn>
                <a:cxn ang="0">
                  <a:pos x="T4" y="T5"/>
                </a:cxn>
              </a:cxnLst>
              <a:rect l="0" t="0" r="r" b="b"/>
              <a:pathLst>
                <a:path w="39" h="19">
                  <a:moveTo>
                    <a:pt x="23" y="16"/>
                  </a:moveTo>
                  <a:cubicBezTo>
                    <a:pt x="23" y="16"/>
                    <a:pt x="39" y="1"/>
                    <a:pt x="27" y="1"/>
                  </a:cubicBezTo>
                  <a:cubicBezTo>
                    <a:pt x="16" y="0"/>
                    <a:pt x="0" y="19"/>
                    <a:pt x="23"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7" name="Freeform 484">
              <a:extLst>
                <a:ext uri="{FF2B5EF4-FFF2-40B4-BE49-F238E27FC236}">
                  <a16:creationId xmlns:a16="http://schemas.microsoft.com/office/drawing/2014/main" id="{55C2A292-BA14-4ED0-AD4B-6B78C39EF556}"/>
                </a:ext>
              </a:extLst>
            </p:cNvPr>
            <p:cNvSpPr>
              <a:spLocks/>
            </p:cNvSpPr>
            <p:nvPr/>
          </p:nvSpPr>
          <p:spPr bwMode="gray">
            <a:xfrm>
              <a:off x="6339809" y="3022661"/>
              <a:ext cx="14354" cy="14354"/>
            </a:xfrm>
            <a:custGeom>
              <a:avLst/>
              <a:gdLst>
                <a:gd name="T0" fmla="*/ 27 w 27"/>
                <a:gd name="T1" fmla="*/ 8 h 26"/>
                <a:gd name="T2" fmla="*/ 13 w 27"/>
                <a:gd name="T3" fmla="*/ 3 h 26"/>
                <a:gd name="T4" fmla="*/ 8 w 27"/>
                <a:gd name="T5" fmla="*/ 15 h 26"/>
                <a:gd name="T6" fmla="*/ 0 w 27"/>
                <a:gd name="T7" fmla="*/ 22 h 26"/>
                <a:gd name="T8" fmla="*/ 4 w 27"/>
                <a:gd name="T9" fmla="*/ 26 h 26"/>
                <a:gd name="T10" fmla="*/ 27 w 27"/>
                <a:gd name="T11" fmla="*/ 8 h 26"/>
              </a:gdLst>
              <a:ahLst/>
              <a:cxnLst>
                <a:cxn ang="0">
                  <a:pos x="T0" y="T1"/>
                </a:cxn>
                <a:cxn ang="0">
                  <a:pos x="T2" y="T3"/>
                </a:cxn>
                <a:cxn ang="0">
                  <a:pos x="T4" y="T5"/>
                </a:cxn>
                <a:cxn ang="0">
                  <a:pos x="T6" y="T7"/>
                </a:cxn>
                <a:cxn ang="0">
                  <a:pos x="T8" y="T9"/>
                </a:cxn>
                <a:cxn ang="0">
                  <a:pos x="T10" y="T11"/>
                </a:cxn>
              </a:cxnLst>
              <a:rect l="0" t="0" r="r" b="b"/>
              <a:pathLst>
                <a:path w="27" h="26">
                  <a:moveTo>
                    <a:pt x="27" y="8"/>
                  </a:moveTo>
                  <a:cubicBezTo>
                    <a:pt x="27" y="8"/>
                    <a:pt x="20" y="0"/>
                    <a:pt x="13" y="3"/>
                  </a:cubicBezTo>
                  <a:cubicBezTo>
                    <a:pt x="5" y="7"/>
                    <a:pt x="8" y="15"/>
                    <a:pt x="8" y="15"/>
                  </a:cubicBezTo>
                  <a:cubicBezTo>
                    <a:pt x="0" y="22"/>
                    <a:pt x="0" y="22"/>
                    <a:pt x="0" y="22"/>
                  </a:cubicBezTo>
                  <a:cubicBezTo>
                    <a:pt x="4" y="26"/>
                    <a:pt x="4" y="26"/>
                    <a:pt x="4" y="26"/>
                  </a:cubicBezTo>
                  <a:lnTo>
                    <a:pt x="27"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8" name="Freeform 485">
              <a:extLst>
                <a:ext uri="{FF2B5EF4-FFF2-40B4-BE49-F238E27FC236}">
                  <a16:creationId xmlns:a16="http://schemas.microsoft.com/office/drawing/2014/main" id="{231E7BD7-BC23-422C-87E6-A036463F62F9}"/>
                </a:ext>
              </a:extLst>
            </p:cNvPr>
            <p:cNvSpPr>
              <a:spLocks/>
            </p:cNvSpPr>
            <p:nvPr/>
          </p:nvSpPr>
          <p:spPr bwMode="gray">
            <a:xfrm>
              <a:off x="6358947" y="3025850"/>
              <a:ext cx="4785" cy="6379"/>
            </a:xfrm>
            <a:custGeom>
              <a:avLst/>
              <a:gdLst>
                <a:gd name="T0" fmla="*/ 3 w 3"/>
                <a:gd name="T1" fmla="*/ 3 h 4"/>
                <a:gd name="T2" fmla="*/ 3 w 3"/>
                <a:gd name="T3" fmla="*/ 0 h 4"/>
                <a:gd name="T4" fmla="*/ 0 w 3"/>
                <a:gd name="T5" fmla="*/ 0 h 4"/>
                <a:gd name="T6" fmla="*/ 0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3" y="0"/>
                  </a:lnTo>
                  <a:lnTo>
                    <a:pt x="0" y="0"/>
                  </a:lnTo>
                  <a:lnTo>
                    <a:pt x="0" y="4"/>
                  </a:lnTo>
                  <a:lnTo>
                    <a:pt x="3"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9" name="Freeform 486">
              <a:extLst>
                <a:ext uri="{FF2B5EF4-FFF2-40B4-BE49-F238E27FC236}">
                  <a16:creationId xmlns:a16="http://schemas.microsoft.com/office/drawing/2014/main" id="{9E52AED5-22B7-49E0-AAD3-288F50E4779E}"/>
                </a:ext>
              </a:extLst>
            </p:cNvPr>
            <p:cNvSpPr>
              <a:spLocks/>
            </p:cNvSpPr>
            <p:nvPr/>
          </p:nvSpPr>
          <p:spPr bwMode="gray">
            <a:xfrm>
              <a:off x="6306319" y="2973221"/>
              <a:ext cx="6379" cy="7975"/>
            </a:xfrm>
            <a:custGeom>
              <a:avLst/>
              <a:gdLst>
                <a:gd name="T0" fmla="*/ 4 w 4"/>
                <a:gd name="T1" fmla="*/ 1 h 5"/>
                <a:gd name="T2" fmla="*/ 2 w 4"/>
                <a:gd name="T3" fmla="*/ 0 h 5"/>
                <a:gd name="T4" fmla="*/ 0 w 4"/>
                <a:gd name="T5" fmla="*/ 1 h 5"/>
                <a:gd name="T6" fmla="*/ 3 w 4"/>
                <a:gd name="T7" fmla="*/ 5 h 5"/>
                <a:gd name="T8" fmla="*/ 4 w 4"/>
                <a:gd name="T9" fmla="*/ 1 h 5"/>
              </a:gdLst>
              <a:ahLst/>
              <a:cxnLst>
                <a:cxn ang="0">
                  <a:pos x="T0" y="T1"/>
                </a:cxn>
                <a:cxn ang="0">
                  <a:pos x="T2" y="T3"/>
                </a:cxn>
                <a:cxn ang="0">
                  <a:pos x="T4" y="T5"/>
                </a:cxn>
                <a:cxn ang="0">
                  <a:pos x="T6" y="T7"/>
                </a:cxn>
                <a:cxn ang="0">
                  <a:pos x="T8" y="T9"/>
                </a:cxn>
              </a:cxnLst>
              <a:rect l="0" t="0" r="r" b="b"/>
              <a:pathLst>
                <a:path w="4" h="5">
                  <a:moveTo>
                    <a:pt x="4" y="1"/>
                  </a:moveTo>
                  <a:lnTo>
                    <a:pt x="2" y="0"/>
                  </a:lnTo>
                  <a:lnTo>
                    <a:pt x="0" y="1"/>
                  </a:lnTo>
                  <a:lnTo>
                    <a:pt x="3" y="5"/>
                  </a:lnTo>
                  <a:lnTo>
                    <a:pt x="4"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0" name="Freeform 487">
              <a:extLst>
                <a:ext uri="{FF2B5EF4-FFF2-40B4-BE49-F238E27FC236}">
                  <a16:creationId xmlns:a16="http://schemas.microsoft.com/office/drawing/2014/main" id="{AD792DEA-4B64-4C3A-AAF2-5C1DE4150602}"/>
                </a:ext>
              </a:extLst>
            </p:cNvPr>
            <p:cNvSpPr>
              <a:spLocks/>
            </p:cNvSpPr>
            <p:nvPr/>
          </p:nvSpPr>
          <p:spPr bwMode="gray">
            <a:xfrm>
              <a:off x="6382870" y="3008307"/>
              <a:ext cx="31896" cy="38275"/>
            </a:xfrm>
            <a:custGeom>
              <a:avLst/>
              <a:gdLst>
                <a:gd name="T0" fmla="*/ 14 w 20"/>
                <a:gd name="T1" fmla="*/ 21 h 24"/>
                <a:gd name="T2" fmla="*/ 19 w 20"/>
                <a:gd name="T3" fmla="*/ 12 h 24"/>
                <a:gd name="T4" fmla="*/ 17 w 20"/>
                <a:gd name="T5" fmla="*/ 7 h 24"/>
                <a:gd name="T6" fmla="*/ 20 w 20"/>
                <a:gd name="T7" fmla="*/ 1 h 24"/>
                <a:gd name="T8" fmla="*/ 18 w 20"/>
                <a:gd name="T9" fmla="*/ 0 h 24"/>
                <a:gd name="T10" fmla="*/ 16 w 20"/>
                <a:gd name="T11" fmla="*/ 5 h 24"/>
                <a:gd name="T12" fmla="*/ 11 w 20"/>
                <a:gd name="T13" fmla="*/ 6 h 24"/>
                <a:gd name="T14" fmla="*/ 8 w 20"/>
                <a:gd name="T15" fmla="*/ 8 h 24"/>
                <a:gd name="T16" fmla="*/ 2 w 20"/>
                <a:gd name="T17" fmla="*/ 9 h 24"/>
                <a:gd name="T18" fmla="*/ 0 w 20"/>
                <a:gd name="T19" fmla="*/ 13 h 24"/>
                <a:gd name="T20" fmla="*/ 4 w 20"/>
                <a:gd name="T21" fmla="*/ 13 h 24"/>
                <a:gd name="T22" fmla="*/ 0 w 20"/>
                <a:gd name="T23" fmla="*/ 18 h 24"/>
                <a:gd name="T24" fmla="*/ 0 w 20"/>
                <a:gd name="T25" fmla="*/ 24 h 24"/>
                <a:gd name="T26" fmla="*/ 8 w 20"/>
                <a:gd name="T27" fmla="*/ 21 h 24"/>
                <a:gd name="T28" fmla="*/ 14 w 20"/>
                <a:gd name="T2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4" y="21"/>
                  </a:moveTo>
                  <a:lnTo>
                    <a:pt x="19" y="12"/>
                  </a:lnTo>
                  <a:lnTo>
                    <a:pt x="17" y="7"/>
                  </a:lnTo>
                  <a:lnTo>
                    <a:pt x="20" y="1"/>
                  </a:lnTo>
                  <a:lnTo>
                    <a:pt x="18" y="0"/>
                  </a:lnTo>
                  <a:lnTo>
                    <a:pt x="16" y="5"/>
                  </a:lnTo>
                  <a:lnTo>
                    <a:pt x="11" y="6"/>
                  </a:lnTo>
                  <a:lnTo>
                    <a:pt x="8" y="8"/>
                  </a:lnTo>
                  <a:lnTo>
                    <a:pt x="2" y="9"/>
                  </a:lnTo>
                  <a:lnTo>
                    <a:pt x="0" y="13"/>
                  </a:lnTo>
                  <a:lnTo>
                    <a:pt x="4" y="13"/>
                  </a:lnTo>
                  <a:lnTo>
                    <a:pt x="0" y="18"/>
                  </a:lnTo>
                  <a:lnTo>
                    <a:pt x="0" y="24"/>
                  </a:lnTo>
                  <a:lnTo>
                    <a:pt x="8" y="21"/>
                  </a:lnTo>
                  <a:lnTo>
                    <a:pt x="14" y="2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1" name="Freeform 488">
              <a:extLst>
                <a:ext uri="{FF2B5EF4-FFF2-40B4-BE49-F238E27FC236}">
                  <a16:creationId xmlns:a16="http://schemas.microsoft.com/office/drawing/2014/main" id="{9461D4BC-A97A-4107-9596-700D92D3C99D}"/>
                </a:ext>
              </a:extLst>
            </p:cNvPr>
            <p:cNvSpPr>
              <a:spLocks/>
            </p:cNvSpPr>
            <p:nvPr/>
          </p:nvSpPr>
          <p:spPr bwMode="gray">
            <a:xfrm>
              <a:off x="6588600" y="2992359"/>
              <a:ext cx="7975" cy="7975"/>
            </a:xfrm>
            <a:custGeom>
              <a:avLst/>
              <a:gdLst>
                <a:gd name="T0" fmla="*/ 5 w 5"/>
                <a:gd name="T1" fmla="*/ 0 h 5"/>
                <a:gd name="T2" fmla="*/ 0 w 5"/>
                <a:gd name="T3" fmla="*/ 1 h 5"/>
                <a:gd name="T4" fmla="*/ 1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1"/>
                  </a:lnTo>
                  <a:lnTo>
                    <a:pt x="1" y="5"/>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2" name="Freeform 489">
              <a:extLst>
                <a:ext uri="{FF2B5EF4-FFF2-40B4-BE49-F238E27FC236}">
                  <a16:creationId xmlns:a16="http://schemas.microsoft.com/office/drawing/2014/main" id="{F24245D9-4945-4638-9AE3-608FCCBEF4FB}"/>
                </a:ext>
              </a:extLst>
            </p:cNvPr>
            <p:cNvSpPr>
              <a:spLocks/>
            </p:cNvSpPr>
            <p:nvPr/>
          </p:nvSpPr>
          <p:spPr bwMode="gray">
            <a:xfrm>
              <a:off x="6631660" y="2962058"/>
              <a:ext cx="12758" cy="7975"/>
            </a:xfrm>
            <a:custGeom>
              <a:avLst/>
              <a:gdLst>
                <a:gd name="T0" fmla="*/ 8 w 8"/>
                <a:gd name="T1" fmla="*/ 3 h 5"/>
                <a:gd name="T2" fmla="*/ 7 w 8"/>
                <a:gd name="T3" fmla="*/ 0 h 5"/>
                <a:gd name="T4" fmla="*/ 0 w 8"/>
                <a:gd name="T5" fmla="*/ 1 h 5"/>
                <a:gd name="T6" fmla="*/ 3 w 8"/>
                <a:gd name="T7" fmla="*/ 5 h 5"/>
                <a:gd name="T8" fmla="*/ 8 w 8"/>
                <a:gd name="T9" fmla="*/ 3 h 5"/>
              </a:gdLst>
              <a:ahLst/>
              <a:cxnLst>
                <a:cxn ang="0">
                  <a:pos x="T0" y="T1"/>
                </a:cxn>
                <a:cxn ang="0">
                  <a:pos x="T2" y="T3"/>
                </a:cxn>
                <a:cxn ang="0">
                  <a:pos x="T4" y="T5"/>
                </a:cxn>
                <a:cxn ang="0">
                  <a:pos x="T6" y="T7"/>
                </a:cxn>
                <a:cxn ang="0">
                  <a:pos x="T8" y="T9"/>
                </a:cxn>
              </a:cxnLst>
              <a:rect l="0" t="0" r="r" b="b"/>
              <a:pathLst>
                <a:path w="8" h="5">
                  <a:moveTo>
                    <a:pt x="8" y="3"/>
                  </a:moveTo>
                  <a:lnTo>
                    <a:pt x="7" y="0"/>
                  </a:lnTo>
                  <a:lnTo>
                    <a:pt x="0" y="1"/>
                  </a:lnTo>
                  <a:lnTo>
                    <a:pt x="3" y="5"/>
                  </a:lnTo>
                  <a:lnTo>
                    <a:pt x="8"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3" name="Freeform 490">
              <a:extLst>
                <a:ext uri="{FF2B5EF4-FFF2-40B4-BE49-F238E27FC236}">
                  <a16:creationId xmlns:a16="http://schemas.microsoft.com/office/drawing/2014/main" id="{07D59D16-AD4E-406B-B7B4-BD95BC5C1F38}"/>
                </a:ext>
              </a:extLst>
            </p:cNvPr>
            <p:cNvSpPr>
              <a:spLocks/>
            </p:cNvSpPr>
            <p:nvPr/>
          </p:nvSpPr>
          <p:spPr bwMode="gray">
            <a:xfrm>
              <a:off x="6312698" y="2979600"/>
              <a:ext cx="15948" cy="12758"/>
            </a:xfrm>
            <a:custGeom>
              <a:avLst/>
              <a:gdLst>
                <a:gd name="T0" fmla="*/ 10 w 29"/>
                <a:gd name="T1" fmla="*/ 24 h 25"/>
                <a:gd name="T2" fmla="*/ 18 w 29"/>
                <a:gd name="T3" fmla="*/ 16 h 25"/>
                <a:gd name="T4" fmla="*/ 4 w 29"/>
                <a:gd name="T5" fmla="*/ 8 h 25"/>
                <a:gd name="T6" fmla="*/ 10 w 29"/>
                <a:gd name="T7" fmla="*/ 24 h 25"/>
              </a:gdLst>
              <a:ahLst/>
              <a:cxnLst>
                <a:cxn ang="0">
                  <a:pos x="T0" y="T1"/>
                </a:cxn>
                <a:cxn ang="0">
                  <a:pos x="T2" y="T3"/>
                </a:cxn>
                <a:cxn ang="0">
                  <a:pos x="T4" y="T5"/>
                </a:cxn>
                <a:cxn ang="0">
                  <a:pos x="T6" y="T7"/>
                </a:cxn>
              </a:cxnLst>
              <a:rect l="0" t="0" r="r" b="b"/>
              <a:pathLst>
                <a:path w="29" h="25">
                  <a:moveTo>
                    <a:pt x="10" y="24"/>
                  </a:moveTo>
                  <a:cubicBezTo>
                    <a:pt x="29" y="25"/>
                    <a:pt x="29" y="25"/>
                    <a:pt x="18" y="16"/>
                  </a:cubicBezTo>
                  <a:cubicBezTo>
                    <a:pt x="4" y="4"/>
                    <a:pt x="0" y="0"/>
                    <a:pt x="4" y="8"/>
                  </a:cubicBezTo>
                  <a:lnTo>
                    <a:pt x="1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4" name="Freeform 491">
              <a:extLst>
                <a:ext uri="{FF2B5EF4-FFF2-40B4-BE49-F238E27FC236}">
                  <a16:creationId xmlns:a16="http://schemas.microsoft.com/office/drawing/2014/main" id="{79839A8B-1CEC-4FA2-A610-351871A5029F}"/>
                </a:ext>
              </a:extLst>
            </p:cNvPr>
            <p:cNvSpPr>
              <a:spLocks/>
            </p:cNvSpPr>
            <p:nvPr/>
          </p:nvSpPr>
          <p:spPr bwMode="gray">
            <a:xfrm>
              <a:off x="6622091" y="2968437"/>
              <a:ext cx="9569" cy="6379"/>
            </a:xfrm>
            <a:custGeom>
              <a:avLst/>
              <a:gdLst>
                <a:gd name="T0" fmla="*/ 4 w 6"/>
                <a:gd name="T1" fmla="*/ 0 h 4"/>
                <a:gd name="T2" fmla="*/ 0 w 6"/>
                <a:gd name="T3" fmla="*/ 2 h 4"/>
                <a:gd name="T4" fmla="*/ 6 w 6"/>
                <a:gd name="T5" fmla="*/ 4 h 4"/>
                <a:gd name="T6" fmla="*/ 4 w 6"/>
                <a:gd name="T7" fmla="*/ 0 h 4"/>
              </a:gdLst>
              <a:ahLst/>
              <a:cxnLst>
                <a:cxn ang="0">
                  <a:pos x="T0" y="T1"/>
                </a:cxn>
                <a:cxn ang="0">
                  <a:pos x="T2" y="T3"/>
                </a:cxn>
                <a:cxn ang="0">
                  <a:pos x="T4" y="T5"/>
                </a:cxn>
                <a:cxn ang="0">
                  <a:pos x="T6" y="T7"/>
                </a:cxn>
              </a:cxnLst>
              <a:rect l="0" t="0" r="r" b="b"/>
              <a:pathLst>
                <a:path w="6" h="4">
                  <a:moveTo>
                    <a:pt x="4" y="0"/>
                  </a:moveTo>
                  <a:lnTo>
                    <a:pt x="0" y="2"/>
                  </a:lnTo>
                  <a:lnTo>
                    <a:pt x="6" y="4"/>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5" name="Freeform 492">
              <a:extLst>
                <a:ext uri="{FF2B5EF4-FFF2-40B4-BE49-F238E27FC236}">
                  <a16:creationId xmlns:a16="http://schemas.microsoft.com/office/drawing/2014/main" id="{A1B1DB20-29AB-42BF-891B-6E137B702209}"/>
                </a:ext>
              </a:extLst>
            </p:cNvPr>
            <p:cNvSpPr>
              <a:spLocks/>
            </p:cNvSpPr>
            <p:nvPr/>
          </p:nvSpPr>
          <p:spPr bwMode="gray">
            <a:xfrm>
              <a:off x="6582220" y="4925267"/>
              <a:ext cx="561373" cy="398702"/>
            </a:xfrm>
            <a:custGeom>
              <a:avLst/>
              <a:gdLst>
                <a:gd name="T0" fmla="*/ 942 w 1059"/>
                <a:gd name="T1" fmla="*/ 53 h 754"/>
                <a:gd name="T2" fmla="*/ 898 w 1059"/>
                <a:gd name="T3" fmla="*/ 35 h 754"/>
                <a:gd name="T4" fmla="*/ 838 w 1059"/>
                <a:gd name="T5" fmla="*/ 32 h 754"/>
                <a:gd name="T6" fmla="*/ 673 w 1059"/>
                <a:gd name="T7" fmla="*/ 51 h 754"/>
                <a:gd name="T8" fmla="*/ 536 w 1059"/>
                <a:gd name="T9" fmla="*/ 167 h 754"/>
                <a:gd name="T10" fmla="*/ 462 w 1059"/>
                <a:gd name="T11" fmla="*/ 167 h 754"/>
                <a:gd name="T12" fmla="*/ 391 w 1059"/>
                <a:gd name="T13" fmla="*/ 164 h 754"/>
                <a:gd name="T14" fmla="*/ 307 w 1059"/>
                <a:gd name="T15" fmla="*/ 187 h 754"/>
                <a:gd name="T16" fmla="*/ 215 w 1059"/>
                <a:gd name="T17" fmla="*/ 167 h 754"/>
                <a:gd name="T18" fmla="*/ 113 w 1059"/>
                <a:gd name="T19" fmla="*/ 178 h 754"/>
                <a:gd name="T20" fmla="*/ 108 w 1059"/>
                <a:gd name="T21" fmla="*/ 120 h 754"/>
                <a:gd name="T22" fmla="*/ 43 w 1059"/>
                <a:gd name="T23" fmla="*/ 90 h 754"/>
                <a:gd name="T24" fmla="*/ 29 w 1059"/>
                <a:gd name="T25" fmla="*/ 131 h 754"/>
                <a:gd name="T26" fmla="*/ 0 w 1059"/>
                <a:gd name="T27" fmla="*/ 195 h 754"/>
                <a:gd name="T28" fmla="*/ 38 w 1059"/>
                <a:gd name="T29" fmla="*/ 262 h 754"/>
                <a:gd name="T30" fmla="*/ 129 w 1059"/>
                <a:gd name="T31" fmla="*/ 327 h 754"/>
                <a:gd name="T32" fmla="*/ 84 w 1059"/>
                <a:gd name="T33" fmla="*/ 398 h 754"/>
                <a:gd name="T34" fmla="*/ 30 w 1059"/>
                <a:gd name="T35" fmla="*/ 430 h 754"/>
                <a:gd name="T36" fmla="*/ 36 w 1059"/>
                <a:gd name="T37" fmla="*/ 468 h 754"/>
                <a:gd name="T38" fmla="*/ 33 w 1059"/>
                <a:gd name="T39" fmla="*/ 537 h 754"/>
                <a:gd name="T40" fmla="*/ 94 w 1059"/>
                <a:gd name="T41" fmla="*/ 586 h 754"/>
                <a:gd name="T42" fmla="*/ 133 w 1059"/>
                <a:gd name="T43" fmla="*/ 634 h 754"/>
                <a:gd name="T44" fmla="*/ 150 w 1059"/>
                <a:gd name="T45" fmla="*/ 680 h 754"/>
                <a:gd name="T46" fmla="*/ 199 w 1059"/>
                <a:gd name="T47" fmla="*/ 751 h 754"/>
                <a:gd name="T48" fmla="*/ 233 w 1059"/>
                <a:gd name="T49" fmla="*/ 742 h 754"/>
                <a:gd name="T50" fmla="*/ 282 w 1059"/>
                <a:gd name="T51" fmla="*/ 729 h 754"/>
                <a:gd name="T52" fmla="*/ 302 w 1059"/>
                <a:gd name="T53" fmla="*/ 718 h 754"/>
                <a:gd name="T54" fmla="*/ 332 w 1059"/>
                <a:gd name="T55" fmla="*/ 712 h 754"/>
                <a:gd name="T56" fmla="*/ 348 w 1059"/>
                <a:gd name="T57" fmla="*/ 678 h 754"/>
                <a:gd name="T58" fmla="*/ 379 w 1059"/>
                <a:gd name="T59" fmla="*/ 668 h 754"/>
                <a:gd name="T60" fmla="*/ 431 w 1059"/>
                <a:gd name="T61" fmla="*/ 667 h 754"/>
                <a:gd name="T62" fmla="*/ 464 w 1059"/>
                <a:gd name="T63" fmla="*/ 688 h 754"/>
                <a:gd name="T64" fmla="*/ 501 w 1059"/>
                <a:gd name="T65" fmla="*/ 693 h 754"/>
                <a:gd name="T66" fmla="*/ 567 w 1059"/>
                <a:gd name="T67" fmla="*/ 727 h 754"/>
                <a:gd name="T68" fmla="*/ 677 w 1059"/>
                <a:gd name="T69" fmla="*/ 694 h 754"/>
                <a:gd name="T70" fmla="*/ 689 w 1059"/>
                <a:gd name="T71" fmla="*/ 595 h 754"/>
                <a:gd name="T72" fmla="*/ 743 w 1059"/>
                <a:gd name="T73" fmla="*/ 563 h 754"/>
                <a:gd name="T74" fmla="*/ 775 w 1059"/>
                <a:gd name="T75" fmla="*/ 519 h 754"/>
                <a:gd name="T76" fmla="*/ 855 w 1059"/>
                <a:gd name="T77" fmla="*/ 481 h 754"/>
                <a:gd name="T78" fmla="*/ 889 w 1059"/>
                <a:gd name="T79" fmla="*/ 471 h 754"/>
                <a:gd name="T80" fmla="*/ 963 w 1059"/>
                <a:gd name="T81" fmla="*/ 490 h 754"/>
                <a:gd name="T82" fmla="*/ 990 w 1059"/>
                <a:gd name="T83" fmla="*/ 483 h 754"/>
                <a:gd name="T84" fmla="*/ 1020 w 1059"/>
                <a:gd name="T85" fmla="*/ 477 h 754"/>
                <a:gd name="T86" fmla="*/ 966 w 1059"/>
                <a:gd name="T87" fmla="*/ 425 h 754"/>
                <a:gd name="T88" fmla="*/ 931 w 1059"/>
                <a:gd name="T89" fmla="*/ 373 h 754"/>
                <a:gd name="T90" fmla="*/ 893 w 1059"/>
                <a:gd name="T91" fmla="*/ 391 h 754"/>
                <a:gd name="T92" fmla="*/ 936 w 1059"/>
                <a:gd name="T93" fmla="*/ 354 h 754"/>
                <a:gd name="T94" fmla="*/ 971 w 1059"/>
                <a:gd name="T95" fmla="*/ 310 h 754"/>
                <a:gd name="T96" fmla="*/ 957 w 1059"/>
                <a:gd name="T97" fmla="*/ 206 h 754"/>
                <a:gd name="T98" fmla="*/ 969 w 1059"/>
                <a:gd name="T99" fmla="*/ 192 h 754"/>
                <a:gd name="T100" fmla="*/ 1035 w 1059"/>
                <a:gd name="T101" fmla="*/ 145 h 754"/>
                <a:gd name="T102" fmla="*/ 1046 w 1059"/>
                <a:gd name="T103" fmla="*/ 80 h 754"/>
                <a:gd name="T104" fmla="*/ 983 w 1059"/>
                <a:gd name="T105" fmla="*/ 6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754">
                  <a:moveTo>
                    <a:pt x="983" y="62"/>
                  </a:moveTo>
                  <a:cubicBezTo>
                    <a:pt x="972" y="62"/>
                    <a:pt x="942" y="53"/>
                    <a:pt x="942" y="53"/>
                  </a:cubicBezTo>
                  <a:cubicBezTo>
                    <a:pt x="929" y="17"/>
                    <a:pt x="929" y="17"/>
                    <a:pt x="929" y="17"/>
                  </a:cubicBezTo>
                  <a:cubicBezTo>
                    <a:pt x="929" y="17"/>
                    <a:pt x="909" y="39"/>
                    <a:pt x="898" y="35"/>
                  </a:cubicBezTo>
                  <a:cubicBezTo>
                    <a:pt x="887" y="31"/>
                    <a:pt x="888" y="16"/>
                    <a:pt x="880" y="15"/>
                  </a:cubicBezTo>
                  <a:cubicBezTo>
                    <a:pt x="873" y="15"/>
                    <a:pt x="853" y="37"/>
                    <a:pt x="838" y="32"/>
                  </a:cubicBezTo>
                  <a:cubicBezTo>
                    <a:pt x="823" y="28"/>
                    <a:pt x="806" y="0"/>
                    <a:pt x="776" y="10"/>
                  </a:cubicBezTo>
                  <a:cubicBezTo>
                    <a:pt x="745" y="16"/>
                    <a:pt x="692" y="48"/>
                    <a:pt x="673" y="51"/>
                  </a:cubicBezTo>
                  <a:cubicBezTo>
                    <a:pt x="650" y="54"/>
                    <a:pt x="622" y="87"/>
                    <a:pt x="606" y="109"/>
                  </a:cubicBezTo>
                  <a:cubicBezTo>
                    <a:pt x="591" y="128"/>
                    <a:pt x="578" y="158"/>
                    <a:pt x="536" y="167"/>
                  </a:cubicBezTo>
                  <a:cubicBezTo>
                    <a:pt x="491" y="173"/>
                    <a:pt x="485" y="157"/>
                    <a:pt x="485" y="157"/>
                  </a:cubicBezTo>
                  <a:cubicBezTo>
                    <a:pt x="462" y="167"/>
                    <a:pt x="462" y="167"/>
                    <a:pt x="462" y="167"/>
                  </a:cubicBezTo>
                  <a:cubicBezTo>
                    <a:pt x="440" y="155"/>
                    <a:pt x="440" y="155"/>
                    <a:pt x="440" y="155"/>
                  </a:cubicBezTo>
                  <a:cubicBezTo>
                    <a:pt x="440" y="155"/>
                    <a:pt x="405" y="169"/>
                    <a:pt x="391" y="164"/>
                  </a:cubicBezTo>
                  <a:cubicBezTo>
                    <a:pt x="379" y="163"/>
                    <a:pt x="376" y="156"/>
                    <a:pt x="361" y="159"/>
                  </a:cubicBezTo>
                  <a:cubicBezTo>
                    <a:pt x="349" y="166"/>
                    <a:pt x="345" y="185"/>
                    <a:pt x="307" y="187"/>
                  </a:cubicBezTo>
                  <a:cubicBezTo>
                    <a:pt x="273" y="189"/>
                    <a:pt x="241" y="168"/>
                    <a:pt x="241" y="168"/>
                  </a:cubicBezTo>
                  <a:cubicBezTo>
                    <a:pt x="215" y="167"/>
                    <a:pt x="215" y="167"/>
                    <a:pt x="215" y="167"/>
                  </a:cubicBezTo>
                  <a:cubicBezTo>
                    <a:pt x="215" y="167"/>
                    <a:pt x="193" y="155"/>
                    <a:pt x="182" y="154"/>
                  </a:cubicBezTo>
                  <a:cubicBezTo>
                    <a:pt x="170" y="153"/>
                    <a:pt x="132" y="182"/>
                    <a:pt x="113" y="178"/>
                  </a:cubicBezTo>
                  <a:cubicBezTo>
                    <a:pt x="94" y="177"/>
                    <a:pt x="80" y="172"/>
                    <a:pt x="81" y="153"/>
                  </a:cubicBezTo>
                  <a:cubicBezTo>
                    <a:pt x="85" y="134"/>
                    <a:pt x="111" y="139"/>
                    <a:pt x="108" y="120"/>
                  </a:cubicBezTo>
                  <a:cubicBezTo>
                    <a:pt x="109" y="105"/>
                    <a:pt x="97" y="112"/>
                    <a:pt x="83" y="107"/>
                  </a:cubicBezTo>
                  <a:cubicBezTo>
                    <a:pt x="75" y="107"/>
                    <a:pt x="58" y="95"/>
                    <a:pt x="43" y="90"/>
                  </a:cubicBezTo>
                  <a:cubicBezTo>
                    <a:pt x="39" y="96"/>
                    <a:pt x="34" y="101"/>
                    <a:pt x="34" y="101"/>
                  </a:cubicBezTo>
                  <a:cubicBezTo>
                    <a:pt x="34" y="101"/>
                    <a:pt x="37" y="120"/>
                    <a:pt x="29" y="131"/>
                  </a:cubicBezTo>
                  <a:cubicBezTo>
                    <a:pt x="21" y="139"/>
                    <a:pt x="10" y="142"/>
                    <a:pt x="10" y="142"/>
                  </a:cubicBezTo>
                  <a:cubicBezTo>
                    <a:pt x="0" y="195"/>
                    <a:pt x="0" y="195"/>
                    <a:pt x="0" y="195"/>
                  </a:cubicBezTo>
                  <a:cubicBezTo>
                    <a:pt x="28" y="227"/>
                    <a:pt x="28" y="227"/>
                    <a:pt x="28" y="227"/>
                  </a:cubicBezTo>
                  <a:cubicBezTo>
                    <a:pt x="38" y="262"/>
                    <a:pt x="38" y="262"/>
                    <a:pt x="38" y="262"/>
                  </a:cubicBezTo>
                  <a:cubicBezTo>
                    <a:pt x="38" y="262"/>
                    <a:pt x="79" y="271"/>
                    <a:pt x="93" y="284"/>
                  </a:cubicBezTo>
                  <a:cubicBezTo>
                    <a:pt x="111" y="296"/>
                    <a:pt x="129" y="327"/>
                    <a:pt x="129" y="327"/>
                  </a:cubicBezTo>
                  <a:cubicBezTo>
                    <a:pt x="96" y="379"/>
                    <a:pt x="96" y="379"/>
                    <a:pt x="96" y="379"/>
                  </a:cubicBezTo>
                  <a:cubicBezTo>
                    <a:pt x="96" y="379"/>
                    <a:pt x="92" y="394"/>
                    <a:pt x="84" y="398"/>
                  </a:cubicBezTo>
                  <a:cubicBezTo>
                    <a:pt x="73" y="401"/>
                    <a:pt x="58" y="393"/>
                    <a:pt x="47" y="404"/>
                  </a:cubicBezTo>
                  <a:cubicBezTo>
                    <a:pt x="31" y="415"/>
                    <a:pt x="30" y="430"/>
                    <a:pt x="30" y="430"/>
                  </a:cubicBezTo>
                  <a:cubicBezTo>
                    <a:pt x="49" y="435"/>
                    <a:pt x="49" y="435"/>
                    <a:pt x="49" y="435"/>
                  </a:cubicBezTo>
                  <a:cubicBezTo>
                    <a:pt x="36" y="468"/>
                    <a:pt x="36" y="468"/>
                    <a:pt x="36" y="468"/>
                  </a:cubicBezTo>
                  <a:cubicBezTo>
                    <a:pt x="61" y="496"/>
                    <a:pt x="61" y="496"/>
                    <a:pt x="61" y="496"/>
                  </a:cubicBezTo>
                  <a:cubicBezTo>
                    <a:pt x="33" y="537"/>
                    <a:pt x="33" y="537"/>
                    <a:pt x="33" y="537"/>
                  </a:cubicBezTo>
                  <a:cubicBezTo>
                    <a:pt x="33" y="537"/>
                    <a:pt x="55" y="550"/>
                    <a:pt x="62" y="558"/>
                  </a:cubicBezTo>
                  <a:cubicBezTo>
                    <a:pt x="69" y="569"/>
                    <a:pt x="79" y="589"/>
                    <a:pt x="94" y="586"/>
                  </a:cubicBezTo>
                  <a:cubicBezTo>
                    <a:pt x="132" y="588"/>
                    <a:pt x="132" y="588"/>
                    <a:pt x="132" y="588"/>
                  </a:cubicBezTo>
                  <a:cubicBezTo>
                    <a:pt x="133" y="634"/>
                    <a:pt x="133" y="634"/>
                    <a:pt x="133" y="634"/>
                  </a:cubicBezTo>
                  <a:cubicBezTo>
                    <a:pt x="163" y="650"/>
                    <a:pt x="163" y="650"/>
                    <a:pt x="163" y="650"/>
                  </a:cubicBezTo>
                  <a:cubicBezTo>
                    <a:pt x="150" y="680"/>
                    <a:pt x="150" y="680"/>
                    <a:pt x="150" y="680"/>
                  </a:cubicBezTo>
                  <a:cubicBezTo>
                    <a:pt x="162" y="754"/>
                    <a:pt x="162" y="754"/>
                    <a:pt x="162" y="754"/>
                  </a:cubicBezTo>
                  <a:cubicBezTo>
                    <a:pt x="199" y="751"/>
                    <a:pt x="199" y="751"/>
                    <a:pt x="199" y="751"/>
                  </a:cubicBezTo>
                  <a:cubicBezTo>
                    <a:pt x="215" y="733"/>
                    <a:pt x="215" y="733"/>
                    <a:pt x="215" y="733"/>
                  </a:cubicBezTo>
                  <a:cubicBezTo>
                    <a:pt x="233" y="742"/>
                    <a:pt x="233" y="742"/>
                    <a:pt x="233" y="742"/>
                  </a:cubicBezTo>
                  <a:cubicBezTo>
                    <a:pt x="241" y="727"/>
                    <a:pt x="241" y="727"/>
                    <a:pt x="241" y="727"/>
                  </a:cubicBezTo>
                  <a:cubicBezTo>
                    <a:pt x="282" y="729"/>
                    <a:pt x="282" y="729"/>
                    <a:pt x="282" y="729"/>
                  </a:cubicBezTo>
                  <a:cubicBezTo>
                    <a:pt x="290" y="721"/>
                    <a:pt x="290" y="721"/>
                    <a:pt x="290" y="721"/>
                  </a:cubicBezTo>
                  <a:cubicBezTo>
                    <a:pt x="302" y="718"/>
                    <a:pt x="302" y="718"/>
                    <a:pt x="302" y="718"/>
                  </a:cubicBezTo>
                  <a:cubicBezTo>
                    <a:pt x="325" y="700"/>
                    <a:pt x="325" y="700"/>
                    <a:pt x="325" y="700"/>
                  </a:cubicBezTo>
                  <a:cubicBezTo>
                    <a:pt x="332" y="712"/>
                    <a:pt x="332" y="712"/>
                    <a:pt x="332" y="712"/>
                  </a:cubicBezTo>
                  <a:cubicBezTo>
                    <a:pt x="351" y="698"/>
                    <a:pt x="351" y="698"/>
                    <a:pt x="351" y="698"/>
                  </a:cubicBezTo>
                  <a:cubicBezTo>
                    <a:pt x="348" y="678"/>
                    <a:pt x="348" y="678"/>
                    <a:pt x="348" y="678"/>
                  </a:cubicBezTo>
                  <a:cubicBezTo>
                    <a:pt x="371" y="679"/>
                    <a:pt x="371" y="679"/>
                    <a:pt x="371" y="679"/>
                  </a:cubicBezTo>
                  <a:cubicBezTo>
                    <a:pt x="379" y="668"/>
                    <a:pt x="379" y="668"/>
                    <a:pt x="379" y="668"/>
                  </a:cubicBezTo>
                  <a:cubicBezTo>
                    <a:pt x="379" y="668"/>
                    <a:pt x="389" y="688"/>
                    <a:pt x="397" y="684"/>
                  </a:cubicBezTo>
                  <a:cubicBezTo>
                    <a:pt x="405" y="677"/>
                    <a:pt x="431" y="667"/>
                    <a:pt x="431" y="667"/>
                  </a:cubicBezTo>
                  <a:cubicBezTo>
                    <a:pt x="449" y="691"/>
                    <a:pt x="449" y="691"/>
                    <a:pt x="449" y="691"/>
                  </a:cubicBezTo>
                  <a:cubicBezTo>
                    <a:pt x="464" y="688"/>
                    <a:pt x="464" y="688"/>
                    <a:pt x="464" y="688"/>
                  </a:cubicBezTo>
                  <a:cubicBezTo>
                    <a:pt x="482" y="711"/>
                    <a:pt x="482" y="711"/>
                    <a:pt x="482" y="711"/>
                  </a:cubicBezTo>
                  <a:cubicBezTo>
                    <a:pt x="501" y="693"/>
                    <a:pt x="501" y="693"/>
                    <a:pt x="501" y="693"/>
                  </a:cubicBezTo>
                  <a:cubicBezTo>
                    <a:pt x="549" y="711"/>
                    <a:pt x="549" y="711"/>
                    <a:pt x="549" y="711"/>
                  </a:cubicBezTo>
                  <a:cubicBezTo>
                    <a:pt x="549" y="711"/>
                    <a:pt x="559" y="730"/>
                    <a:pt x="567" y="727"/>
                  </a:cubicBezTo>
                  <a:cubicBezTo>
                    <a:pt x="571" y="727"/>
                    <a:pt x="655" y="689"/>
                    <a:pt x="655" y="689"/>
                  </a:cubicBezTo>
                  <a:cubicBezTo>
                    <a:pt x="677" y="694"/>
                    <a:pt x="677" y="694"/>
                    <a:pt x="677" y="694"/>
                  </a:cubicBezTo>
                  <a:cubicBezTo>
                    <a:pt x="677" y="694"/>
                    <a:pt x="711" y="684"/>
                    <a:pt x="716" y="658"/>
                  </a:cubicBezTo>
                  <a:cubicBezTo>
                    <a:pt x="717" y="627"/>
                    <a:pt x="681" y="606"/>
                    <a:pt x="689" y="595"/>
                  </a:cubicBezTo>
                  <a:cubicBezTo>
                    <a:pt x="700" y="588"/>
                    <a:pt x="738" y="586"/>
                    <a:pt x="738" y="586"/>
                  </a:cubicBezTo>
                  <a:cubicBezTo>
                    <a:pt x="738" y="586"/>
                    <a:pt x="731" y="570"/>
                    <a:pt x="743" y="563"/>
                  </a:cubicBezTo>
                  <a:cubicBezTo>
                    <a:pt x="751" y="556"/>
                    <a:pt x="769" y="568"/>
                    <a:pt x="777" y="557"/>
                  </a:cubicBezTo>
                  <a:cubicBezTo>
                    <a:pt x="781" y="542"/>
                    <a:pt x="763" y="526"/>
                    <a:pt x="775" y="519"/>
                  </a:cubicBezTo>
                  <a:cubicBezTo>
                    <a:pt x="790" y="516"/>
                    <a:pt x="812" y="528"/>
                    <a:pt x="827" y="514"/>
                  </a:cubicBezTo>
                  <a:cubicBezTo>
                    <a:pt x="847" y="499"/>
                    <a:pt x="847" y="488"/>
                    <a:pt x="855" y="481"/>
                  </a:cubicBezTo>
                  <a:cubicBezTo>
                    <a:pt x="863" y="477"/>
                    <a:pt x="866" y="489"/>
                    <a:pt x="866" y="489"/>
                  </a:cubicBezTo>
                  <a:cubicBezTo>
                    <a:pt x="866" y="489"/>
                    <a:pt x="874" y="470"/>
                    <a:pt x="889" y="471"/>
                  </a:cubicBezTo>
                  <a:cubicBezTo>
                    <a:pt x="900" y="475"/>
                    <a:pt x="914" y="499"/>
                    <a:pt x="929" y="503"/>
                  </a:cubicBezTo>
                  <a:cubicBezTo>
                    <a:pt x="948" y="504"/>
                    <a:pt x="963" y="490"/>
                    <a:pt x="963" y="490"/>
                  </a:cubicBezTo>
                  <a:cubicBezTo>
                    <a:pt x="989" y="502"/>
                    <a:pt x="989" y="502"/>
                    <a:pt x="989" y="502"/>
                  </a:cubicBezTo>
                  <a:cubicBezTo>
                    <a:pt x="990" y="483"/>
                    <a:pt x="990" y="483"/>
                    <a:pt x="990" y="483"/>
                  </a:cubicBezTo>
                  <a:cubicBezTo>
                    <a:pt x="1001" y="484"/>
                    <a:pt x="1001" y="484"/>
                    <a:pt x="1001" y="484"/>
                  </a:cubicBezTo>
                  <a:cubicBezTo>
                    <a:pt x="1020" y="477"/>
                    <a:pt x="1020" y="477"/>
                    <a:pt x="1020" y="477"/>
                  </a:cubicBezTo>
                  <a:cubicBezTo>
                    <a:pt x="988" y="441"/>
                    <a:pt x="988" y="441"/>
                    <a:pt x="988" y="441"/>
                  </a:cubicBezTo>
                  <a:cubicBezTo>
                    <a:pt x="966" y="425"/>
                    <a:pt x="966" y="425"/>
                    <a:pt x="966" y="425"/>
                  </a:cubicBezTo>
                  <a:cubicBezTo>
                    <a:pt x="963" y="405"/>
                    <a:pt x="963" y="405"/>
                    <a:pt x="963" y="405"/>
                  </a:cubicBezTo>
                  <a:cubicBezTo>
                    <a:pt x="931" y="373"/>
                    <a:pt x="931" y="373"/>
                    <a:pt x="931" y="373"/>
                  </a:cubicBezTo>
                  <a:cubicBezTo>
                    <a:pt x="931" y="373"/>
                    <a:pt x="927" y="385"/>
                    <a:pt x="919" y="392"/>
                  </a:cubicBezTo>
                  <a:cubicBezTo>
                    <a:pt x="911" y="399"/>
                    <a:pt x="893" y="391"/>
                    <a:pt x="893" y="391"/>
                  </a:cubicBezTo>
                  <a:cubicBezTo>
                    <a:pt x="909" y="357"/>
                    <a:pt x="909" y="357"/>
                    <a:pt x="909" y="357"/>
                  </a:cubicBezTo>
                  <a:cubicBezTo>
                    <a:pt x="936" y="354"/>
                    <a:pt x="936" y="354"/>
                    <a:pt x="936" y="354"/>
                  </a:cubicBezTo>
                  <a:cubicBezTo>
                    <a:pt x="937" y="320"/>
                    <a:pt x="937" y="320"/>
                    <a:pt x="937" y="320"/>
                  </a:cubicBezTo>
                  <a:cubicBezTo>
                    <a:pt x="971" y="310"/>
                    <a:pt x="971" y="310"/>
                    <a:pt x="971" y="310"/>
                  </a:cubicBezTo>
                  <a:cubicBezTo>
                    <a:pt x="971" y="310"/>
                    <a:pt x="961" y="294"/>
                    <a:pt x="958" y="268"/>
                  </a:cubicBezTo>
                  <a:cubicBezTo>
                    <a:pt x="959" y="245"/>
                    <a:pt x="957" y="206"/>
                    <a:pt x="957" y="206"/>
                  </a:cubicBezTo>
                  <a:cubicBezTo>
                    <a:pt x="928" y="205"/>
                    <a:pt x="928" y="205"/>
                    <a:pt x="928" y="205"/>
                  </a:cubicBezTo>
                  <a:cubicBezTo>
                    <a:pt x="928" y="205"/>
                    <a:pt x="965" y="199"/>
                    <a:pt x="969" y="192"/>
                  </a:cubicBezTo>
                  <a:cubicBezTo>
                    <a:pt x="973" y="184"/>
                    <a:pt x="956" y="164"/>
                    <a:pt x="982" y="150"/>
                  </a:cubicBezTo>
                  <a:cubicBezTo>
                    <a:pt x="1010" y="132"/>
                    <a:pt x="1035" y="145"/>
                    <a:pt x="1035" y="145"/>
                  </a:cubicBezTo>
                  <a:cubicBezTo>
                    <a:pt x="1059" y="104"/>
                    <a:pt x="1059" y="104"/>
                    <a:pt x="1059" y="104"/>
                  </a:cubicBezTo>
                  <a:cubicBezTo>
                    <a:pt x="1059" y="104"/>
                    <a:pt x="1049" y="92"/>
                    <a:pt x="1046" y="80"/>
                  </a:cubicBezTo>
                  <a:cubicBezTo>
                    <a:pt x="1042" y="73"/>
                    <a:pt x="1039" y="61"/>
                    <a:pt x="1039" y="61"/>
                  </a:cubicBezTo>
                  <a:cubicBezTo>
                    <a:pt x="1039" y="61"/>
                    <a:pt x="998" y="67"/>
                    <a:pt x="983" y="6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6" name="Freeform 493">
              <a:extLst>
                <a:ext uri="{FF2B5EF4-FFF2-40B4-BE49-F238E27FC236}">
                  <a16:creationId xmlns:a16="http://schemas.microsoft.com/office/drawing/2014/main" id="{7C2F7B9F-A76C-4C9D-94F9-64B557C18144}"/>
                </a:ext>
              </a:extLst>
            </p:cNvPr>
            <p:cNvSpPr>
              <a:spLocks/>
            </p:cNvSpPr>
            <p:nvPr/>
          </p:nvSpPr>
          <p:spPr bwMode="gray">
            <a:xfrm>
              <a:off x="6754460" y="5724267"/>
              <a:ext cx="11164" cy="15948"/>
            </a:xfrm>
            <a:custGeom>
              <a:avLst/>
              <a:gdLst>
                <a:gd name="T0" fmla="*/ 7 w 7"/>
                <a:gd name="T1" fmla="*/ 7 h 10"/>
                <a:gd name="T2" fmla="*/ 5 w 7"/>
                <a:gd name="T3" fmla="*/ 0 h 10"/>
                <a:gd name="T4" fmla="*/ 0 w 7"/>
                <a:gd name="T5" fmla="*/ 5 h 10"/>
                <a:gd name="T6" fmla="*/ 2 w 7"/>
                <a:gd name="T7" fmla="*/ 10 h 10"/>
                <a:gd name="T8" fmla="*/ 7 w 7"/>
                <a:gd name="T9" fmla="*/ 7 h 10"/>
              </a:gdLst>
              <a:ahLst/>
              <a:cxnLst>
                <a:cxn ang="0">
                  <a:pos x="T0" y="T1"/>
                </a:cxn>
                <a:cxn ang="0">
                  <a:pos x="T2" y="T3"/>
                </a:cxn>
                <a:cxn ang="0">
                  <a:pos x="T4" y="T5"/>
                </a:cxn>
                <a:cxn ang="0">
                  <a:pos x="T6" y="T7"/>
                </a:cxn>
                <a:cxn ang="0">
                  <a:pos x="T8" y="T9"/>
                </a:cxn>
              </a:cxnLst>
              <a:rect l="0" t="0" r="r" b="b"/>
              <a:pathLst>
                <a:path w="7" h="10">
                  <a:moveTo>
                    <a:pt x="7" y="7"/>
                  </a:moveTo>
                  <a:lnTo>
                    <a:pt x="5" y="0"/>
                  </a:lnTo>
                  <a:lnTo>
                    <a:pt x="0" y="5"/>
                  </a:lnTo>
                  <a:lnTo>
                    <a:pt x="2" y="10"/>
                  </a:lnTo>
                  <a:lnTo>
                    <a:pt x="7"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7" name="Freeform 494">
              <a:extLst>
                <a:ext uri="{FF2B5EF4-FFF2-40B4-BE49-F238E27FC236}">
                  <a16:creationId xmlns:a16="http://schemas.microsoft.com/office/drawing/2014/main" id="{9B1839F5-7A19-4B4C-9E6E-852F2086D04F}"/>
                </a:ext>
              </a:extLst>
            </p:cNvPr>
            <p:cNvSpPr>
              <a:spLocks/>
            </p:cNvSpPr>
            <p:nvPr/>
          </p:nvSpPr>
          <p:spPr bwMode="gray">
            <a:xfrm>
              <a:off x="6722563" y="5928402"/>
              <a:ext cx="20733" cy="27112"/>
            </a:xfrm>
            <a:custGeom>
              <a:avLst/>
              <a:gdLst>
                <a:gd name="T0" fmla="*/ 0 w 13"/>
                <a:gd name="T1" fmla="*/ 12 h 17"/>
                <a:gd name="T2" fmla="*/ 11 w 13"/>
                <a:gd name="T3" fmla="*/ 17 h 17"/>
                <a:gd name="T4" fmla="*/ 13 w 13"/>
                <a:gd name="T5" fmla="*/ 9 h 17"/>
                <a:gd name="T6" fmla="*/ 2 w 13"/>
                <a:gd name="T7" fmla="*/ 0 h 17"/>
                <a:gd name="T8" fmla="*/ 0 w 13"/>
                <a:gd name="T9" fmla="*/ 12 h 17"/>
              </a:gdLst>
              <a:ahLst/>
              <a:cxnLst>
                <a:cxn ang="0">
                  <a:pos x="T0" y="T1"/>
                </a:cxn>
                <a:cxn ang="0">
                  <a:pos x="T2" y="T3"/>
                </a:cxn>
                <a:cxn ang="0">
                  <a:pos x="T4" y="T5"/>
                </a:cxn>
                <a:cxn ang="0">
                  <a:pos x="T6" y="T7"/>
                </a:cxn>
                <a:cxn ang="0">
                  <a:pos x="T8" y="T9"/>
                </a:cxn>
              </a:cxnLst>
              <a:rect l="0" t="0" r="r" b="b"/>
              <a:pathLst>
                <a:path w="13" h="17">
                  <a:moveTo>
                    <a:pt x="0" y="12"/>
                  </a:moveTo>
                  <a:lnTo>
                    <a:pt x="11" y="17"/>
                  </a:lnTo>
                  <a:lnTo>
                    <a:pt x="13" y="9"/>
                  </a:lnTo>
                  <a:lnTo>
                    <a:pt x="2" y="0"/>
                  </a:lnTo>
                  <a:lnTo>
                    <a:pt x="0"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8" name="Freeform 495">
              <a:extLst>
                <a:ext uri="{FF2B5EF4-FFF2-40B4-BE49-F238E27FC236}">
                  <a16:creationId xmlns:a16="http://schemas.microsoft.com/office/drawing/2014/main" id="{5767E7DF-E635-408D-810A-32FC6046ACB7}"/>
                </a:ext>
              </a:extLst>
            </p:cNvPr>
            <p:cNvSpPr>
              <a:spLocks/>
            </p:cNvSpPr>
            <p:nvPr/>
          </p:nvSpPr>
          <p:spPr bwMode="gray">
            <a:xfrm>
              <a:off x="6757649" y="5752973"/>
              <a:ext cx="15948" cy="14354"/>
            </a:xfrm>
            <a:custGeom>
              <a:avLst/>
              <a:gdLst>
                <a:gd name="T0" fmla="*/ 3 w 10"/>
                <a:gd name="T1" fmla="*/ 9 h 9"/>
                <a:gd name="T2" fmla="*/ 10 w 10"/>
                <a:gd name="T3" fmla="*/ 0 h 9"/>
                <a:gd name="T4" fmla="*/ 0 w 10"/>
                <a:gd name="T5" fmla="*/ 0 h 9"/>
                <a:gd name="T6" fmla="*/ 3 w 10"/>
                <a:gd name="T7" fmla="*/ 9 h 9"/>
              </a:gdLst>
              <a:ahLst/>
              <a:cxnLst>
                <a:cxn ang="0">
                  <a:pos x="T0" y="T1"/>
                </a:cxn>
                <a:cxn ang="0">
                  <a:pos x="T2" y="T3"/>
                </a:cxn>
                <a:cxn ang="0">
                  <a:pos x="T4" y="T5"/>
                </a:cxn>
                <a:cxn ang="0">
                  <a:pos x="T6" y="T7"/>
                </a:cxn>
              </a:cxnLst>
              <a:rect l="0" t="0" r="r" b="b"/>
              <a:pathLst>
                <a:path w="10" h="9">
                  <a:moveTo>
                    <a:pt x="3" y="9"/>
                  </a:moveTo>
                  <a:lnTo>
                    <a:pt x="10" y="0"/>
                  </a:lnTo>
                  <a:lnTo>
                    <a:pt x="0" y="0"/>
                  </a:lnTo>
                  <a:lnTo>
                    <a:pt x="3"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9" name="Freeform 496">
              <a:extLst>
                <a:ext uri="{FF2B5EF4-FFF2-40B4-BE49-F238E27FC236}">
                  <a16:creationId xmlns:a16="http://schemas.microsoft.com/office/drawing/2014/main" id="{CD10CAFC-4066-48E9-929E-F57992264CF8}"/>
                </a:ext>
              </a:extLst>
            </p:cNvPr>
            <p:cNvSpPr>
              <a:spLocks/>
            </p:cNvSpPr>
            <p:nvPr/>
          </p:nvSpPr>
          <p:spPr bwMode="gray">
            <a:xfrm>
              <a:off x="7079800" y="5764136"/>
              <a:ext cx="15948" cy="4785"/>
            </a:xfrm>
            <a:custGeom>
              <a:avLst/>
              <a:gdLst>
                <a:gd name="T0" fmla="*/ 0 w 10"/>
                <a:gd name="T1" fmla="*/ 3 h 3"/>
                <a:gd name="T2" fmla="*/ 7 w 10"/>
                <a:gd name="T3" fmla="*/ 3 h 3"/>
                <a:gd name="T4" fmla="*/ 10 w 10"/>
                <a:gd name="T5" fmla="*/ 1 h 3"/>
                <a:gd name="T6" fmla="*/ 0 w 10"/>
                <a:gd name="T7" fmla="*/ 0 h 3"/>
                <a:gd name="T8" fmla="*/ 0 w 10"/>
                <a:gd name="T9" fmla="*/ 3 h 3"/>
              </a:gdLst>
              <a:ahLst/>
              <a:cxnLst>
                <a:cxn ang="0">
                  <a:pos x="T0" y="T1"/>
                </a:cxn>
                <a:cxn ang="0">
                  <a:pos x="T2" y="T3"/>
                </a:cxn>
                <a:cxn ang="0">
                  <a:pos x="T4" y="T5"/>
                </a:cxn>
                <a:cxn ang="0">
                  <a:pos x="T6" y="T7"/>
                </a:cxn>
                <a:cxn ang="0">
                  <a:pos x="T8" y="T9"/>
                </a:cxn>
              </a:cxnLst>
              <a:rect l="0" t="0" r="r" b="b"/>
              <a:pathLst>
                <a:path w="10" h="3">
                  <a:moveTo>
                    <a:pt x="0" y="3"/>
                  </a:moveTo>
                  <a:lnTo>
                    <a:pt x="7" y="3"/>
                  </a:lnTo>
                  <a:lnTo>
                    <a:pt x="10" y="1"/>
                  </a:lnTo>
                  <a:lnTo>
                    <a:pt x="0" y="0"/>
                  </a:lnTo>
                  <a:lnTo>
                    <a:pt x="0"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0" name="Freeform 497">
              <a:extLst>
                <a:ext uri="{FF2B5EF4-FFF2-40B4-BE49-F238E27FC236}">
                  <a16:creationId xmlns:a16="http://schemas.microsoft.com/office/drawing/2014/main" id="{3C07C7EA-3144-48CF-8B01-1489ED9F77AD}"/>
                </a:ext>
              </a:extLst>
            </p:cNvPr>
            <p:cNvSpPr>
              <a:spLocks/>
            </p:cNvSpPr>
            <p:nvPr/>
          </p:nvSpPr>
          <p:spPr bwMode="gray">
            <a:xfrm>
              <a:off x="7100533" y="5743404"/>
              <a:ext cx="12758" cy="7975"/>
            </a:xfrm>
            <a:custGeom>
              <a:avLst/>
              <a:gdLst>
                <a:gd name="T0" fmla="*/ 5 w 8"/>
                <a:gd name="T1" fmla="*/ 5 h 5"/>
                <a:gd name="T2" fmla="*/ 8 w 8"/>
                <a:gd name="T3" fmla="*/ 3 h 5"/>
                <a:gd name="T4" fmla="*/ 0 w 8"/>
                <a:gd name="T5" fmla="*/ 0 h 5"/>
                <a:gd name="T6" fmla="*/ 5 w 8"/>
                <a:gd name="T7" fmla="*/ 5 h 5"/>
              </a:gdLst>
              <a:ahLst/>
              <a:cxnLst>
                <a:cxn ang="0">
                  <a:pos x="T0" y="T1"/>
                </a:cxn>
                <a:cxn ang="0">
                  <a:pos x="T2" y="T3"/>
                </a:cxn>
                <a:cxn ang="0">
                  <a:pos x="T4" y="T5"/>
                </a:cxn>
                <a:cxn ang="0">
                  <a:pos x="T6" y="T7"/>
                </a:cxn>
              </a:cxnLst>
              <a:rect l="0" t="0" r="r" b="b"/>
              <a:pathLst>
                <a:path w="8" h="5">
                  <a:moveTo>
                    <a:pt x="5" y="5"/>
                  </a:moveTo>
                  <a:lnTo>
                    <a:pt x="8" y="3"/>
                  </a:lnTo>
                  <a:lnTo>
                    <a:pt x="0" y="0"/>
                  </a:lnTo>
                  <a:lnTo>
                    <a:pt x="5"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1" name="Freeform 498">
              <a:extLst>
                <a:ext uri="{FF2B5EF4-FFF2-40B4-BE49-F238E27FC236}">
                  <a16:creationId xmlns:a16="http://schemas.microsoft.com/office/drawing/2014/main" id="{99AD36FB-ED2C-4BF2-9E4E-D42A647E5FBC}"/>
                </a:ext>
              </a:extLst>
            </p:cNvPr>
            <p:cNvSpPr>
              <a:spLocks/>
            </p:cNvSpPr>
            <p:nvPr/>
          </p:nvSpPr>
          <p:spPr bwMode="gray">
            <a:xfrm>
              <a:off x="6478558" y="5756163"/>
              <a:ext cx="39871" cy="38275"/>
            </a:xfrm>
            <a:custGeom>
              <a:avLst/>
              <a:gdLst>
                <a:gd name="T0" fmla="*/ 0 w 25"/>
                <a:gd name="T1" fmla="*/ 5 h 24"/>
                <a:gd name="T2" fmla="*/ 4 w 25"/>
                <a:gd name="T3" fmla="*/ 15 h 24"/>
                <a:gd name="T4" fmla="*/ 19 w 25"/>
                <a:gd name="T5" fmla="*/ 24 h 24"/>
                <a:gd name="T6" fmla="*/ 19 w 25"/>
                <a:gd name="T7" fmla="*/ 16 h 24"/>
                <a:gd name="T8" fmla="*/ 25 w 25"/>
                <a:gd name="T9" fmla="*/ 12 h 24"/>
                <a:gd name="T10" fmla="*/ 6 w 25"/>
                <a:gd name="T11" fmla="*/ 0 h 24"/>
                <a:gd name="T12" fmla="*/ 0 w 25"/>
                <a:gd name="T13" fmla="*/ 5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0" y="5"/>
                  </a:moveTo>
                  <a:lnTo>
                    <a:pt x="4" y="15"/>
                  </a:lnTo>
                  <a:lnTo>
                    <a:pt x="19" y="24"/>
                  </a:lnTo>
                  <a:lnTo>
                    <a:pt x="19" y="16"/>
                  </a:lnTo>
                  <a:lnTo>
                    <a:pt x="25" y="12"/>
                  </a:lnTo>
                  <a:lnTo>
                    <a:pt x="6"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2" name="Freeform 499">
              <a:extLst>
                <a:ext uri="{FF2B5EF4-FFF2-40B4-BE49-F238E27FC236}">
                  <a16:creationId xmlns:a16="http://schemas.microsoft.com/office/drawing/2014/main" id="{5F36C67F-47FC-4AB4-9982-9D23A8425CEC}"/>
                </a:ext>
              </a:extLst>
            </p:cNvPr>
            <p:cNvSpPr>
              <a:spLocks/>
            </p:cNvSpPr>
            <p:nvPr/>
          </p:nvSpPr>
          <p:spPr bwMode="gray">
            <a:xfrm>
              <a:off x="7062258" y="5700344"/>
              <a:ext cx="47844" cy="30302"/>
            </a:xfrm>
            <a:custGeom>
              <a:avLst/>
              <a:gdLst>
                <a:gd name="T0" fmla="*/ 14 w 91"/>
                <a:gd name="T1" fmla="*/ 44 h 57"/>
                <a:gd name="T2" fmla="*/ 26 w 91"/>
                <a:gd name="T3" fmla="*/ 37 h 57"/>
                <a:gd name="T4" fmla="*/ 59 w 91"/>
                <a:gd name="T5" fmla="*/ 53 h 57"/>
                <a:gd name="T6" fmla="*/ 86 w 91"/>
                <a:gd name="T7" fmla="*/ 28 h 57"/>
                <a:gd name="T8" fmla="*/ 91 w 91"/>
                <a:gd name="T9" fmla="*/ 9 h 57"/>
                <a:gd name="T10" fmla="*/ 76 w 91"/>
                <a:gd name="T11" fmla="*/ 8 h 57"/>
                <a:gd name="T12" fmla="*/ 75 w 91"/>
                <a:gd name="T13" fmla="*/ 16 h 57"/>
                <a:gd name="T14" fmla="*/ 38 w 91"/>
                <a:gd name="T15" fmla="*/ 10 h 57"/>
                <a:gd name="T16" fmla="*/ 0 w 91"/>
                <a:gd name="T17" fmla="*/ 32 h 57"/>
                <a:gd name="T18" fmla="*/ 3 w 91"/>
                <a:gd name="T19" fmla="*/ 51 h 57"/>
                <a:gd name="T20" fmla="*/ 14 w 91"/>
                <a:gd name="T21"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57">
                  <a:moveTo>
                    <a:pt x="14" y="44"/>
                  </a:moveTo>
                  <a:cubicBezTo>
                    <a:pt x="26" y="37"/>
                    <a:pt x="26" y="37"/>
                    <a:pt x="26" y="37"/>
                  </a:cubicBezTo>
                  <a:cubicBezTo>
                    <a:pt x="26" y="37"/>
                    <a:pt x="47" y="57"/>
                    <a:pt x="59" y="53"/>
                  </a:cubicBezTo>
                  <a:cubicBezTo>
                    <a:pt x="66" y="50"/>
                    <a:pt x="86" y="28"/>
                    <a:pt x="86" y="28"/>
                  </a:cubicBezTo>
                  <a:cubicBezTo>
                    <a:pt x="91" y="9"/>
                    <a:pt x="91" y="9"/>
                    <a:pt x="91" y="9"/>
                  </a:cubicBezTo>
                  <a:cubicBezTo>
                    <a:pt x="76" y="8"/>
                    <a:pt x="76" y="8"/>
                    <a:pt x="76" y="8"/>
                  </a:cubicBezTo>
                  <a:cubicBezTo>
                    <a:pt x="75" y="16"/>
                    <a:pt x="75" y="16"/>
                    <a:pt x="75" y="16"/>
                  </a:cubicBezTo>
                  <a:cubicBezTo>
                    <a:pt x="75" y="16"/>
                    <a:pt x="61" y="0"/>
                    <a:pt x="38" y="10"/>
                  </a:cubicBezTo>
                  <a:cubicBezTo>
                    <a:pt x="15" y="21"/>
                    <a:pt x="0" y="32"/>
                    <a:pt x="0" y="32"/>
                  </a:cubicBezTo>
                  <a:cubicBezTo>
                    <a:pt x="3" y="51"/>
                    <a:pt x="3" y="51"/>
                    <a:pt x="3" y="51"/>
                  </a:cubicBezTo>
                  <a:lnTo>
                    <a:pt x="14" y="4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3" name="Freeform 500">
              <a:extLst>
                <a:ext uri="{FF2B5EF4-FFF2-40B4-BE49-F238E27FC236}">
                  <a16:creationId xmlns:a16="http://schemas.microsoft.com/office/drawing/2014/main" id="{95AE41BF-953E-44E0-B737-F28FFB168675}"/>
                </a:ext>
              </a:extLst>
            </p:cNvPr>
            <p:cNvSpPr>
              <a:spLocks/>
            </p:cNvSpPr>
            <p:nvPr/>
          </p:nvSpPr>
          <p:spPr bwMode="gray">
            <a:xfrm>
              <a:off x="7196222" y="5848662"/>
              <a:ext cx="55819" cy="78146"/>
            </a:xfrm>
            <a:custGeom>
              <a:avLst/>
              <a:gdLst>
                <a:gd name="T0" fmla="*/ 59 w 104"/>
                <a:gd name="T1" fmla="*/ 21 h 146"/>
                <a:gd name="T2" fmla="*/ 35 w 104"/>
                <a:gd name="T3" fmla="*/ 50 h 146"/>
                <a:gd name="T4" fmla="*/ 20 w 104"/>
                <a:gd name="T5" fmla="*/ 61 h 146"/>
                <a:gd name="T6" fmla="*/ 19 w 104"/>
                <a:gd name="T7" fmla="*/ 72 h 146"/>
                <a:gd name="T8" fmla="*/ 7 w 104"/>
                <a:gd name="T9" fmla="*/ 87 h 146"/>
                <a:gd name="T10" fmla="*/ 22 w 104"/>
                <a:gd name="T11" fmla="*/ 99 h 146"/>
                <a:gd name="T12" fmla="*/ 21 w 104"/>
                <a:gd name="T13" fmla="*/ 122 h 146"/>
                <a:gd name="T14" fmla="*/ 27 w 104"/>
                <a:gd name="T15" fmla="*/ 145 h 146"/>
                <a:gd name="T16" fmla="*/ 58 w 104"/>
                <a:gd name="T17" fmla="*/ 113 h 146"/>
                <a:gd name="T18" fmla="*/ 74 w 104"/>
                <a:gd name="T19" fmla="*/ 94 h 146"/>
                <a:gd name="T20" fmla="*/ 85 w 104"/>
                <a:gd name="T21" fmla="*/ 95 h 146"/>
                <a:gd name="T22" fmla="*/ 90 w 104"/>
                <a:gd name="T23" fmla="*/ 83 h 146"/>
                <a:gd name="T24" fmla="*/ 83 w 104"/>
                <a:gd name="T25" fmla="*/ 75 h 146"/>
                <a:gd name="T26" fmla="*/ 95 w 104"/>
                <a:gd name="T27" fmla="*/ 57 h 146"/>
                <a:gd name="T28" fmla="*/ 104 w 104"/>
                <a:gd name="T29" fmla="*/ 19 h 146"/>
                <a:gd name="T30" fmla="*/ 97 w 104"/>
                <a:gd name="T31" fmla="*/ 0 h 146"/>
                <a:gd name="T32" fmla="*/ 59 w 104"/>
                <a:gd name="T33" fmla="*/ 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46">
                  <a:moveTo>
                    <a:pt x="59" y="21"/>
                  </a:moveTo>
                  <a:cubicBezTo>
                    <a:pt x="43" y="31"/>
                    <a:pt x="35" y="50"/>
                    <a:pt x="35" y="50"/>
                  </a:cubicBezTo>
                  <a:cubicBezTo>
                    <a:pt x="35" y="50"/>
                    <a:pt x="20" y="57"/>
                    <a:pt x="20" y="61"/>
                  </a:cubicBezTo>
                  <a:cubicBezTo>
                    <a:pt x="19" y="72"/>
                    <a:pt x="19" y="72"/>
                    <a:pt x="19" y="72"/>
                  </a:cubicBezTo>
                  <a:cubicBezTo>
                    <a:pt x="19" y="72"/>
                    <a:pt x="0" y="79"/>
                    <a:pt x="7" y="87"/>
                  </a:cubicBezTo>
                  <a:cubicBezTo>
                    <a:pt x="15" y="91"/>
                    <a:pt x="22" y="99"/>
                    <a:pt x="22" y="99"/>
                  </a:cubicBezTo>
                  <a:cubicBezTo>
                    <a:pt x="21" y="122"/>
                    <a:pt x="21" y="122"/>
                    <a:pt x="21" y="122"/>
                  </a:cubicBezTo>
                  <a:cubicBezTo>
                    <a:pt x="20" y="130"/>
                    <a:pt x="27" y="145"/>
                    <a:pt x="27" y="145"/>
                  </a:cubicBezTo>
                  <a:cubicBezTo>
                    <a:pt x="38" y="146"/>
                    <a:pt x="54" y="120"/>
                    <a:pt x="58" y="113"/>
                  </a:cubicBezTo>
                  <a:cubicBezTo>
                    <a:pt x="63" y="105"/>
                    <a:pt x="74" y="94"/>
                    <a:pt x="74" y="94"/>
                  </a:cubicBezTo>
                  <a:cubicBezTo>
                    <a:pt x="85" y="95"/>
                    <a:pt x="85" y="95"/>
                    <a:pt x="85" y="95"/>
                  </a:cubicBezTo>
                  <a:cubicBezTo>
                    <a:pt x="90" y="83"/>
                    <a:pt x="90" y="83"/>
                    <a:pt x="90" y="83"/>
                  </a:cubicBezTo>
                  <a:cubicBezTo>
                    <a:pt x="90" y="83"/>
                    <a:pt x="82" y="83"/>
                    <a:pt x="83" y="75"/>
                  </a:cubicBezTo>
                  <a:cubicBezTo>
                    <a:pt x="87" y="64"/>
                    <a:pt x="95" y="57"/>
                    <a:pt x="95" y="57"/>
                  </a:cubicBezTo>
                  <a:cubicBezTo>
                    <a:pt x="95" y="57"/>
                    <a:pt x="103" y="31"/>
                    <a:pt x="104" y="19"/>
                  </a:cubicBezTo>
                  <a:cubicBezTo>
                    <a:pt x="104" y="8"/>
                    <a:pt x="97" y="0"/>
                    <a:pt x="97" y="0"/>
                  </a:cubicBezTo>
                  <a:cubicBezTo>
                    <a:pt x="97" y="0"/>
                    <a:pt x="71" y="10"/>
                    <a:pt x="59" y="2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4" name="Freeform 501">
              <a:extLst>
                <a:ext uri="{FF2B5EF4-FFF2-40B4-BE49-F238E27FC236}">
                  <a16:creationId xmlns:a16="http://schemas.microsoft.com/office/drawing/2014/main" id="{A1C44858-BAC5-47E2-96AC-C800CED2DE3D}"/>
                </a:ext>
              </a:extLst>
            </p:cNvPr>
            <p:cNvSpPr>
              <a:spLocks/>
            </p:cNvSpPr>
            <p:nvPr/>
          </p:nvSpPr>
          <p:spPr bwMode="gray">
            <a:xfrm>
              <a:off x="6370111" y="5529700"/>
              <a:ext cx="52629" cy="57413"/>
            </a:xfrm>
            <a:custGeom>
              <a:avLst/>
              <a:gdLst>
                <a:gd name="T0" fmla="*/ 62 w 98"/>
                <a:gd name="T1" fmla="*/ 73 h 110"/>
                <a:gd name="T2" fmla="*/ 63 w 98"/>
                <a:gd name="T3" fmla="*/ 51 h 110"/>
                <a:gd name="T4" fmla="*/ 42 w 98"/>
                <a:gd name="T5" fmla="*/ 34 h 110"/>
                <a:gd name="T6" fmla="*/ 57 w 98"/>
                <a:gd name="T7" fmla="*/ 27 h 110"/>
                <a:gd name="T8" fmla="*/ 20 w 98"/>
                <a:gd name="T9" fmla="*/ 10 h 110"/>
                <a:gd name="T10" fmla="*/ 15 w 98"/>
                <a:gd name="T11" fmla="*/ 48 h 110"/>
                <a:gd name="T12" fmla="*/ 40 w 98"/>
                <a:gd name="T13" fmla="*/ 69 h 110"/>
                <a:gd name="T14" fmla="*/ 47 w 98"/>
                <a:gd name="T15" fmla="*/ 92 h 110"/>
                <a:gd name="T16" fmla="*/ 98 w 98"/>
                <a:gd name="T17" fmla="*/ 110 h 110"/>
                <a:gd name="T18" fmla="*/ 84 w 98"/>
                <a:gd name="T19" fmla="*/ 86 h 110"/>
                <a:gd name="T20" fmla="*/ 62 w 98"/>
                <a:gd name="T21" fmla="*/ 7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10">
                  <a:moveTo>
                    <a:pt x="62" y="73"/>
                  </a:moveTo>
                  <a:cubicBezTo>
                    <a:pt x="56" y="58"/>
                    <a:pt x="63" y="51"/>
                    <a:pt x="63" y="51"/>
                  </a:cubicBezTo>
                  <a:cubicBezTo>
                    <a:pt x="42" y="34"/>
                    <a:pt x="42" y="34"/>
                    <a:pt x="42" y="34"/>
                  </a:cubicBezTo>
                  <a:cubicBezTo>
                    <a:pt x="42" y="34"/>
                    <a:pt x="57" y="39"/>
                    <a:pt x="57" y="27"/>
                  </a:cubicBezTo>
                  <a:cubicBezTo>
                    <a:pt x="58" y="12"/>
                    <a:pt x="43" y="0"/>
                    <a:pt x="20" y="10"/>
                  </a:cubicBezTo>
                  <a:cubicBezTo>
                    <a:pt x="1" y="21"/>
                    <a:pt x="0" y="40"/>
                    <a:pt x="15" y="48"/>
                  </a:cubicBezTo>
                  <a:cubicBezTo>
                    <a:pt x="26" y="56"/>
                    <a:pt x="40" y="69"/>
                    <a:pt x="40" y="69"/>
                  </a:cubicBezTo>
                  <a:cubicBezTo>
                    <a:pt x="40" y="69"/>
                    <a:pt x="32" y="83"/>
                    <a:pt x="47" y="92"/>
                  </a:cubicBezTo>
                  <a:cubicBezTo>
                    <a:pt x="98" y="110"/>
                    <a:pt x="98" y="110"/>
                    <a:pt x="98" y="110"/>
                  </a:cubicBezTo>
                  <a:cubicBezTo>
                    <a:pt x="84" y="86"/>
                    <a:pt x="84" y="86"/>
                    <a:pt x="84" y="86"/>
                  </a:cubicBezTo>
                  <a:cubicBezTo>
                    <a:pt x="84" y="86"/>
                    <a:pt x="69" y="89"/>
                    <a:pt x="62" y="7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5" name="Freeform 502">
              <a:extLst>
                <a:ext uri="{FF2B5EF4-FFF2-40B4-BE49-F238E27FC236}">
                  <a16:creationId xmlns:a16="http://schemas.microsoft.com/office/drawing/2014/main" id="{56FC5CAB-077C-4C8D-8909-07C6AF01A84F}"/>
                </a:ext>
              </a:extLst>
            </p:cNvPr>
            <p:cNvSpPr>
              <a:spLocks/>
            </p:cNvSpPr>
            <p:nvPr/>
          </p:nvSpPr>
          <p:spPr bwMode="gray">
            <a:xfrm>
              <a:off x="6453041" y="5692370"/>
              <a:ext cx="41465" cy="51034"/>
            </a:xfrm>
            <a:custGeom>
              <a:avLst/>
              <a:gdLst>
                <a:gd name="T0" fmla="*/ 67 w 79"/>
                <a:gd name="T1" fmla="*/ 93 h 96"/>
                <a:gd name="T2" fmla="*/ 62 w 79"/>
                <a:gd name="T3" fmla="*/ 47 h 96"/>
                <a:gd name="T4" fmla="*/ 30 w 79"/>
                <a:gd name="T5" fmla="*/ 0 h 96"/>
                <a:gd name="T6" fmla="*/ 23 w 79"/>
                <a:gd name="T7" fmla="*/ 3 h 96"/>
                <a:gd name="T8" fmla="*/ 22 w 79"/>
                <a:gd name="T9" fmla="*/ 22 h 96"/>
                <a:gd name="T10" fmla="*/ 10 w 79"/>
                <a:gd name="T11" fmla="*/ 29 h 96"/>
                <a:gd name="T12" fmla="*/ 19 w 79"/>
                <a:gd name="T13" fmla="*/ 83 h 96"/>
                <a:gd name="T14" fmla="*/ 53 w 79"/>
                <a:gd name="T15" fmla="*/ 81 h 96"/>
                <a:gd name="T16" fmla="*/ 67 w 79"/>
                <a:gd name="T17" fmla="*/ 9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6">
                  <a:moveTo>
                    <a:pt x="67" y="93"/>
                  </a:moveTo>
                  <a:cubicBezTo>
                    <a:pt x="79" y="86"/>
                    <a:pt x="76" y="67"/>
                    <a:pt x="62" y="47"/>
                  </a:cubicBezTo>
                  <a:cubicBezTo>
                    <a:pt x="48" y="27"/>
                    <a:pt x="30" y="0"/>
                    <a:pt x="30" y="0"/>
                  </a:cubicBezTo>
                  <a:cubicBezTo>
                    <a:pt x="23" y="3"/>
                    <a:pt x="23" y="3"/>
                    <a:pt x="23" y="3"/>
                  </a:cubicBezTo>
                  <a:cubicBezTo>
                    <a:pt x="22" y="22"/>
                    <a:pt x="22" y="22"/>
                    <a:pt x="22" y="22"/>
                  </a:cubicBezTo>
                  <a:cubicBezTo>
                    <a:pt x="10" y="29"/>
                    <a:pt x="10" y="29"/>
                    <a:pt x="10" y="29"/>
                  </a:cubicBezTo>
                  <a:cubicBezTo>
                    <a:pt x="10" y="29"/>
                    <a:pt x="0" y="83"/>
                    <a:pt x="19" y="83"/>
                  </a:cubicBezTo>
                  <a:cubicBezTo>
                    <a:pt x="34" y="84"/>
                    <a:pt x="53" y="81"/>
                    <a:pt x="53" y="81"/>
                  </a:cubicBezTo>
                  <a:cubicBezTo>
                    <a:pt x="53" y="81"/>
                    <a:pt x="52" y="96"/>
                    <a:pt x="67" y="9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6" name="Freeform 503">
              <a:extLst>
                <a:ext uri="{FF2B5EF4-FFF2-40B4-BE49-F238E27FC236}">
                  <a16:creationId xmlns:a16="http://schemas.microsoft.com/office/drawing/2014/main" id="{1FAF3FFE-AE0A-40BE-A302-8BC82A3AFEE3}"/>
                </a:ext>
              </a:extLst>
            </p:cNvPr>
            <p:cNvSpPr>
              <a:spLocks/>
            </p:cNvSpPr>
            <p:nvPr/>
          </p:nvSpPr>
          <p:spPr bwMode="gray">
            <a:xfrm>
              <a:off x="6443472" y="5703534"/>
              <a:ext cx="9569" cy="27112"/>
            </a:xfrm>
            <a:custGeom>
              <a:avLst/>
              <a:gdLst>
                <a:gd name="T0" fmla="*/ 0 w 6"/>
                <a:gd name="T1" fmla="*/ 9 h 17"/>
                <a:gd name="T2" fmla="*/ 0 w 6"/>
                <a:gd name="T3" fmla="*/ 15 h 17"/>
                <a:gd name="T4" fmla="*/ 4 w 6"/>
                <a:gd name="T5" fmla="*/ 17 h 17"/>
                <a:gd name="T6" fmla="*/ 6 w 6"/>
                <a:gd name="T7" fmla="*/ 4 h 17"/>
                <a:gd name="T8" fmla="*/ 5 w 6"/>
                <a:gd name="T9" fmla="*/ 0 h 17"/>
                <a:gd name="T10" fmla="*/ 0 w 6"/>
                <a:gd name="T11" fmla="*/ 9 h 17"/>
              </a:gdLst>
              <a:ahLst/>
              <a:cxnLst>
                <a:cxn ang="0">
                  <a:pos x="T0" y="T1"/>
                </a:cxn>
                <a:cxn ang="0">
                  <a:pos x="T2" y="T3"/>
                </a:cxn>
                <a:cxn ang="0">
                  <a:pos x="T4" y="T5"/>
                </a:cxn>
                <a:cxn ang="0">
                  <a:pos x="T6" y="T7"/>
                </a:cxn>
                <a:cxn ang="0">
                  <a:pos x="T8" y="T9"/>
                </a:cxn>
                <a:cxn ang="0">
                  <a:pos x="T10" y="T11"/>
                </a:cxn>
              </a:cxnLst>
              <a:rect l="0" t="0" r="r" b="b"/>
              <a:pathLst>
                <a:path w="6" h="17">
                  <a:moveTo>
                    <a:pt x="0" y="9"/>
                  </a:moveTo>
                  <a:lnTo>
                    <a:pt x="0" y="15"/>
                  </a:lnTo>
                  <a:lnTo>
                    <a:pt x="4" y="17"/>
                  </a:lnTo>
                  <a:lnTo>
                    <a:pt x="6" y="4"/>
                  </a:lnTo>
                  <a:lnTo>
                    <a:pt x="5" y="0"/>
                  </a:lnTo>
                  <a:lnTo>
                    <a:pt x="0"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7" name="Freeform 504">
              <a:extLst>
                <a:ext uri="{FF2B5EF4-FFF2-40B4-BE49-F238E27FC236}">
                  <a16:creationId xmlns:a16="http://schemas.microsoft.com/office/drawing/2014/main" id="{86E1723A-7E27-4338-91EE-F7EAEB2D43E4}"/>
                </a:ext>
              </a:extLst>
            </p:cNvPr>
            <p:cNvSpPr>
              <a:spLocks/>
            </p:cNvSpPr>
            <p:nvPr/>
          </p:nvSpPr>
          <p:spPr bwMode="gray">
            <a:xfrm>
              <a:off x="6478558" y="5687585"/>
              <a:ext cx="25517" cy="30302"/>
            </a:xfrm>
            <a:custGeom>
              <a:avLst/>
              <a:gdLst>
                <a:gd name="T0" fmla="*/ 17 w 47"/>
                <a:gd name="T1" fmla="*/ 46 h 58"/>
                <a:gd name="T2" fmla="*/ 39 w 47"/>
                <a:gd name="T3" fmla="*/ 58 h 58"/>
                <a:gd name="T4" fmla="*/ 33 w 47"/>
                <a:gd name="T5" fmla="*/ 35 h 58"/>
                <a:gd name="T6" fmla="*/ 15 w 47"/>
                <a:gd name="T7" fmla="*/ 0 h 58"/>
                <a:gd name="T8" fmla="*/ 0 w 47"/>
                <a:gd name="T9" fmla="*/ 3 h 58"/>
                <a:gd name="T10" fmla="*/ 17 w 47"/>
                <a:gd name="T11" fmla="*/ 46 h 58"/>
              </a:gdLst>
              <a:ahLst/>
              <a:cxnLst>
                <a:cxn ang="0">
                  <a:pos x="T0" y="T1"/>
                </a:cxn>
                <a:cxn ang="0">
                  <a:pos x="T2" y="T3"/>
                </a:cxn>
                <a:cxn ang="0">
                  <a:pos x="T4" y="T5"/>
                </a:cxn>
                <a:cxn ang="0">
                  <a:pos x="T6" y="T7"/>
                </a:cxn>
                <a:cxn ang="0">
                  <a:pos x="T8" y="T9"/>
                </a:cxn>
                <a:cxn ang="0">
                  <a:pos x="T10" y="T11"/>
                </a:cxn>
              </a:cxnLst>
              <a:rect l="0" t="0" r="r" b="b"/>
              <a:pathLst>
                <a:path w="47" h="58">
                  <a:moveTo>
                    <a:pt x="17" y="46"/>
                  </a:moveTo>
                  <a:cubicBezTo>
                    <a:pt x="28" y="50"/>
                    <a:pt x="39" y="58"/>
                    <a:pt x="39" y="58"/>
                  </a:cubicBezTo>
                  <a:cubicBezTo>
                    <a:pt x="39" y="58"/>
                    <a:pt x="47" y="51"/>
                    <a:pt x="33" y="35"/>
                  </a:cubicBezTo>
                  <a:cubicBezTo>
                    <a:pt x="22" y="23"/>
                    <a:pt x="15" y="0"/>
                    <a:pt x="15" y="0"/>
                  </a:cubicBezTo>
                  <a:cubicBezTo>
                    <a:pt x="0" y="3"/>
                    <a:pt x="0" y="3"/>
                    <a:pt x="0" y="3"/>
                  </a:cubicBezTo>
                  <a:cubicBezTo>
                    <a:pt x="0" y="3"/>
                    <a:pt x="6" y="38"/>
                    <a:pt x="17" y="4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8" name="Freeform 505">
              <a:extLst>
                <a:ext uri="{FF2B5EF4-FFF2-40B4-BE49-F238E27FC236}">
                  <a16:creationId xmlns:a16="http://schemas.microsoft.com/office/drawing/2014/main" id="{13D365F3-A8EE-4807-A525-995A3E667EF7}"/>
                </a:ext>
              </a:extLst>
            </p:cNvPr>
            <p:cNvSpPr>
              <a:spLocks/>
            </p:cNvSpPr>
            <p:nvPr/>
          </p:nvSpPr>
          <p:spPr bwMode="gray">
            <a:xfrm>
              <a:off x="7012819" y="5625388"/>
              <a:ext cx="12758" cy="6379"/>
            </a:xfrm>
            <a:custGeom>
              <a:avLst/>
              <a:gdLst>
                <a:gd name="T0" fmla="*/ 2 w 8"/>
                <a:gd name="T1" fmla="*/ 4 h 4"/>
                <a:gd name="T2" fmla="*/ 8 w 8"/>
                <a:gd name="T3" fmla="*/ 3 h 4"/>
                <a:gd name="T4" fmla="*/ 0 w 8"/>
                <a:gd name="T5" fmla="*/ 0 h 4"/>
                <a:gd name="T6" fmla="*/ 2 w 8"/>
                <a:gd name="T7" fmla="*/ 4 h 4"/>
              </a:gdLst>
              <a:ahLst/>
              <a:cxnLst>
                <a:cxn ang="0">
                  <a:pos x="T0" y="T1"/>
                </a:cxn>
                <a:cxn ang="0">
                  <a:pos x="T2" y="T3"/>
                </a:cxn>
                <a:cxn ang="0">
                  <a:pos x="T4" y="T5"/>
                </a:cxn>
                <a:cxn ang="0">
                  <a:pos x="T6" y="T7"/>
                </a:cxn>
              </a:cxnLst>
              <a:rect l="0" t="0" r="r" b="b"/>
              <a:pathLst>
                <a:path w="8" h="4">
                  <a:moveTo>
                    <a:pt x="2" y="4"/>
                  </a:moveTo>
                  <a:lnTo>
                    <a:pt x="8" y="3"/>
                  </a:lnTo>
                  <a:lnTo>
                    <a:pt x="0" y="0"/>
                  </a:lnTo>
                  <a:lnTo>
                    <a:pt x="2"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9" name="Freeform 506">
              <a:extLst>
                <a:ext uri="{FF2B5EF4-FFF2-40B4-BE49-F238E27FC236}">
                  <a16:creationId xmlns:a16="http://schemas.microsoft.com/office/drawing/2014/main" id="{8FB50A2E-3098-412B-B1BB-E4FB70930C78}"/>
                </a:ext>
              </a:extLst>
            </p:cNvPr>
            <p:cNvSpPr>
              <a:spLocks/>
            </p:cNvSpPr>
            <p:nvPr/>
          </p:nvSpPr>
          <p:spPr bwMode="gray">
            <a:xfrm>
              <a:off x="6910751" y="5746594"/>
              <a:ext cx="25517" cy="14354"/>
            </a:xfrm>
            <a:custGeom>
              <a:avLst/>
              <a:gdLst>
                <a:gd name="T0" fmla="*/ 1 w 16"/>
                <a:gd name="T1" fmla="*/ 0 h 9"/>
                <a:gd name="T2" fmla="*/ 0 w 16"/>
                <a:gd name="T3" fmla="*/ 2 h 9"/>
                <a:gd name="T4" fmla="*/ 6 w 16"/>
                <a:gd name="T5" fmla="*/ 6 h 9"/>
                <a:gd name="T6" fmla="*/ 7 w 16"/>
                <a:gd name="T7" fmla="*/ 9 h 9"/>
                <a:gd name="T8" fmla="*/ 16 w 16"/>
                <a:gd name="T9" fmla="*/ 5 h 9"/>
                <a:gd name="T10" fmla="*/ 15 w 16"/>
                <a:gd name="T11" fmla="*/ 0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lnTo>
                    <a:pt x="0" y="2"/>
                  </a:lnTo>
                  <a:lnTo>
                    <a:pt x="6" y="6"/>
                  </a:lnTo>
                  <a:lnTo>
                    <a:pt x="7" y="9"/>
                  </a:lnTo>
                  <a:lnTo>
                    <a:pt x="16" y="5"/>
                  </a:lnTo>
                  <a:lnTo>
                    <a:pt x="15" y="0"/>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0" name="Freeform 507">
              <a:extLst>
                <a:ext uri="{FF2B5EF4-FFF2-40B4-BE49-F238E27FC236}">
                  <a16:creationId xmlns:a16="http://schemas.microsoft.com/office/drawing/2014/main" id="{E8783A66-79E9-4467-9FC8-4CA8A2F50252}"/>
                </a:ext>
              </a:extLst>
            </p:cNvPr>
            <p:cNvSpPr>
              <a:spLocks/>
            </p:cNvSpPr>
            <p:nvPr/>
          </p:nvSpPr>
          <p:spPr bwMode="gray">
            <a:xfrm>
              <a:off x="6912346" y="5382978"/>
              <a:ext cx="27112" cy="31896"/>
            </a:xfrm>
            <a:custGeom>
              <a:avLst/>
              <a:gdLst>
                <a:gd name="T0" fmla="*/ 35 w 53"/>
                <a:gd name="T1" fmla="*/ 20 h 63"/>
                <a:gd name="T2" fmla="*/ 0 w 53"/>
                <a:gd name="T3" fmla="*/ 38 h 63"/>
                <a:gd name="T4" fmla="*/ 30 w 53"/>
                <a:gd name="T5" fmla="*/ 54 h 63"/>
                <a:gd name="T6" fmla="*/ 35 w 53"/>
                <a:gd name="T7" fmla="*/ 20 h 63"/>
              </a:gdLst>
              <a:ahLst/>
              <a:cxnLst>
                <a:cxn ang="0">
                  <a:pos x="T0" y="T1"/>
                </a:cxn>
                <a:cxn ang="0">
                  <a:pos x="T2" y="T3"/>
                </a:cxn>
                <a:cxn ang="0">
                  <a:pos x="T4" y="T5"/>
                </a:cxn>
                <a:cxn ang="0">
                  <a:pos x="T6" y="T7"/>
                </a:cxn>
              </a:cxnLst>
              <a:rect l="0" t="0" r="r" b="b"/>
              <a:pathLst>
                <a:path w="53" h="63">
                  <a:moveTo>
                    <a:pt x="35" y="20"/>
                  </a:moveTo>
                  <a:cubicBezTo>
                    <a:pt x="17" y="0"/>
                    <a:pt x="0" y="38"/>
                    <a:pt x="0" y="38"/>
                  </a:cubicBezTo>
                  <a:cubicBezTo>
                    <a:pt x="0" y="38"/>
                    <a:pt x="19" y="46"/>
                    <a:pt x="30" y="54"/>
                  </a:cubicBezTo>
                  <a:cubicBezTo>
                    <a:pt x="41" y="63"/>
                    <a:pt x="53" y="40"/>
                    <a:pt x="35" y="2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1" name="Freeform 508">
              <a:extLst>
                <a:ext uri="{FF2B5EF4-FFF2-40B4-BE49-F238E27FC236}">
                  <a16:creationId xmlns:a16="http://schemas.microsoft.com/office/drawing/2014/main" id="{35F4D8B6-80D5-4916-9653-4D0925795026}"/>
                </a:ext>
              </a:extLst>
            </p:cNvPr>
            <p:cNvSpPr>
              <a:spLocks/>
            </p:cNvSpPr>
            <p:nvPr/>
          </p:nvSpPr>
          <p:spPr bwMode="gray">
            <a:xfrm>
              <a:off x="6880450" y="5513752"/>
              <a:ext cx="12758" cy="23923"/>
            </a:xfrm>
            <a:custGeom>
              <a:avLst/>
              <a:gdLst>
                <a:gd name="T0" fmla="*/ 20 w 25"/>
                <a:gd name="T1" fmla="*/ 24 h 46"/>
                <a:gd name="T2" fmla="*/ 1 w 25"/>
                <a:gd name="T3" fmla="*/ 19 h 46"/>
                <a:gd name="T4" fmla="*/ 20 w 25"/>
                <a:gd name="T5" fmla="*/ 24 h 46"/>
              </a:gdLst>
              <a:ahLst/>
              <a:cxnLst>
                <a:cxn ang="0">
                  <a:pos x="T0" y="T1"/>
                </a:cxn>
                <a:cxn ang="0">
                  <a:pos x="T2" y="T3"/>
                </a:cxn>
                <a:cxn ang="0">
                  <a:pos x="T4" y="T5"/>
                </a:cxn>
              </a:cxnLst>
              <a:rect l="0" t="0" r="r" b="b"/>
              <a:pathLst>
                <a:path w="25" h="46">
                  <a:moveTo>
                    <a:pt x="20" y="24"/>
                  </a:moveTo>
                  <a:cubicBezTo>
                    <a:pt x="25" y="1"/>
                    <a:pt x="6" y="0"/>
                    <a:pt x="1" y="19"/>
                  </a:cubicBezTo>
                  <a:cubicBezTo>
                    <a:pt x="0" y="46"/>
                    <a:pt x="11" y="43"/>
                    <a:pt x="20" y="2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2" name="Freeform 509">
              <a:extLst>
                <a:ext uri="{FF2B5EF4-FFF2-40B4-BE49-F238E27FC236}">
                  <a16:creationId xmlns:a16="http://schemas.microsoft.com/office/drawing/2014/main" id="{C25EA4F0-DE5A-4CE7-BA1C-090D823FE433}"/>
                </a:ext>
              </a:extLst>
            </p:cNvPr>
            <p:cNvSpPr>
              <a:spLocks/>
            </p:cNvSpPr>
            <p:nvPr/>
          </p:nvSpPr>
          <p:spPr bwMode="gray">
            <a:xfrm>
              <a:off x="6883640" y="5453149"/>
              <a:ext cx="36681" cy="36681"/>
            </a:xfrm>
            <a:custGeom>
              <a:avLst/>
              <a:gdLst>
                <a:gd name="T0" fmla="*/ 36 w 69"/>
                <a:gd name="T1" fmla="*/ 63 h 69"/>
                <a:gd name="T2" fmla="*/ 37 w 69"/>
                <a:gd name="T3" fmla="*/ 44 h 69"/>
                <a:gd name="T4" fmla="*/ 58 w 69"/>
                <a:gd name="T5" fmla="*/ 65 h 69"/>
                <a:gd name="T6" fmla="*/ 56 w 69"/>
                <a:gd name="T7" fmla="*/ 38 h 69"/>
                <a:gd name="T8" fmla="*/ 69 w 69"/>
                <a:gd name="T9" fmla="*/ 0 h 69"/>
                <a:gd name="T10" fmla="*/ 61 w 69"/>
                <a:gd name="T11" fmla="*/ 0 h 69"/>
                <a:gd name="T12" fmla="*/ 45 w 69"/>
                <a:gd name="T13" fmla="*/ 22 h 69"/>
                <a:gd name="T14" fmla="*/ 0 w 69"/>
                <a:gd name="T15" fmla="*/ 27 h 69"/>
                <a:gd name="T16" fmla="*/ 6 w 69"/>
                <a:gd name="T17" fmla="*/ 58 h 69"/>
                <a:gd name="T18" fmla="*/ 36 w 69"/>
                <a:gd name="T1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6" y="63"/>
                  </a:moveTo>
                  <a:cubicBezTo>
                    <a:pt x="37" y="44"/>
                    <a:pt x="37" y="44"/>
                    <a:pt x="37" y="44"/>
                  </a:cubicBezTo>
                  <a:cubicBezTo>
                    <a:pt x="37" y="44"/>
                    <a:pt x="47" y="64"/>
                    <a:pt x="58" y="65"/>
                  </a:cubicBezTo>
                  <a:cubicBezTo>
                    <a:pt x="69" y="69"/>
                    <a:pt x="56" y="38"/>
                    <a:pt x="56" y="38"/>
                  </a:cubicBezTo>
                  <a:cubicBezTo>
                    <a:pt x="69" y="0"/>
                    <a:pt x="69" y="0"/>
                    <a:pt x="69" y="0"/>
                  </a:cubicBezTo>
                  <a:cubicBezTo>
                    <a:pt x="61" y="0"/>
                    <a:pt x="61" y="0"/>
                    <a:pt x="61" y="0"/>
                  </a:cubicBezTo>
                  <a:cubicBezTo>
                    <a:pt x="45" y="22"/>
                    <a:pt x="45" y="22"/>
                    <a:pt x="45" y="22"/>
                  </a:cubicBezTo>
                  <a:cubicBezTo>
                    <a:pt x="45" y="22"/>
                    <a:pt x="16" y="5"/>
                    <a:pt x="0" y="27"/>
                  </a:cubicBezTo>
                  <a:cubicBezTo>
                    <a:pt x="6" y="58"/>
                    <a:pt x="6" y="58"/>
                    <a:pt x="6" y="58"/>
                  </a:cubicBezTo>
                  <a:lnTo>
                    <a:pt x="36" y="6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3" name="Freeform 510">
              <a:extLst>
                <a:ext uri="{FF2B5EF4-FFF2-40B4-BE49-F238E27FC236}">
                  <a16:creationId xmlns:a16="http://schemas.microsoft.com/office/drawing/2014/main" id="{683C6F43-5AA0-4F68-A321-52CC2EF0683B}"/>
                </a:ext>
              </a:extLst>
            </p:cNvPr>
            <p:cNvSpPr>
              <a:spLocks/>
            </p:cNvSpPr>
            <p:nvPr/>
          </p:nvSpPr>
          <p:spPr bwMode="gray">
            <a:xfrm>
              <a:off x="6861312" y="5807197"/>
              <a:ext cx="11164" cy="12758"/>
            </a:xfrm>
            <a:custGeom>
              <a:avLst/>
              <a:gdLst>
                <a:gd name="T0" fmla="*/ 4 w 7"/>
                <a:gd name="T1" fmla="*/ 8 h 8"/>
                <a:gd name="T2" fmla="*/ 7 w 7"/>
                <a:gd name="T3" fmla="*/ 3 h 8"/>
                <a:gd name="T4" fmla="*/ 5 w 7"/>
                <a:gd name="T5" fmla="*/ 0 h 8"/>
                <a:gd name="T6" fmla="*/ 1 w 7"/>
                <a:gd name="T7" fmla="*/ 2 h 8"/>
                <a:gd name="T8" fmla="*/ 0 w 7"/>
                <a:gd name="T9" fmla="*/ 8 h 8"/>
                <a:gd name="T10" fmla="*/ 4 w 7"/>
                <a:gd name="T11" fmla="*/ 8 h 8"/>
              </a:gdLst>
              <a:ahLst/>
              <a:cxnLst>
                <a:cxn ang="0">
                  <a:pos x="T0" y="T1"/>
                </a:cxn>
                <a:cxn ang="0">
                  <a:pos x="T2" y="T3"/>
                </a:cxn>
                <a:cxn ang="0">
                  <a:pos x="T4" y="T5"/>
                </a:cxn>
                <a:cxn ang="0">
                  <a:pos x="T6" y="T7"/>
                </a:cxn>
                <a:cxn ang="0">
                  <a:pos x="T8" y="T9"/>
                </a:cxn>
                <a:cxn ang="0">
                  <a:pos x="T10" y="T11"/>
                </a:cxn>
              </a:cxnLst>
              <a:rect l="0" t="0" r="r" b="b"/>
              <a:pathLst>
                <a:path w="7" h="8">
                  <a:moveTo>
                    <a:pt x="4" y="8"/>
                  </a:moveTo>
                  <a:lnTo>
                    <a:pt x="7" y="3"/>
                  </a:lnTo>
                  <a:lnTo>
                    <a:pt x="5" y="0"/>
                  </a:lnTo>
                  <a:lnTo>
                    <a:pt x="1" y="2"/>
                  </a:lnTo>
                  <a:lnTo>
                    <a:pt x="0" y="8"/>
                  </a:lnTo>
                  <a:lnTo>
                    <a:pt x="4"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4" name="Freeform 511">
              <a:extLst>
                <a:ext uri="{FF2B5EF4-FFF2-40B4-BE49-F238E27FC236}">
                  <a16:creationId xmlns:a16="http://schemas.microsoft.com/office/drawing/2014/main" id="{188FA665-50A6-423A-AC39-C552AF9D909E}"/>
                </a:ext>
              </a:extLst>
            </p:cNvPr>
            <p:cNvSpPr>
              <a:spLocks/>
            </p:cNvSpPr>
            <p:nvPr/>
          </p:nvSpPr>
          <p:spPr bwMode="gray">
            <a:xfrm>
              <a:off x="6950621" y="5796032"/>
              <a:ext cx="30302" cy="36681"/>
            </a:xfrm>
            <a:custGeom>
              <a:avLst/>
              <a:gdLst>
                <a:gd name="T0" fmla="*/ 28 w 57"/>
                <a:gd name="T1" fmla="*/ 0 h 72"/>
                <a:gd name="T2" fmla="*/ 4 w 57"/>
                <a:gd name="T3" fmla="*/ 33 h 72"/>
                <a:gd name="T4" fmla="*/ 11 w 57"/>
                <a:gd name="T5" fmla="*/ 52 h 72"/>
                <a:gd name="T6" fmla="*/ 29 w 57"/>
                <a:gd name="T7" fmla="*/ 72 h 72"/>
                <a:gd name="T8" fmla="*/ 49 w 57"/>
                <a:gd name="T9" fmla="*/ 43 h 72"/>
                <a:gd name="T10" fmla="*/ 57 w 57"/>
                <a:gd name="T11" fmla="*/ 16 h 72"/>
                <a:gd name="T12" fmla="*/ 28 w 57"/>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7" h="72">
                  <a:moveTo>
                    <a:pt x="28" y="0"/>
                  </a:moveTo>
                  <a:cubicBezTo>
                    <a:pt x="4" y="33"/>
                    <a:pt x="4" y="33"/>
                    <a:pt x="4" y="33"/>
                  </a:cubicBezTo>
                  <a:cubicBezTo>
                    <a:pt x="4" y="33"/>
                    <a:pt x="0" y="40"/>
                    <a:pt x="11" y="52"/>
                  </a:cubicBezTo>
                  <a:cubicBezTo>
                    <a:pt x="18" y="64"/>
                    <a:pt x="29" y="72"/>
                    <a:pt x="29" y="72"/>
                  </a:cubicBezTo>
                  <a:cubicBezTo>
                    <a:pt x="49" y="43"/>
                    <a:pt x="49" y="43"/>
                    <a:pt x="49" y="43"/>
                  </a:cubicBezTo>
                  <a:cubicBezTo>
                    <a:pt x="57" y="16"/>
                    <a:pt x="57" y="16"/>
                    <a:pt x="57" y="16"/>
                  </a:cubicBezTo>
                  <a:lnTo>
                    <a:pt x="2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5" name="Freeform 512">
              <a:extLst>
                <a:ext uri="{FF2B5EF4-FFF2-40B4-BE49-F238E27FC236}">
                  <a16:creationId xmlns:a16="http://schemas.microsoft.com/office/drawing/2014/main" id="{250C2BE0-B0E1-4A83-9C2C-2F2FCBBB9A60}"/>
                </a:ext>
              </a:extLst>
            </p:cNvPr>
            <p:cNvSpPr>
              <a:spLocks/>
            </p:cNvSpPr>
            <p:nvPr/>
          </p:nvSpPr>
          <p:spPr bwMode="gray">
            <a:xfrm>
              <a:off x="6960190" y="5880558"/>
              <a:ext cx="20733" cy="22327"/>
            </a:xfrm>
            <a:custGeom>
              <a:avLst/>
              <a:gdLst>
                <a:gd name="T0" fmla="*/ 13 w 13"/>
                <a:gd name="T1" fmla="*/ 12 h 14"/>
                <a:gd name="T2" fmla="*/ 6 w 13"/>
                <a:gd name="T3" fmla="*/ 0 h 14"/>
                <a:gd name="T4" fmla="*/ 0 w 13"/>
                <a:gd name="T5" fmla="*/ 3 h 14"/>
                <a:gd name="T6" fmla="*/ 4 w 13"/>
                <a:gd name="T7" fmla="*/ 14 h 14"/>
                <a:gd name="T8" fmla="*/ 13 w 13"/>
                <a:gd name="T9" fmla="*/ 12 h 14"/>
              </a:gdLst>
              <a:ahLst/>
              <a:cxnLst>
                <a:cxn ang="0">
                  <a:pos x="T0" y="T1"/>
                </a:cxn>
                <a:cxn ang="0">
                  <a:pos x="T2" y="T3"/>
                </a:cxn>
                <a:cxn ang="0">
                  <a:pos x="T4" y="T5"/>
                </a:cxn>
                <a:cxn ang="0">
                  <a:pos x="T6" y="T7"/>
                </a:cxn>
                <a:cxn ang="0">
                  <a:pos x="T8" y="T9"/>
                </a:cxn>
              </a:cxnLst>
              <a:rect l="0" t="0" r="r" b="b"/>
              <a:pathLst>
                <a:path w="13" h="14">
                  <a:moveTo>
                    <a:pt x="13" y="12"/>
                  </a:moveTo>
                  <a:lnTo>
                    <a:pt x="6" y="0"/>
                  </a:lnTo>
                  <a:lnTo>
                    <a:pt x="0" y="3"/>
                  </a:lnTo>
                  <a:lnTo>
                    <a:pt x="4" y="14"/>
                  </a:lnTo>
                  <a:lnTo>
                    <a:pt x="13"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6" name="Freeform 513">
              <a:extLst>
                <a:ext uri="{FF2B5EF4-FFF2-40B4-BE49-F238E27FC236}">
                  <a16:creationId xmlns:a16="http://schemas.microsoft.com/office/drawing/2014/main" id="{6B5194BD-00A7-4C23-A4D9-4118C7A2A4EF}"/>
                </a:ext>
              </a:extLst>
            </p:cNvPr>
            <p:cNvSpPr>
              <a:spLocks/>
            </p:cNvSpPr>
            <p:nvPr/>
          </p:nvSpPr>
          <p:spPr bwMode="gray">
            <a:xfrm>
              <a:off x="6968164" y="5521725"/>
              <a:ext cx="73361" cy="51034"/>
            </a:xfrm>
            <a:custGeom>
              <a:avLst/>
              <a:gdLst>
                <a:gd name="T0" fmla="*/ 0 w 139"/>
                <a:gd name="T1" fmla="*/ 61 h 94"/>
                <a:gd name="T2" fmla="*/ 40 w 139"/>
                <a:gd name="T3" fmla="*/ 78 h 94"/>
                <a:gd name="T4" fmla="*/ 60 w 139"/>
                <a:gd name="T5" fmla="*/ 64 h 94"/>
                <a:gd name="T6" fmla="*/ 52 w 139"/>
                <a:gd name="T7" fmla="*/ 75 h 94"/>
                <a:gd name="T8" fmla="*/ 62 w 139"/>
                <a:gd name="T9" fmla="*/ 94 h 94"/>
                <a:gd name="T10" fmla="*/ 107 w 139"/>
                <a:gd name="T11" fmla="*/ 93 h 94"/>
                <a:gd name="T12" fmla="*/ 139 w 139"/>
                <a:gd name="T13" fmla="*/ 60 h 94"/>
                <a:gd name="T14" fmla="*/ 99 w 139"/>
                <a:gd name="T15" fmla="*/ 23 h 94"/>
                <a:gd name="T16" fmla="*/ 78 w 139"/>
                <a:gd name="T17" fmla="*/ 3 h 94"/>
                <a:gd name="T18" fmla="*/ 51 w 139"/>
                <a:gd name="T19" fmla="*/ 21 h 94"/>
                <a:gd name="T20" fmla="*/ 1 w 139"/>
                <a:gd name="T21" fmla="*/ 30 h 94"/>
                <a:gd name="T22" fmla="*/ 0 w 139"/>
                <a:gd name="T23"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94">
                  <a:moveTo>
                    <a:pt x="0" y="61"/>
                  </a:moveTo>
                  <a:cubicBezTo>
                    <a:pt x="40" y="78"/>
                    <a:pt x="40" y="78"/>
                    <a:pt x="40" y="78"/>
                  </a:cubicBezTo>
                  <a:cubicBezTo>
                    <a:pt x="60" y="64"/>
                    <a:pt x="60" y="64"/>
                    <a:pt x="60" y="64"/>
                  </a:cubicBezTo>
                  <a:cubicBezTo>
                    <a:pt x="52" y="75"/>
                    <a:pt x="52" y="75"/>
                    <a:pt x="52" y="75"/>
                  </a:cubicBezTo>
                  <a:cubicBezTo>
                    <a:pt x="62" y="94"/>
                    <a:pt x="62" y="94"/>
                    <a:pt x="62" y="94"/>
                  </a:cubicBezTo>
                  <a:cubicBezTo>
                    <a:pt x="107" y="93"/>
                    <a:pt x="107" y="93"/>
                    <a:pt x="107" y="93"/>
                  </a:cubicBezTo>
                  <a:cubicBezTo>
                    <a:pt x="107" y="93"/>
                    <a:pt x="138" y="79"/>
                    <a:pt x="139" y="60"/>
                  </a:cubicBezTo>
                  <a:cubicBezTo>
                    <a:pt x="139" y="41"/>
                    <a:pt x="99" y="23"/>
                    <a:pt x="99" y="23"/>
                  </a:cubicBezTo>
                  <a:cubicBezTo>
                    <a:pt x="99" y="23"/>
                    <a:pt x="93" y="0"/>
                    <a:pt x="78" y="3"/>
                  </a:cubicBezTo>
                  <a:cubicBezTo>
                    <a:pt x="59" y="6"/>
                    <a:pt x="51" y="21"/>
                    <a:pt x="51" y="21"/>
                  </a:cubicBezTo>
                  <a:cubicBezTo>
                    <a:pt x="1" y="30"/>
                    <a:pt x="1" y="30"/>
                    <a:pt x="1" y="30"/>
                  </a:cubicBezTo>
                  <a:lnTo>
                    <a:pt x="0" y="6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7" name="Freeform 514">
              <a:extLst>
                <a:ext uri="{FF2B5EF4-FFF2-40B4-BE49-F238E27FC236}">
                  <a16:creationId xmlns:a16="http://schemas.microsoft.com/office/drawing/2014/main" id="{A4864435-6DF5-4112-B8FD-CCFEEB6FA107}"/>
                </a:ext>
              </a:extLst>
            </p:cNvPr>
            <p:cNvSpPr>
              <a:spLocks/>
            </p:cNvSpPr>
            <p:nvPr/>
          </p:nvSpPr>
          <p:spPr bwMode="gray">
            <a:xfrm>
              <a:off x="6875665" y="5705129"/>
              <a:ext cx="35086" cy="39871"/>
            </a:xfrm>
            <a:custGeom>
              <a:avLst/>
              <a:gdLst>
                <a:gd name="T0" fmla="*/ 22 w 22"/>
                <a:gd name="T1" fmla="*/ 20 h 25"/>
                <a:gd name="T2" fmla="*/ 18 w 22"/>
                <a:gd name="T3" fmla="*/ 16 h 25"/>
                <a:gd name="T4" fmla="*/ 21 w 22"/>
                <a:gd name="T5" fmla="*/ 15 h 25"/>
                <a:gd name="T6" fmla="*/ 16 w 22"/>
                <a:gd name="T7" fmla="*/ 6 h 25"/>
                <a:gd name="T8" fmla="*/ 11 w 22"/>
                <a:gd name="T9" fmla="*/ 6 h 25"/>
                <a:gd name="T10" fmla="*/ 7 w 22"/>
                <a:gd name="T11" fmla="*/ 0 h 25"/>
                <a:gd name="T12" fmla="*/ 0 w 22"/>
                <a:gd name="T13" fmla="*/ 8 h 25"/>
                <a:gd name="T14" fmla="*/ 18 w 22"/>
                <a:gd name="T15" fmla="*/ 25 h 25"/>
                <a:gd name="T16" fmla="*/ 22 w 22"/>
                <a:gd name="T1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22" y="20"/>
                  </a:moveTo>
                  <a:lnTo>
                    <a:pt x="18" y="16"/>
                  </a:lnTo>
                  <a:lnTo>
                    <a:pt x="21" y="15"/>
                  </a:lnTo>
                  <a:lnTo>
                    <a:pt x="16" y="6"/>
                  </a:lnTo>
                  <a:lnTo>
                    <a:pt x="11" y="6"/>
                  </a:lnTo>
                  <a:lnTo>
                    <a:pt x="7" y="0"/>
                  </a:lnTo>
                  <a:lnTo>
                    <a:pt x="0" y="8"/>
                  </a:lnTo>
                  <a:lnTo>
                    <a:pt x="18" y="25"/>
                  </a:lnTo>
                  <a:lnTo>
                    <a:pt x="22" y="2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8" name="Freeform 515">
              <a:extLst>
                <a:ext uri="{FF2B5EF4-FFF2-40B4-BE49-F238E27FC236}">
                  <a16:creationId xmlns:a16="http://schemas.microsoft.com/office/drawing/2014/main" id="{6264253B-7FE7-4A50-971A-1F0A86C4EC0D}"/>
                </a:ext>
              </a:extLst>
            </p:cNvPr>
            <p:cNvSpPr>
              <a:spLocks/>
            </p:cNvSpPr>
            <p:nvPr/>
          </p:nvSpPr>
          <p:spPr bwMode="gray">
            <a:xfrm>
              <a:off x="6813468" y="5365434"/>
              <a:ext cx="52629" cy="31896"/>
            </a:xfrm>
            <a:custGeom>
              <a:avLst/>
              <a:gdLst>
                <a:gd name="T0" fmla="*/ 48 w 101"/>
                <a:gd name="T1" fmla="*/ 2 h 61"/>
                <a:gd name="T2" fmla="*/ 46 w 101"/>
                <a:gd name="T3" fmla="*/ 55 h 61"/>
                <a:gd name="T4" fmla="*/ 48 w 101"/>
                <a:gd name="T5" fmla="*/ 2 h 61"/>
              </a:gdLst>
              <a:ahLst/>
              <a:cxnLst>
                <a:cxn ang="0">
                  <a:pos x="T0" y="T1"/>
                </a:cxn>
                <a:cxn ang="0">
                  <a:pos x="T2" y="T3"/>
                </a:cxn>
                <a:cxn ang="0">
                  <a:pos x="T4" y="T5"/>
                </a:cxn>
              </a:cxnLst>
              <a:rect l="0" t="0" r="r" b="b"/>
              <a:pathLst>
                <a:path w="101" h="61">
                  <a:moveTo>
                    <a:pt x="48" y="2"/>
                  </a:moveTo>
                  <a:cubicBezTo>
                    <a:pt x="0" y="0"/>
                    <a:pt x="13" y="50"/>
                    <a:pt x="46" y="55"/>
                  </a:cubicBezTo>
                  <a:cubicBezTo>
                    <a:pt x="83" y="61"/>
                    <a:pt x="101" y="4"/>
                    <a:pt x="48"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9" name="Freeform 516">
              <a:extLst>
                <a:ext uri="{FF2B5EF4-FFF2-40B4-BE49-F238E27FC236}">
                  <a16:creationId xmlns:a16="http://schemas.microsoft.com/office/drawing/2014/main" id="{FCF3B2A1-C1F5-4532-B166-5492CDD2D483}"/>
                </a:ext>
              </a:extLst>
            </p:cNvPr>
            <p:cNvSpPr>
              <a:spLocks/>
            </p:cNvSpPr>
            <p:nvPr/>
          </p:nvSpPr>
          <p:spPr bwMode="gray">
            <a:xfrm>
              <a:off x="6835795" y="5591897"/>
              <a:ext cx="28707" cy="27112"/>
            </a:xfrm>
            <a:custGeom>
              <a:avLst/>
              <a:gdLst>
                <a:gd name="T0" fmla="*/ 12 w 18"/>
                <a:gd name="T1" fmla="*/ 11 h 17"/>
                <a:gd name="T2" fmla="*/ 4 w 18"/>
                <a:gd name="T3" fmla="*/ 0 h 17"/>
                <a:gd name="T4" fmla="*/ 0 w 18"/>
                <a:gd name="T5" fmla="*/ 8 h 17"/>
                <a:gd name="T6" fmla="*/ 9 w 18"/>
                <a:gd name="T7" fmla="*/ 17 h 17"/>
                <a:gd name="T8" fmla="*/ 18 w 18"/>
                <a:gd name="T9" fmla="*/ 9 h 17"/>
                <a:gd name="T10" fmla="*/ 12 w 18"/>
                <a:gd name="T11" fmla="*/ 11 h 17"/>
              </a:gdLst>
              <a:ahLst/>
              <a:cxnLst>
                <a:cxn ang="0">
                  <a:pos x="T0" y="T1"/>
                </a:cxn>
                <a:cxn ang="0">
                  <a:pos x="T2" y="T3"/>
                </a:cxn>
                <a:cxn ang="0">
                  <a:pos x="T4" y="T5"/>
                </a:cxn>
                <a:cxn ang="0">
                  <a:pos x="T6" y="T7"/>
                </a:cxn>
                <a:cxn ang="0">
                  <a:pos x="T8" y="T9"/>
                </a:cxn>
                <a:cxn ang="0">
                  <a:pos x="T10" y="T11"/>
                </a:cxn>
              </a:cxnLst>
              <a:rect l="0" t="0" r="r" b="b"/>
              <a:pathLst>
                <a:path w="18" h="17">
                  <a:moveTo>
                    <a:pt x="12" y="11"/>
                  </a:moveTo>
                  <a:lnTo>
                    <a:pt x="4" y="0"/>
                  </a:lnTo>
                  <a:lnTo>
                    <a:pt x="0" y="8"/>
                  </a:lnTo>
                  <a:lnTo>
                    <a:pt x="9" y="17"/>
                  </a:lnTo>
                  <a:lnTo>
                    <a:pt x="18" y="9"/>
                  </a:lnTo>
                  <a:lnTo>
                    <a:pt x="12"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0" name="Freeform 517">
              <a:extLst>
                <a:ext uri="{FF2B5EF4-FFF2-40B4-BE49-F238E27FC236}">
                  <a16:creationId xmlns:a16="http://schemas.microsoft.com/office/drawing/2014/main" id="{0B36E409-0A4A-4601-995C-103D9276FDAD}"/>
                </a:ext>
              </a:extLst>
            </p:cNvPr>
            <p:cNvSpPr>
              <a:spLocks/>
            </p:cNvSpPr>
            <p:nvPr/>
          </p:nvSpPr>
          <p:spPr bwMode="gray">
            <a:xfrm>
              <a:off x="6854933" y="5859825"/>
              <a:ext cx="25517" cy="23923"/>
            </a:xfrm>
            <a:custGeom>
              <a:avLst/>
              <a:gdLst>
                <a:gd name="T0" fmla="*/ 9 w 16"/>
                <a:gd name="T1" fmla="*/ 6 h 15"/>
                <a:gd name="T2" fmla="*/ 5 w 16"/>
                <a:gd name="T3" fmla="*/ 2 h 15"/>
                <a:gd name="T4" fmla="*/ 2 w 16"/>
                <a:gd name="T5" fmla="*/ 3 h 15"/>
                <a:gd name="T6" fmla="*/ 0 w 16"/>
                <a:gd name="T7" fmla="*/ 15 h 15"/>
                <a:gd name="T8" fmla="*/ 16 w 16"/>
                <a:gd name="T9" fmla="*/ 11 h 15"/>
                <a:gd name="T10" fmla="*/ 16 w 16"/>
                <a:gd name="T11" fmla="*/ 1 h 15"/>
                <a:gd name="T12" fmla="*/ 9 w 16"/>
                <a:gd name="T13" fmla="*/ 0 h 15"/>
                <a:gd name="T14" fmla="*/ 9 w 16"/>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9" y="6"/>
                  </a:moveTo>
                  <a:lnTo>
                    <a:pt x="5" y="2"/>
                  </a:lnTo>
                  <a:lnTo>
                    <a:pt x="2" y="3"/>
                  </a:lnTo>
                  <a:lnTo>
                    <a:pt x="0" y="15"/>
                  </a:lnTo>
                  <a:lnTo>
                    <a:pt x="16" y="11"/>
                  </a:lnTo>
                  <a:lnTo>
                    <a:pt x="16" y="1"/>
                  </a:lnTo>
                  <a:lnTo>
                    <a:pt x="9" y="0"/>
                  </a:lnTo>
                  <a:lnTo>
                    <a:pt x="9"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1" name="Freeform 518">
              <a:extLst>
                <a:ext uri="{FF2B5EF4-FFF2-40B4-BE49-F238E27FC236}">
                  <a16:creationId xmlns:a16="http://schemas.microsoft.com/office/drawing/2014/main" id="{5C8DC154-FDE0-404B-9635-49D271CBC6E8}"/>
                </a:ext>
              </a:extLst>
            </p:cNvPr>
            <p:cNvSpPr>
              <a:spLocks/>
            </p:cNvSpPr>
            <p:nvPr/>
          </p:nvSpPr>
          <p:spPr bwMode="gray">
            <a:xfrm>
              <a:off x="6882044" y="5826334"/>
              <a:ext cx="14354" cy="17543"/>
            </a:xfrm>
            <a:custGeom>
              <a:avLst/>
              <a:gdLst>
                <a:gd name="T0" fmla="*/ 25 w 26"/>
                <a:gd name="T1" fmla="*/ 23 h 35"/>
                <a:gd name="T2" fmla="*/ 18 w 26"/>
                <a:gd name="T3" fmla="*/ 8 h 35"/>
                <a:gd name="T4" fmla="*/ 0 w 26"/>
                <a:gd name="T5" fmla="*/ 7 h 35"/>
                <a:gd name="T6" fmla="*/ 17 w 26"/>
                <a:gd name="T7" fmla="*/ 35 h 35"/>
                <a:gd name="T8" fmla="*/ 25 w 26"/>
                <a:gd name="T9" fmla="*/ 23 h 35"/>
              </a:gdLst>
              <a:ahLst/>
              <a:cxnLst>
                <a:cxn ang="0">
                  <a:pos x="T0" y="T1"/>
                </a:cxn>
                <a:cxn ang="0">
                  <a:pos x="T2" y="T3"/>
                </a:cxn>
                <a:cxn ang="0">
                  <a:pos x="T4" y="T5"/>
                </a:cxn>
                <a:cxn ang="0">
                  <a:pos x="T6" y="T7"/>
                </a:cxn>
                <a:cxn ang="0">
                  <a:pos x="T8" y="T9"/>
                </a:cxn>
              </a:cxnLst>
              <a:rect l="0" t="0" r="r" b="b"/>
              <a:pathLst>
                <a:path w="26" h="35">
                  <a:moveTo>
                    <a:pt x="25" y="23"/>
                  </a:moveTo>
                  <a:cubicBezTo>
                    <a:pt x="25" y="23"/>
                    <a:pt x="26" y="16"/>
                    <a:pt x="18" y="8"/>
                  </a:cubicBezTo>
                  <a:cubicBezTo>
                    <a:pt x="8" y="0"/>
                    <a:pt x="0" y="7"/>
                    <a:pt x="0" y="7"/>
                  </a:cubicBezTo>
                  <a:cubicBezTo>
                    <a:pt x="17" y="35"/>
                    <a:pt x="17" y="35"/>
                    <a:pt x="17" y="35"/>
                  </a:cubicBezTo>
                  <a:lnTo>
                    <a:pt x="25" y="2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2" name="Freeform 519">
              <a:extLst>
                <a:ext uri="{FF2B5EF4-FFF2-40B4-BE49-F238E27FC236}">
                  <a16:creationId xmlns:a16="http://schemas.microsoft.com/office/drawing/2014/main" id="{09925EF9-37B5-4CF6-9828-867960FE0071}"/>
                </a:ext>
              </a:extLst>
            </p:cNvPr>
            <p:cNvSpPr>
              <a:spLocks/>
            </p:cNvSpPr>
            <p:nvPr/>
          </p:nvSpPr>
          <p:spPr bwMode="gray">
            <a:xfrm>
              <a:off x="6877260" y="5748188"/>
              <a:ext cx="12758" cy="12758"/>
            </a:xfrm>
            <a:custGeom>
              <a:avLst/>
              <a:gdLst>
                <a:gd name="T0" fmla="*/ 7 w 8"/>
                <a:gd name="T1" fmla="*/ 0 h 8"/>
                <a:gd name="T2" fmla="*/ 0 w 8"/>
                <a:gd name="T3" fmla="*/ 7 h 8"/>
                <a:gd name="T4" fmla="*/ 8 w 8"/>
                <a:gd name="T5" fmla="*/ 8 h 8"/>
                <a:gd name="T6" fmla="*/ 7 w 8"/>
                <a:gd name="T7" fmla="*/ 0 h 8"/>
              </a:gdLst>
              <a:ahLst/>
              <a:cxnLst>
                <a:cxn ang="0">
                  <a:pos x="T0" y="T1"/>
                </a:cxn>
                <a:cxn ang="0">
                  <a:pos x="T2" y="T3"/>
                </a:cxn>
                <a:cxn ang="0">
                  <a:pos x="T4" y="T5"/>
                </a:cxn>
                <a:cxn ang="0">
                  <a:pos x="T6" y="T7"/>
                </a:cxn>
              </a:cxnLst>
              <a:rect l="0" t="0" r="r" b="b"/>
              <a:pathLst>
                <a:path w="8" h="8">
                  <a:moveTo>
                    <a:pt x="7" y="0"/>
                  </a:moveTo>
                  <a:lnTo>
                    <a:pt x="0" y="7"/>
                  </a:lnTo>
                  <a:lnTo>
                    <a:pt x="8" y="8"/>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3" name="Freeform 520">
              <a:extLst>
                <a:ext uri="{FF2B5EF4-FFF2-40B4-BE49-F238E27FC236}">
                  <a16:creationId xmlns:a16="http://schemas.microsoft.com/office/drawing/2014/main" id="{1298D3A9-D6BD-437C-942C-A1B769B9E8D8}"/>
                </a:ext>
              </a:extLst>
            </p:cNvPr>
            <p:cNvSpPr>
              <a:spLocks/>
            </p:cNvSpPr>
            <p:nvPr/>
          </p:nvSpPr>
          <p:spPr bwMode="gray">
            <a:xfrm>
              <a:off x="6979328" y="5620604"/>
              <a:ext cx="36681" cy="59008"/>
            </a:xfrm>
            <a:custGeom>
              <a:avLst/>
              <a:gdLst>
                <a:gd name="T0" fmla="*/ 12 w 70"/>
                <a:gd name="T1" fmla="*/ 86 h 110"/>
                <a:gd name="T2" fmla="*/ 44 w 70"/>
                <a:gd name="T3" fmla="*/ 110 h 110"/>
                <a:gd name="T4" fmla="*/ 69 w 70"/>
                <a:gd name="T5" fmla="*/ 62 h 110"/>
                <a:gd name="T6" fmla="*/ 49 w 70"/>
                <a:gd name="T7" fmla="*/ 0 h 110"/>
                <a:gd name="T8" fmla="*/ 0 w 70"/>
                <a:gd name="T9" fmla="*/ 16 h 110"/>
                <a:gd name="T10" fmla="*/ 10 w 70"/>
                <a:gd name="T11" fmla="*/ 36 h 110"/>
                <a:gd name="T12" fmla="*/ 31 w 70"/>
                <a:gd name="T13" fmla="*/ 60 h 110"/>
                <a:gd name="T14" fmla="*/ 12 w 70"/>
                <a:gd name="T15" fmla="*/ 86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0">
                  <a:moveTo>
                    <a:pt x="12" y="86"/>
                  </a:moveTo>
                  <a:cubicBezTo>
                    <a:pt x="44" y="110"/>
                    <a:pt x="44" y="110"/>
                    <a:pt x="44" y="110"/>
                  </a:cubicBezTo>
                  <a:cubicBezTo>
                    <a:pt x="44" y="110"/>
                    <a:pt x="68" y="81"/>
                    <a:pt x="69" y="62"/>
                  </a:cubicBezTo>
                  <a:cubicBezTo>
                    <a:pt x="70" y="39"/>
                    <a:pt x="49" y="0"/>
                    <a:pt x="49" y="0"/>
                  </a:cubicBezTo>
                  <a:cubicBezTo>
                    <a:pt x="0" y="16"/>
                    <a:pt x="0" y="16"/>
                    <a:pt x="0" y="16"/>
                  </a:cubicBezTo>
                  <a:cubicBezTo>
                    <a:pt x="10" y="36"/>
                    <a:pt x="10" y="36"/>
                    <a:pt x="10" y="36"/>
                  </a:cubicBezTo>
                  <a:cubicBezTo>
                    <a:pt x="10" y="36"/>
                    <a:pt x="24" y="48"/>
                    <a:pt x="31" y="60"/>
                  </a:cubicBezTo>
                  <a:cubicBezTo>
                    <a:pt x="39" y="68"/>
                    <a:pt x="12" y="86"/>
                    <a:pt x="12" y="8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4" name="Freeform 521">
              <a:extLst>
                <a:ext uri="{FF2B5EF4-FFF2-40B4-BE49-F238E27FC236}">
                  <a16:creationId xmlns:a16="http://schemas.microsoft.com/office/drawing/2014/main" id="{73E007CF-989B-4744-869F-DA2E2A1FDFE0}"/>
                </a:ext>
              </a:extLst>
            </p:cNvPr>
            <p:cNvSpPr>
              <a:spLocks/>
            </p:cNvSpPr>
            <p:nvPr/>
          </p:nvSpPr>
          <p:spPr bwMode="gray">
            <a:xfrm>
              <a:off x="6996870" y="5816765"/>
              <a:ext cx="30302" cy="28707"/>
            </a:xfrm>
            <a:custGeom>
              <a:avLst/>
              <a:gdLst>
                <a:gd name="T0" fmla="*/ 19 w 19"/>
                <a:gd name="T1" fmla="*/ 3 h 18"/>
                <a:gd name="T2" fmla="*/ 12 w 19"/>
                <a:gd name="T3" fmla="*/ 0 h 18"/>
                <a:gd name="T4" fmla="*/ 0 w 19"/>
                <a:gd name="T5" fmla="*/ 18 h 18"/>
                <a:gd name="T6" fmla="*/ 9 w 19"/>
                <a:gd name="T7" fmla="*/ 16 h 18"/>
                <a:gd name="T8" fmla="*/ 13 w 19"/>
                <a:gd name="T9" fmla="*/ 7 h 18"/>
                <a:gd name="T10" fmla="*/ 19 w 19"/>
                <a:gd name="T11" fmla="*/ 3 h 18"/>
              </a:gdLst>
              <a:ahLst/>
              <a:cxnLst>
                <a:cxn ang="0">
                  <a:pos x="T0" y="T1"/>
                </a:cxn>
                <a:cxn ang="0">
                  <a:pos x="T2" y="T3"/>
                </a:cxn>
                <a:cxn ang="0">
                  <a:pos x="T4" y="T5"/>
                </a:cxn>
                <a:cxn ang="0">
                  <a:pos x="T6" y="T7"/>
                </a:cxn>
                <a:cxn ang="0">
                  <a:pos x="T8" y="T9"/>
                </a:cxn>
                <a:cxn ang="0">
                  <a:pos x="T10" y="T11"/>
                </a:cxn>
              </a:cxnLst>
              <a:rect l="0" t="0" r="r" b="b"/>
              <a:pathLst>
                <a:path w="19" h="18">
                  <a:moveTo>
                    <a:pt x="19" y="3"/>
                  </a:moveTo>
                  <a:lnTo>
                    <a:pt x="12" y="0"/>
                  </a:lnTo>
                  <a:lnTo>
                    <a:pt x="0" y="18"/>
                  </a:lnTo>
                  <a:lnTo>
                    <a:pt x="9" y="16"/>
                  </a:lnTo>
                  <a:lnTo>
                    <a:pt x="13" y="7"/>
                  </a:lnTo>
                  <a:lnTo>
                    <a:pt x="19"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5" name="Freeform 522">
              <a:extLst>
                <a:ext uri="{FF2B5EF4-FFF2-40B4-BE49-F238E27FC236}">
                  <a16:creationId xmlns:a16="http://schemas.microsoft.com/office/drawing/2014/main" id="{CD846C5F-52F4-4188-9C1C-46C28C0D02A1}"/>
                </a:ext>
              </a:extLst>
            </p:cNvPr>
            <p:cNvSpPr>
              <a:spLocks/>
            </p:cNvSpPr>
            <p:nvPr/>
          </p:nvSpPr>
          <p:spPr bwMode="gray">
            <a:xfrm>
              <a:off x="7006439" y="5724267"/>
              <a:ext cx="36681" cy="31896"/>
            </a:xfrm>
            <a:custGeom>
              <a:avLst/>
              <a:gdLst>
                <a:gd name="T0" fmla="*/ 16 w 69"/>
                <a:gd name="T1" fmla="*/ 19 h 60"/>
                <a:gd name="T2" fmla="*/ 11 w 69"/>
                <a:gd name="T3" fmla="*/ 60 h 60"/>
                <a:gd name="T4" fmla="*/ 38 w 69"/>
                <a:gd name="T5" fmla="*/ 43 h 60"/>
                <a:gd name="T6" fmla="*/ 52 w 69"/>
                <a:gd name="T7" fmla="*/ 43 h 60"/>
                <a:gd name="T8" fmla="*/ 65 w 69"/>
                <a:gd name="T9" fmla="*/ 17 h 60"/>
                <a:gd name="T10" fmla="*/ 69 w 69"/>
                <a:gd name="T11" fmla="*/ 6 h 60"/>
                <a:gd name="T12" fmla="*/ 42 w 69"/>
                <a:gd name="T13" fmla="*/ 20 h 60"/>
                <a:gd name="T14" fmla="*/ 16 w 69"/>
                <a:gd name="T15" fmla="*/ 1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0">
                  <a:moveTo>
                    <a:pt x="16" y="19"/>
                  </a:moveTo>
                  <a:cubicBezTo>
                    <a:pt x="0" y="41"/>
                    <a:pt x="11" y="60"/>
                    <a:pt x="11" y="60"/>
                  </a:cubicBezTo>
                  <a:cubicBezTo>
                    <a:pt x="38" y="43"/>
                    <a:pt x="38" y="43"/>
                    <a:pt x="38" y="43"/>
                  </a:cubicBezTo>
                  <a:cubicBezTo>
                    <a:pt x="52" y="43"/>
                    <a:pt x="52" y="43"/>
                    <a:pt x="52" y="43"/>
                  </a:cubicBezTo>
                  <a:cubicBezTo>
                    <a:pt x="65" y="17"/>
                    <a:pt x="65" y="17"/>
                    <a:pt x="65" y="17"/>
                  </a:cubicBezTo>
                  <a:cubicBezTo>
                    <a:pt x="69" y="6"/>
                    <a:pt x="69" y="6"/>
                    <a:pt x="69" y="6"/>
                  </a:cubicBezTo>
                  <a:cubicBezTo>
                    <a:pt x="42" y="20"/>
                    <a:pt x="42" y="20"/>
                    <a:pt x="42" y="20"/>
                  </a:cubicBezTo>
                  <a:cubicBezTo>
                    <a:pt x="42" y="20"/>
                    <a:pt x="32" y="0"/>
                    <a:pt x="16"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6" name="Freeform 523">
              <a:extLst>
                <a:ext uri="{FF2B5EF4-FFF2-40B4-BE49-F238E27FC236}">
                  <a16:creationId xmlns:a16="http://schemas.microsoft.com/office/drawing/2014/main" id="{9B5231EE-E667-49B0-94F1-0B5FCB7D9E75}"/>
                </a:ext>
              </a:extLst>
            </p:cNvPr>
            <p:cNvSpPr>
              <a:spLocks/>
            </p:cNvSpPr>
            <p:nvPr/>
          </p:nvSpPr>
          <p:spPr bwMode="gray">
            <a:xfrm>
              <a:off x="7062258" y="5759352"/>
              <a:ext cx="7975" cy="19138"/>
            </a:xfrm>
            <a:custGeom>
              <a:avLst/>
              <a:gdLst>
                <a:gd name="T0" fmla="*/ 5 w 5"/>
                <a:gd name="T1" fmla="*/ 0 h 12"/>
                <a:gd name="T2" fmla="*/ 0 w 5"/>
                <a:gd name="T3" fmla="*/ 3 h 12"/>
                <a:gd name="T4" fmla="*/ 4 w 5"/>
                <a:gd name="T5" fmla="*/ 12 h 12"/>
                <a:gd name="T6" fmla="*/ 5 w 5"/>
                <a:gd name="T7" fmla="*/ 0 h 12"/>
              </a:gdLst>
              <a:ahLst/>
              <a:cxnLst>
                <a:cxn ang="0">
                  <a:pos x="T0" y="T1"/>
                </a:cxn>
                <a:cxn ang="0">
                  <a:pos x="T2" y="T3"/>
                </a:cxn>
                <a:cxn ang="0">
                  <a:pos x="T4" y="T5"/>
                </a:cxn>
                <a:cxn ang="0">
                  <a:pos x="T6" y="T7"/>
                </a:cxn>
              </a:cxnLst>
              <a:rect l="0" t="0" r="r" b="b"/>
              <a:pathLst>
                <a:path w="5" h="12">
                  <a:moveTo>
                    <a:pt x="5" y="0"/>
                  </a:moveTo>
                  <a:lnTo>
                    <a:pt x="0" y="3"/>
                  </a:lnTo>
                  <a:lnTo>
                    <a:pt x="4" y="12"/>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7" name="Freeform 524">
              <a:extLst>
                <a:ext uri="{FF2B5EF4-FFF2-40B4-BE49-F238E27FC236}">
                  <a16:creationId xmlns:a16="http://schemas.microsoft.com/office/drawing/2014/main" id="{294AB82B-3F4B-4396-93CE-E7610E55B564}"/>
                </a:ext>
              </a:extLst>
            </p:cNvPr>
            <p:cNvSpPr>
              <a:spLocks/>
            </p:cNvSpPr>
            <p:nvPr/>
          </p:nvSpPr>
          <p:spPr bwMode="gray">
            <a:xfrm>
              <a:off x="7001655" y="5883747"/>
              <a:ext cx="14354" cy="14354"/>
            </a:xfrm>
            <a:custGeom>
              <a:avLst/>
              <a:gdLst>
                <a:gd name="T0" fmla="*/ 0 w 9"/>
                <a:gd name="T1" fmla="*/ 9 h 9"/>
                <a:gd name="T2" fmla="*/ 9 w 9"/>
                <a:gd name="T3" fmla="*/ 6 h 9"/>
                <a:gd name="T4" fmla="*/ 3 w 9"/>
                <a:gd name="T5" fmla="*/ 0 h 9"/>
                <a:gd name="T6" fmla="*/ 0 w 9"/>
                <a:gd name="T7" fmla="*/ 9 h 9"/>
              </a:gdLst>
              <a:ahLst/>
              <a:cxnLst>
                <a:cxn ang="0">
                  <a:pos x="T0" y="T1"/>
                </a:cxn>
                <a:cxn ang="0">
                  <a:pos x="T2" y="T3"/>
                </a:cxn>
                <a:cxn ang="0">
                  <a:pos x="T4" y="T5"/>
                </a:cxn>
                <a:cxn ang="0">
                  <a:pos x="T6" y="T7"/>
                </a:cxn>
              </a:cxnLst>
              <a:rect l="0" t="0" r="r" b="b"/>
              <a:pathLst>
                <a:path w="9" h="9">
                  <a:moveTo>
                    <a:pt x="0" y="9"/>
                  </a:moveTo>
                  <a:lnTo>
                    <a:pt x="9" y="6"/>
                  </a:lnTo>
                  <a:lnTo>
                    <a:pt x="3" y="0"/>
                  </a:lnTo>
                  <a:lnTo>
                    <a:pt x="0"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8" name="Freeform 525">
              <a:extLst>
                <a:ext uri="{FF2B5EF4-FFF2-40B4-BE49-F238E27FC236}">
                  <a16:creationId xmlns:a16="http://schemas.microsoft.com/office/drawing/2014/main" id="{958DDADF-2D0E-4A9B-AF9F-076EC2349E06}"/>
                </a:ext>
              </a:extLst>
            </p:cNvPr>
            <p:cNvSpPr>
              <a:spLocks/>
            </p:cNvSpPr>
            <p:nvPr/>
          </p:nvSpPr>
          <p:spPr bwMode="gray">
            <a:xfrm>
              <a:off x="7054284" y="5848662"/>
              <a:ext cx="19138" cy="22327"/>
            </a:xfrm>
            <a:custGeom>
              <a:avLst/>
              <a:gdLst>
                <a:gd name="T0" fmla="*/ 0 w 12"/>
                <a:gd name="T1" fmla="*/ 6 h 14"/>
                <a:gd name="T2" fmla="*/ 3 w 12"/>
                <a:gd name="T3" fmla="*/ 14 h 14"/>
                <a:gd name="T4" fmla="*/ 12 w 12"/>
                <a:gd name="T5" fmla="*/ 3 h 14"/>
                <a:gd name="T6" fmla="*/ 8 w 12"/>
                <a:gd name="T7" fmla="*/ 0 h 14"/>
                <a:gd name="T8" fmla="*/ 0 w 12"/>
                <a:gd name="T9" fmla="*/ 6 h 14"/>
              </a:gdLst>
              <a:ahLst/>
              <a:cxnLst>
                <a:cxn ang="0">
                  <a:pos x="T0" y="T1"/>
                </a:cxn>
                <a:cxn ang="0">
                  <a:pos x="T2" y="T3"/>
                </a:cxn>
                <a:cxn ang="0">
                  <a:pos x="T4" y="T5"/>
                </a:cxn>
                <a:cxn ang="0">
                  <a:pos x="T6" y="T7"/>
                </a:cxn>
                <a:cxn ang="0">
                  <a:pos x="T8" y="T9"/>
                </a:cxn>
              </a:cxnLst>
              <a:rect l="0" t="0" r="r" b="b"/>
              <a:pathLst>
                <a:path w="12" h="14">
                  <a:moveTo>
                    <a:pt x="0" y="6"/>
                  </a:moveTo>
                  <a:lnTo>
                    <a:pt x="3" y="14"/>
                  </a:lnTo>
                  <a:lnTo>
                    <a:pt x="12" y="3"/>
                  </a:lnTo>
                  <a:lnTo>
                    <a:pt x="8" y="0"/>
                  </a:lnTo>
                  <a:lnTo>
                    <a:pt x="0"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9" name="Freeform 526">
              <a:extLst>
                <a:ext uri="{FF2B5EF4-FFF2-40B4-BE49-F238E27FC236}">
                  <a16:creationId xmlns:a16="http://schemas.microsoft.com/office/drawing/2014/main" id="{1964243F-4342-4E08-8651-787356532AC8}"/>
                </a:ext>
              </a:extLst>
            </p:cNvPr>
            <p:cNvSpPr>
              <a:spLocks/>
            </p:cNvSpPr>
            <p:nvPr/>
          </p:nvSpPr>
          <p:spPr bwMode="gray">
            <a:xfrm>
              <a:off x="7049500" y="5729050"/>
              <a:ext cx="11164" cy="11164"/>
            </a:xfrm>
            <a:custGeom>
              <a:avLst/>
              <a:gdLst>
                <a:gd name="T0" fmla="*/ 4 w 7"/>
                <a:gd name="T1" fmla="*/ 0 h 7"/>
                <a:gd name="T2" fmla="*/ 0 w 7"/>
                <a:gd name="T3" fmla="*/ 6 h 7"/>
                <a:gd name="T4" fmla="*/ 7 w 7"/>
                <a:gd name="T5" fmla="*/ 7 h 7"/>
                <a:gd name="T6" fmla="*/ 4 w 7"/>
                <a:gd name="T7" fmla="*/ 0 h 7"/>
              </a:gdLst>
              <a:ahLst/>
              <a:cxnLst>
                <a:cxn ang="0">
                  <a:pos x="T0" y="T1"/>
                </a:cxn>
                <a:cxn ang="0">
                  <a:pos x="T2" y="T3"/>
                </a:cxn>
                <a:cxn ang="0">
                  <a:pos x="T4" y="T5"/>
                </a:cxn>
                <a:cxn ang="0">
                  <a:pos x="T6" y="T7"/>
                </a:cxn>
              </a:cxnLst>
              <a:rect l="0" t="0" r="r" b="b"/>
              <a:pathLst>
                <a:path w="7" h="7">
                  <a:moveTo>
                    <a:pt x="4" y="0"/>
                  </a:moveTo>
                  <a:lnTo>
                    <a:pt x="0" y="6"/>
                  </a:lnTo>
                  <a:lnTo>
                    <a:pt x="7" y="7"/>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0" name="Freeform 527">
              <a:extLst>
                <a:ext uri="{FF2B5EF4-FFF2-40B4-BE49-F238E27FC236}">
                  <a16:creationId xmlns:a16="http://schemas.microsoft.com/office/drawing/2014/main" id="{8DAE83BE-1D78-4958-B977-5BDD6EC42382}"/>
                </a:ext>
              </a:extLst>
            </p:cNvPr>
            <p:cNvSpPr>
              <a:spLocks/>
            </p:cNvSpPr>
            <p:nvPr/>
          </p:nvSpPr>
          <p:spPr bwMode="gray">
            <a:xfrm>
              <a:off x="6952216" y="5625388"/>
              <a:ext cx="6379" cy="12758"/>
            </a:xfrm>
            <a:custGeom>
              <a:avLst/>
              <a:gdLst>
                <a:gd name="T0" fmla="*/ 3 w 4"/>
                <a:gd name="T1" fmla="*/ 0 h 8"/>
                <a:gd name="T2" fmla="*/ 0 w 4"/>
                <a:gd name="T3" fmla="*/ 1 h 8"/>
                <a:gd name="T4" fmla="*/ 2 w 4"/>
                <a:gd name="T5" fmla="*/ 8 h 8"/>
                <a:gd name="T6" fmla="*/ 4 w 4"/>
                <a:gd name="T7" fmla="*/ 6 h 8"/>
                <a:gd name="T8" fmla="*/ 3 w 4"/>
                <a:gd name="T9" fmla="*/ 0 h 8"/>
              </a:gdLst>
              <a:ahLst/>
              <a:cxnLst>
                <a:cxn ang="0">
                  <a:pos x="T0" y="T1"/>
                </a:cxn>
                <a:cxn ang="0">
                  <a:pos x="T2" y="T3"/>
                </a:cxn>
                <a:cxn ang="0">
                  <a:pos x="T4" y="T5"/>
                </a:cxn>
                <a:cxn ang="0">
                  <a:pos x="T6" y="T7"/>
                </a:cxn>
                <a:cxn ang="0">
                  <a:pos x="T8" y="T9"/>
                </a:cxn>
              </a:cxnLst>
              <a:rect l="0" t="0" r="r" b="b"/>
              <a:pathLst>
                <a:path w="4" h="8">
                  <a:moveTo>
                    <a:pt x="3" y="0"/>
                  </a:moveTo>
                  <a:lnTo>
                    <a:pt x="0" y="1"/>
                  </a:lnTo>
                  <a:lnTo>
                    <a:pt x="2" y="8"/>
                  </a:lnTo>
                  <a:lnTo>
                    <a:pt x="4" y="6"/>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1" name="Freeform 528">
              <a:extLst>
                <a:ext uri="{FF2B5EF4-FFF2-40B4-BE49-F238E27FC236}">
                  <a16:creationId xmlns:a16="http://schemas.microsoft.com/office/drawing/2014/main" id="{1143D1FF-789F-4FD0-A7E2-4C568EF31207}"/>
                </a:ext>
              </a:extLst>
            </p:cNvPr>
            <p:cNvSpPr>
              <a:spLocks/>
            </p:cNvSpPr>
            <p:nvPr/>
          </p:nvSpPr>
          <p:spPr bwMode="gray">
            <a:xfrm>
              <a:off x="6928294" y="5808791"/>
              <a:ext cx="19138" cy="23923"/>
            </a:xfrm>
            <a:custGeom>
              <a:avLst/>
              <a:gdLst>
                <a:gd name="T0" fmla="*/ 12 w 34"/>
                <a:gd name="T1" fmla="*/ 0 h 46"/>
                <a:gd name="T2" fmla="*/ 4 w 34"/>
                <a:gd name="T3" fmla="*/ 15 h 46"/>
                <a:gd name="T4" fmla="*/ 18 w 34"/>
                <a:gd name="T5" fmla="*/ 38 h 46"/>
                <a:gd name="T6" fmla="*/ 34 w 34"/>
                <a:gd name="T7" fmla="*/ 1 h 46"/>
                <a:gd name="T8" fmla="*/ 12 w 34"/>
                <a:gd name="T9" fmla="*/ 0 h 46"/>
              </a:gdLst>
              <a:ahLst/>
              <a:cxnLst>
                <a:cxn ang="0">
                  <a:pos x="T0" y="T1"/>
                </a:cxn>
                <a:cxn ang="0">
                  <a:pos x="T2" y="T3"/>
                </a:cxn>
                <a:cxn ang="0">
                  <a:pos x="T4" y="T5"/>
                </a:cxn>
                <a:cxn ang="0">
                  <a:pos x="T6" y="T7"/>
                </a:cxn>
                <a:cxn ang="0">
                  <a:pos x="T8" y="T9"/>
                </a:cxn>
              </a:cxnLst>
              <a:rect l="0" t="0" r="r" b="b"/>
              <a:pathLst>
                <a:path w="34" h="46">
                  <a:moveTo>
                    <a:pt x="12" y="0"/>
                  </a:moveTo>
                  <a:cubicBezTo>
                    <a:pt x="12" y="0"/>
                    <a:pt x="4" y="7"/>
                    <a:pt x="4" y="15"/>
                  </a:cubicBezTo>
                  <a:cubicBezTo>
                    <a:pt x="0" y="26"/>
                    <a:pt x="10" y="46"/>
                    <a:pt x="18" y="38"/>
                  </a:cubicBezTo>
                  <a:cubicBezTo>
                    <a:pt x="29" y="27"/>
                    <a:pt x="34" y="1"/>
                    <a:pt x="34" y="1"/>
                  </a:cubicBezTo>
                  <a:lnTo>
                    <a:pt x="1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2" name="Freeform 529">
              <a:extLst>
                <a:ext uri="{FF2B5EF4-FFF2-40B4-BE49-F238E27FC236}">
                  <a16:creationId xmlns:a16="http://schemas.microsoft.com/office/drawing/2014/main" id="{A747D8D4-7E86-44A0-810D-DD78883E4447}"/>
                </a:ext>
              </a:extLst>
            </p:cNvPr>
            <p:cNvSpPr>
              <a:spLocks/>
            </p:cNvSpPr>
            <p:nvPr/>
          </p:nvSpPr>
          <p:spPr bwMode="gray">
            <a:xfrm>
              <a:off x="6949026" y="5845472"/>
              <a:ext cx="17543" cy="20733"/>
            </a:xfrm>
            <a:custGeom>
              <a:avLst/>
              <a:gdLst>
                <a:gd name="T0" fmla="*/ 11 w 11"/>
                <a:gd name="T1" fmla="*/ 9 h 13"/>
                <a:gd name="T2" fmla="*/ 0 w 11"/>
                <a:gd name="T3" fmla="*/ 0 h 13"/>
                <a:gd name="T4" fmla="*/ 0 w 11"/>
                <a:gd name="T5" fmla="*/ 7 h 13"/>
                <a:gd name="T6" fmla="*/ 8 w 11"/>
                <a:gd name="T7" fmla="*/ 13 h 13"/>
                <a:gd name="T8" fmla="*/ 11 w 11"/>
                <a:gd name="T9" fmla="*/ 9 h 13"/>
              </a:gdLst>
              <a:ahLst/>
              <a:cxnLst>
                <a:cxn ang="0">
                  <a:pos x="T0" y="T1"/>
                </a:cxn>
                <a:cxn ang="0">
                  <a:pos x="T2" y="T3"/>
                </a:cxn>
                <a:cxn ang="0">
                  <a:pos x="T4" y="T5"/>
                </a:cxn>
                <a:cxn ang="0">
                  <a:pos x="T6" y="T7"/>
                </a:cxn>
                <a:cxn ang="0">
                  <a:pos x="T8" y="T9"/>
                </a:cxn>
              </a:cxnLst>
              <a:rect l="0" t="0" r="r" b="b"/>
              <a:pathLst>
                <a:path w="11" h="13">
                  <a:moveTo>
                    <a:pt x="11" y="9"/>
                  </a:moveTo>
                  <a:lnTo>
                    <a:pt x="0" y="0"/>
                  </a:lnTo>
                  <a:lnTo>
                    <a:pt x="0" y="7"/>
                  </a:lnTo>
                  <a:lnTo>
                    <a:pt x="8" y="13"/>
                  </a:lnTo>
                  <a:lnTo>
                    <a:pt x="11"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3" name="Freeform 530">
              <a:extLst>
                <a:ext uri="{FF2B5EF4-FFF2-40B4-BE49-F238E27FC236}">
                  <a16:creationId xmlns:a16="http://schemas.microsoft.com/office/drawing/2014/main" id="{3FA65DDD-57FC-427A-A222-F325B848FD12}"/>
                </a:ext>
              </a:extLst>
            </p:cNvPr>
            <p:cNvSpPr>
              <a:spLocks/>
            </p:cNvSpPr>
            <p:nvPr/>
          </p:nvSpPr>
          <p:spPr bwMode="gray">
            <a:xfrm>
              <a:off x="6921915" y="5855041"/>
              <a:ext cx="20733" cy="17543"/>
            </a:xfrm>
            <a:custGeom>
              <a:avLst/>
              <a:gdLst>
                <a:gd name="T0" fmla="*/ 8 w 13"/>
                <a:gd name="T1" fmla="*/ 0 h 11"/>
                <a:gd name="T2" fmla="*/ 0 w 13"/>
                <a:gd name="T3" fmla="*/ 11 h 11"/>
                <a:gd name="T4" fmla="*/ 13 w 13"/>
                <a:gd name="T5" fmla="*/ 5 h 11"/>
                <a:gd name="T6" fmla="*/ 8 w 13"/>
                <a:gd name="T7" fmla="*/ 0 h 11"/>
              </a:gdLst>
              <a:ahLst/>
              <a:cxnLst>
                <a:cxn ang="0">
                  <a:pos x="T0" y="T1"/>
                </a:cxn>
                <a:cxn ang="0">
                  <a:pos x="T2" y="T3"/>
                </a:cxn>
                <a:cxn ang="0">
                  <a:pos x="T4" y="T5"/>
                </a:cxn>
                <a:cxn ang="0">
                  <a:pos x="T6" y="T7"/>
                </a:cxn>
              </a:cxnLst>
              <a:rect l="0" t="0" r="r" b="b"/>
              <a:pathLst>
                <a:path w="13" h="11">
                  <a:moveTo>
                    <a:pt x="8" y="0"/>
                  </a:moveTo>
                  <a:lnTo>
                    <a:pt x="0" y="11"/>
                  </a:lnTo>
                  <a:lnTo>
                    <a:pt x="13" y="5"/>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4" name="Freeform 531">
              <a:extLst>
                <a:ext uri="{FF2B5EF4-FFF2-40B4-BE49-F238E27FC236}">
                  <a16:creationId xmlns:a16="http://schemas.microsoft.com/office/drawing/2014/main" id="{ECFF620B-75F7-42AF-AF32-6989820C770E}"/>
                </a:ext>
              </a:extLst>
            </p:cNvPr>
            <p:cNvSpPr>
              <a:spLocks/>
            </p:cNvSpPr>
            <p:nvPr/>
          </p:nvSpPr>
          <p:spPr bwMode="gray">
            <a:xfrm>
              <a:off x="6905967" y="5867799"/>
              <a:ext cx="14354" cy="14354"/>
            </a:xfrm>
            <a:custGeom>
              <a:avLst/>
              <a:gdLst>
                <a:gd name="T0" fmla="*/ 9 w 9"/>
                <a:gd name="T1" fmla="*/ 5 h 9"/>
                <a:gd name="T2" fmla="*/ 2 w 9"/>
                <a:gd name="T3" fmla="*/ 0 h 9"/>
                <a:gd name="T4" fmla="*/ 0 w 9"/>
                <a:gd name="T5" fmla="*/ 2 h 9"/>
                <a:gd name="T6" fmla="*/ 7 w 9"/>
                <a:gd name="T7" fmla="*/ 9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lnTo>
                    <a:pt x="2" y="0"/>
                  </a:lnTo>
                  <a:lnTo>
                    <a:pt x="0" y="2"/>
                  </a:lnTo>
                  <a:lnTo>
                    <a:pt x="7" y="9"/>
                  </a:lnTo>
                  <a:lnTo>
                    <a:pt x="9"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5" name="Freeform 532">
              <a:extLst>
                <a:ext uri="{FF2B5EF4-FFF2-40B4-BE49-F238E27FC236}">
                  <a16:creationId xmlns:a16="http://schemas.microsoft.com/office/drawing/2014/main" id="{5C25072A-D63D-4764-9377-A737D6766BE3}"/>
                </a:ext>
              </a:extLst>
            </p:cNvPr>
            <p:cNvSpPr>
              <a:spLocks/>
            </p:cNvSpPr>
            <p:nvPr/>
          </p:nvSpPr>
          <p:spPr bwMode="gray">
            <a:xfrm>
              <a:off x="6901182" y="5765732"/>
              <a:ext cx="11164" cy="15948"/>
            </a:xfrm>
            <a:custGeom>
              <a:avLst/>
              <a:gdLst>
                <a:gd name="T0" fmla="*/ 3 w 7"/>
                <a:gd name="T1" fmla="*/ 0 h 10"/>
                <a:gd name="T2" fmla="*/ 0 w 7"/>
                <a:gd name="T3" fmla="*/ 0 h 10"/>
                <a:gd name="T4" fmla="*/ 0 w 7"/>
                <a:gd name="T5" fmla="*/ 10 h 10"/>
                <a:gd name="T6" fmla="*/ 7 w 7"/>
                <a:gd name="T7" fmla="*/ 8 h 10"/>
                <a:gd name="T8" fmla="*/ 3 w 7"/>
                <a:gd name="T9" fmla="*/ 0 h 10"/>
              </a:gdLst>
              <a:ahLst/>
              <a:cxnLst>
                <a:cxn ang="0">
                  <a:pos x="T0" y="T1"/>
                </a:cxn>
                <a:cxn ang="0">
                  <a:pos x="T2" y="T3"/>
                </a:cxn>
                <a:cxn ang="0">
                  <a:pos x="T4" y="T5"/>
                </a:cxn>
                <a:cxn ang="0">
                  <a:pos x="T6" y="T7"/>
                </a:cxn>
                <a:cxn ang="0">
                  <a:pos x="T8" y="T9"/>
                </a:cxn>
              </a:cxnLst>
              <a:rect l="0" t="0" r="r" b="b"/>
              <a:pathLst>
                <a:path w="7" h="10">
                  <a:moveTo>
                    <a:pt x="3" y="0"/>
                  </a:moveTo>
                  <a:lnTo>
                    <a:pt x="0" y="0"/>
                  </a:lnTo>
                  <a:lnTo>
                    <a:pt x="0" y="10"/>
                  </a:lnTo>
                  <a:lnTo>
                    <a:pt x="7" y="8"/>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6" name="Freeform 533">
              <a:extLst>
                <a:ext uri="{FF2B5EF4-FFF2-40B4-BE49-F238E27FC236}">
                  <a16:creationId xmlns:a16="http://schemas.microsoft.com/office/drawing/2014/main" id="{664CA556-22D8-4EA8-8DC9-B2DD5D62ABF1}"/>
                </a:ext>
              </a:extLst>
            </p:cNvPr>
            <p:cNvSpPr>
              <a:spLocks/>
            </p:cNvSpPr>
            <p:nvPr/>
          </p:nvSpPr>
          <p:spPr bwMode="gray">
            <a:xfrm>
              <a:off x="6918725" y="5819955"/>
              <a:ext cx="9569" cy="11164"/>
            </a:xfrm>
            <a:custGeom>
              <a:avLst/>
              <a:gdLst>
                <a:gd name="T0" fmla="*/ 5 w 6"/>
                <a:gd name="T1" fmla="*/ 0 h 7"/>
                <a:gd name="T2" fmla="*/ 0 w 6"/>
                <a:gd name="T3" fmla="*/ 6 h 7"/>
                <a:gd name="T4" fmla="*/ 6 w 6"/>
                <a:gd name="T5" fmla="*/ 7 h 7"/>
                <a:gd name="T6" fmla="*/ 5 w 6"/>
                <a:gd name="T7" fmla="*/ 0 h 7"/>
              </a:gdLst>
              <a:ahLst/>
              <a:cxnLst>
                <a:cxn ang="0">
                  <a:pos x="T0" y="T1"/>
                </a:cxn>
                <a:cxn ang="0">
                  <a:pos x="T2" y="T3"/>
                </a:cxn>
                <a:cxn ang="0">
                  <a:pos x="T4" y="T5"/>
                </a:cxn>
                <a:cxn ang="0">
                  <a:pos x="T6" y="T7"/>
                </a:cxn>
              </a:cxnLst>
              <a:rect l="0" t="0" r="r" b="b"/>
              <a:pathLst>
                <a:path w="6" h="7">
                  <a:moveTo>
                    <a:pt x="5" y="0"/>
                  </a:moveTo>
                  <a:lnTo>
                    <a:pt x="0" y="6"/>
                  </a:lnTo>
                  <a:lnTo>
                    <a:pt x="6" y="7"/>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7" name="Freeform 534">
              <a:extLst>
                <a:ext uri="{FF2B5EF4-FFF2-40B4-BE49-F238E27FC236}">
                  <a16:creationId xmlns:a16="http://schemas.microsoft.com/office/drawing/2014/main" id="{980AEBDC-24BE-4C36-A51E-DAB3491E9C25}"/>
                </a:ext>
              </a:extLst>
            </p:cNvPr>
            <p:cNvSpPr>
              <a:spLocks/>
            </p:cNvSpPr>
            <p:nvPr/>
          </p:nvSpPr>
          <p:spPr bwMode="gray">
            <a:xfrm>
              <a:off x="6939457" y="5762542"/>
              <a:ext cx="19138" cy="7975"/>
            </a:xfrm>
            <a:custGeom>
              <a:avLst/>
              <a:gdLst>
                <a:gd name="T0" fmla="*/ 4 w 12"/>
                <a:gd name="T1" fmla="*/ 0 h 5"/>
                <a:gd name="T2" fmla="*/ 0 w 12"/>
                <a:gd name="T3" fmla="*/ 4 h 5"/>
                <a:gd name="T4" fmla="*/ 5 w 12"/>
                <a:gd name="T5" fmla="*/ 5 h 5"/>
                <a:gd name="T6" fmla="*/ 12 w 12"/>
                <a:gd name="T7" fmla="*/ 0 h 5"/>
                <a:gd name="T8" fmla="*/ 4 w 12"/>
                <a:gd name="T9" fmla="*/ 0 h 5"/>
              </a:gdLst>
              <a:ahLst/>
              <a:cxnLst>
                <a:cxn ang="0">
                  <a:pos x="T0" y="T1"/>
                </a:cxn>
                <a:cxn ang="0">
                  <a:pos x="T2" y="T3"/>
                </a:cxn>
                <a:cxn ang="0">
                  <a:pos x="T4" y="T5"/>
                </a:cxn>
                <a:cxn ang="0">
                  <a:pos x="T6" y="T7"/>
                </a:cxn>
                <a:cxn ang="0">
                  <a:pos x="T8" y="T9"/>
                </a:cxn>
              </a:cxnLst>
              <a:rect l="0" t="0" r="r" b="b"/>
              <a:pathLst>
                <a:path w="12" h="5">
                  <a:moveTo>
                    <a:pt x="4" y="0"/>
                  </a:moveTo>
                  <a:lnTo>
                    <a:pt x="0" y="4"/>
                  </a:lnTo>
                  <a:lnTo>
                    <a:pt x="5" y="5"/>
                  </a:lnTo>
                  <a:lnTo>
                    <a:pt x="12" y="0"/>
                  </a:lnTo>
                  <a:lnTo>
                    <a:pt x="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8" name="Freeform 535">
              <a:extLst>
                <a:ext uri="{FF2B5EF4-FFF2-40B4-BE49-F238E27FC236}">
                  <a16:creationId xmlns:a16="http://schemas.microsoft.com/office/drawing/2014/main" id="{15F5CEF1-AE5F-4D89-A9A7-86BB7F1D4614}"/>
                </a:ext>
              </a:extLst>
            </p:cNvPr>
            <p:cNvSpPr>
              <a:spLocks/>
            </p:cNvSpPr>
            <p:nvPr/>
          </p:nvSpPr>
          <p:spPr bwMode="gray">
            <a:xfrm>
              <a:off x="7108507" y="5796032"/>
              <a:ext cx="15948" cy="14354"/>
            </a:xfrm>
            <a:custGeom>
              <a:avLst/>
              <a:gdLst>
                <a:gd name="T0" fmla="*/ 8 w 10"/>
                <a:gd name="T1" fmla="*/ 0 h 9"/>
                <a:gd name="T2" fmla="*/ 0 w 10"/>
                <a:gd name="T3" fmla="*/ 0 h 9"/>
                <a:gd name="T4" fmla="*/ 2 w 10"/>
                <a:gd name="T5" fmla="*/ 9 h 9"/>
                <a:gd name="T6" fmla="*/ 10 w 10"/>
                <a:gd name="T7" fmla="*/ 8 h 9"/>
                <a:gd name="T8" fmla="*/ 8 w 10"/>
                <a:gd name="T9" fmla="*/ 0 h 9"/>
              </a:gdLst>
              <a:ahLst/>
              <a:cxnLst>
                <a:cxn ang="0">
                  <a:pos x="T0" y="T1"/>
                </a:cxn>
                <a:cxn ang="0">
                  <a:pos x="T2" y="T3"/>
                </a:cxn>
                <a:cxn ang="0">
                  <a:pos x="T4" y="T5"/>
                </a:cxn>
                <a:cxn ang="0">
                  <a:pos x="T6" y="T7"/>
                </a:cxn>
                <a:cxn ang="0">
                  <a:pos x="T8" y="T9"/>
                </a:cxn>
              </a:cxnLst>
              <a:rect l="0" t="0" r="r" b="b"/>
              <a:pathLst>
                <a:path w="10" h="9">
                  <a:moveTo>
                    <a:pt x="8" y="0"/>
                  </a:moveTo>
                  <a:lnTo>
                    <a:pt x="0" y="0"/>
                  </a:lnTo>
                  <a:lnTo>
                    <a:pt x="2" y="9"/>
                  </a:lnTo>
                  <a:lnTo>
                    <a:pt x="10" y="8"/>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9" name="Freeform 536">
              <a:extLst>
                <a:ext uri="{FF2B5EF4-FFF2-40B4-BE49-F238E27FC236}">
                  <a16:creationId xmlns:a16="http://schemas.microsoft.com/office/drawing/2014/main" id="{C9A4D9C4-A728-4B1C-B85F-EC5416D6BC0A}"/>
                </a:ext>
              </a:extLst>
            </p:cNvPr>
            <p:cNvSpPr>
              <a:spLocks/>
            </p:cNvSpPr>
            <p:nvPr/>
          </p:nvSpPr>
          <p:spPr bwMode="gray">
            <a:xfrm>
              <a:off x="7090965" y="5780084"/>
              <a:ext cx="14354" cy="11164"/>
            </a:xfrm>
            <a:custGeom>
              <a:avLst/>
              <a:gdLst>
                <a:gd name="T0" fmla="*/ 0 w 9"/>
                <a:gd name="T1" fmla="*/ 1 h 7"/>
                <a:gd name="T2" fmla="*/ 4 w 9"/>
                <a:gd name="T3" fmla="*/ 7 h 7"/>
                <a:gd name="T4" fmla="*/ 9 w 9"/>
                <a:gd name="T5" fmla="*/ 6 h 7"/>
                <a:gd name="T6" fmla="*/ 5 w 9"/>
                <a:gd name="T7" fmla="*/ 0 h 7"/>
                <a:gd name="T8" fmla="*/ 0 w 9"/>
                <a:gd name="T9" fmla="*/ 1 h 7"/>
              </a:gdLst>
              <a:ahLst/>
              <a:cxnLst>
                <a:cxn ang="0">
                  <a:pos x="T0" y="T1"/>
                </a:cxn>
                <a:cxn ang="0">
                  <a:pos x="T2" y="T3"/>
                </a:cxn>
                <a:cxn ang="0">
                  <a:pos x="T4" y="T5"/>
                </a:cxn>
                <a:cxn ang="0">
                  <a:pos x="T6" y="T7"/>
                </a:cxn>
                <a:cxn ang="0">
                  <a:pos x="T8" y="T9"/>
                </a:cxn>
              </a:cxnLst>
              <a:rect l="0" t="0" r="r" b="b"/>
              <a:pathLst>
                <a:path w="9" h="7">
                  <a:moveTo>
                    <a:pt x="0" y="1"/>
                  </a:moveTo>
                  <a:lnTo>
                    <a:pt x="4" y="7"/>
                  </a:lnTo>
                  <a:lnTo>
                    <a:pt x="9" y="6"/>
                  </a:lnTo>
                  <a:lnTo>
                    <a:pt x="5"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0" name="Freeform 537">
              <a:extLst>
                <a:ext uri="{FF2B5EF4-FFF2-40B4-BE49-F238E27FC236}">
                  <a16:creationId xmlns:a16="http://schemas.microsoft.com/office/drawing/2014/main" id="{A4D20A3C-94FF-4F9D-8B2E-7758B21CA162}"/>
                </a:ext>
              </a:extLst>
            </p:cNvPr>
            <p:cNvSpPr>
              <a:spLocks/>
            </p:cNvSpPr>
            <p:nvPr/>
          </p:nvSpPr>
          <p:spPr bwMode="gray">
            <a:xfrm>
              <a:off x="6735322" y="5575949"/>
              <a:ext cx="15948" cy="11164"/>
            </a:xfrm>
            <a:custGeom>
              <a:avLst/>
              <a:gdLst>
                <a:gd name="T0" fmla="*/ 0 w 10"/>
                <a:gd name="T1" fmla="*/ 5 h 7"/>
                <a:gd name="T2" fmla="*/ 5 w 10"/>
                <a:gd name="T3" fmla="*/ 7 h 7"/>
                <a:gd name="T4" fmla="*/ 10 w 10"/>
                <a:gd name="T5" fmla="*/ 3 h 7"/>
                <a:gd name="T6" fmla="*/ 5 w 10"/>
                <a:gd name="T7" fmla="*/ 0 h 7"/>
                <a:gd name="T8" fmla="*/ 0 w 10"/>
                <a:gd name="T9" fmla="*/ 5 h 7"/>
              </a:gdLst>
              <a:ahLst/>
              <a:cxnLst>
                <a:cxn ang="0">
                  <a:pos x="T0" y="T1"/>
                </a:cxn>
                <a:cxn ang="0">
                  <a:pos x="T2" y="T3"/>
                </a:cxn>
                <a:cxn ang="0">
                  <a:pos x="T4" y="T5"/>
                </a:cxn>
                <a:cxn ang="0">
                  <a:pos x="T6" y="T7"/>
                </a:cxn>
                <a:cxn ang="0">
                  <a:pos x="T8" y="T9"/>
                </a:cxn>
              </a:cxnLst>
              <a:rect l="0" t="0" r="r" b="b"/>
              <a:pathLst>
                <a:path w="10" h="7">
                  <a:moveTo>
                    <a:pt x="0" y="5"/>
                  </a:moveTo>
                  <a:lnTo>
                    <a:pt x="5" y="7"/>
                  </a:lnTo>
                  <a:lnTo>
                    <a:pt x="10" y="3"/>
                  </a:lnTo>
                  <a:lnTo>
                    <a:pt x="5"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1" name="Freeform 538">
              <a:extLst>
                <a:ext uri="{FF2B5EF4-FFF2-40B4-BE49-F238E27FC236}">
                  <a16:creationId xmlns:a16="http://schemas.microsoft.com/office/drawing/2014/main" id="{8FBB0F65-FCEE-45BE-8BD0-20E6ECB8894C}"/>
                </a:ext>
              </a:extLst>
            </p:cNvPr>
            <p:cNvSpPr>
              <a:spLocks/>
            </p:cNvSpPr>
            <p:nvPr/>
          </p:nvSpPr>
          <p:spPr bwMode="gray">
            <a:xfrm>
              <a:off x="7177084" y="5880558"/>
              <a:ext cx="17543" cy="12758"/>
            </a:xfrm>
            <a:custGeom>
              <a:avLst/>
              <a:gdLst>
                <a:gd name="T0" fmla="*/ 19 w 34"/>
                <a:gd name="T1" fmla="*/ 7 h 22"/>
                <a:gd name="T2" fmla="*/ 18 w 34"/>
                <a:gd name="T3" fmla="*/ 18 h 22"/>
                <a:gd name="T4" fmla="*/ 19 w 34"/>
                <a:gd name="T5" fmla="*/ 7 h 22"/>
              </a:gdLst>
              <a:ahLst/>
              <a:cxnLst>
                <a:cxn ang="0">
                  <a:pos x="T0" y="T1"/>
                </a:cxn>
                <a:cxn ang="0">
                  <a:pos x="T2" y="T3"/>
                </a:cxn>
                <a:cxn ang="0">
                  <a:pos x="T4" y="T5"/>
                </a:cxn>
              </a:cxnLst>
              <a:rect l="0" t="0" r="r" b="b"/>
              <a:pathLst>
                <a:path w="34" h="22">
                  <a:moveTo>
                    <a:pt x="19" y="7"/>
                  </a:moveTo>
                  <a:cubicBezTo>
                    <a:pt x="0" y="14"/>
                    <a:pt x="7" y="22"/>
                    <a:pt x="18" y="18"/>
                  </a:cubicBezTo>
                  <a:cubicBezTo>
                    <a:pt x="33" y="19"/>
                    <a:pt x="34" y="0"/>
                    <a:pt x="19"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2" name="Freeform 539">
              <a:extLst>
                <a:ext uri="{FF2B5EF4-FFF2-40B4-BE49-F238E27FC236}">
                  <a16:creationId xmlns:a16="http://schemas.microsoft.com/office/drawing/2014/main" id="{187D1967-03EF-44AE-BAA4-CB96793441BB}"/>
                </a:ext>
              </a:extLst>
            </p:cNvPr>
            <p:cNvSpPr>
              <a:spLocks/>
            </p:cNvSpPr>
            <p:nvPr/>
          </p:nvSpPr>
          <p:spPr bwMode="gray">
            <a:xfrm>
              <a:off x="6853338" y="5776895"/>
              <a:ext cx="9569" cy="23923"/>
            </a:xfrm>
            <a:custGeom>
              <a:avLst/>
              <a:gdLst>
                <a:gd name="T0" fmla="*/ 0 w 20"/>
                <a:gd name="T1" fmla="*/ 29 h 45"/>
                <a:gd name="T2" fmla="*/ 3 w 20"/>
                <a:gd name="T3" fmla="*/ 45 h 45"/>
                <a:gd name="T4" fmla="*/ 15 w 20"/>
                <a:gd name="T5" fmla="*/ 22 h 45"/>
                <a:gd name="T6" fmla="*/ 16 w 20"/>
                <a:gd name="T7" fmla="*/ 0 h 45"/>
                <a:gd name="T8" fmla="*/ 1 w 20"/>
                <a:gd name="T9" fmla="*/ 6 h 45"/>
                <a:gd name="T10" fmla="*/ 0 w 20"/>
                <a:gd name="T11" fmla="*/ 29 h 45"/>
              </a:gdLst>
              <a:ahLst/>
              <a:cxnLst>
                <a:cxn ang="0">
                  <a:pos x="T0" y="T1"/>
                </a:cxn>
                <a:cxn ang="0">
                  <a:pos x="T2" y="T3"/>
                </a:cxn>
                <a:cxn ang="0">
                  <a:pos x="T4" y="T5"/>
                </a:cxn>
                <a:cxn ang="0">
                  <a:pos x="T6" y="T7"/>
                </a:cxn>
                <a:cxn ang="0">
                  <a:pos x="T8" y="T9"/>
                </a:cxn>
                <a:cxn ang="0">
                  <a:pos x="T10" y="T11"/>
                </a:cxn>
              </a:cxnLst>
              <a:rect l="0" t="0" r="r" b="b"/>
              <a:pathLst>
                <a:path w="20" h="45">
                  <a:moveTo>
                    <a:pt x="0" y="29"/>
                  </a:moveTo>
                  <a:cubicBezTo>
                    <a:pt x="3" y="45"/>
                    <a:pt x="3" y="45"/>
                    <a:pt x="3" y="45"/>
                  </a:cubicBezTo>
                  <a:cubicBezTo>
                    <a:pt x="3" y="45"/>
                    <a:pt x="15" y="42"/>
                    <a:pt x="15" y="22"/>
                  </a:cubicBezTo>
                  <a:cubicBezTo>
                    <a:pt x="20" y="7"/>
                    <a:pt x="16" y="0"/>
                    <a:pt x="16" y="0"/>
                  </a:cubicBezTo>
                  <a:cubicBezTo>
                    <a:pt x="1" y="6"/>
                    <a:pt x="1" y="6"/>
                    <a:pt x="1" y="6"/>
                  </a:cubicBezTo>
                  <a:lnTo>
                    <a:pt x="0" y="2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3" name="Freeform 540">
              <a:extLst>
                <a:ext uri="{FF2B5EF4-FFF2-40B4-BE49-F238E27FC236}">
                  <a16:creationId xmlns:a16="http://schemas.microsoft.com/office/drawing/2014/main" id="{64991263-4E57-490D-92CB-DE1906C9AEFE}"/>
                </a:ext>
              </a:extLst>
            </p:cNvPr>
            <p:cNvSpPr>
              <a:spLocks/>
            </p:cNvSpPr>
            <p:nvPr/>
          </p:nvSpPr>
          <p:spPr bwMode="gray">
            <a:xfrm>
              <a:off x="7157947" y="5861420"/>
              <a:ext cx="17543" cy="12758"/>
            </a:xfrm>
            <a:custGeom>
              <a:avLst/>
              <a:gdLst>
                <a:gd name="T0" fmla="*/ 0 w 11"/>
                <a:gd name="T1" fmla="*/ 0 h 8"/>
                <a:gd name="T2" fmla="*/ 1 w 11"/>
                <a:gd name="T3" fmla="*/ 4 h 8"/>
                <a:gd name="T4" fmla="*/ 11 w 11"/>
                <a:gd name="T5" fmla="*/ 8 h 8"/>
                <a:gd name="T6" fmla="*/ 10 w 11"/>
                <a:gd name="T7" fmla="*/ 4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1" y="4"/>
                  </a:lnTo>
                  <a:lnTo>
                    <a:pt x="11" y="8"/>
                  </a:lnTo>
                  <a:lnTo>
                    <a:pt x="10" y="4"/>
                  </a:ln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4" name="Freeform 541">
              <a:extLst>
                <a:ext uri="{FF2B5EF4-FFF2-40B4-BE49-F238E27FC236}">
                  <a16:creationId xmlns:a16="http://schemas.microsoft.com/office/drawing/2014/main" id="{D5FE2A31-2489-4269-AA91-7768BBB80A8D}"/>
                </a:ext>
              </a:extLst>
            </p:cNvPr>
            <p:cNvSpPr>
              <a:spLocks/>
            </p:cNvSpPr>
            <p:nvPr/>
          </p:nvSpPr>
          <p:spPr bwMode="gray">
            <a:xfrm>
              <a:off x="6794330" y="5550432"/>
              <a:ext cx="7975" cy="9569"/>
            </a:xfrm>
            <a:custGeom>
              <a:avLst/>
              <a:gdLst>
                <a:gd name="T0" fmla="*/ 5 w 5"/>
                <a:gd name="T1" fmla="*/ 0 h 6"/>
                <a:gd name="T2" fmla="*/ 0 w 5"/>
                <a:gd name="T3" fmla="*/ 5 h 6"/>
                <a:gd name="T4" fmla="*/ 3 w 5"/>
                <a:gd name="T5" fmla="*/ 6 h 6"/>
                <a:gd name="T6" fmla="*/ 5 w 5"/>
                <a:gd name="T7" fmla="*/ 0 h 6"/>
              </a:gdLst>
              <a:ahLst/>
              <a:cxnLst>
                <a:cxn ang="0">
                  <a:pos x="T0" y="T1"/>
                </a:cxn>
                <a:cxn ang="0">
                  <a:pos x="T2" y="T3"/>
                </a:cxn>
                <a:cxn ang="0">
                  <a:pos x="T4" y="T5"/>
                </a:cxn>
                <a:cxn ang="0">
                  <a:pos x="T6" y="T7"/>
                </a:cxn>
              </a:cxnLst>
              <a:rect l="0" t="0" r="r" b="b"/>
              <a:pathLst>
                <a:path w="5" h="6">
                  <a:moveTo>
                    <a:pt x="5" y="0"/>
                  </a:moveTo>
                  <a:lnTo>
                    <a:pt x="0" y="5"/>
                  </a:lnTo>
                  <a:lnTo>
                    <a:pt x="3" y="6"/>
                  </a:lnTo>
                  <a:lnTo>
                    <a:pt x="5"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5" name="Freeform 542">
              <a:extLst>
                <a:ext uri="{FF2B5EF4-FFF2-40B4-BE49-F238E27FC236}">
                  <a16:creationId xmlns:a16="http://schemas.microsoft.com/office/drawing/2014/main" id="{DAB5556D-1C37-4196-A83E-B6AB48E736FD}"/>
                </a:ext>
              </a:extLst>
            </p:cNvPr>
            <p:cNvSpPr>
              <a:spLocks/>
            </p:cNvSpPr>
            <p:nvPr/>
          </p:nvSpPr>
          <p:spPr bwMode="gray">
            <a:xfrm>
              <a:off x="6781572" y="5566380"/>
              <a:ext cx="12758" cy="14354"/>
            </a:xfrm>
            <a:custGeom>
              <a:avLst/>
              <a:gdLst>
                <a:gd name="T0" fmla="*/ 0 w 8"/>
                <a:gd name="T1" fmla="*/ 7 h 9"/>
                <a:gd name="T2" fmla="*/ 3 w 8"/>
                <a:gd name="T3" fmla="*/ 9 h 9"/>
                <a:gd name="T4" fmla="*/ 8 w 8"/>
                <a:gd name="T5" fmla="*/ 1 h 9"/>
                <a:gd name="T6" fmla="*/ 3 w 8"/>
                <a:gd name="T7" fmla="*/ 0 h 9"/>
                <a:gd name="T8" fmla="*/ 0 w 8"/>
                <a:gd name="T9" fmla="*/ 7 h 9"/>
              </a:gdLst>
              <a:ahLst/>
              <a:cxnLst>
                <a:cxn ang="0">
                  <a:pos x="T0" y="T1"/>
                </a:cxn>
                <a:cxn ang="0">
                  <a:pos x="T2" y="T3"/>
                </a:cxn>
                <a:cxn ang="0">
                  <a:pos x="T4" y="T5"/>
                </a:cxn>
                <a:cxn ang="0">
                  <a:pos x="T6" y="T7"/>
                </a:cxn>
                <a:cxn ang="0">
                  <a:pos x="T8" y="T9"/>
                </a:cxn>
              </a:cxnLst>
              <a:rect l="0" t="0" r="r" b="b"/>
              <a:pathLst>
                <a:path w="8" h="9">
                  <a:moveTo>
                    <a:pt x="0" y="7"/>
                  </a:moveTo>
                  <a:lnTo>
                    <a:pt x="3" y="9"/>
                  </a:lnTo>
                  <a:lnTo>
                    <a:pt x="8" y="1"/>
                  </a:lnTo>
                  <a:lnTo>
                    <a:pt x="3" y="0"/>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6" name="Freeform 543">
              <a:extLst>
                <a:ext uri="{FF2B5EF4-FFF2-40B4-BE49-F238E27FC236}">
                  <a16:creationId xmlns:a16="http://schemas.microsoft.com/office/drawing/2014/main" id="{CD789F67-A281-498C-B107-878FF9A34685}"/>
                </a:ext>
              </a:extLst>
            </p:cNvPr>
            <p:cNvSpPr>
              <a:spLocks/>
            </p:cNvSpPr>
            <p:nvPr/>
          </p:nvSpPr>
          <p:spPr bwMode="gray">
            <a:xfrm>
              <a:off x="6756055" y="5574355"/>
              <a:ext cx="22327" cy="17543"/>
            </a:xfrm>
            <a:custGeom>
              <a:avLst/>
              <a:gdLst>
                <a:gd name="T0" fmla="*/ 7 w 14"/>
                <a:gd name="T1" fmla="*/ 11 h 11"/>
                <a:gd name="T2" fmla="*/ 14 w 14"/>
                <a:gd name="T3" fmla="*/ 9 h 11"/>
                <a:gd name="T4" fmla="*/ 0 w 14"/>
                <a:gd name="T5" fmla="*/ 0 h 11"/>
                <a:gd name="T6" fmla="*/ 7 w 14"/>
                <a:gd name="T7" fmla="*/ 11 h 11"/>
              </a:gdLst>
              <a:ahLst/>
              <a:cxnLst>
                <a:cxn ang="0">
                  <a:pos x="T0" y="T1"/>
                </a:cxn>
                <a:cxn ang="0">
                  <a:pos x="T2" y="T3"/>
                </a:cxn>
                <a:cxn ang="0">
                  <a:pos x="T4" y="T5"/>
                </a:cxn>
                <a:cxn ang="0">
                  <a:pos x="T6" y="T7"/>
                </a:cxn>
              </a:cxnLst>
              <a:rect l="0" t="0" r="r" b="b"/>
              <a:pathLst>
                <a:path w="14" h="11">
                  <a:moveTo>
                    <a:pt x="7" y="11"/>
                  </a:moveTo>
                  <a:lnTo>
                    <a:pt x="14" y="9"/>
                  </a:lnTo>
                  <a:lnTo>
                    <a:pt x="0" y="0"/>
                  </a:lnTo>
                  <a:lnTo>
                    <a:pt x="7"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7" name="Freeform 544">
              <a:extLst>
                <a:ext uri="{FF2B5EF4-FFF2-40B4-BE49-F238E27FC236}">
                  <a16:creationId xmlns:a16="http://schemas.microsoft.com/office/drawing/2014/main" id="{BCD38F56-8285-4D35-A3B6-A4B2ADB9D437}"/>
                </a:ext>
              </a:extLst>
            </p:cNvPr>
            <p:cNvSpPr>
              <a:spLocks/>
            </p:cNvSpPr>
            <p:nvPr/>
          </p:nvSpPr>
          <p:spPr bwMode="gray">
            <a:xfrm>
              <a:off x="6842175" y="5751378"/>
              <a:ext cx="14354" cy="22327"/>
            </a:xfrm>
            <a:custGeom>
              <a:avLst/>
              <a:gdLst>
                <a:gd name="T0" fmla="*/ 2 w 9"/>
                <a:gd name="T1" fmla="*/ 0 h 14"/>
                <a:gd name="T2" fmla="*/ 0 w 9"/>
                <a:gd name="T3" fmla="*/ 14 h 14"/>
                <a:gd name="T4" fmla="*/ 9 w 9"/>
                <a:gd name="T5" fmla="*/ 1 h 14"/>
                <a:gd name="T6" fmla="*/ 2 w 9"/>
                <a:gd name="T7" fmla="*/ 0 h 14"/>
              </a:gdLst>
              <a:ahLst/>
              <a:cxnLst>
                <a:cxn ang="0">
                  <a:pos x="T0" y="T1"/>
                </a:cxn>
                <a:cxn ang="0">
                  <a:pos x="T2" y="T3"/>
                </a:cxn>
                <a:cxn ang="0">
                  <a:pos x="T4" y="T5"/>
                </a:cxn>
                <a:cxn ang="0">
                  <a:pos x="T6" y="T7"/>
                </a:cxn>
              </a:cxnLst>
              <a:rect l="0" t="0" r="r" b="b"/>
              <a:pathLst>
                <a:path w="9" h="14">
                  <a:moveTo>
                    <a:pt x="2" y="0"/>
                  </a:moveTo>
                  <a:lnTo>
                    <a:pt x="0" y="14"/>
                  </a:lnTo>
                  <a:lnTo>
                    <a:pt x="9" y="1"/>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8" name="Freeform 545">
              <a:extLst>
                <a:ext uri="{FF2B5EF4-FFF2-40B4-BE49-F238E27FC236}">
                  <a16:creationId xmlns:a16="http://schemas.microsoft.com/office/drawing/2014/main" id="{ED84BEAA-10EB-4A5A-ABAF-6A225B29B829}"/>
                </a:ext>
              </a:extLst>
            </p:cNvPr>
            <p:cNvSpPr>
              <a:spLocks/>
            </p:cNvSpPr>
            <p:nvPr/>
          </p:nvSpPr>
          <p:spPr bwMode="gray">
            <a:xfrm>
              <a:off x="7201006" y="5831118"/>
              <a:ext cx="11164" cy="15948"/>
            </a:xfrm>
            <a:custGeom>
              <a:avLst/>
              <a:gdLst>
                <a:gd name="T0" fmla="*/ 6 w 7"/>
                <a:gd name="T1" fmla="*/ 2 h 10"/>
                <a:gd name="T2" fmla="*/ 4 w 7"/>
                <a:gd name="T3" fmla="*/ 0 h 10"/>
                <a:gd name="T4" fmla="*/ 0 w 7"/>
                <a:gd name="T5" fmla="*/ 6 h 10"/>
                <a:gd name="T6" fmla="*/ 7 w 7"/>
                <a:gd name="T7" fmla="*/ 10 h 10"/>
                <a:gd name="T8" fmla="*/ 6 w 7"/>
                <a:gd name="T9" fmla="*/ 2 h 10"/>
              </a:gdLst>
              <a:ahLst/>
              <a:cxnLst>
                <a:cxn ang="0">
                  <a:pos x="T0" y="T1"/>
                </a:cxn>
                <a:cxn ang="0">
                  <a:pos x="T2" y="T3"/>
                </a:cxn>
                <a:cxn ang="0">
                  <a:pos x="T4" y="T5"/>
                </a:cxn>
                <a:cxn ang="0">
                  <a:pos x="T6" y="T7"/>
                </a:cxn>
                <a:cxn ang="0">
                  <a:pos x="T8" y="T9"/>
                </a:cxn>
              </a:cxnLst>
              <a:rect l="0" t="0" r="r" b="b"/>
              <a:pathLst>
                <a:path w="7" h="10">
                  <a:moveTo>
                    <a:pt x="6" y="2"/>
                  </a:moveTo>
                  <a:lnTo>
                    <a:pt x="4" y="0"/>
                  </a:lnTo>
                  <a:lnTo>
                    <a:pt x="0" y="6"/>
                  </a:lnTo>
                  <a:lnTo>
                    <a:pt x="7" y="10"/>
                  </a:lnTo>
                  <a:lnTo>
                    <a:pt x="6"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9" name="Freeform 546">
              <a:extLst>
                <a:ext uri="{FF2B5EF4-FFF2-40B4-BE49-F238E27FC236}">
                  <a16:creationId xmlns:a16="http://schemas.microsoft.com/office/drawing/2014/main" id="{101C6314-47F4-4A8C-97E3-6368BC1A82BA}"/>
                </a:ext>
              </a:extLst>
            </p:cNvPr>
            <p:cNvSpPr>
              <a:spLocks/>
            </p:cNvSpPr>
            <p:nvPr/>
          </p:nvSpPr>
          <p:spPr bwMode="gray">
            <a:xfrm>
              <a:off x="7111697" y="5805601"/>
              <a:ext cx="44655" cy="36681"/>
            </a:xfrm>
            <a:custGeom>
              <a:avLst/>
              <a:gdLst>
                <a:gd name="T0" fmla="*/ 18 w 28"/>
                <a:gd name="T1" fmla="*/ 11 h 23"/>
                <a:gd name="T2" fmla="*/ 28 w 28"/>
                <a:gd name="T3" fmla="*/ 5 h 23"/>
                <a:gd name="T4" fmla="*/ 18 w 28"/>
                <a:gd name="T5" fmla="*/ 0 h 23"/>
                <a:gd name="T6" fmla="*/ 0 w 28"/>
                <a:gd name="T7" fmla="*/ 19 h 23"/>
                <a:gd name="T8" fmla="*/ 4 w 28"/>
                <a:gd name="T9" fmla="*/ 23 h 23"/>
                <a:gd name="T10" fmla="*/ 6 w 28"/>
                <a:gd name="T11" fmla="*/ 18 h 23"/>
                <a:gd name="T12" fmla="*/ 14 w 28"/>
                <a:gd name="T13" fmla="*/ 17 h 23"/>
                <a:gd name="T14" fmla="*/ 18 w 28"/>
                <a:gd name="T15" fmla="*/ 1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3">
                  <a:moveTo>
                    <a:pt x="18" y="11"/>
                  </a:moveTo>
                  <a:lnTo>
                    <a:pt x="28" y="5"/>
                  </a:lnTo>
                  <a:lnTo>
                    <a:pt x="18" y="0"/>
                  </a:lnTo>
                  <a:lnTo>
                    <a:pt x="0" y="19"/>
                  </a:lnTo>
                  <a:lnTo>
                    <a:pt x="4" y="23"/>
                  </a:lnTo>
                  <a:lnTo>
                    <a:pt x="6" y="18"/>
                  </a:lnTo>
                  <a:lnTo>
                    <a:pt x="14" y="17"/>
                  </a:lnTo>
                  <a:lnTo>
                    <a:pt x="18"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0" name="Freeform 547">
              <a:extLst>
                <a:ext uri="{FF2B5EF4-FFF2-40B4-BE49-F238E27FC236}">
                  <a16:creationId xmlns:a16="http://schemas.microsoft.com/office/drawing/2014/main" id="{647C5D60-1C0C-4F20-B6C4-D32BC31B3628}"/>
                </a:ext>
              </a:extLst>
            </p:cNvPr>
            <p:cNvSpPr>
              <a:spLocks/>
            </p:cNvSpPr>
            <p:nvPr/>
          </p:nvSpPr>
          <p:spPr bwMode="gray">
            <a:xfrm>
              <a:off x="6795925" y="5585518"/>
              <a:ext cx="19138" cy="12758"/>
            </a:xfrm>
            <a:custGeom>
              <a:avLst/>
              <a:gdLst>
                <a:gd name="T0" fmla="*/ 19 w 34"/>
                <a:gd name="T1" fmla="*/ 1 h 25"/>
                <a:gd name="T2" fmla="*/ 19 w 34"/>
                <a:gd name="T3" fmla="*/ 16 h 25"/>
                <a:gd name="T4" fmla="*/ 19 w 34"/>
                <a:gd name="T5" fmla="*/ 1 h 25"/>
              </a:gdLst>
              <a:ahLst/>
              <a:cxnLst>
                <a:cxn ang="0">
                  <a:pos x="T0" y="T1"/>
                </a:cxn>
                <a:cxn ang="0">
                  <a:pos x="T2" y="T3"/>
                </a:cxn>
                <a:cxn ang="0">
                  <a:pos x="T4" y="T5"/>
                </a:cxn>
              </a:cxnLst>
              <a:rect l="0" t="0" r="r" b="b"/>
              <a:pathLst>
                <a:path w="34" h="25">
                  <a:moveTo>
                    <a:pt x="19" y="1"/>
                  </a:moveTo>
                  <a:cubicBezTo>
                    <a:pt x="4" y="0"/>
                    <a:pt x="0" y="11"/>
                    <a:pt x="19" y="16"/>
                  </a:cubicBezTo>
                  <a:cubicBezTo>
                    <a:pt x="33" y="25"/>
                    <a:pt x="34" y="2"/>
                    <a:pt x="19"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1" name="Freeform 548">
              <a:extLst>
                <a:ext uri="{FF2B5EF4-FFF2-40B4-BE49-F238E27FC236}">
                  <a16:creationId xmlns:a16="http://schemas.microsoft.com/office/drawing/2014/main" id="{9C5685CA-9FDC-43CB-93B4-B4C2A194DA8D}"/>
                </a:ext>
              </a:extLst>
            </p:cNvPr>
            <p:cNvSpPr>
              <a:spLocks/>
            </p:cNvSpPr>
            <p:nvPr/>
          </p:nvSpPr>
          <p:spPr bwMode="gray">
            <a:xfrm>
              <a:off x="6417956" y="5234660"/>
              <a:ext cx="594864" cy="696932"/>
            </a:xfrm>
            <a:custGeom>
              <a:avLst/>
              <a:gdLst>
                <a:gd name="T0" fmla="*/ 1090 w 1124"/>
                <a:gd name="T1" fmla="*/ 90 h 1316"/>
                <a:gd name="T2" fmla="*/ 1075 w 1124"/>
                <a:gd name="T3" fmla="*/ 9 h 1316"/>
                <a:gd name="T4" fmla="*/ 988 w 1124"/>
                <a:gd name="T5" fmla="*/ 108 h 1316"/>
                <a:gd name="T6" fmla="*/ 812 w 1124"/>
                <a:gd name="T7" fmla="*/ 107 h 1316"/>
                <a:gd name="T8" fmla="*/ 742 w 1124"/>
                <a:gd name="T9" fmla="*/ 81 h 1316"/>
                <a:gd name="T10" fmla="*/ 659 w 1124"/>
                <a:gd name="T11" fmla="*/ 92 h 1316"/>
                <a:gd name="T12" fmla="*/ 613 w 1124"/>
                <a:gd name="T13" fmla="*/ 132 h 1316"/>
                <a:gd name="T14" fmla="*/ 544 w 1124"/>
                <a:gd name="T15" fmla="*/ 156 h 1316"/>
                <a:gd name="T16" fmla="*/ 443 w 1124"/>
                <a:gd name="T17" fmla="*/ 170 h 1316"/>
                <a:gd name="T18" fmla="*/ 354 w 1124"/>
                <a:gd name="T19" fmla="*/ 215 h 1316"/>
                <a:gd name="T20" fmla="*/ 280 w 1124"/>
                <a:gd name="T21" fmla="*/ 277 h 1316"/>
                <a:gd name="T22" fmla="*/ 137 w 1124"/>
                <a:gd name="T23" fmla="*/ 308 h 1316"/>
                <a:gd name="T24" fmla="*/ 114 w 1124"/>
                <a:gd name="T25" fmla="*/ 399 h 1316"/>
                <a:gd name="T26" fmla="*/ 50 w 1124"/>
                <a:gd name="T27" fmla="*/ 495 h 1316"/>
                <a:gd name="T28" fmla="*/ 43 w 1124"/>
                <a:gd name="T29" fmla="*/ 560 h 1316"/>
                <a:gd name="T30" fmla="*/ 11 w 1124"/>
                <a:gd name="T31" fmla="*/ 605 h 1316"/>
                <a:gd name="T32" fmla="*/ 45 w 1124"/>
                <a:gd name="T33" fmla="*/ 683 h 1316"/>
                <a:gd name="T34" fmla="*/ 200 w 1124"/>
                <a:gd name="T35" fmla="*/ 736 h 1316"/>
                <a:gd name="T36" fmla="*/ 98 w 1124"/>
                <a:gd name="T37" fmla="*/ 838 h 1316"/>
                <a:gd name="T38" fmla="*/ 157 w 1124"/>
                <a:gd name="T39" fmla="*/ 841 h 1316"/>
                <a:gd name="T40" fmla="*/ 243 w 1124"/>
                <a:gd name="T41" fmla="*/ 857 h 1316"/>
                <a:gd name="T42" fmla="*/ 351 w 1124"/>
                <a:gd name="T43" fmla="*/ 858 h 1316"/>
                <a:gd name="T44" fmla="*/ 434 w 1124"/>
                <a:gd name="T45" fmla="*/ 850 h 1316"/>
                <a:gd name="T46" fmla="*/ 474 w 1124"/>
                <a:gd name="T47" fmla="*/ 875 h 1316"/>
                <a:gd name="T48" fmla="*/ 565 w 1124"/>
                <a:gd name="T49" fmla="*/ 918 h 1316"/>
                <a:gd name="T50" fmla="*/ 537 w 1124"/>
                <a:gd name="T51" fmla="*/ 955 h 1316"/>
                <a:gd name="T52" fmla="*/ 303 w 1124"/>
                <a:gd name="T53" fmla="*/ 921 h 1316"/>
                <a:gd name="T54" fmla="*/ 243 w 1124"/>
                <a:gd name="T55" fmla="*/ 1017 h 1316"/>
                <a:gd name="T56" fmla="*/ 335 w 1124"/>
                <a:gd name="T57" fmla="*/ 1205 h 1316"/>
                <a:gd name="T58" fmla="*/ 388 w 1124"/>
                <a:gd name="T59" fmla="*/ 1192 h 1316"/>
                <a:gd name="T60" fmla="*/ 466 w 1124"/>
                <a:gd name="T61" fmla="*/ 1295 h 1316"/>
                <a:gd name="T62" fmla="*/ 615 w 1124"/>
                <a:gd name="T63" fmla="*/ 1299 h 1316"/>
                <a:gd name="T64" fmla="*/ 559 w 1124"/>
                <a:gd name="T65" fmla="*/ 1143 h 1316"/>
                <a:gd name="T66" fmla="*/ 580 w 1124"/>
                <a:gd name="T67" fmla="*/ 1087 h 1316"/>
                <a:gd name="T68" fmla="*/ 664 w 1124"/>
                <a:gd name="T69" fmla="*/ 1045 h 1316"/>
                <a:gd name="T70" fmla="*/ 600 w 1124"/>
                <a:gd name="T71" fmla="*/ 984 h 1316"/>
                <a:gd name="T72" fmla="*/ 663 w 1124"/>
                <a:gd name="T73" fmla="*/ 915 h 1316"/>
                <a:gd name="T74" fmla="*/ 780 w 1124"/>
                <a:gd name="T75" fmla="*/ 974 h 1316"/>
                <a:gd name="T76" fmla="*/ 652 w 1124"/>
                <a:gd name="T77" fmla="*/ 815 h 1316"/>
                <a:gd name="T78" fmla="*/ 550 w 1124"/>
                <a:gd name="T79" fmla="*/ 764 h 1316"/>
                <a:gd name="T80" fmla="*/ 514 w 1124"/>
                <a:gd name="T81" fmla="*/ 732 h 1316"/>
                <a:gd name="T82" fmla="*/ 667 w 1124"/>
                <a:gd name="T83" fmla="*/ 823 h 1316"/>
                <a:gd name="T84" fmla="*/ 839 w 1124"/>
                <a:gd name="T85" fmla="*/ 912 h 1316"/>
                <a:gd name="T86" fmla="*/ 751 w 1124"/>
                <a:gd name="T87" fmla="*/ 781 h 1316"/>
                <a:gd name="T88" fmla="*/ 663 w 1124"/>
                <a:gd name="T89" fmla="*/ 750 h 1316"/>
                <a:gd name="T90" fmla="*/ 495 w 1124"/>
                <a:gd name="T91" fmla="*/ 651 h 1316"/>
                <a:gd name="T92" fmla="*/ 547 w 1124"/>
                <a:gd name="T93" fmla="*/ 668 h 1316"/>
                <a:gd name="T94" fmla="*/ 540 w 1124"/>
                <a:gd name="T95" fmla="*/ 584 h 1316"/>
                <a:gd name="T96" fmla="*/ 462 w 1124"/>
                <a:gd name="T97" fmla="*/ 484 h 1316"/>
                <a:gd name="T98" fmla="*/ 442 w 1124"/>
                <a:gd name="T99" fmla="*/ 353 h 1316"/>
                <a:gd name="T100" fmla="*/ 498 w 1124"/>
                <a:gd name="T101" fmla="*/ 341 h 1316"/>
                <a:gd name="T102" fmla="*/ 529 w 1124"/>
                <a:gd name="T103" fmla="*/ 396 h 1316"/>
                <a:gd name="T104" fmla="*/ 589 w 1124"/>
                <a:gd name="T105" fmla="*/ 475 h 1316"/>
                <a:gd name="T106" fmla="*/ 582 w 1124"/>
                <a:gd name="T107" fmla="*/ 402 h 1316"/>
                <a:gd name="T108" fmla="*/ 691 w 1124"/>
                <a:gd name="T109" fmla="*/ 465 h 1316"/>
                <a:gd name="T110" fmla="*/ 654 w 1124"/>
                <a:gd name="T111" fmla="*/ 364 h 1316"/>
                <a:gd name="T112" fmla="*/ 746 w 1124"/>
                <a:gd name="T113" fmla="*/ 414 h 1316"/>
                <a:gd name="T114" fmla="*/ 682 w 1124"/>
                <a:gd name="T115" fmla="*/ 342 h 1316"/>
                <a:gd name="T116" fmla="*/ 624 w 1124"/>
                <a:gd name="T117" fmla="*/ 289 h 1316"/>
                <a:gd name="T118" fmla="*/ 732 w 1124"/>
                <a:gd name="T119" fmla="*/ 230 h 1316"/>
                <a:gd name="T120" fmla="*/ 864 w 1124"/>
                <a:gd name="T121" fmla="*/ 190 h 1316"/>
                <a:gd name="T122" fmla="*/ 871 w 1124"/>
                <a:gd name="T123" fmla="*/ 202 h 1316"/>
                <a:gd name="T124" fmla="*/ 1034 w 1124"/>
                <a:gd name="T125" fmla="*/ 236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4" h="1316">
                  <a:moveTo>
                    <a:pt x="1082" y="181"/>
                  </a:moveTo>
                  <a:cubicBezTo>
                    <a:pt x="1090" y="166"/>
                    <a:pt x="1065" y="146"/>
                    <a:pt x="1065" y="146"/>
                  </a:cubicBezTo>
                  <a:cubicBezTo>
                    <a:pt x="1063" y="112"/>
                    <a:pt x="1063" y="112"/>
                    <a:pt x="1063" y="112"/>
                  </a:cubicBezTo>
                  <a:cubicBezTo>
                    <a:pt x="1090" y="90"/>
                    <a:pt x="1090" y="90"/>
                    <a:pt x="1090" y="90"/>
                  </a:cubicBezTo>
                  <a:cubicBezTo>
                    <a:pt x="1090" y="90"/>
                    <a:pt x="1108" y="95"/>
                    <a:pt x="1116" y="87"/>
                  </a:cubicBezTo>
                  <a:cubicBezTo>
                    <a:pt x="1124" y="80"/>
                    <a:pt x="1102" y="60"/>
                    <a:pt x="1099" y="52"/>
                  </a:cubicBezTo>
                  <a:cubicBezTo>
                    <a:pt x="1096" y="44"/>
                    <a:pt x="1097" y="21"/>
                    <a:pt x="1097" y="21"/>
                  </a:cubicBezTo>
                  <a:cubicBezTo>
                    <a:pt x="1075" y="9"/>
                    <a:pt x="1075" y="9"/>
                    <a:pt x="1075" y="9"/>
                  </a:cubicBezTo>
                  <a:cubicBezTo>
                    <a:pt x="1049" y="0"/>
                    <a:pt x="1049" y="0"/>
                    <a:pt x="1049" y="0"/>
                  </a:cubicBezTo>
                  <a:cubicBezTo>
                    <a:pt x="1049" y="0"/>
                    <a:pt x="1011" y="2"/>
                    <a:pt x="1000" y="9"/>
                  </a:cubicBezTo>
                  <a:cubicBezTo>
                    <a:pt x="992" y="20"/>
                    <a:pt x="1028" y="41"/>
                    <a:pt x="1027" y="72"/>
                  </a:cubicBezTo>
                  <a:cubicBezTo>
                    <a:pt x="1022" y="98"/>
                    <a:pt x="988" y="108"/>
                    <a:pt x="988" y="108"/>
                  </a:cubicBezTo>
                  <a:cubicBezTo>
                    <a:pt x="966" y="103"/>
                    <a:pt x="966" y="103"/>
                    <a:pt x="966" y="103"/>
                  </a:cubicBezTo>
                  <a:cubicBezTo>
                    <a:pt x="966" y="103"/>
                    <a:pt x="882" y="141"/>
                    <a:pt x="878" y="141"/>
                  </a:cubicBezTo>
                  <a:cubicBezTo>
                    <a:pt x="870" y="144"/>
                    <a:pt x="860" y="125"/>
                    <a:pt x="860" y="125"/>
                  </a:cubicBezTo>
                  <a:cubicBezTo>
                    <a:pt x="812" y="107"/>
                    <a:pt x="812" y="107"/>
                    <a:pt x="812" y="107"/>
                  </a:cubicBezTo>
                  <a:cubicBezTo>
                    <a:pt x="793" y="125"/>
                    <a:pt x="793" y="125"/>
                    <a:pt x="793" y="125"/>
                  </a:cubicBezTo>
                  <a:cubicBezTo>
                    <a:pt x="775" y="102"/>
                    <a:pt x="775" y="102"/>
                    <a:pt x="775" y="102"/>
                  </a:cubicBezTo>
                  <a:cubicBezTo>
                    <a:pt x="760" y="105"/>
                    <a:pt x="760" y="105"/>
                    <a:pt x="760" y="105"/>
                  </a:cubicBezTo>
                  <a:cubicBezTo>
                    <a:pt x="742" y="81"/>
                    <a:pt x="742" y="81"/>
                    <a:pt x="742" y="81"/>
                  </a:cubicBezTo>
                  <a:cubicBezTo>
                    <a:pt x="742" y="81"/>
                    <a:pt x="716" y="91"/>
                    <a:pt x="708" y="98"/>
                  </a:cubicBezTo>
                  <a:cubicBezTo>
                    <a:pt x="700" y="102"/>
                    <a:pt x="690" y="82"/>
                    <a:pt x="690" y="82"/>
                  </a:cubicBezTo>
                  <a:cubicBezTo>
                    <a:pt x="682" y="93"/>
                    <a:pt x="682" y="93"/>
                    <a:pt x="682" y="93"/>
                  </a:cubicBezTo>
                  <a:cubicBezTo>
                    <a:pt x="659" y="92"/>
                    <a:pt x="659" y="92"/>
                    <a:pt x="659" y="92"/>
                  </a:cubicBezTo>
                  <a:cubicBezTo>
                    <a:pt x="662" y="112"/>
                    <a:pt x="662" y="112"/>
                    <a:pt x="662" y="112"/>
                  </a:cubicBezTo>
                  <a:cubicBezTo>
                    <a:pt x="643" y="126"/>
                    <a:pt x="643" y="126"/>
                    <a:pt x="643" y="126"/>
                  </a:cubicBezTo>
                  <a:cubicBezTo>
                    <a:pt x="636" y="114"/>
                    <a:pt x="636" y="114"/>
                    <a:pt x="636" y="114"/>
                  </a:cubicBezTo>
                  <a:cubicBezTo>
                    <a:pt x="613" y="132"/>
                    <a:pt x="613" y="132"/>
                    <a:pt x="613" y="132"/>
                  </a:cubicBezTo>
                  <a:cubicBezTo>
                    <a:pt x="601" y="135"/>
                    <a:pt x="601" y="135"/>
                    <a:pt x="601" y="135"/>
                  </a:cubicBezTo>
                  <a:cubicBezTo>
                    <a:pt x="593" y="143"/>
                    <a:pt x="593" y="143"/>
                    <a:pt x="593" y="143"/>
                  </a:cubicBezTo>
                  <a:cubicBezTo>
                    <a:pt x="552" y="141"/>
                    <a:pt x="552" y="141"/>
                    <a:pt x="552" y="141"/>
                  </a:cubicBezTo>
                  <a:cubicBezTo>
                    <a:pt x="544" y="156"/>
                    <a:pt x="544" y="156"/>
                    <a:pt x="544" y="156"/>
                  </a:cubicBezTo>
                  <a:cubicBezTo>
                    <a:pt x="526" y="147"/>
                    <a:pt x="526" y="147"/>
                    <a:pt x="526" y="147"/>
                  </a:cubicBezTo>
                  <a:cubicBezTo>
                    <a:pt x="510" y="165"/>
                    <a:pt x="510" y="165"/>
                    <a:pt x="510" y="165"/>
                  </a:cubicBezTo>
                  <a:cubicBezTo>
                    <a:pt x="473" y="168"/>
                    <a:pt x="473" y="168"/>
                    <a:pt x="473" y="168"/>
                  </a:cubicBezTo>
                  <a:cubicBezTo>
                    <a:pt x="473" y="168"/>
                    <a:pt x="443" y="158"/>
                    <a:pt x="443" y="170"/>
                  </a:cubicBezTo>
                  <a:cubicBezTo>
                    <a:pt x="438" y="185"/>
                    <a:pt x="440" y="220"/>
                    <a:pt x="440" y="220"/>
                  </a:cubicBezTo>
                  <a:cubicBezTo>
                    <a:pt x="426" y="207"/>
                    <a:pt x="426" y="207"/>
                    <a:pt x="426" y="207"/>
                  </a:cubicBezTo>
                  <a:cubicBezTo>
                    <a:pt x="421" y="222"/>
                    <a:pt x="421" y="222"/>
                    <a:pt x="421" y="222"/>
                  </a:cubicBezTo>
                  <a:cubicBezTo>
                    <a:pt x="354" y="215"/>
                    <a:pt x="354" y="215"/>
                    <a:pt x="354" y="215"/>
                  </a:cubicBezTo>
                  <a:cubicBezTo>
                    <a:pt x="339" y="226"/>
                    <a:pt x="339" y="226"/>
                    <a:pt x="339" y="226"/>
                  </a:cubicBezTo>
                  <a:cubicBezTo>
                    <a:pt x="317" y="221"/>
                    <a:pt x="317" y="221"/>
                    <a:pt x="317" y="221"/>
                  </a:cubicBezTo>
                  <a:cubicBezTo>
                    <a:pt x="317" y="221"/>
                    <a:pt x="302" y="224"/>
                    <a:pt x="294" y="236"/>
                  </a:cubicBezTo>
                  <a:cubicBezTo>
                    <a:pt x="285" y="250"/>
                    <a:pt x="292" y="266"/>
                    <a:pt x="280" y="277"/>
                  </a:cubicBezTo>
                  <a:cubicBezTo>
                    <a:pt x="269" y="284"/>
                    <a:pt x="246" y="294"/>
                    <a:pt x="246" y="294"/>
                  </a:cubicBezTo>
                  <a:cubicBezTo>
                    <a:pt x="246" y="294"/>
                    <a:pt x="231" y="290"/>
                    <a:pt x="224" y="290"/>
                  </a:cubicBezTo>
                  <a:cubicBezTo>
                    <a:pt x="213" y="289"/>
                    <a:pt x="193" y="307"/>
                    <a:pt x="193" y="307"/>
                  </a:cubicBezTo>
                  <a:cubicBezTo>
                    <a:pt x="137" y="308"/>
                    <a:pt x="137" y="308"/>
                    <a:pt x="137" y="308"/>
                  </a:cubicBezTo>
                  <a:cubicBezTo>
                    <a:pt x="136" y="335"/>
                    <a:pt x="136" y="335"/>
                    <a:pt x="136" y="335"/>
                  </a:cubicBezTo>
                  <a:cubicBezTo>
                    <a:pt x="136" y="335"/>
                    <a:pt x="150" y="347"/>
                    <a:pt x="153" y="363"/>
                  </a:cubicBezTo>
                  <a:cubicBezTo>
                    <a:pt x="152" y="378"/>
                    <a:pt x="133" y="396"/>
                    <a:pt x="133" y="396"/>
                  </a:cubicBezTo>
                  <a:cubicBezTo>
                    <a:pt x="133" y="396"/>
                    <a:pt x="122" y="396"/>
                    <a:pt x="114" y="399"/>
                  </a:cubicBezTo>
                  <a:cubicBezTo>
                    <a:pt x="102" y="406"/>
                    <a:pt x="109" y="429"/>
                    <a:pt x="109" y="429"/>
                  </a:cubicBezTo>
                  <a:cubicBezTo>
                    <a:pt x="97" y="448"/>
                    <a:pt x="97" y="448"/>
                    <a:pt x="97" y="448"/>
                  </a:cubicBezTo>
                  <a:cubicBezTo>
                    <a:pt x="97" y="448"/>
                    <a:pt x="103" y="471"/>
                    <a:pt x="87" y="490"/>
                  </a:cubicBezTo>
                  <a:cubicBezTo>
                    <a:pt x="68" y="504"/>
                    <a:pt x="61" y="492"/>
                    <a:pt x="50" y="495"/>
                  </a:cubicBezTo>
                  <a:cubicBezTo>
                    <a:pt x="38" y="499"/>
                    <a:pt x="41" y="510"/>
                    <a:pt x="41" y="510"/>
                  </a:cubicBezTo>
                  <a:cubicBezTo>
                    <a:pt x="41" y="510"/>
                    <a:pt x="30" y="506"/>
                    <a:pt x="26" y="521"/>
                  </a:cubicBezTo>
                  <a:cubicBezTo>
                    <a:pt x="22" y="532"/>
                    <a:pt x="40" y="545"/>
                    <a:pt x="40" y="545"/>
                  </a:cubicBezTo>
                  <a:cubicBezTo>
                    <a:pt x="43" y="560"/>
                    <a:pt x="43" y="560"/>
                    <a:pt x="43" y="560"/>
                  </a:cubicBezTo>
                  <a:cubicBezTo>
                    <a:pt x="43" y="560"/>
                    <a:pt x="28" y="556"/>
                    <a:pt x="28" y="559"/>
                  </a:cubicBezTo>
                  <a:cubicBezTo>
                    <a:pt x="24" y="567"/>
                    <a:pt x="27" y="578"/>
                    <a:pt x="27" y="578"/>
                  </a:cubicBezTo>
                  <a:cubicBezTo>
                    <a:pt x="27" y="578"/>
                    <a:pt x="8" y="597"/>
                    <a:pt x="0" y="596"/>
                  </a:cubicBezTo>
                  <a:cubicBezTo>
                    <a:pt x="11" y="605"/>
                    <a:pt x="11" y="605"/>
                    <a:pt x="11" y="605"/>
                  </a:cubicBezTo>
                  <a:cubicBezTo>
                    <a:pt x="10" y="624"/>
                    <a:pt x="10" y="624"/>
                    <a:pt x="10" y="624"/>
                  </a:cubicBezTo>
                  <a:cubicBezTo>
                    <a:pt x="28" y="632"/>
                    <a:pt x="28" y="632"/>
                    <a:pt x="28" y="632"/>
                  </a:cubicBezTo>
                  <a:cubicBezTo>
                    <a:pt x="24" y="651"/>
                    <a:pt x="24" y="651"/>
                    <a:pt x="24" y="651"/>
                  </a:cubicBezTo>
                  <a:cubicBezTo>
                    <a:pt x="45" y="683"/>
                    <a:pt x="45" y="683"/>
                    <a:pt x="45" y="683"/>
                  </a:cubicBezTo>
                  <a:cubicBezTo>
                    <a:pt x="75" y="688"/>
                    <a:pt x="75" y="688"/>
                    <a:pt x="75" y="688"/>
                  </a:cubicBezTo>
                  <a:cubicBezTo>
                    <a:pt x="124" y="751"/>
                    <a:pt x="124" y="751"/>
                    <a:pt x="124" y="751"/>
                  </a:cubicBezTo>
                  <a:cubicBezTo>
                    <a:pt x="147" y="730"/>
                    <a:pt x="147" y="730"/>
                    <a:pt x="147" y="730"/>
                  </a:cubicBezTo>
                  <a:cubicBezTo>
                    <a:pt x="200" y="736"/>
                    <a:pt x="200" y="736"/>
                    <a:pt x="200" y="736"/>
                  </a:cubicBezTo>
                  <a:cubicBezTo>
                    <a:pt x="206" y="759"/>
                    <a:pt x="206" y="759"/>
                    <a:pt x="206" y="759"/>
                  </a:cubicBezTo>
                  <a:cubicBezTo>
                    <a:pt x="158" y="745"/>
                    <a:pt x="158" y="745"/>
                    <a:pt x="158" y="745"/>
                  </a:cubicBezTo>
                  <a:cubicBezTo>
                    <a:pt x="158" y="745"/>
                    <a:pt x="123" y="767"/>
                    <a:pt x="108" y="781"/>
                  </a:cubicBezTo>
                  <a:cubicBezTo>
                    <a:pt x="92" y="796"/>
                    <a:pt x="87" y="830"/>
                    <a:pt x="98" y="838"/>
                  </a:cubicBezTo>
                  <a:cubicBezTo>
                    <a:pt x="112" y="850"/>
                    <a:pt x="124" y="824"/>
                    <a:pt x="129" y="809"/>
                  </a:cubicBezTo>
                  <a:cubicBezTo>
                    <a:pt x="137" y="794"/>
                    <a:pt x="148" y="791"/>
                    <a:pt x="148" y="791"/>
                  </a:cubicBezTo>
                  <a:cubicBezTo>
                    <a:pt x="162" y="811"/>
                    <a:pt x="162" y="811"/>
                    <a:pt x="162" y="811"/>
                  </a:cubicBezTo>
                  <a:cubicBezTo>
                    <a:pt x="157" y="841"/>
                    <a:pt x="157" y="841"/>
                    <a:pt x="157" y="841"/>
                  </a:cubicBezTo>
                  <a:cubicBezTo>
                    <a:pt x="180" y="831"/>
                    <a:pt x="180" y="831"/>
                    <a:pt x="180" y="831"/>
                  </a:cubicBezTo>
                  <a:cubicBezTo>
                    <a:pt x="194" y="850"/>
                    <a:pt x="194" y="850"/>
                    <a:pt x="194" y="850"/>
                  </a:cubicBezTo>
                  <a:cubicBezTo>
                    <a:pt x="194" y="850"/>
                    <a:pt x="178" y="884"/>
                    <a:pt x="207" y="889"/>
                  </a:cubicBezTo>
                  <a:cubicBezTo>
                    <a:pt x="237" y="898"/>
                    <a:pt x="243" y="857"/>
                    <a:pt x="243" y="857"/>
                  </a:cubicBezTo>
                  <a:cubicBezTo>
                    <a:pt x="275" y="896"/>
                    <a:pt x="275" y="896"/>
                    <a:pt x="275" y="896"/>
                  </a:cubicBezTo>
                  <a:cubicBezTo>
                    <a:pt x="275" y="896"/>
                    <a:pt x="286" y="885"/>
                    <a:pt x="294" y="878"/>
                  </a:cubicBezTo>
                  <a:cubicBezTo>
                    <a:pt x="305" y="875"/>
                    <a:pt x="320" y="879"/>
                    <a:pt x="320" y="879"/>
                  </a:cubicBezTo>
                  <a:cubicBezTo>
                    <a:pt x="320" y="879"/>
                    <a:pt x="336" y="857"/>
                    <a:pt x="351" y="858"/>
                  </a:cubicBezTo>
                  <a:cubicBezTo>
                    <a:pt x="366" y="859"/>
                    <a:pt x="403" y="868"/>
                    <a:pt x="403" y="868"/>
                  </a:cubicBezTo>
                  <a:cubicBezTo>
                    <a:pt x="411" y="865"/>
                    <a:pt x="411" y="865"/>
                    <a:pt x="411" y="865"/>
                  </a:cubicBezTo>
                  <a:cubicBezTo>
                    <a:pt x="444" y="870"/>
                    <a:pt x="444" y="870"/>
                    <a:pt x="444" y="870"/>
                  </a:cubicBezTo>
                  <a:cubicBezTo>
                    <a:pt x="434" y="850"/>
                    <a:pt x="434" y="850"/>
                    <a:pt x="434" y="850"/>
                  </a:cubicBezTo>
                  <a:cubicBezTo>
                    <a:pt x="442" y="843"/>
                    <a:pt x="442" y="843"/>
                    <a:pt x="442" y="843"/>
                  </a:cubicBezTo>
                  <a:cubicBezTo>
                    <a:pt x="467" y="860"/>
                    <a:pt x="467" y="860"/>
                    <a:pt x="467" y="860"/>
                  </a:cubicBezTo>
                  <a:cubicBezTo>
                    <a:pt x="463" y="875"/>
                    <a:pt x="463" y="875"/>
                    <a:pt x="463" y="875"/>
                  </a:cubicBezTo>
                  <a:cubicBezTo>
                    <a:pt x="474" y="875"/>
                    <a:pt x="474" y="875"/>
                    <a:pt x="474" y="875"/>
                  </a:cubicBezTo>
                  <a:cubicBezTo>
                    <a:pt x="497" y="853"/>
                    <a:pt x="497" y="853"/>
                    <a:pt x="497" y="853"/>
                  </a:cubicBezTo>
                  <a:cubicBezTo>
                    <a:pt x="518" y="885"/>
                    <a:pt x="518" y="885"/>
                    <a:pt x="518" y="885"/>
                  </a:cubicBezTo>
                  <a:cubicBezTo>
                    <a:pt x="518" y="885"/>
                    <a:pt x="571" y="884"/>
                    <a:pt x="589" y="892"/>
                  </a:cubicBezTo>
                  <a:cubicBezTo>
                    <a:pt x="607" y="901"/>
                    <a:pt x="565" y="918"/>
                    <a:pt x="565" y="918"/>
                  </a:cubicBezTo>
                  <a:cubicBezTo>
                    <a:pt x="550" y="917"/>
                    <a:pt x="550" y="917"/>
                    <a:pt x="550" y="917"/>
                  </a:cubicBezTo>
                  <a:cubicBezTo>
                    <a:pt x="535" y="935"/>
                    <a:pt x="535" y="935"/>
                    <a:pt x="535" y="935"/>
                  </a:cubicBezTo>
                  <a:cubicBezTo>
                    <a:pt x="546" y="944"/>
                    <a:pt x="546" y="944"/>
                    <a:pt x="546" y="944"/>
                  </a:cubicBezTo>
                  <a:cubicBezTo>
                    <a:pt x="537" y="955"/>
                    <a:pt x="537" y="955"/>
                    <a:pt x="537" y="955"/>
                  </a:cubicBezTo>
                  <a:cubicBezTo>
                    <a:pt x="537" y="955"/>
                    <a:pt x="498" y="918"/>
                    <a:pt x="479" y="917"/>
                  </a:cubicBezTo>
                  <a:cubicBezTo>
                    <a:pt x="465" y="913"/>
                    <a:pt x="409" y="903"/>
                    <a:pt x="409" y="903"/>
                  </a:cubicBezTo>
                  <a:cubicBezTo>
                    <a:pt x="409" y="903"/>
                    <a:pt x="372" y="882"/>
                    <a:pt x="350" y="881"/>
                  </a:cubicBezTo>
                  <a:cubicBezTo>
                    <a:pt x="324" y="876"/>
                    <a:pt x="303" y="921"/>
                    <a:pt x="303" y="921"/>
                  </a:cubicBezTo>
                  <a:cubicBezTo>
                    <a:pt x="251" y="918"/>
                    <a:pt x="251" y="918"/>
                    <a:pt x="251" y="918"/>
                  </a:cubicBezTo>
                  <a:cubicBezTo>
                    <a:pt x="245" y="964"/>
                    <a:pt x="245" y="964"/>
                    <a:pt x="245" y="964"/>
                  </a:cubicBezTo>
                  <a:cubicBezTo>
                    <a:pt x="245" y="964"/>
                    <a:pt x="211" y="977"/>
                    <a:pt x="210" y="1000"/>
                  </a:cubicBezTo>
                  <a:cubicBezTo>
                    <a:pt x="209" y="1023"/>
                    <a:pt x="243" y="1017"/>
                    <a:pt x="243" y="1017"/>
                  </a:cubicBezTo>
                  <a:cubicBezTo>
                    <a:pt x="253" y="1048"/>
                    <a:pt x="253" y="1048"/>
                    <a:pt x="253" y="1048"/>
                  </a:cubicBezTo>
                  <a:cubicBezTo>
                    <a:pt x="253" y="1048"/>
                    <a:pt x="290" y="1054"/>
                    <a:pt x="315" y="1082"/>
                  </a:cubicBezTo>
                  <a:cubicBezTo>
                    <a:pt x="343" y="1110"/>
                    <a:pt x="312" y="1135"/>
                    <a:pt x="304" y="1162"/>
                  </a:cubicBezTo>
                  <a:cubicBezTo>
                    <a:pt x="299" y="1184"/>
                    <a:pt x="335" y="1205"/>
                    <a:pt x="335" y="1205"/>
                  </a:cubicBezTo>
                  <a:cubicBezTo>
                    <a:pt x="334" y="1220"/>
                    <a:pt x="334" y="1220"/>
                    <a:pt x="334" y="1220"/>
                  </a:cubicBezTo>
                  <a:cubicBezTo>
                    <a:pt x="371" y="1245"/>
                    <a:pt x="371" y="1245"/>
                    <a:pt x="371" y="1245"/>
                  </a:cubicBezTo>
                  <a:cubicBezTo>
                    <a:pt x="386" y="1234"/>
                    <a:pt x="386" y="1234"/>
                    <a:pt x="386" y="1234"/>
                  </a:cubicBezTo>
                  <a:cubicBezTo>
                    <a:pt x="386" y="1234"/>
                    <a:pt x="376" y="1219"/>
                    <a:pt x="388" y="1192"/>
                  </a:cubicBezTo>
                  <a:cubicBezTo>
                    <a:pt x="397" y="1162"/>
                    <a:pt x="426" y="1187"/>
                    <a:pt x="426" y="1187"/>
                  </a:cubicBezTo>
                  <a:cubicBezTo>
                    <a:pt x="425" y="1206"/>
                    <a:pt x="425" y="1206"/>
                    <a:pt x="425" y="1206"/>
                  </a:cubicBezTo>
                  <a:cubicBezTo>
                    <a:pt x="425" y="1206"/>
                    <a:pt x="443" y="1214"/>
                    <a:pt x="461" y="1238"/>
                  </a:cubicBezTo>
                  <a:cubicBezTo>
                    <a:pt x="479" y="1258"/>
                    <a:pt x="466" y="1295"/>
                    <a:pt x="466" y="1295"/>
                  </a:cubicBezTo>
                  <a:cubicBezTo>
                    <a:pt x="495" y="1316"/>
                    <a:pt x="495" y="1316"/>
                    <a:pt x="495" y="1316"/>
                  </a:cubicBezTo>
                  <a:cubicBezTo>
                    <a:pt x="495" y="1316"/>
                    <a:pt x="487" y="1239"/>
                    <a:pt x="518" y="1218"/>
                  </a:cubicBezTo>
                  <a:cubicBezTo>
                    <a:pt x="549" y="1196"/>
                    <a:pt x="551" y="1242"/>
                    <a:pt x="551" y="1242"/>
                  </a:cubicBezTo>
                  <a:cubicBezTo>
                    <a:pt x="615" y="1299"/>
                    <a:pt x="615" y="1299"/>
                    <a:pt x="615" y="1299"/>
                  </a:cubicBezTo>
                  <a:cubicBezTo>
                    <a:pt x="627" y="1292"/>
                    <a:pt x="627" y="1292"/>
                    <a:pt x="627" y="1292"/>
                  </a:cubicBezTo>
                  <a:cubicBezTo>
                    <a:pt x="599" y="1244"/>
                    <a:pt x="599" y="1244"/>
                    <a:pt x="599" y="1244"/>
                  </a:cubicBezTo>
                  <a:cubicBezTo>
                    <a:pt x="600" y="1218"/>
                    <a:pt x="600" y="1218"/>
                    <a:pt x="600" y="1218"/>
                  </a:cubicBezTo>
                  <a:cubicBezTo>
                    <a:pt x="559" y="1143"/>
                    <a:pt x="559" y="1143"/>
                    <a:pt x="559" y="1143"/>
                  </a:cubicBezTo>
                  <a:cubicBezTo>
                    <a:pt x="556" y="1112"/>
                    <a:pt x="556" y="1112"/>
                    <a:pt x="556" y="1112"/>
                  </a:cubicBezTo>
                  <a:cubicBezTo>
                    <a:pt x="518" y="1046"/>
                    <a:pt x="518" y="1046"/>
                    <a:pt x="518" y="1046"/>
                  </a:cubicBezTo>
                  <a:cubicBezTo>
                    <a:pt x="589" y="1064"/>
                    <a:pt x="589" y="1064"/>
                    <a:pt x="589" y="1064"/>
                  </a:cubicBezTo>
                  <a:cubicBezTo>
                    <a:pt x="580" y="1087"/>
                    <a:pt x="580" y="1087"/>
                    <a:pt x="580" y="1087"/>
                  </a:cubicBezTo>
                  <a:cubicBezTo>
                    <a:pt x="610" y="1096"/>
                    <a:pt x="610" y="1096"/>
                    <a:pt x="610" y="1096"/>
                  </a:cubicBezTo>
                  <a:cubicBezTo>
                    <a:pt x="630" y="1066"/>
                    <a:pt x="630" y="1066"/>
                    <a:pt x="630" y="1066"/>
                  </a:cubicBezTo>
                  <a:cubicBezTo>
                    <a:pt x="644" y="1071"/>
                    <a:pt x="644" y="1071"/>
                    <a:pt x="644" y="1071"/>
                  </a:cubicBezTo>
                  <a:cubicBezTo>
                    <a:pt x="664" y="1045"/>
                    <a:pt x="664" y="1045"/>
                    <a:pt x="664" y="1045"/>
                  </a:cubicBezTo>
                  <a:cubicBezTo>
                    <a:pt x="646" y="1044"/>
                    <a:pt x="646" y="1044"/>
                    <a:pt x="646" y="1044"/>
                  </a:cubicBezTo>
                  <a:cubicBezTo>
                    <a:pt x="632" y="1009"/>
                    <a:pt x="632" y="1009"/>
                    <a:pt x="632" y="1009"/>
                  </a:cubicBezTo>
                  <a:cubicBezTo>
                    <a:pt x="632" y="1009"/>
                    <a:pt x="609" y="1023"/>
                    <a:pt x="598" y="1015"/>
                  </a:cubicBezTo>
                  <a:cubicBezTo>
                    <a:pt x="584" y="1003"/>
                    <a:pt x="599" y="996"/>
                    <a:pt x="600" y="984"/>
                  </a:cubicBezTo>
                  <a:cubicBezTo>
                    <a:pt x="600" y="969"/>
                    <a:pt x="574" y="972"/>
                    <a:pt x="567" y="964"/>
                  </a:cubicBezTo>
                  <a:cubicBezTo>
                    <a:pt x="560" y="960"/>
                    <a:pt x="583" y="953"/>
                    <a:pt x="583" y="953"/>
                  </a:cubicBezTo>
                  <a:cubicBezTo>
                    <a:pt x="624" y="936"/>
                    <a:pt x="624" y="936"/>
                    <a:pt x="624" y="936"/>
                  </a:cubicBezTo>
                  <a:cubicBezTo>
                    <a:pt x="663" y="915"/>
                    <a:pt x="663" y="915"/>
                    <a:pt x="663" y="915"/>
                  </a:cubicBezTo>
                  <a:cubicBezTo>
                    <a:pt x="666" y="934"/>
                    <a:pt x="666" y="934"/>
                    <a:pt x="666" y="934"/>
                  </a:cubicBezTo>
                  <a:cubicBezTo>
                    <a:pt x="688" y="935"/>
                    <a:pt x="688" y="935"/>
                    <a:pt x="688" y="935"/>
                  </a:cubicBezTo>
                  <a:cubicBezTo>
                    <a:pt x="688" y="935"/>
                    <a:pt x="731" y="987"/>
                    <a:pt x="753" y="996"/>
                  </a:cubicBezTo>
                  <a:cubicBezTo>
                    <a:pt x="771" y="1004"/>
                    <a:pt x="780" y="974"/>
                    <a:pt x="780" y="974"/>
                  </a:cubicBezTo>
                  <a:cubicBezTo>
                    <a:pt x="780" y="974"/>
                    <a:pt x="755" y="954"/>
                    <a:pt x="749" y="923"/>
                  </a:cubicBezTo>
                  <a:cubicBezTo>
                    <a:pt x="742" y="896"/>
                    <a:pt x="751" y="877"/>
                    <a:pt x="751" y="862"/>
                  </a:cubicBezTo>
                  <a:cubicBezTo>
                    <a:pt x="752" y="846"/>
                    <a:pt x="681" y="839"/>
                    <a:pt x="666" y="838"/>
                  </a:cubicBezTo>
                  <a:cubicBezTo>
                    <a:pt x="652" y="834"/>
                    <a:pt x="652" y="815"/>
                    <a:pt x="652" y="815"/>
                  </a:cubicBezTo>
                  <a:cubicBezTo>
                    <a:pt x="652" y="815"/>
                    <a:pt x="637" y="822"/>
                    <a:pt x="626" y="814"/>
                  </a:cubicBezTo>
                  <a:cubicBezTo>
                    <a:pt x="615" y="809"/>
                    <a:pt x="580" y="773"/>
                    <a:pt x="580" y="773"/>
                  </a:cubicBezTo>
                  <a:cubicBezTo>
                    <a:pt x="580" y="773"/>
                    <a:pt x="568" y="788"/>
                    <a:pt x="564" y="788"/>
                  </a:cubicBezTo>
                  <a:cubicBezTo>
                    <a:pt x="556" y="787"/>
                    <a:pt x="550" y="764"/>
                    <a:pt x="550" y="764"/>
                  </a:cubicBezTo>
                  <a:cubicBezTo>
                    <a:pt x="494" y="758"/>
                    <a:pt x="494" y="758"/>
                    <a:pt x="494" y="758"/>
                  </a:cubicBezTo>
                  <a:cubicBezTo>
                    <a:pt x="491" y="742"/>
                    <a:pt x="491" y="742"/>
                    <a:pt x="491" y="742"/>
                  </a:cubicBezTo>
                  <a:cubicBezTo>
                    <a:pt x="491" y="742"/>
                    <a:pt x="464" y="752"/>
                    <a:pt x="465" y="737"/>
                  </a:cubicBezTo>
                  <a:cubicBezTo>
                    <a:pt x="466" y="722"/>
                    <a:pt x="514" y="732"/>
                    <a:pt x="514" y="732"/>
                  </a:cubicBezTo>
                  <a:cubicBezTo>
                    <a:pt x="514" y="732"/>
                    <a:pt x="548" y="733"/>
                    <a:pt x="581" y="743"/>
                  </a:cubicBezTo>
                  <a:cubicBezTo>
                    <a:pt x="614" y="756"/>
                    <a:pt x="639" y="784"/>
                    <a:pt x="639" y="784"/>
                  </a:cubicBezTo>
                  <a:cubicBezTo>
                    <a:pt x="657" y="788"/>
                    <a:pt x="657" y="788"/>
                    <a:pt x="657" y="788"/>
                  </a:cubicBezTo>
                  <a:cubicBezTo>
                    <a:pt x="657" y="788"/>
                    <a:pt x="660" y="815"/>
                    <a:pt x="667" y="823"/>
                  </a:cubicBezTo>
                  <a:cubicBezTo>
                    <a:pt x="674" y="831"/>
                    <a:pt x="689" y="824"/>
                    <a:pt x="697" y="825"/>
                  </a:cubicBezTo>
                  <a:cubicBezTo>
                    <a:pt x="704" y="825"/>
                    <a:pt x="734" y="826"/>
                    <a:pt x="756" y="843"/>
                  </a:cubicBezTo>
                  <a:cubicBezTo>
                    <a:pt x="777" y="863"/>
                    <a:pt x="801" y="914"/>
                    <a:pt x="801" y="914"/>
                  </a:cubicBezTo>
                  <a:cubicBezTo>
                    <a:pt x="801" y="914"/>
                    <a:pt x="831" y="919"/>
                    <a:pt x="839" y="912"/>
                  </a:cubicBezTo>
                  <a:cubicBezTo>
                    <a:pt x="846" y="908"/>
                    <a:pt x="841" y="866"/>
                    <a:pt x="841" y="866"/>
                  </a:cubicBezTo>
                  <a:cubicBezTo>
                    <a:pt x="841" y="866"/>
                    <a:pt x="799" y="872"/>
                    <a:pt x="786" y="844"/>
                  </a:cubicBezTo>
                  <a:cubicBezTo>
                    <a:pt x="768" y="817"/>
                    <a:pt x="773" y="790"/>
                    <a:pt x="773" y="790"/>
                  </a:cubicBezTo>
                  <a:cubicBezTo>
                    <a:pt x="751" y="781"/>
                    <a:pt x="751" y="781"/>
                    <a:pt x="751" y="781"/>
                  </a:cubicBezTo>
                  <a:cubicBezTo>
                    <a:pt x="745" y="754"/>
                    <a:pt x="745" y="754"/>
                    <a:pt x="745" y="754"/>
                  </a:cubicBezTo>
                  <a:cubicBezTo>
                    <a:pt x="745" y="754"/>
                    <a:pt x="730" y="761"/>
                    <a:pt x="707" y="760"/>
                  </a:cubicBezTo>
                  <a:cubicBezTo>
                    <a:pt x="681" y="759"/>
                    <a:pt x="674" y="743"/>
                    <a:pt x="674" y="743"/>
                  </a:cubicBezTo>
                  <a:cubicBezTo>
                    <a:pt x="663" y="750"/>
                    <a:pt x="663" y="750"/>
                    <a:pt x="663" y="750"/>
                  </a:cubicBezTo>
                  <a:cubicBezTo>
                    <a:pt x="619" y="721"/>
                    <a:pt x="619" y="721"/>
                    <a:pt x="619" y="721"/>
                  </a:cubicBezTo>
                  <a:cubicBezTo>
                    <a:pt x="619" y="721"/>
                    <a:pt x="606" y="686"/>
                    <a:pt x="595" y="682"/>
                  </a:cubicBezTo>
                  <a:cubicBezTo>
                    <a:pt x="580" y="678"/>
                    <a:pt x="553" y="699"/>
                    <a:pt x="538" y="695"/>
                  </a:cubicBezTo>
                  <a:cubicBezTo>
                    <a:pt x="523" y="690"/>
                    <a:pt x="499" y="662"/>
                    <a:pt x="495" y="651"/>
                  </a:cubicBezTo>
                  <a:cubicBezTo>
                    <a:pt x="492" y="639"/>
                    <a:pt x="518" y="636"/>
                    <a:pt x="518" y="636"/>
                  </a:cubicBezTo>
                  <a:cubicBezTo>
                    <a:pt x="515" y="629"/>
                    <a:pt x="515" y="629"/>
                    <a:pt x="515" y="629"/>
                  </a:cubicBezTo>
                  <a:cubicBezTo>
                    <a:pt x="515" y="629"/>
                    <a:pt x="553" y="627"/>
                    <a:pt x="563" y="646"/>
                  </a:cubicBezTo>
                  <a:cubicBezTo>
                    <a:pt x="577" y="666"/>
                    <a:pt x="547" y="668"/>
                    <a:pt x="547" y="668"/>
                  </a:cubicBezTo>
                  <a:cubicBezTo>
                    <a:pt x="550" y="684"/>
                    <a:pt x="550" y="684"/>
                    <a:pt x="550" y="684"/>
                  </a:cubicBezTo>
                  <a:cubicBezTo>
                    <a:pt x="584" y="670"/>
                    <a:pt x="584" y="670"/>
                    <a:pt x="584" y="670"/>
                  </a:cubicBezTo>
                  <a:cubicBezTo>
                    <a:pt x="586" y="640"/>
                    <a:pt x="586" y="640"/>
                    <a:pt x="586" y="640"/>
                  </a:cubicBezTo>
                  <a:cubicBezTo>
                    <a:pt x="540" y="584"/>
                    <a:pt x="540" y="584"/>
                    <a:pt x="540" y="584"/>
                  </a:cubicBezTo>
                  <a:cubicBezTo>
                    <a:pt x="506" y="571"/>
                    <a:pt x="506" y="571"/>
                    <a:pt x="506" y="571"/>
                  </a:cubicBezTo>
                  <a:cubicBezTo>
                    <a:pt x="506" y="571"/>
                    <a:pt x="497" y="543"/>
                    <a:pt x="497" y="528"/>
                  </a:cubicBezTo>
                  <a:cubicBezTo>
                    <a:pt x="498" y="509"/>
                    <a:pt x="461" y="504"/>
                    <a:pt x="461" y="504"/>
                  </a:cubicBezTo>
                  <a:cubicBezTo>
                    <a:pt x="462" y="484"/>
                    <a:pt x="462" y="484"/>
                    <a:pt x="462" y="484"/>
                  </a:cubicBezTo>
                  <a:cubicBezTo>
                    <a:pt x="462" y="484"/>
                    <a:pt x="443" y="476"/>
                    <a:pt x="433" y="453"/>
                  </a:cubicBezTo>
                  <a:cubicBezTo>
                    <a:pt x="419" y="433"/>
                    <a:pt x="444" y="392"/>
                    <a:pt x="444" y="392"/>
                  </a:cubicBezTo>
                  <a:cubicBezTo>
                    <a:pt x="437" y="372"/>
                    <a:pt x="437" y="372"/>
                    <a:pt x="437" y="372"/>
                  </a:cubicBezTo>
                  <a:cubicBezTo>
                    <a:pt x="442" y="353"/>
                    <a:pt x="442" y="353"/>
                    <a:pt x="442" y="353"/>
                  </a:cubicBezTo>
                  <a:cubicBezTo>
                    <a:pt x="460" y="354"/>
                    <a:pt x="460" y="354"/>
                    <a:pt x="460" y="354"/>
                  </a:cubicBezTo>
                  <a:cubicBezTo>
                    <a:pt x="480" y="332"/>
                    <a:pt x="480" y="332"/>
                    <a:pt x="480" y="332"/>
                  </a:cubicBezTo>
                  <a:cubicBezTo>
                    <a:pt x="480" y="321"/>
                    <a:pt x="480" y="321"/>
                    <a:pt x="480" y="321"/>
                  </a:cubicBezTo>
                  <a:cubicBezTo>
                    <a:pt x="498" y="341"/>
                    <a:pt x="498" y="341"/>
                    <a:pt x="498" y="341"/>
                  </a:cubicBezTo>
                  <a:cubicBezTo>
                    <a:pt x="475" y="355"/>
                    <a:pt x="475" y="355"/>
                    <a:pt x="475" y="355"/>
                  </a:cubicBezTo>
                  <a:cubicBezTo>
                    <a:pt x="485" y="379"/>
                    <a:pt x="485" y="379"/>
                    <a:pt x="485" y="379"/>
                  </a:cubicBezTo>
                  <a:cubicBezTo>
                    <a:pt x="508" y="380"/>
                    <a:pt x="508" y="380"/>
                    <a:pt x="508" y="380"/>
                  </a:cubicBezTo>
                  <a:cubicBezTo>
                    <a:pt x="529" y="396"/>
                    <a:pt x="529" y="396"/>
                    <a:pt x="529" y="396"/>
                  </a:cubicBezTo>
                  <a:cubicBezTo>
                    <a:pt x="529" y="396"/>
                    <a:pt x="559" y="401"/>
                    <a:pt x="570" y="409"/>
                  </a:cubicBezTo>
                  <a:cubicBezTo>
                    <a:pt x="581" y="414"/>
                    <a:pt x="577" y="429"/>
                    <a:pt x="576" y="440"/>
                  </a:cubicBezTo>
                  <a:cubicBezTo>
                    <a:pt x="576" y="452"/>
                    <a:pt x="586" y="460"/>
                    <a:pt x="586" y="460"/>
                  </a:cubicBezTo>
                  <a:cubicBezTo>
                    <a:pt x="589" y="475"/>
                    <a:pt x="589" y="475"/>
                    <a:pt x="589" y="475"/>
                  </a:cubicBezTo>
                  <a:cubicBezTo>
                    <a:pt x="638" y="478"/>
                    <a:pt x="638" y="478"/>
                    <a:pt x="638" y="478"/>
                  </a:cubicBezTo>
                  <a:cubicBezTo>
                    <a:pt x="653" y="478"/>
                    <a:pt x="661" y="467"/>
                    <a:pt x="650" y="463"/>
                  </a:cubicBezTo>
                  <a:cubicBezTo>
                    <a:pt x="635" y="454"/>
                    <a:pt x="602" y="445"/>
                    <a:pt x="602" y="445"/>
                  </a:cubicBezTo>
                  <a:cubicBezTo>
                    <a:pt x="602" y="445"/>
                    <a:pt x="581" y="417"/>
                    <a:pt x="582" y="402"/>
                  </a:cubicBezTo>
                  <a:cubicBezTo>
                    <a:pt x="582" y="387"/>
                    <a:pt x="600" y="399"/>
                    <a:pt x="600" y="399"/>
                  </a:cubicBezTo>
                  <a:cubicBezTo>
                    <a:pt x="627" y="401"/>
                    <a:pt x="627" y="401"/>
                    <a:pt x="627" y="401"/>
                  </a:cubicBezTo>
                  <a:cubicBezTo>
                    <a:pt x="662" y="437"/>
                    <a:pt x="662" y="437"/>
                    <a:pt x="662" y="437"/>
                  </a:cubicBezTo>
                  <a:cubicBezTo>
                    <a:pt x="691" y="465"/>
                    <a:pt x="691" y="465"/>
                    <a:pt x="691" y="465"/>
                  </a:cubicBezTo>
                  <a:cubicBezTo>
                    <a:pt x="691" y="465"/>
                    <a:pt x="707" y="450"/>
                    <a:pt x="696" y="431"/>
                  </a:cubicBezTo>
                  <a:cubicBezTo>
                    <a:pt x="690" y="411"/>
                    <a:pt x="671" y="406"/>
                    <a:pt x="664" y="406"/>
                  </a:cubicBezTo>
                  <a:cubicBezTo>
                    <a:pt x="653" y="402"/>
                    <a:pt x="642" y="394"/>
                    <a:pt x="643" y="378"/>
                  </a:cubicBezTo>
                  <a:cubicBezTo>
                    <a:pt x="639" y="367"/>
                    <a:pt x="654" y="364"/>
                    <a:pt x="654" y="364"/>
                  </a:cubicBezTo>
                  <a:cubicBezTo>
                    <a:pt x="710" y="378"/>
                    <a:pt x="710" y="378"/>
                    <a:pt x="710" y="378"/>
                  </a:cubicBezTo>
                  <a:cubicBezTo>
                    <a:pt x="725" y="382"/>
                    <a:pt x="725" y="382"/>
                    <a:pt x="725" y="382"/>
                  </a:cubicBezTo>
                  <a:cubicBezTo>
                    <a:pt x="728" y="390"/>
                    <a:pt x="728" y="390"/>
                    <a:pt x="728" y="390"/>
                  </a:cubicBezTo>
                  <a:cubicBezTo>
                    <a:pt x="746" y="414"/>
                    <a:pt x="746" y="414"/>
                    <a:pt x="746" y="414"/>
                  </a:cubicBezTo>
                  <a:cubicBezTo>
                    <a:pt x="761" y="395"/>
                    <a:pt x="761" y="395"/>
                    <a:pt x="761" y="395"/>
                  </a:cubicBezTo>
                  <a:cubicBezTo>
                    <a:pt x="718" y="355"/>
                    <a:pt x="718" y="355"/>
                    <a:pt x="718" y="355"/>
                  </a:cubicBezTo>
                  <a:cubicBezTo>
                    <a:pt x="707" y="355"/>
                    <a:pt x="707" y="355"/>
                    <a:pt x="707" y="355"/>
                  </a:cubicBezTo>
                  <a:cubicBezTo>
                    <a:pt x="682" y="342"/>
                    <a:pt x="682" y="342"/>
                    <a:pt x="682" y="342"/>
                  </a:cubicBezTo>
                  <a:cubicBezTo>
                    <a:pt x="681" y="357"/>
                    <a:pt x="681" y="357"/>
                    <a:pt x="681" y="357"/>
                  </a:cubicBezTo>
                  <a:cubicBezTo>
                    <a:pt x="681" y="357"/>
                    <a:pt x="670" y="349"/>
                    <a:pt x="659" y="349"/>
                  </a:cubicBezTo>
                  <a:cubicBezTo>
                    <a:pt x="648" y="344"/>
                    <a:pt x="660" y="322"/>
                    <a:pt x="660" y="322"/>
                  </a:cubicBezTo>
                  <a:cubicBezTo>
                    <a:pt x="660" y="322"/>
                    <a:pt x="624" y="297"/>
                    <a:pt x="624" y="289"/>
                  </a:cubicBezTo>
                  <a:cubicBezTo>
                    <a:pt x="624" y="282"/>
                    <a:pt x="647" y="271"/>
                    <a:pt x="647" y="271"/>
                  </a:cubicBezTo>
                  <a:cubicBezTo>
                    <a:pt x="647" y="271"/>
                    <a:pt x="677" y="277"/>
                    <a:pt x="688" y="277"/>
                  </a:cubicBezTo>
                  <a:cubicBezTo>
                    <a:pt x="699" y="278"/>
                    <a:pt x="727" y="249"/>
                    <a:pt x="727" y="249"/>
                  </a:cubicBezTo>
                  <a:cubicBezTo>
                    <a:pt x="732" y="230"/>
                    <a:pt x="732" y="230"/>
                    <a:pt x="732" y="230"/>
                  </a:cubicBezTo>
                  <a:cubicBezTo>
                    <a:pt x="732" y="230"/>
                    <a:pt x="747" y="215"/>
                    <a:pt x="755" y="215"/>
                  </a:cubicBezTo>
                  <a:cubicBezTo>
                    <a:pt x="766" y="212"/>
                    <a:pt x="784" y="228"/>
                    <a:pt x="803" y="229"/>
                  </a:cubicBezTo>
                  <a:cubicBezTo>
                    <a:pt x="825" y="226"/>
                    <a:pt x="837" y="219"/>
                    <a:pt x="841" y="216"/>
                  </a:cubicBezTo>
                  <a:cubicBezTo>
                    <a:pt x="849" y="208"/>
                    <a:pt x="864" y="190"/>
                    <a:pt x="864" y="190"/>
                  </a:cubicBezTo>
                  <a:cubicBezTo>
                    <a:pt x="854" y="174"/>
                    <a:pt x="854" y="174"/>
                    <a:pt x="854" y="174"/>
                  </a:cubicBezTo>
                  <a:cubicBezTo>
                    <a:pt x="858" y="171"/>
                    <a:pt x="858" y="171"/>
                    <a:pt x="858" y="171"/>
                  </a:cubicBezTo>
                  <a:cubicBezTo>
                    <a:pt x="872" y="187"/>
                    <a:pt x="872" y="187"/>
                    <a:pt x="872" y="187"/>
                  </a:cubicBezTo>
                  <a:cubicBezTo>
                    <a:pt x="871" y="202"/>
                    <a:pt x="871" y="202"/>
                    <a:pt x="871" y="202"/>
                  </a:cubicBezTo>
                  <a:cubicBezTo>
                    <a:pt x="893" y="211"/>
                    <a:pt x="893" y="211"/>
                    <a:pt x="893" y="211"/>
                  </a:cubicBezTo>
                  <a:cubicBezTo>
                    <a:pt x="909" y="204"/>
                    <a:pt x="909" y="204"/>
                    <a:pt x="909" y="204"/>
                  </a:cubicBezTo>
                  <a:cubicBezTo>
                    <a:pt x="909" y="204"/>
                    <a:pt x="998" y="212"/>
                    <a:pt x="1017" y="213"/>
                  </a:cubicBezTo>
                  <a:cubicBezTo>
                    <a:pt x="1032" y="217"/>
                    <a:pt x="1034" y="236"/>
                    <a:pt x="1034" y="236"/>
                  </a:cubicBezTo>
                  <a:cubicBezTo>
                    <a:pt x="1034" y="236"/>
                    <a:pt x="1074" y="200"/>
                    <a:pt x="1082" y="18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2" name="Freeform 549">
              <a:extLst>
                <a:ext uri="{FF2B5EF4-FFF2-40B4-BE49-F238E27FC236}">
                  <a16:creationId xmlns:a16="http://schemas.microsoft.com/office/drawing/2014/main" id="{3B58713F-5BF9-48B4-A657-26CFDD3039AA}"/>
                </a:ext>
              </a:extLst>
            </p:cNvPr>
            <p:cNvSpPr>
              <a:spLocks/>
            </p:cNvSpPr>
            <p:nvPr/>
          </p:nvSpPr>
          <p:spPr bwMode="gray">
            <a:xfrm>
              <a:off x="7153162" y="5914048"/>
              <a:ext cx="9569" cy="23923"/>
            </a:xfrm>
            <a:custGeom>
              <a:avLst/>
              <a:gdLst>
                <a:gd name="T0" fmla="*/ 11 w 19"/>
                <a:gd name="T1" fmla="*/ 30 h 45"/>
                <a:gd name="T2" fmla="*/ 8 w 19"/>
                <a:gd name="T3" fmla="*/ 15 h 45"/>
                <a:gd name="T4" fmla="*/ 11 w 19"/>
                <a:gd name="T5" fmla="*/ 30 h 45"/>
              </a:gdLst>
              <a:ahLst/>
              <a:cxnLst>
                <a:cxn ang="0">
                  <a:pos x="T0" y="T1"/>
                </a:cxn>
                <a:cxn ang="0">
                  <a:pos x="T2" y="T3"/>
                </a:cxn>
                <a:cxn ang="0">
                  <a:pos x="T4" y="T5"/>
                </a:cxn>
              </a:cxnLst>
              <a:rect l="0" t="0" r="r" b="b"/>
              <a:pathLst>
                <a:path w="19" h="45">
                  <a:moveTo>
                    <a:pt x="11" y="30"/>
                  </a:moveTo>
                  <a:cubicBezTo>
                    <a:pt x="19" y="19"/>
                    <a:pt x="17" y="0"/>
                    <a:pt x="8" y="15"/>
                  </a:cubicBezTo>
                  <a:cubicBezTo>
                    <a:pt x="0" y="34"/>
                    <a:pt x="0" y="45"/>
                    <a:pt x="11" y="3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3" name="Freeform 550">
              <a:extLst>
                <a:ext uri="{FF2B5EF4-FFF2-40B4-BE49-F238E27FC236}">
                  <a16:creationId xmlns:a16="http://schemas.microsoft.com/office/drawing/2014/main" id="{0E68BE29-1572-4408-A915-A44D2B83BDB2}"/>
                </a:ext>
              </a:extLst>
            </p:cNvPr>
            <p:cNvSpPr>
              <a:spLocks/>
            </p:cNvSpPr>
            <p:nvPr/>
          </p:nvSpPr>
          <p:spPr bwMode="gray">
            <a:xfrm>
              <a:off x="6789545" y="5998574"/>
              <a:ext cx="291850" cy="92499"/>
            </a:xfrm>
            <a:custGeom>
              <a:avLst/>
              <a:gdLst>
                <a:gd name="T0" fmla="*/ 545 w 551"/>
                <a:gd name="T1" fmla="*/ 32 h 175"/>
                <a:gd name="T2" fmla="*/ 517 w 551"/>
                <a:gd name="T3" fmla="*/ 65 h 175"/>
                <a:gd name="T4" fmla="*/ 507 w 551"/>
                <a:gd name="T5" fmla="*/ 57 h 175"/>
                <a:gd name="T6" fmla="*/ 472 w 551"/>
                <a:gd name="T7" fmla="*/ 75 h 175"/>
                <a:gd name="T8" fmla="*/ 464 w 551"/>
                <a:gd name="T9" fmla="*/ 78 h 175"/>
                <a:gd name="T10" fmla="*/ 449 w 551"/>
                <a:gd name="T11" fmla="*/ 89 h 175"/>
                <a:gd name="T12" fmla="*/ 439 w 551"/>
                <a:gd name="T13" fmla="*/ 62 h 175"/>
                <a:gd name="T14" fmla="*/ 432 w 551"/>
                <a:gd name="T15" fmla="*/ 42 h 175"/>
                <a:gd name="T16" fmla="*/ 383 w 551"/>
                <a:gd name="T17" fmla="*/ 59 h 175"/>
                <a:gd name="T18" fmla="*/ 368 w 551"/>
                <a:gd name="T19" fmla="*/ 51 h 175"/>
                <a:gd name="T20" fmla="*/ 304 w 551"/>
                <a:gd name="T21" fmla="*/ 63 h 175"/>
                <a:gd name="T22" fmla="*/ 294 w 551"/>
                <a:gd name="T23" fmla="*/ 39 h 175"/>
                <a:gd name="T24" fmla="*/ 283 w 551"/>
                <a:gd name="T25" fmla="*/ 39 h 175"/>
                <a:gd name="T26" fmla="*/ 279 w 551"/>
                <a:gd name="T27" fmla="*/ 46 h 175"/>
                <a:gd name="T28" fmla="*/ 238 w 551"/>
                <a:gd name="T29" fmla="*/ 48 h 175"/>
                <a:gd name="T30" fmla="*/ 199 w 551"/>
                <a:gd name="T31" fmla="*/ 69 h 175"/>
                <a:gd name="T32" fmla="*/ 154 w 551"/>
                <a:gd name="T33" fmla="*/ 67 h 175"/>
                <a:gd name="T34" fmla="*/ 162 w 551"/>
                <a:gd name="T35" fmla="*/ 60 h 175"/>
                <a:gd name="T36" fmla="*/ 152 w 551"/>
                <a:gd name="T37" fmla="*/ 48 h 175"/>
                <a:gd name="T38" fmla="*/ 140 w 551"/>
                <a:gd name="T39" fmla="*/ 59 h 175"/>
                <a:gd name="T40" fmla="*/ 121 w 551"/>
                <a:gd name="T41" fmla="*/ 50 h 175"/>
                <a:gd name="T42" fmla="*/ 137 w 551"/>
                <a:gd name="T43" fmla="*/ 32 h 175"/>
                <a:gd name="T44" fmla="*/ 107 w 551"/>
                <a:gd name="T45" fmla="*/ 42 h 175"/>
                <a:gd name="T46" fmla="*/ 81 w 551"/>
                <a:gd name="T47" fmla="*/ 45 h 175"/>
                <a:gd name="T48" fmla="*/ 58 w 551"/>
                <a:gd name="T49" fmla="*/ 43 h 175"/>
                <a:gd name="T50" fmla="*/ 45 w 551"/>
                <a:gd name="T51" fmla="*/ 8 h 175"/>
                <a:gd name="T52" fmla="*/ 35 w 551"/>
                <a:gd name="T53" fmla="*/ 54 h 175"/>
                <a:gd name="T54" fmla="*/ 25 w 551"/>
                <a:gd name="T55" fmla="*/ 27 h 175"/>
                <a:gd name="T56" fmla="*/ 18 w 551"/>
                <a:gd name="T57" fmla="*/ 22 h 175"/>
                <a:gd name="T58" fmla="*/ 8 w 551"/>
                <a:gd name="T59" fmla="*/ 76 h 175"/>
                <a:gd name="T60" fmla="*/ 17 w 551"/>
                <a:gd name="T61" fmla="*/ 118 h 175"/>
                <a:gd name="T62" fmla="*/ 77 w 551"/>
                <a:gd name="T63" fmla="*/ 113 h 175"/>
                <a:gd name="T64" fmla="*/ 122 w 551"/>
                <a:gd name="T65" fmla="*/ 123 h 175"/>
                <a:gd name="T66" fmla="*/ 171 w 551"/>
                <a:gd name="T67" fmla="*/ 114 h 175"/>
                <a:gd name="T68" fmla="*/ 208 w 551"/>
                <a:gd name="T69" fmla="*/ 123 h 175"/>
                <a:gd name="T70" fmla="*/ 249 w 551"/>
                <a:gd name="T71" fmla="*/ 133 h 175"/>
                <a:gd name="T72" fmla="*/ 247 w 551"/>
                <a:gd name="T73" fmla="*/ 167 h 175"/>
                <a:gd name="T74" fmla="*/ 250 w 551"/>
                <a:gd name="T75" fmla="*/ 175 h 175"/>
                <a:gd name="T76" fmla="*/ 296 w 551"/>
                <a:gd name="T77" fmla="*/ 158 h 175"/>
                <a:gd name="T78" fmla="*/ 372 w 551"/>
                <a:gd name="T79" fmla="*/ 135 h 175"/>
                <a:gd name="T80" fmla="*/ 429 w 551"/>
                <a:gd name="T81" fmla="*/ 122 h 175"/>
                <a:gd name="T82" fmla="*/ 451 w 551"/>
                <a:gd name="T83" fmla="*/ 127 h 175"/>
                <a:gd name="T84" fmla="*/ 474 w 551"/>
                <a:gd name="T85" fmla="*/ 109 h 175"/>
                <a:gd name="T86" fmla="*/ 531 w 551"/>
                <a:gd name="T87" fmla="*/ 104 h 175"/>
                <a:gd name="T88" fmla="*/ 551 w 551"/>
                <a:gd name="T89" fmla="*/ 59 h 175"/>
                <a:gd name="T90" fmla="*/ 544 w 551"/>
                <a:gd name="T91" fmla="*/ 55 h 175"/>
                <a:gd name="T92" fmla="*/ 545 w 551"/>
                <a:gd name="T93"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175">
                  <a:moveTo>
                    <a:pt x="545" y="32"/>
                  </a:moveTo>
                  <a:cubicBezTo>
                    <a:pt x="538" y="32"/>
                    <a:pt x="517" y="65"/>
                    <a:pt x="517" y="65"/>
                  </a:cubicBezTo>
                  <a:cubicBezTo>
                    <a:pt x="517" y="65"/>
                    <a:pt x="510" y="57"/>
                    <a:pt x="507" y="57"/>
                  </a:cubicBezTo>
                  <a:cubicBezTo>
                    <a:pt x="499" y="57"/>
                    <a:pt x="472" y="75"/>
                    <a:pt x="472" y="75"/>
                  </a:cubicBezTo>
                  <a:cubicBezTo>
                    <a:pt x="464" y="78"/>
                    <a:pt x="464" y="78"/>
                    <a:pt x="464" y="78"/>
                  </a:cubicBezTo>
                  <a:cubicBezTo>
                    <a:pt x="464" y="78"/>
                    <a:pt x="460" y="89"/>
                    <a:pt x="449" y="89"/>
                  </a:cubicBezTo>
                  <a:cubicBezTo>
                    <a:pt x="438" y="92"/>
                    <a:pt x="439" y="62"/>
                    <a:pt x="439" y="62"/>
                  </a:cubicBezTo>
                  <a:cubicBezTo>
                    <a:pt x="439" y="62"/>
                    <a:pt x="455" y="43"/>
                    <a:pt x="432" y="42"/>
                  </a:cubicBezTo>
                  <a:cubicBezTo>
                    <a:pt x="406" y="41"/>
                    <a:pt x="390" y="59"/>
                    <a:pt x="383" y="59"/>
                  </a:cubicBezTo>
                  <a:cubicBezTo>
                    <a:pt x="379" y="63"/>
                    <a:pt x="380" y="51"/>
                    <a:pt x="368" y="51"/>
                  </a:cubicBezTo>
                  <a:cubicBezTo>
                    <a:pt x="353" y="50"/>
                    <a:pt x="304" y="63"/>
                    <a:pt x="304" y="63"/>
                  </a:cubicBezTo>
                  <a:cubicBezTo>
                    <a:pt x="294" y="39"/>
                    <a:pt x="294" y="39"/>
                    <a:pt x="294" y="39"/>
                  </a:cubicBezTo>
                  <a:cubicBezTo>
                    <a:pt x="283" y="39"/>
                    <a:pt x="283" y="39"/>
                    <a:pt x="283" y="39"/>
                  </a:cubicBezTo>
                  <a:cubicBezTo>
                    <a:pt x="279" y="46"/>
                    <a:pt x="279" y="46"/>
                    <a:pt x="279" y="46"/>
                  </a:cubicBezTo>
                  <a:cubicBezTo>
                    <a:pt x="279" y="46"/>
                    <a:pt x="253" y="41"/>
                    <a:pt x="238" y="48"/>
                  </a:cubicBezTo>
                  <a:cubicBezTo>
                    <a:pt x="222" y="51"/>
                    <a:pt x="207" y="62"/>
                    <a:pt x="199" y="69"/>
                  </a:cubicBezTo>
                  <a:cubicBezTo>
                    <a:pt x="192" y="73"/>
                    <a:pt x="154" y="67"/>
                    <a:pt x="154" y="67"/>
                  </a:cubicBezTo>
                  <a:cubicBezTo>
                    <a:pt x="162" y="60"/>
                    <a:pt x="162" y="60"/>
                    <a:pt x="162" y="60"/>
                  </a:cubicBezTo>
                  <a:cubicBezTo>
                    <a:pt x="152" y="48"/>
                    <a:pt x="152" y="48"/>
                    <a:pt x="152" y="48"/>
                  </a:cubicBezTo>
                  <a:cubicBezTo>
                    <a:pt x="140" y="59"/>
                    <a:pt x="140" y="59"/>
                    <a:pt x="140" y="59"/>
                  </a:cubicBezTo>
                  <a:cubicBezTo>
                    <a:pt x="140" y="59"/>
                    <a:pt x="121" y="62"/>
                    <a:pt x="121" y="50"/>
                  </a:cubicBezTo>
                  <a:cubicBezTo>
                    <a:pt x="122" y="35"/>
                    <a:pt x="158" y="64"/>
                    <a:pt x="137" y="32"/>
                  </a:cubicBezTo>
                  <a:cubicBezTo>
                    <a:pt x="120" y="0"/>
                    <a:pt x="107" y="42"/>
                    <a:pt x="107" y="42"/>
                  </a:cubicBezTo>
                  <a:cubicBezTo>
                    <a:pt x="107" y="42"/>
                    <a:pt x="92" y="41"/>
                    <a:pt x="81" y="45"/>
                  </a:cubicBezTo>
                  <a:cubicBezTo>
                    <a:pt x="73" y="48"/>
                    <a:pt x="58" y="43"/>
                    <a:pt x="58" y="43"/>
                  </a:cubicBezTo>
                  <a:cubicBezTo>
                    <a:pt x="58" y="43"/>
                    <a:pt x="56" y="5"/>
                    <a:pt x="45" y="8"/>
                  </a:cubicBezTo>
                  <a:cubicBezTo>
                    <a:pt x="30" y="15"/>
                    <a:pt x="50" y="51"/>
                    <a:pt x="35" y="54"/>
                  </a:cubicBezTo>
                  <a:cubicBezTo>
                    <a:pt x="24" y="57"/>
                    <a:pt x="25" y="27"/>
                    <a:pt x="25" y="27"/>
                  </a:cubicBezTo>
                  <a:cubicBezTo>
                    <a:pt x="18" y="22"/>
                    <a:pt x="18" y="22"/>
                    <a:pt x="18" y="22"/>
                  </a:cubicBezTo>
                  <a:cubicBezTo>
                    <a:pt x="18" y="22"/>
                    <a:pt x="12" y="64"/>
                    <a:pt x="8" y="76"/>
                  </a:cubicBezTo>
                  <a:cubicBezTo>
                    <a:pt x="0" y="90"/>
                    <a:pt x="7" y="102"/>
                    <a:pt x="17" y="118"/>
                  </a:cubicBezTo>
                  <a:cubicBezTo>
                    <a:pt x="28" y="130"/>
                    <a:pt x="70" y="113"/>
                    <a:pt x="77" y="113"/>
                  </a:cubicBezTo>
                  <a:cubicBezTo>
                    <a:pt x="89" y="114"/>
                    <a:pt x="107" y="122"/>
                    <a:pt x="122" y="123"/>
                  </a:cubicBezTo>
                  <a:cubicBezTo>
                    <a:pt x="137" y="124"/>
                    <a:pt x="171" y="114"/>
                    <a:pt x="171" y="114"/>
                  </a:cubicBezTo>
                  <a:cubicBezTo>
                    <a:pt x="208" y="123"/>
                    <a:pt x="208" y="123"/>
                    <a:pt x="208" y="123"/>
                  </a:cubicBezTo>
                  <a:cubicBezTo>
                    <a:pt x="208" y="123"/>
                    <a:pt x="227" y="117"/>
                    <a:pt x="249" y="133"/>
                  </a:cubicBezTo>
                  <a:cubicBezTo>
                    <a:pt x="271" y="145"/>
                    <a:pt x="247" y="167"/>
                    <a:pt x="247" y="167"/>
                  </a:cubicBezTo>
                  <a:cubicBezTo>
                    <a:pt x="250" y="175"/>
                    <a:pt x="250" y="175"/>
                    <a:pt x="250" y="175"/>
                  </a:cubicBezTo>
                  <a:cubicBezTo>
                    <a:pt x="250" y="175"/>
                    <a:pt x="277" y="161"/>
                    <a:pt x="296" y="158"/>
                  </a:cubicBezTo>
                  <a:cubicBezTo>
                    <a:pt x="315" y="155"/>
                    <a:pt x="357" y="142"/>
                    <a:pt x="372" y="135"/>
                  </a:cubicBezTo>
                  <a:cubicBezTo>
                    <a:pt x="384" y="128"/>
                    <a:pt x="429" y="122"/>
                    <a:pt x="429" y="122"/>
                  </a:cubicBezTo>
                  <a:cubicBezTo>
                    <a:pt x="451" y="127"/>
                    <a:pt x="451" y="127"/>
                    <a:pt x="451" y="127"/>
                  </a:cubicBezTo>
                  <a:cubicBezTo>
                    <a:pt x="474" y="109"/>
                    <a:pt x="474" y="109"/>
                    <a:pt x="474" y="109"/>
                  </a:cubicBezTo>
                  <a:cubicBezTo>
                    <a:pt x="474" y="109"/>
                    <a:pt x="512" y="111"/>
                    <a:pt x="531" y="104"/>
                  </a:cubicBezTo>
                  <a:cubicBezTo>
                    <a:pt x="549" y="101"/>
                    <a:pt x="551" y="59"/>
                    <a:pt x="551" y="59"/>
                  </a:cubicBezTo>
                  <a:cubicBezTo>
                    <a:pt x="544" y="55"/>
                    <a:pt x="544" y="55"/>
                    <a:pt x="544" y="55"/>
                  </a:cubicBezTo>
                  <a:cubicBezTo>
                    <a:pt x="544" y="55"/>
                    <a:pt x="549" y="36"/>
                    <a:pt x="545" y="3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4" name="Freeform 551">
              <a:extLst>
                <a:ext uri="{FF2B5EF4-FFF2-40B4-BE49-F238E27FC236}">
                  <a16:creationId xmlns:a16="http://schemas.microsoft.com/office/drawing/2014/main" id="{B742DB1A-1B71-457A-983C-77C799613FEF}"/>
                </a:ext>
              </a:extLst>
            </p:cNvPr>
            <p:cNvSpPr>
              <a:spLocks/>
            </p:cNvSpPr>
            <p:nvPr/>
          </p:nvSpPr>
          <p:spPr bwMode="gray">
            <a:xfrm>
              <a:off x="6837390" y="5850256"/>
              <a:ext cx="12758" cy="14354"/>
            </a:xfrm>
            <a:custGeom>
              <a:avLst/>
              <a:gdLst>
                <a:gd name="T0" fmla="*/ 6 w 8"/>
                <a:gd name="T1" fmla="*/ 0 h 9"/>
                <a:gd name="T2" fmla="*/ 0 w 8"/>
                <a:gd name="T3" fmla="*/ 3 h 9"/>
                <a:gd name="T4" fmla="*/ 8 w 8"/>
                <a:gd name="T5" fmla="*/ 9 h 9"/>
                <a:gd name="T6" fmla="*/ 6 w 8"/>
                <a:gd name="T7" fmla="*/ 0 h 9"/>
              </a:gdLst>
              <a:ahLst/>
              <a:cxnLst>
                <a:cxn ang="0">
                  <a:pos x="T0" y="T1"/>
                </a:cxn>
                <a:cxn ang="0">
                  <a:pos x="T2" y="T3"/>
                </a:cxn>
                <a:cxn ang="0">
                  <a:pos x="T4" y="T5"/>
                </a:cxn>
                <a:cxn ang="0">
                  <a:pos x="T6" y="T7"/>
                </a:cxn>
              </a:cxnLst>
              <a:rect l="0" t="0" r="r" b="b"/>
              <a:pathLst>
                <a:path w="8" h="9">
                  <a:moveTo>
                    <a:pt x="6" y="0"/>
                  </a:moveTo>
                  <a:lnTo>
                    <a:pt x="0" y="3"/>
                  </a:lnTo>
                  <a:lnTo>
                    <a:pt x="8" y="9"/>
                  </a:lnTo>
                  <a:lnTo>
                    <a:pt x="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5" name="Freeform 552">
              <a:extLst>
                <a:ext uri="{FF2B5EF4-FFF2-40B4-BE49-F238E27FC236}">
                  <a16:creationId xmlns:a16="http://schemas.microsoft.com/office/drawing/2014/main" id="{6522FA0A-B3E2-419E-8F7D-63B317CB31E9}"/>
                </a:ext>
              </a:extLst>
            </p:cNvPr>
            <p:cNvSpPr>
              <a:spLocks/>
            </p:cNvSpPr>
            <p:nvPr/>
          </p:nvSpPr>
          <p:spPr bwMode="gray">
            <a:xfrm>
              <a:off x="7145188" y="5933186"/>
              <a:ext cx="20733" cy="57413"/>
            </a:xfrm>
            <a:custGeom>
              <a:avLst/>
              <a:gdLst>
                <a:gd name="T0" fmla="*/ 10 w 13"/>
                <a:gd name="T1" fmla="*/ 0 h 36"/>
                <a:gd name="T2" fmla="*/ 6 w 13"/>
                <a:gd name="T3" fmla="*/ 3 h 36"/>
                <a:gd name="T4" fmla="*/ 3 w 13"/>
                <a:gd name="T5" fmla="*/ 19 h 36"/>
                <a:gd name="T6" fmla="*/ 0 w 13"/>
                <a:gd name="T7" fmla="*/ 19 h 36"/>
                <a:gd name="T8" fmla="*/ 1 w 13"/>
                <a:gd name="T9" fmla="*/ 24 h 36"/>
                <a:gd name="T10" fmla="*/ 5 w 13"/>
                <a:gd name="T11" fmla="*/ 27 h 36"/>
                <a:gd name="T12" fmla="*/ 6 w 13"/>
                <a:gd name="T13" fmla="*/ 33 h 36"/>
                <a:gd name="T14" fmla="*/ 11 w 13"/>
                <a:gd name="T15" fmla="*/ 36 h 36"/>
                <a:gd name="T16" fmla="*/ 11 w 13"/>
                <a:gd name="T17" fmla="*/ 32 h 36"/>
                <a:gd name="T18" fmla="*/ 13 w 13"/>
                <a:gd name="T19" fmla="*/ 30 h 36"/>
                <a:gd name="T20" fmla="*/ 13 w 13"/>
                <a:gd name="T21" fmla="*/ 26 h 36"/>
                <a:gd name="T22" fmla="*/ 10 w 13"/>
                <a:gd name="T23" fmla="*/ 22 h 36"/>
                <a:gd name="T24" fmla="*/ 10 w 1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6">
                  <a:moveTo>
                    <a:pt x="10" y="0"/>
                  </a:moveTo>
                  <a:lnTo>
                    <a:pt x="6" y="3"/>
                  </a:lnTo>
                  <a:lnTo>
                    <a:pt x="3" y="19"/>
                  </a:lnTo>
                  <a:lnTo>
                    <a:pt x="0" y="19"/>
                  </a:lnTo>
                  <a:lnTo>
                    <a:pt x="1" y="24"/>
                  </a:lnTo>
                  <a:lnTo>
                    <a:pt x="5" y="27"/>
                  </a:lnTo>
                  <a:lnTo>
                    <a:pt x="6" y="33"/>
                  </a:lnTo>
                  <a:lnTo>
                    <a:pt x="11" y="36"/>
                  </a:lnTo>
                  <a:lnTo>
                    <a:pt x="11" y="32"/>
                  </a:lnTo>
                  <a:lnTo>
                    <a:pt x="13" y="30"/>
                  </a:lnTo>
                  <a:lnTo>
                    <a:pt x="13" y="26"/>
                  </a:lnTo>
                  <a:lnTo>
                    <a:pt x="10" y="22"/>
                  </a:lnTo>
                  <a:lnTo>
                    <a:pt x="1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6" name="Freeform 553">
              <a:extLst>
                <a:ext uri="{FF2B5EF4-FFF2-40B4-BE49-F238E27FC236}">
                  <a16:creationId xmlns:a16="http://schemas.microsoft.com/office/drawing/2014/main" id="{B62B1A6E-BB36-46D6-A207-2757FF35E8A9}"/>
                </a:ext>
              </a:extLst>
            </p:cNvPr>
            <p:cNvSpPr>
              <a:spLocks/>
            </p:cNvSpPr>
            <p:nvPr/>
          </p:nvSpPr>
          <p:spPr bwMode="gray">
            <a:xfrm>
              <a:off x="7127645" y="5987410"/>
              <a:ext cx="20733" cy="17543"/>
            </a:xfrm>
            <a:custGeom>
              <a:avLst/>
              <a:gdLst>
                <a:gd name="T0" fmla="*/ 4 w 38"/>
                <a:gd name="T1" fmla="*/ 19 h 34"/>
                <a:gd name="T2" fmla="*/ 19 w 38"/>
                <a:gd name="T3" fmla="*/ 23 h 34"/>
                <a:gd name="T4" fmla="*/ 35 w 38"/>
                <a:gd name="T5" fmla="*/ 5 h 34"/>
                <a:gd name="T6" fmla="*/ 4 w 38"/>
                <a:gd name="T7" fmla="*/ 19 h 34"/>
              </a:gdLst>
              <a:ahLst/>
              <a:cxnLst>
                <a:cxn ang="0">
                  <a:pos x="T0" y="T1"/>
                </a:cxn>
                <a:cxn ang="0">
                  <a:pos x="T2" y="T3"/>
                </a:cxn>
                <a:cxn ang="0">
                  <a:pos x="T4" y="T5"/>
                </a:cxn>
                <a:cxn ang="0">
                  <a:pos x="T6" y="T7"/>
                </a:cxn>
              </a:cxnLst>
              <a:rect l="0" t="0" r="r" b="b"/>
              <a:pathLst>
                <a:path w="38" h="34">
                  <a:moveTo>
                    <a:pt x="4" y="19"/>
                  </a:moveTo>
                  <a:cubicBezTo>
                    <a:pt x="0" y="34"/>
                    <a:pt x="11" y="27"/>
                    <a:pt x="19" y="23"/>
                  </a:cubicBezTo>
                  <a:cubicBezTo>
                    <a:pt x="38" y="13"/>
                    <a:pt x="35" y="5"/>
                    <a:pt x="35" y="5"/>
                  </a:cubicBezTo>
                  <a:cubicBezTo>
                    <a:pt x="35" y="5"/>
                    <a:pt x="5" y="0"/>
                    <a:pt x="4" y="1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7" name="Freeform 554">
              <a:extLst>
                <a:ext uri="{FF2B5EF4-FFF2-40B4-BE49-F238E27FC236}">
                  <a16:creationId xmlns:a16="http://schemas.microsoft.com/office/drawing/2014/main" id="{8CF2751C-DA41-45CF-A953-300A38882489}"/>
                </a:ext>
              </a:extLst>
            </p:cNvPr>
            <p:cNvSpPr>
              <a:spLocks/>
            </p:cNvSpPr>
            <p:nvPr/>
          </p:nvSpPr>
          <p:spPr bwMode="gray">
            <a:xfrm>
              <a:off x="7130834" y="5842282"/>
              <a:ext cx="20733" cy="14354"/>
            </a:xfrm>
            <a:custGeom>
              <a:avLst/>
              <a:gdLst>
                <a:gd name="T0" fmla="*/ 19 w 37"/>
                <a:gd name="T1" fmla="*/ 7 h 26"/>
                <a:gd name="T2" fmla="*/ 18 w 37"/>
                <a:gd name="T3" fmla="*/ 22 h 26"/>
                <a:gd name="T4" fmla="*/ 19 w 37"/>
                <a:gd name="T5" fmla="*/ 7 h 26"/>
              </a:gdLst>
              <a:ahLst/>
              <a:cxnLst>
                <a:cxn ang="0">
                  <a:pos x="T0" y="T1"/>
                </a:cxn>
                <a:cxn ang="0">
                  <a:pos x="T2" y="T3"/>
                </a:cxn>
                <a:cxn ang="0">
                  <a:pos x="T4" y="T5"/>
                </a:cxn>
              </a:cxnLst>
              <a:rect l="0" t="0" r="r" b="b"/>
              <a:pathLst>
                <a:path w="37" h="26">
                  <a:moveTo>
                    <a:pt x="19" y="7"/>
                  </a:moveTo>
                  <a:cubicBezTo>
                    <a:pt x="0" y="14"/>
                    <a:pt x="10" y="26"/>
                    <a:pt x="18" y="22"/>
                  </a:cubicBezTo>
                  <a:cubicBezTo>
                    <a:pt x="37" y="15"/>
                    <a:pt x="34" y="0"/>
                    <a:pt x="19"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8" name="Freeform 555">
              <a:extLst>
                <a:ext uri="{FF2B5EF4-FFF2-40B4-BE49-F238E27FC236}">
                  <a16:creationId xmlns:a16="http://schemas.microsoft.com/office/drawing/2014/main" id="{F567691C-5EDA-4BE3-B038-D784075DDBC1}"/>
                </a:ext>
              </a:extLst>
            </p:cNvPr>
            <p:cNvSpPr>
              <a:spLocks/>
            </p:cNvSpPr>
            <p:nvPr/>
          </p:nvSpPr>
          <p:spPr bwMode="gray">
            <a:xfrm>
              <a:off x="7199412" y="4689235"/>
              <a:ext cx="23923" cy="27112"/>
            </a:xfrm>
            <a:custGeom>
              <a:avLst/>
              <a:gdLst>
                <a:gd name="T0" fmla="*/ 0 w 15"/>
                <a:gd name="T1" fmla="*/ 17 h 17"/>
                <a:gd name="T2" fmla="*/ 3 w 15"/>
                <a:gd name="T3" fmla="*/ 16 h 17"/>
                <a:gd name="T4" fmla="*/ 10 w 15"/>
                <a:gd name="T5" fmla="*/ 8 h 17"/>
                <a:gd name="T6" fmla="*/ 15 w 15"/>
                <a:gd name="T7" fmla="*/ 0 h 17"/>
                <a:gd name="T8" fmla="*/ 8 w 15"/>
                <a:gd name="T9" fmla="*/ 6 h 17"/>
                <a:gd name="T10" fmla="*/ 0 w 15"/>
                <a:gd name="T11" fmla="*/ 17 h 17"/>
              </a:gdLst>
              <a:ahLst/>
              <a:cxnLst>
                <a:cxn ang="0">
                  <a:pos x="T0" y="T1"/>
                </a:cxn>
                <a:cxn ang="0">
                  <a:pos x="T2" y="T3"/>
                </a:cxn>
                <a:cxn ang="0">
                  <a:pos x="T4" y="T5"/>
                </a:cxn>
                <a:cxn ang="0">
                  <a:pos x="T6" y="T7"/>
                </a:cxn>
                <a:cxn ang="0">
                  <a:pos x="T8" y="T9"/>
                </a:cxn>
                <a:cxn ang="0">
                  <a:pos x="T10" y="T11"/>
                </a:cxn>
              </a:cxnLst>
              <a:rect l="0" t="0" r="r" b="b"/>
              <a:pathLst>
                <a:path w="15" h="17">
                  <a:moveTo>
                    <a:pt x="0" y="17"/>
                  </a:moveTo>
                  <a:lnTo>
                    <a:pt x="3" y="16"/>
                  </a:lnTo>
                  <a:lnTo>
                    <a:pt x="10" y="8"/>
                  </a:lnTo>
                  <a:lnTo>
                    <a:pt x="15" y="0"/>
                  </a:lnTo>
                  <a:lnTo>
                    <a:pt x="8" y="6"/>
                  </a:lnTo>
                  <a:lnTo>
                    <a:pt x="0" y="1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9" name="Freeform 556">
              <a:extLst>
                <a:ext uri="{FF2B5EF4-FFF2-40B4-BE49-F238E27FC236}">
                  <a16:creationId xmlns:a16="http://schemas.microsoft.com/office/drawing/2014/main" id="{2C04DE40-997D-429A-961E-D8DAEB9E0A63}"/>
                </a:ext>
              </a:extLst>
            </p:cNvPr>
            <p:cNvSpPr>
              <a:spLocks/>
            </p:cNvSpPr>
            <p:nvPr/>
          </p:nvSpPr>
          <p:spPr bwMode="gray">
            <a:xfrm>
              <a:off x="6510454" y="3810496"/>
              <a:ext cx="1416190" cy="966454"/>
            </a:xfrm>
            <a:custGeom>
              <a:avLst/>
              <a:gdLst>
                <a:gd name="T0" fmla="*/ 2675 w 2677"/>
                <a:gd name="T1" fmla="*/ 736 h 1826"/>
                <a:gd name="T2" fmla="*/ 2596 w 2677"/>
                <a:gd name="T3" fmla="*/ 576 h 1826"/>
                <a:gd name="T4" fmla="*/ 2615 w 2677"/>
                <a:gd name="T5" fmla="*/ 412 h 1826"/>
                <a:gd name="T6" fmla="*/ 2499 w 2677"/>
                <a:gd name="T7" fmla="*/ 330 h 1826"/>
                <a:gd name="T8" fmla="*/ 2408 w 2677"/>
                <a:gd name="T9" fmla="*/ 341 h 1826"/>
                <a:gd name="T10" fmla="*/ 2265 w 2677"/>
                <a:gd name="T11" fmla="*/ 365 h 1826"/>
                <a:gd name="T12" fmla="*/ 2146 w 2677"/>
                <a:gd name="T13" fmla="*/ 275 h 1826"/>
                <a:gd name="T14" fmla="*/ 2004 w 2677"/>
                <a:gd name="T15" fmla="*/ 349 h 1826"/>
                <a:gd name="T16" fmla="*/ 1810 w 2677"/>
                <a:gd name="T17" fmla="*/ 255 h 1826"/>
                <a:gd name="T18" fmla="*/ 1688 w 2677"/>
                <a:gd name="T19" fmla="*/ 223 h 1826"/>
                <a:gd name="T20" fmla="*/ 1644 w 2677"/>
                <a:gd name="T21" fmla="*/ 113 h 1826"/>
                <a:gd name="T22" fmla="*/ 1439 w 2677"/>
                <a:gd name="T23" fmla="*/ 20 h 1826"/>
                <a:gd name="T24" fmla="*/ 1268 w 2677"/>
                <a:gd name="T25" fmla="*/ 164 h 1826"/>
                <a:gd name="T26" fmla="*/ 1030 w 2677"/>
                <a:gd name="T27" fmla="*/ 363 h 1826"/>
                <a:gd name="T28" fmla="*/ 922 w 2677"/>
                <a:gd name="T29" fmla="*/ 358 h 1826"/>
                <a:gd name="T30" fmla="*/ 806 w 2677"/>
                <a:gd name="T31" fmla="*/ 360 h 1826"/>
                <a:gd name="T32" fmla="*/ 653 w 2677"/>
                <a:gd name="T33" fmla="*/ 361 h 1826"/>
                <a:gd name="T34" fmla="*/ 447 w 2677"/>
                <a:gd name="T35" fmla="*/ 351 h 1826"/>
                <a:gd name="T36" fmla="*/ 145 w 2677"/>
                <a:gd name="T37" fmla="*/ 490 h 1826"/>
                <a:gd name="T38" fmla="*/ 211 w 2677"/>
                <a:gd name="T39" fmla="*/ 611 h 1826"/>
                <a:gd name="T40" fmla="*/ 186 w 2677"/>
                <a:gd name="T41" fmla="*/ 752 h 1826"/>
                <a:gd name="T42" fmla="*/ 108 w 2677"/>
                <a:gd name="T43" fmla="*/ 1065 h 1826"/>
                <a:gd name="T44" fmla="*/ 6 w 2677"/>
                <a:gd name="T45" fmla="*/ 1236 h 1826"/>
                <a:gd name="T46" fmla="*/ 122 w 2677"/>
                <a:gd name="T47" fmla="*/ 1322 h 1826"/>
                <a:gd name="T48" fmla="*/ 344 w 2677"/>
                <a:gd name="T49" fmla="*/ 1306 h 1826"/>
                <a:gd name="T50" fmla="*/ 709 w 2677"/>
                <a:gd name="T51" fmla="*/ 1174 h 1826"/>
                <a:gd name="T52" fmla="*/ 782 w 2677"/>
                <a:gd name="T53" fmla="*/ 1136 h 1826"/>
                <a:gd name="T54" fmla="*/ 920 w 2677"/>
                <a:gd name="T55" fmla="*/ 1150 h 1826"/>
                <a:gd name="T56" fmla="*/ 1039 w 2677"/>
                <a:gd name="T57" fmla="*/ 1156 h 1826"/>
                <a:gd name="T58" fmla="*/ 1126 w 2677"/>
                <a:gd name="T59" fmla="*/ 1297 h 1826"/>
                <a:gd name="T60" fmla="*/ 1263 w 2677"/>
                <a:gd name="T61" fmla="*/ 1411 h 1826"/>
                <a:gd name="T62" fmla="*/ 1202 w 2677"/>
                <a:gd name="T63" fmla="*/ 1511 h 1826"/>
                <a:gd name="T64" fmla="*/ 1131 w 2677"/>
                <a:gd name="T65" fmla="*/ 1676 h 1826"/>
                <a:gd name="T66" fmla="*/ 1102 w 2677"/>
                <a:gd name="T67" fmla="*/ 1813 h 1826"/>
                <a:gd name="T68" fmla="*/ 1302 w 2677"/>
                <a:gd name="T69" fmla="*/ 1798 h 1826"/>
                <a:gd name="T70" fmla="*/ 1271 w 2677"/>
                <a:gd name="T71" fmla="*/ 1721 h 1826"/>
                <a:gd name="T72" fmla="*/ 1303 w 2677"/>
                <a:gd name="T73" fmla="*/ 1681 h 1826"/>
                <a:gd name="T74" fmla="*/ 1393 w 2677"/>
                <a:gd name="T75" fmla="*/ 1601 h 1826"/>
                <a:gd name="T76" fmla="*/ 1418 w 2677"/>
                <a:gd name="T77" fmla="*/ 1464 h 1826"/>
                <a:gd name="T78" fmla="*/ 1563 w 2677"/>
                <a:gd name="T79" fmla="*/ 1314 h 1826"/>
                <a:gd name="T80" fmla="*/ 1525 w 2677"/>
                <a:gd name="T81" fmla="*/ 1408 h 1826"/>
                <a:gd name="T82" fmla="*/ 1617 w 2677"/>
                <a:gd name="T83" fmla="*/ 1451 h 1826"/>
                <a:gd name="T84" fmla="*/ 1893 w 2677"/>
                <a:gd name="T85" fmla="*/ 1456 h 1826"/>
                <a:gd name="T86" fmla="*/ 1749 w 2677"/>
                <a:gd name="T87" fmla="*/ 1587 h 1826"/>
                <a:gd name="T88" fmla="*/ 1840 w 2677"/>
                <a:gd name="T89" fmla="*/ 1641 h 1826"/>
                <a:gd name="T90" fmla="*/ 1986 w 2677"/>
                <a:gd name="T91" fmla="*/ 1805 h 1826"/>
                <a:gd name="T92" fmla="*/ 2226 w 2677"/>
                <a:gd name="T93" fmla="*/ 1552 h 1826"/>
                <a:gd name="T94" fmla="*/ 2313 w 2677"/>
                <a:gd name="T95" fmla="*/ 1442 h 1826"/>
                <a:gd name="T96" fmla="*/ 2062 w 2677"/>
                <a:gd name="T97" fmla="*/ 1457 h 1826"/>
                <a:gd name="T98" fmla="*/ 2038 w 2677"/>
                <a:gd name="T99" fmla="*/ 1406 h 1826"/>
                <a:gd name="T100" fmla="*/ 1897 w 2677"/>
                <a:gd name="T101" fmla="*/ 1376 h 1826"/>
                <a:gd name="T102" fmla="*/ 2008 w 2677"/>
                <a:gd name="T103" fmla="*/ 1401 h 1826"/>
                <a:gd name="T104" fmla="*/ 2083 w 2677"/>
                <a:gd name="T105" fmla="*/ 1320 h 1826"/>
                <a:gd name="T106" fmla="*/ 2186 w 2677"/>
                <a:gd name="T107" fmla="*/ 1187 h 1826"/>
                <a:gd name="T108" fmla="*/ 2313 w 2677"/>
                <a:gd name="T109" fmla="*/ 1109 h 1826"/>
                <a:gd name="T110" fmla="*/ 2496 w 2677"/>
                <a:gd name="T111" fmla="*/ 972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77" h="1826">
                  <a:moveTo>
                    <a:pt x="2495" y="969"/>
                  </a:moveTo>
                  <a:cubicBezTo>
                    <a:pt x="2493" y="957"/>
                    <a:pt x="2488" y="943"/>
                    <a:pt x="2479" y="926"/>
                  </a:cubicBezTo>
                  <a:cubicBezTo>
                    <a:pt x="2465" y="902"/>
                    <a:pt x="2467" y="856"/>
                    <a:pt x="2490" y="846"/>
                  </a:cubicBezTo>
                  <a:cubicBezTo>
                    <a:pt x="2513" y="836"/>
                    <a:pt x="2532" y="825"/>
                    <a:pt x="2533" y="814"/>
                  </a:cubicBezTo>
                  <a:cubicBezTo>
                    <a:pt x="2530" y="798"/>
                    <a:pt x="2527" y="783"/>
                    <a:pt x="2553" y="773"/>
                  </a:cubicBezTo>
                  <a:cubicBezTo>
                    <a:pt x="2580" y="766"/>
                    <a:pt x="2677" y="759"/>
                    <a:pt x="2675" y="736"/>
                  </a:cubicBezTo>
                  <a:cubicBezTo>
                    <a:pt x="2676" y="713"/>
                    <a:pt x="2658" y="697"/>
                    <a:pt x="2658" y="697"/>
                  </a:cubicBezTo>
                  <a:cubicBezTo>
                    <a:pt x="2670" y="686"/>
                    <a:pt x="2670" y="686"/>
                    <a:pt x="2670" y="686"/>
                  </a:cubicBezTo>
                  <a:cubicBezTo>
                    <a:pt x="2668" y="637"/>
                    <a:pt x="2668" y="637"/>
                    <a:pt x="2668" y="637"/>
                  </a:cubicBezTo>
                  <a:cubicBezTo>
                    <a:pt x="2650" y="632"/>
                    <a:pt x="2650" y="632"/>
                    <a:pt x="2650" y="632"/>
                  </a:cubicBezTo>
                  <a:cubicBezTo>
                    <a:pt x="2650" y="632"/>
                    <a:pt x="2666" y="606"/>
                    <a:pt x="2640" y="589"/>
                  </a:cubicBezTo>
                  <a:cubicBezTo>
                    <a:pt x="2619" y="573"/>
                    <a:pt x="2596" y="576"/>
                    <a:pt x="2596" y="576"/>
                  </a:cubicBezTo>
                  <a:cubicBezTo>
                    <a:pt x="2598" y="522"/>
                    <a:pt x="2598" y="522"/>
                    <a:pt x="2598" y="522"/>
                  </a:cubicBezTo>
                  <a:cubicBezTo>
                    <a:pt x="2633" y="512"/>
                    <a:pt x="2633" y="512"/>
                    <a:pt x="2633" y="512"/>
                  </a:cubicBezTo>
                  <a:cubicBezTo>
                    <a:pt x="2633" y="497"/>
                    <a:pt x="2633" y="497"/>
                    <a:pt x="2633" y="497"/>
                  </a:cubicBezTo>
                  <a:cubicBezTo>
                    <a:pt x="2573" y="498"/>
                    <a:pt x="2573" y="498"/>
                    <a:pt x="2573" y="498"/>
                  </a:cubicBezTo>
                  <a:cubicBezTo>
                    <a:pt x="2574" y="475"/>
                    <a:pt x="2574" y="475"/>
                    <a:pt x="2574" y="475"/>
                  </a:cubicBezTo>
                  <a:cubicBezTo>
                    <a:pt x="2574" y="475"/>
                    <a:pt x="2621" y="443"/>
                    <a:pt x="2615" y="412"/>
                  </a:cubicBezTo>
                  <a:cubicBezTo>
                    <a:pt x="2605" y="381"/>
                    <a:pt x="2583" y="369"/>
                    <a:pt x="2583" y="369"/>
                  </a:cubicBezTo>
                  <a:cubicBezTo>
                    <a:pt x="2585" y="330"/>
                    <a:pt x="2585" y="330"/>
                    <a:pt x="2585" y="330"/>
                  </a:cubicBezTo>
                  <a:cubicBezTo>
                    <a:pt x="2566" y="330"/>
                    <a:pt x="2566" y="330"/>
                    <a:pt x="2566" y="330"/>
                  </a:cubicBezTo>
                  <a:cubicBezTo>
                    <a:pt x="2558" y="352"/>
                    <a:pt x="2558" y="352"/>
                    <a:pt x="2558" y="352"/>
                  </a:cubicBezTo>
                  <a:cubicBezTo>
                    <a:pt x="2558" y="352"/>
                    <a:pt x="2535" y="359"/>
                    <a:pt x="2520" y="350"/>
                  </a:cubicBezTo>
                  <a:cubicBezTo>
                    <a:pt x="2506" y="342"/>
                    <a:pt x="2499" y="330"/>
                    <a:pt x="2499" y="330"/>
                  </a:cubicBezTo>
                  <a:cubicBezTo>
                    <a:pt x="2473" y="329"/>
                    <a:pt x="2473" y="329"/>
                    <a:pt x="2473" y="329"/>
                  </a:cubicBezTo>
                  <a:cubicBezTo>
                    <a:pt x="2468" y="340"/>
                    <a:pt x="2468" y="340"/>
                    <a:pt x="2468" y="340"/>
                  </a:cubicBezTo>
                  <a:cubicBezTo>
                    <a:pt x="2468" y="340"/>
                    <a:pt x="2450" y="343"/>
                    <a:pt x="2446" y="335"/>
                  </a:cubicBezTo>
                  <a:cubicBezTo>
                    <a:pt x="2443" y="327"/>
                    <a:pt x="2432" y="312"/>
                    <a:pt x="2432" y="312"/>
                  </a:cubicBezTo>
                  <a:cubicBezTo>
                    <a:pt x="2413" y="315"/>
                    <a:pt x="2413" y="315"/>
                    <a:pt x="2413" y="315"/>
                  </a:cubicBezTo>
                  <a:cubicBezTo>
                    <a:pt x="2408" y="341"/>
                    <a:pt x="2408" y="341"/>
                    <a:pt x="2408" y="341"/>
                  </a:cubicBezTo>
                  <a:cubicBezTo>
                    <a:pt x="2379" y="340"/>
                    <a:pt x="2379" y="340"/>
                    <a:pt x="2379" y="340"/>
                  </a:cubicBezTo>
                  <a:cubicBezTo>
                    <a:pt x="2346" y="319"/>
                    <a:pt x="2346" y="319"/>
                    <a:pt x="2346" y="319"/>
                  </a:cubicBezTo>
                  <a:cubicBezTo>
                    <a:pt x="2330" y="337"/>
                    <a:pt x="2330" y="337"/>
                    <a:pt x="2330" y="337"/>
                  </a:cubicBezTo>
                  <a:cubicBezTo>
                    <a:pt x="2278" y="320"/>
                    <a:pt x="2278" y="320"/>
                    <a:pt x="2278" y="320"/>
                  </a:cubicBezTo>
                  <a:cubicBezTo>
                    <a:pt x="2277" y="354"/>
                    <a:pt x="2277" y="354"/>
                    <a:pt x="2277" y="354"/>
                  </a:cubicBezTo>
                  <a:cubicBezTo>
                    <a:pt x="2265" y="365"/>
                    <a:pt x="2265" y="365"/>
                    <a:pt x="2265" y="365"/>
                  </a:cubicBezTo>
                  <a:cubicBezTo>
                    <a:pt x="2247" y="353"/>
                    <a:pt x="2247" y="353"/>
                    <a:pt x="2247" y="353"/>
                  </a:cubicBezTo>
                  <a:cubicBezTo>
                    <a:pt x="2213" y="351"/>
                    <a:pt x="2213" y="351"/>
                    <a:pt x="2213" y="351"/>
                  </a:cubicBezTo>
                  <a:cubicBezTo>
                    <a:pt x="2181" y="315"/>
                    <a:pt x="2181" y="315"/>
                    <a:pt x="2181" y="315"/>
                  </a:cubicBezTo>
                  <a:cubicBezTo>
                    <a:pt x="2178" y="300"/>
                    <a:pt x="2178" y="300"/>
                    <a:pt x="2178" y="300"/>
                  </a:cubicBezTo>
                  <a:cubicBezTo>
                    <a:pt x="2160" y="295"/>
                    <a:pt x="2160" y="295"/>
                    <a:pt x="2160" y="295"/>
                  </a:cubicBezTo>
                  <a:cubicBezTo>
                    <a:pt x="2146" y="275"/>
                    <a:pt x="2146" y="275"/>
                    <a:pt x="2146" y="275"/>
                  </a:cubicBezTo>
                  <a:cubicBezTo>
                    <a:pt x="2110" y="315"/>
                    <a:pt x="2110" y="315"/>
                    <a:pt x="2110" y="315"/>
                  </a:cubicBezTo>
                  <a:cubicBezTo>
                    <a:pt x="2110" y="315"/>
                    <a:pt x="2069" y="325"/>
                    <a:pt x="2064" y="336"/>
                  </a:cubicBezTo>
                  <a:cubicBezTo>
                    <a:pt x="2060" y="351"/>
                    <a:pt x="2048" y="374"/>
                    <a:pt x="2048" y="374"/>
                  </a:cubicBezTo>
                  <a:cubicBezTo>
                    <a:pt x="2029" y="369"/>
                    <a:pt x="2029" y="369"/>
                    <a:pt x="2029" y="369"/>
                  </a:cubicBezTo>
                  <a:cubicBezTo>
                    <a:pt x="2026" y="350"/>
                    <a:pt x="2026" y="350"/>
                    <a:pt x="2026" y="350"/>
                  </a:cubicBezTo>
                  <a:cubicBezTo>
                    <a:pt x="2004" y="349"/>
                    <a:pt x="2004" y="349"/>
                    <a:pt x="2004" y="349"/>
                  </a:cubicBezTo>
                  <a:cubicBezTo>
                    <a:pt x="2004" y="349"/>
                    <a:pt x="2003" y="364"/>
                    <a:pt x="1992" y="363"/>
                  </a:cubicBezTo>
                  <a:cubicBezTo>
                    <a:pt x="1981" y="363"/>
                    <a:pt x="1982" y="336"/>
                    <a:pt x="1963" y="339"/>
                  </a:cubicBezTo>
                  <a:cubicBezTo>
                    <a:pt x="1944" y="342"/>
                    <a:pt x="1940" y="349"/>
                    <a:pt x="1917" y="364"/>
                  </a:cubicBezTo>
                  <a:cubicBezTo>
                    <a:pt x="1898" y="378"/>
                    <a:pt x="1844" y="333"/>
                    <a:pt x="1844" y="333"/>
                  </a:cubicBezTo>
                  <a:cubicBezTo>
                    <a:pt x="1852" y="315"/>
                    <a:pt x="1852" y="315"/>
                    <a:pt x="1852" y="315"/>
                  </a:cubicBezTo>
                  <a:cubicBezTo>
                    <a:pt x="1810" y="255"/>
                    <a:pt x="1810" y="255"/>
                    <a:pt x="1810" y="255"/>
                  </a:cubicBezTo>
                  <a:cubicBezTo>
                    <a:pt x="1810" y="255"/>
                    <a:pt x="1822" y="229"/>
                    <a:pt x="1819" y="229"/>
                  </a:cubicBezTo>
                  <a:cubicBezTo>
                    <a:pt x="1815" y="229"/>
                    <a:pt x="1800" y="224"/>
                    <a:pt x="1800" y="224"/>
                  </a:cubicBezTo>
                  <a:cubicBezTo>
                    <a:pt x="1781" y="239"/>
                    <a:pt x="1781" y="239"/>
                    <a:pt x="1781" y="239"/>
                  </a:cubicBezTo>
                  <a:cubicBezTo>
                    <a:pt x="1781" y="239"/>
                    <a:pt x="1782" y="204"/>
                    <a:pt x="1764" y="203"/>
                  </a:cubicBezTo>
                  <a:cubicBezTo>
                    <a:pt x="1745" y="202"/>
                    <a:pt x="1710" y="239"/>
                    <a:pt x="1710" y="239"/>
                  </a:cubicBezTo>
                  <a:cubicBezTo>
                    <a:pt x="1688" y="223"/>
                    <a:pt x="1688" y="223"/>
                    <a:pt x="1688" y="223"/>
                  </a:cubicBezTo>
                  <a:cubicBezTo>
                    <a:pt x="1639" y="232"/>
                    <a:pt x="1639" y="232"/>
                    <a:pt x="1639" y="232"/>
                  </a:cubicBezTo>
                  <a:cubicBezTo>
                    <a:pt x="1644" y="205"/>
                    <a:pt x="1644" y="205"/>
                    <a:pt x="1644" y="205"/>
                  </a:cubicBezTo>
                  <a:cubicBezTo>
                    <a:pt x="1625" y="204"/>
                    <a:pt x="1625" y="204"/>
                    <a:pt x="1625" y="204"/>
                  </a:cubicBezTo>
                  <a:cubicBezTo>
                    <a:pt x="1625" y="204"/>
                    <a:pt x="1634" y="178"/>
                    <a:pt x="1616" y="166"/>
                  </a:cubicBezTo>
                  <a:cubicBezTo>
                    <a:pt x="1602" y="150"/>
                    <a:pt x="1590" y="145"/>
                    <a:pt x="1590" y="145"/>
                  </a:cubicBezTo>
                  <a:cubicBezTo>
                    <a:pt x="1590" y="145"/>
                    <a:pt x="1655" y="133"/>
                    <a:pt x="1644" y="113"/>
                  </a:cubicBezTo>
                  <a:cubicBezTo>
                    <a:pt x="1634" y="98"/>
                    <a:pt x="1593" y="92"/>
                    <a:pt x="1579" y="72"/>
                  </a:cubicBezTo>
                  <a:cubicBezTo>
                    <a:pt x="1565" y="52"/>
                    <a:pt x="1566" y="26"/>
                    <a:pt x="1566" y="26"/>
                  </a:cubicBezTo>
                  <a:cubicBezTo>
                    <a:pt x="1536" y="20"/>
                    <a:pt x="1536" y="20"/>
                    <a:pt x="1536" y="20"/>
                  </a:cubicBezTo>
                  <a:cubicBezTo>
                    <a:pt x="1536" y="20"/>
                    <a:pt x="1541" y="1"/>
                    <a:pt x="1511" y="0"/>
                  </a:cubicBezTo>
                  <a:cubicBezTo>
                    <a:pt x="1485" y="3"/>
                    <a:pt x="1484" y="22"/>
                    <a:pt x="1484" y="22"/>
                  </a:cubicBezTo>
                  <a:cubicBezTo>
                    <a:pt x="1439" y="20"/>
                    <a:pt x="1439" y="20"/>
                    <a:pt x="1439" y="20"/>
                  </a:cubicBezTo>
                  <a:cubicBezTo>
                    <a:pt x="1439" y="20"/>
                    <a:pt x="1415" y="60"/>
                    <a:pt x="1400" y="64"/>
                  </a:cubicBezTo>
                  <a:cubicBezTo>
                    <a:pt x="1385" y="67"/>
                    <a:pt x="1325" y="60"/>
                    <a:pt x="1325" y="60"/>
                  </a:cubicBezTo>
                  <a:cubicBezTo>
                    <a:pt x="1325" y="60"/>
                    <a:pt x="1326" y="114"/>
                    <a:pt x="1307" y="124"/>
                  </a:cubicBezTo>
                  <a:cubicBezTo>
                    <a:pt x="1295" y="135"/>
                    <a:pt x="1269" y="130"/>
                    <a:pt x="1258" y="129"/>
                  </a:cubicBezTo>
                  <a:cubicBezTo>
                    <a:pt x="1283" y="154"/>
                    <a:pt x="1283" y="154"/>
                    <a:pt x="1283" y="154"/>
                  </a:cubicBezTo>
                  <a:cubicBezTo>
                    <a:pt x="1268" y="164"/>
                    <a:pt x="1268" y="164"/>
                    <a:pt x="1268" y="164"/>
                  </a:cubicBezTo>
                  <a:cubicBezTo>
                    <a:pt x="1234" y="163"/>
                    <a:pt x="1234" y="163"/>
                    <a:pt x="1234" y="163"/>
                  </a:cubicBezTo>
                  <a:cubicBezTo>
                    <a:pt x="1234" y="163"/>
                    <a:pt x="1226" y="185"/>
                    <a:pt x="1188" y="187"/>
                  </a:cubicBezTo>
                  <a:cubicBezTo>
                    <a:pt x="1151" y="189"/>
                    <a:pt x="1144" y="258"/>
                    <a:pt x="1138" y="304"/>
                  </a:cubicBezTo>
                  <a:cubicBezTo>
                    <a:pt x="1132" y="353"/>
                    <a:pt x="1165" y="362"/>
                    <a:pt x="1153" y="381"/>
                  </a:cubicBezTo>
                  <a:cubicBezTo>
                    <a:pt x="1141" y="395"/>
                    <a:pt x="1120" y="360"/>
                    <a:pt x="1103" y="340"/>
                  </a:cubicBezTo>
                  <a:cubicBezTo>
                    <a:pt x="1081" y="316"/>
                    <a:pt x="1030" y="363"/>
                    <a:pt x="1030" y="363"/>
                  </a:cubicBezTo>
                  <a:cubicBezTo>
                    <a:pt x="1023" y="352"/>
                    <a:pt x="1023" y="352"/>
                    <a:pt x="1023" y="352"/>
                  </a:cubicBezTo>
                  <a:cubicBezTo>
                    <a:pt x="989" y="365"/>
                    <a:pt x="989" y="365"/>
                    <a:pt x="989" y="365"/>
                  </a:cubicBezTo>
                  <a:cubicBezTo>
                    <a:pt x="989" y="365"/>
                    <a:pt x="988" y="392"/>
                    <a:pt x="969" y="391"/>
                  </a:cubicBezTo>
                  <a:cubicBezTo>
                    <a:pt x="950" y="394"/>
                    <a:pt x="953" y="348"/>
                    <a:pt x="953" y="348"/>
                  </a:cubicBezTo>
                  <a:cubicBezTo>
                    <a:pt x="931" y="336"/>
                    <a:pt x="931" y="336"/>
                    <a:pt x="931" y="336"/>
                  </a:cubicBezTo>
                  <a:cubicBezTo>
                    <a:pt x="922" y="358"/>
                    <a:pt x="922" y="358"/>
                    <a:pt x="922" y="358"/>
                  </a:cubicBezTo>
                  <a:cubicBezTo>
                    <a:pt x="892" y="364"/>
                    <a:pt x="892" y="364"/>
                    <a:pt x="892" y="364"/>
                  </a:cubicBezTo>
                  <a:cubicBezTo>
                    <a:pt x="892" y="364"/>
                    <a:pt x="894" y="391"/>
                    <a:pt x="876" y="394"/>
                  </a:cubicBezTo>
                  <a:cubicBezTo>
                    <a:pt x="857" y="397"/>
                    <a:pt x="866" y="367"/>
                    <a:pt x="866" y="367"/>
                  </a:cubicBezTo>
                  <a:cubicBezTo>
                    <a:pt x="836" y="369"/>
                    <a:pt x="836" y="369"/>
                    <a:pt x="836" y="369"/>
                  </a:cubicBezTo>
                  <a:cubicBezTo>
                    <a:pt x="824" y="388"/>
                    <a:pt x="824" y="388"/>
                    <a:pt x="824" y="388"/>
                  </a:cubicBezTo>
                  <a:cubicBezTo>
                    <a:pt x="806" y="360"/>
                    <a:pt x="806" y="360"/>
                    <a:pt x="806" y="360"/>
                  </a:cubicBezTo>
                  <a:cubicBezTo>
                    <a:pt x="775" y="386"/>
                    <a:pt x="775" y="386"/>
                    <a:pt x="775" y="386"/>
                  </a:cubicBezTo>
                  <a:cubicBezTo>
                    <a:pt x="745" y="384"/>
                    <a:pt x="745" y="384"/>
                    <a:pt x="745" y="384"/>
                  </a:cubicBezTo>
                  <a:cubicBezTo>
                    <a:pt x="745" y="384"/>
                    <a:pt x="755" y="415"/>
                    <a:pt x="744" y="415"/>
                  </a:cubicBezTo>
                  <a:cubicBezTo>
                    <a:pt x="732" y="414"/>
                    <a:pt x="730" y="391"/>
                    <a:pt x="730" y="391"/>
                  </a:cubicBezTo>
                  <a:cubicBezTo>
                    <a:pt x="730" y="391"/>
                    <a:pt x="715" y="387"/>
                    <a:pt x="685" y="393"/>
                  </a:cubicBezTo>
                  <a:cubicBezTo>
                    <a:pt x="658" y="399"/>
                    <a:pt x="670" y="381"/>
                    <a:pt x="653" y="361"/>
                  </a:cubicBezTo>
                  <a:cubicBezTo>
                    <a:pt x="635" y="337"/>
                    <a:pt x="614" y="378"/>
                    <a:pt x="614" y="378"/>
                  </a:cubicBezTo>
                  <a:cubicBezTo>
                    <a:pt x="574" y="357"/>
                    <a:pt x="574" y="357"/>
                    <a:pt x="574" y="357"/>
                  </a:cubicBezTo>
                  <a:cubicBezTo>
                    <a:pt x="551" y="371"/>
                    <a:pt x="551" y="371"/>
                    <a:pt x="551" y="371"/>
                  </a:cubicBezTo>
                  <a:cubicBezTo>
                    <a:pt x="529" y="355"/>
                    <a:pt x="529" y="355"/>
                    <a:pt x="529" y="355"/>
                  </a:cubicBezTo>
                  <a:cubicBezTo>
                    <a:pt x="496" y="353"/>
                    <a:pt x="496" y="353"/>
                    <a:pt x="496" y="353"/>
                  </a:cubicBezTo>
                  <a:cubicBezTo>
                    <a:pt x="496" y="353"/>
                    <a:pt x="466" y="348"/>
                    <a:pt x="447" y="351"/>
                  </a:cubicBezTo>
                  <a:cubicBezTo>
                    <a:pt x="428" y="358"/>
                    <a:pt x="417" y="369"/>
                    <a:pt x="387" y="363"/>
                  </a:cubicBezTo>
                  <a:cubicBezTo>
                    <a:pt x="357" y="358"/>
                    <a:pt x="353" y="362"/>
                    <a:pt x="323" y="376"/>
                  </a:cubicBezTo>
                  <a:cubicBezTo>
                    <a:pt x="292" y="389"/>
                    <a:pt x="274" y="377"/>
                    <a:pt x="247" y="395"/>
                  </a:cubicBezTo>
                  <a:cubicBezTo>
                    <a:pt x="220" y="409"/>
                    <a:pt x="245" y="437"/>
                    <a:pt x="214" y="455"/>
                  </a:cubicBezTo>
                  <a:cubicBezTo>
                    <a:pt x="183" y="476"/>
                    <a:pt x="180" y="457"/>
                    <a:pt x="162" y="456"/>
                  </a:cubicBezTo>
                  <a:cubicBezTo>
                    <a:pt x="147" y="455"/>
                    <a:pt x="146" y="482"/>
                    <a:pt x="145" y="490"/>
                  </a:cubicBezTo>
                  <a:cubicBezTo>
                    <a:pt x="147" y="494"/>
                    <a:pt x="149" y="499"/>
                    <a:pt x="150" y="504"/>
                  </a:cubicBezTo>
                  <a:cubicBezTo>
                    <a:pt x="153" y="510"/>
                    <a:pt x="154" y="516"/>
                    <a:pt x="155" y="523"/>
                  </a:cubicBezTo>
                  <a:cubicBezTo>
                    <a:pt x="155" y="523"/>
                    <a:pt x="155" y="523"/>
                    <a:pt x="155" y="523"/>
                  </a:cubicBezTo>
                  <a:cubicBezTo>
                    <a:pt x="155" y="525"/>
                    <a:pt x="155" y="526"/>
                    <a:pt x="155" y="528"/>
                  </a:cubicBezTo>
                  <a:cubicBezTo>
                    <a:pt x="154" y="551"/>
                    <a:pt x="168" y="556"/>
                    <a:pt x="183" y="568"/>
                  </a:cubicBezTo>
                  <a:cubicBezTo>
                    <a:pt x="197" y="580"/>
                    <a:pt x="204" y="599"/>
                    <a:pt x="211" y="611"/>
                  </a:cubicBezTo>
                  <a:cubicBezTo>
                    <a:pt x="218" y="623"/>
                    <a:pt x="247" y="636"/>
                    <a:pt x="247" y="636"/>
                  </a:cubicBezTo>
                  <a:cubicBezTo>
                    <a:pt x="235" y="647"/>
                    <a:pt x="235" y="647"/>
                    <a:pt x="235" y="647"/>
                  </a:cubicBezTo>
                  <a:cubicBezTo>
                    <a:pt x="235" y="647"/>
                    <a:pt x="220" y="650"/>
                    <a:pt x="216" y="657"/>
                  </a:cubicBezTo>
                  <a:cubicBezTo>
                    <a:pt x="212" y="665"/>
                    <a:pt x="227" y="669"/>
                    <a:pt x="238" y="674"/>
                  </a:cubicBezTo>
                  <a:cubicBezTo>
                    <a:pt x="249" y="682"/>
                    <a:pt x="247" y="712"/>
                    <a:pt x="235" y="739"/>
                  </a:cubicBezTo>
                  <a:cubicBezTo>
                    <a:pt x="222" y="765"/>
                    <a:pt x="186" y="752"/>
                    <a:pt x="186" y="752"/>
                  </a:cubicBezTo>
                  <a:cubicBezTo>
                    <a:pt x="186" y="752"/>
                    <a:pt x="145" y="815"/>
                    <a:pt x="134" y="826"/>
                  </a:cubicBezTo>
                  <a:cubicBezTo>
                    <a:pt x="122" y="840"/>
                    <a:pt x="116" y="878"/>
                    <a:pt x="100" y="900"/>
                  </a:cubicBezTo>
                  <a:cubicBezTo>
                    <a:pt x="88" y="927"/>
                    <a:pt x="53" y="959"/>
                    <a:pt x="53" y="959"/>
                  </a:cubicBezTo>
                  <a:cubicBezTo>
                    <a:pt x="53" y="959"/>
                    <a:pt x="74" y="987"/>
                    <a:pt x="73" y="1006"/>
                  </a:cubicBezTo>
                  <a:cubicBezTo>
                    <a:pt x="76" y="1022"/>
                    <a:pt x="72" y="1033"/>
                    <a:pt x="75" y="1045"/>
                  </a:cubicBezTo>
                  <a:cubicBezTo>
                    <a:pt x="78" y="1056"/>
                    <a:pt x="108" y="1065"/>
                    <a:pt x="108" y="1065"/>
                  </a:cubicBezTo>
                  <a:cubicBezTo>
                    <a:pt x="103" y="1084"/>
                    <a:pt x="103" y="1084"/>
                    <a:pt x="103" y="1084"/>
                  </a:cubicBezTo>
                  <a:cubicBezTo>
                    <a:pt x="55" y="1067"/>
                    <a:pt x="55" y="1067"/>
                    <a:pt x="55" y="1067"/>
                  </a:cubicBezTo>
                  <a:cubicBezTo>
                    <a:pt x="34" y="1112"/>
                    <a:pt x="34" y="1112"/>
                    <a:pt x="34" y="1112"/>
                  </a:cubicBezTo>
                  <a:cubicBezTo>
                    <a:pt x="29" y="1157"/>
                    <a:pt x="29" y="1157"/>
                    <a:pt x="29" y="1157"/>
                  </a:cubicBezTo>
                  <a:cubicBezTo>
                    <a:pt x="29" y="1157"/>
                    <a:pt x="1" y="1183"/>
                    <a:pt x="1" y="1198"/>
                  </a:cubicBezTo>
                  <a:cubicBezTo>
                    <a:pt x="0" y="1213"/>
                    <a:pt x="6" y="1236"/>
                    <a:pt x="6" y="1236"/>
                  </a:cubicBezTo>
                  <a:cubicBezTo>
                    <a:pt x="6" y="1236"/>
                    <a:pt x="17" y="1237"/>
                    <a:pt x="25" y="1245"/>
                  </a:cubicBezTo>
                  <a:cubicBezTo>
                    <a:pt x="32" y="1249"/>
                    <a:pt x="42" y="1269"/>
                    <a:pt x="42" y="1269"/>
                  </a:cubicBezTo>
                  <a:cubicBezTo>
                    <a:pt x="42" y="1269"/>
                    <a:pt x="54" y="1265"/>
                    <a:pt x="65" y="1266"/>
                  </a:cubicBezTo>
                  <a:cubicBezTo>
                    <a:pt x="72" y="1270"/>
                    <a:pt x="72" y="1282"/>
                    <a:pt x="79" y="1290"/>
                  </a:cubicBezTo>
                  <a:cubicBezTo>
                    <a:pt x="86" y="1301"/>
                    <a:pt x="94" y="1290"/>
                    <a:pt x="120" y="1295"/>
                  </a:cubicBezTo>
                  <a:cubicBezTo>
                    <a:pt x="145" y="1304"/>
                    <a:pt x="122" y="1322"/>
                    <a:pt x="122" y="1322"/>
                  </a:cubicBezTo>
                  <a:cubicBezTo>
                    <a:pt x="133" y="1327"/>
                    <a:pt x="133" y="1327"/>
                    <a:pt x="133" y="1327"/>
                  </a:cubicBezTo>
                  <a:cubicBezTo>
                    <a:pt x="141" y="1308"/>
                    <a:pt x="141" y="1308"/>
                    <a:pt x="141" y="1308"/>
                  </a:cubicBezTo>
                  <a:cubicBezTo>
                    <a:pt x="156" y="1312"/>
                    <a:pt x="156" y="1312"/>
                    <a:pt x="156" y="1312"/>
                  </a:cubicBezTo>
                  <a:cubicBezTo>
                    <a:pt x="156" y="1312"/>
                    <a:pt x="154" y="1274"/>
                    <a:pt x="173" y="1275"/>
                  </a:cubicBezTo>
                  <a:cubicBezTo>
                    <a:pt x="195" y="1276"/>
                    <a:pt x="175" y="1309"/>
                    <a:pt x="220" y="1308"/>
                  </a:cubicBezTo>
                  <a:cubicBezTo>
                    <a:pt x="261" y="1306"/>
                    <a:pt x="344" y="1306"/>
                    <a:pt x="344" y="1306"/>
                  </a:cubicBezTo>
                  <a:cubicBezTo>
                    <a:pt x="344" y="1306"/>
                    <a:pt x="375" y="1285"/>
                    <a:pt x="393" y="1293"/>
                  </a:cubicBezTo>
                  <a:cubicBezTo>
                    <a:pt x="408" y="1298"/>
                    <a:pt x="439" y="1345"/>
                    <a:pt x="473" y="1339"/>
                  </a:cubicBezTo>
                  <a:cubicBezTo>
                    <a:pt x="507" y="1329"/>
                    <a:pt x="467" y="1304"/>
                    <a:pt x="524" y="1292"/>
                  </a:cubicBezTo>
                  <a:cubicBezTo>
                    <a:pt x="577" y="1279"/>
                    <a:pt x="638" y="1251"/>
                    <a:pt x="638" y="1251"/>
                  </a:cubicBezTo>
                  <a:cubicBezTo>
                    <a:pt x="638" y="1251"/>
                    <a:pt x="647" y="1204"/>
                    <a:pt x="679" y="1183"/>
                  </a:cubicBezTo>
                  <a:cubicBezTo>
                    <a:pt x="687" y="1178"/>
                    <a:pt x="697" y="1174"/>
                    <a:pt x="709" y="1174"/>
                  </a:cubicBezTo>
                  <a:cubicBezTo>
                    <a:pt x="709" y="1163"/>
                    <a:pt x="709" y="1163"/>
                    <a:pt x="709" y="1163"/>
                  </a:cubicBezTo>
                  <a:cubicBezTo>
                    <a:pt x="721" y="1163"/>
                    <a:pt x="721" y="1163"/>
                    <a:pt x="721" y="1163"/>
                  </a:cubicBezTo>
                  <a:cubicBezTo>
                    <a:pt x="721" y="1163"/>
                    <a:pt x="699" y="1139"/>
                    <a:pt x="718" y="1136"/>
                  </a:cubicBezTo>
                  <a:cubicBezTo>
                    <a:pt x="741" y="1130"/>
                    <a:pt x="744" y="1145"/>
                    <a:pt x="755" y="1146"/>
                  </a:cubicBezTo>
                  <a:cubicBezTo>
                    <a:pt x="763" y="1146"/>
                    <a:pt x="760" y="1123"/>
                    <a:pt x="760" y="1123"/>
                  </a:cubicBezTo>
                  <a:cubicBezTo>
                    <a:pt x="782" y="1136"/>
                    <a:pt x="782" y="1136"/>
                    <a:pt x="782" y="1136"/>
                  </a:cubicBezTo>
                  <a:cubicBezTo>
                    <a:pt x="798" y="1117"/>
                    <a:pt x="798" y="1117"/>
                    <a:pt x="798" y="1117"/>
                  </a:cubicBezTo>
                  <a:cubicBezTo>
                    <a:pt x="824" y="1122"/>
                    <a:pt x="824" y="1122"/>
                    <a:pt x="824" y="1122"/>
                  </a:cubicBezTo>
                  <a:cubicBezTo>
                    <a:pt x="824" y="1122"/>
                    <a:pt x="817" y="1091"/>
                    <a:pt x="847" y="1104"/>
                  </a:cubicBezTo>
                  <a:cubicBezTo>
                    <a:pt x="873" y="1113"/>
                    <a:pt x="891" y="1129"/>
                    <a:pt x="891" y="1129"/>
                  </a:cubicBezTo>
                  <a:cubicBezTo>
                    <a:pt x="913" y="1130"/>
                    <a:pt x="913" y="1130"/>
                    <a:pt x="913" y="1130"/>
                  </a:cubicBezTo>
                  <a:cubicBezTo>
                    <a:pt x="920" y="1150"/>
                    <a:pt x="920" y="1150"/>
                    <a:pt x="920" y="1150"/>
                  </a:cubicBezTo>
                  <a:cubicBezTo>
                    <a:pt x="961" y="1137"/>
                    <a:pt x="961" y="1137"/>
                    <a:pt x="961" y="1137"/>
                  </a:cubicBezTo>
                  <a:cubicBezTo>
                    <a:pt x="957" y="1159"/>
                    <a:pt x="957" y="1159"/>
                    <a:pt x="957" y="1159"/>
                  </a:cubicBezTo>
                  <a:cubicBezTo>
                    <a:pt x="972" y="1156"/>
                    <a:pt x="972" y="1156"/>
                    <a:pt x="972" y="1156"/>
                  </a:cubicBezTo>
                  <a:cubicBezTo>
                    <a:pt x="990" y="1172"/>
                    <a:pt x="990" y="1172"/>
                    <a:pt x="990" y="1172"/>
                  </a:cubicBezTo>
                  <a:cubicBezTo>
                    <a:pt x="990" y="1172"/>
                    <a:pt x="979" y="1149"/>
                    <a:pt x="991" y="1149"/>
                  </a:cubicBezTo>
                  <a:cubicBezTo>
                    <a:pt x="1002" y="1150"/>
                    <a:pt x="1039" y="1156"/>
                    <a:pt x="1039" y="1156"/>
                  </a:cubicBezTo>
                  <a:cubicBezTo>
                    <a:pt x="1056" y="1187"/>
                    <a:pt x="1056" y="1187"/>
                    <a:pt x="1056" y="1187"/>
                  </a:cubicBezTo>
                  <a:cubicBezTo>
                    <a:pt x="1083" y="1184"/>
                    <a:pt x="1083" y="1184"/>
                    <a:pt x="1083" y="1184"/>
                  </a:cubicBezTo>
                  <a:cubicBezTo>
                    <a:pt x="1095" y="1170"/>
                    <a:pt x="1095" y="1170"/>
                    <a:pt x="1095" y="1170"/>
                  </a:cubicBezTo>
                  <a:cubicBezTo>
                    <a:pt x="1095" y="1170"/>
                    <a:pt x="1123" y="1209"/>
                    <a:pt x="1122" y="1228"/>
                  </a:cubicBezTo>
                  <a:cubicBezTo>
                    <a:pt x="1121" y="1251"/>
                    <a:pt x="1112" y="1274"/>
                    <a:pt x="1112" y="1274"/>
                  </a:cubicBezTo>
                  <a:cubicBezTo>
                    <a:pt x="1126" y="1297"/>
                    <a:pt x="1126" y="1297"/>
                    <a:pt x="1126" y="1297"/>
                  </a:cubicBezTo>
                  <a:cubicBezTo>
                    <a:pt x="1126" y="1297"/>
                    <a:pt x="1141" y="1294"/>
                    <a:pt x="1145" y="1298"/>
                  </a:cubicBezTo>
                  <a:cubicBezTo>
                    <a:pt x="1148" y="1302"/>
                    <a:pt x="1174" y="1323"/>
                    <a:pt x="1174" y="1323"/>
                  </a:cubicBezTo>
                  <a:cubicBezTo>
                    <a:pt x="1186" y="1304"/>
                    <a:pt x="1186" y="1304"/>
                    <a:pt x="1186" y="1304"/>
                  </a:cubicBezTo>
                  <a:cubicBezTo>
                    <a:pt x="1199" y="1335"/>
                    <a:pt x="1199" y="1335"/>
                    <a:pt x="1199" y="1335"/>
                  </a:cubicBezTo>
                  <a:cubicBezTo>
                    <a:pt x="1199" y="1335"/>
                    <a:pt x="1189" y="1392"/>
                    <a:pt x="1215" y="1397"/>
                  </a:cubicBezTo>
                  <a:cubicBezTo>
                    <a:pt x="1237" y="1402"/>
                    <a:pt x="1253" y="1388"/>
                    <a:pt x="1263" y="1411"/>
                  </a:cubicBezTo>
                  <a:cubicBezTo>
                    <a:pt x="1277" y="1431"/>
                    <a:pt x="1260" y="1487"/>
                    <a:pt x="1274" y="1492"/>
                  </a:cubicBezTo>
                  <a:cubicBezTo>
                    <a:pt x="1289" y="1496"/>
                    <a:pt x="1315" y="1509"/>
                    <a:pt x="1315" y="1509"/>
                  </a:cubicBezTo>
                  <a:cubicBezTo>
                    <a:pt x="1273" y="1526"/>
                    <a:pt x="1273" y="1526"/>
                    <a:pt x="1273" y="1526"/>
                  </a:cubicBezTo>
                  <a:cubicBezTo>
                    <a:pt x="1273" y="1526"/>
                    <a:pt x="1266" y="1507"/>
                    <a:pt x="1259" y="1506"/>
                  </a:cubicBezTo>
                  <a:cubicBezTo>
                    <a:pt x="1251" y="1506"/>
                    <a:pt x="1258" y="1529"/>
                    <a:pt x="1243" y="1532"/>
                  </a:cubicBezTo>
                  <a:cubicBezTo>
                    <a:pt x="1227" y="1536"/>
                    <a:pt x="1202" y="1511"/>
                    <a:pt x="1202" y="1511"/>
                  </a:cubicBezTo>
                  <a:cubicBezTo>
                    <a:pt x="1202" y="1511"/>
                    <a:pt x="1190" y="1541"/>
                    <a:pt x="1179" y="1541"/>
                  </a:cubicBezTo>
                  <a:cubicBezTo>
                    <a:pt x="1167" y="1540"/>
                    <a:pt x="1189" y="1476"/>
                    <a:pt x="1131" y="1519"/>
                  </a:cubicBezTo>
                  <a:cubicBezTo>
                    <a:pt x="1111" y="1538"/>
                    <a:pt x="1154" y="1586"/>
                    <a:pt x="1154" y="1586"/>
                  </a:cubicBezTo>
                  <a:cubicBezTo>
                    <a:pt x="1152" y="1635"/>
                    <a:pt x="1152" y="1635"/>
                    <a:pt x="1152" y="1635"/>
                  </a:cubicBezTo>
                  <a:cubicBezTo>
                    <a:pt x="1121" y="1657"/>
                    <a:pt x="1121" y="1657"/>
                    <a:pt x="1121" y="1657"/>
                  </a:cubicBezTo>
                  <a:cubicBezTo>
                    <a:pt x="1131" y="1676"/>
                    <a:pt x="1131" y="1676"/>
                    <a:pt x="1131" y="1676"/>
                  </a:cubicBezTo>
                  <a:cubicBezTo>
                    <a:pt x="1088" y="1716"/>
                    <a:pt x="1088" y="1716"/>
                    <a:pt x="1088" y="1716"/>
                  </a:cubicBezTo>
                  <a:cubicBezTo>
                    <a:pt x="1088" y="1716"/>
                    <a:pt x="1117" y="1748"/>
                    <a:pt x="1105" y="1759"/>
                  </a:cubicBezTo>
                  <a:cubicBezTo>
                    <a:pt x="1093" y="1774"/>
                    <a:pt x="1063" y="1765"/>
                    <a:pt x="1063" y="1765"/>
                  </a:cubicBezTo>
                  <a:cubicBezTo>
                    <a:pt x="1052" y="1776"/>
                    <a:pt x="1052" y="1776"/>
                    <a:pt x="1052" y="1776"/>
                  </a:cubicBezTo>
                  <a:cubicBezTo>
                    <a:pt x="1070" y="1784"/>
                    <a:pt x="1070" y="1784"/>
                    <a:pt x="1070" y="1784"/>
                  </a:cubicBezTo>
                  <a:cubicBezTo>
                    <a:pt x="1070" y="1784"/>
                    <a:pt x="1065" y="1803"/>
                    <a:pt x="1102" y="1813"/>
                  </a:cubicBezTo>
                  <a:cubicBezTo>
                    <a:pt x="1143" y="1826"/>
                    <a:pt x="1154" y="1823"/>
                    <a:pt x="1154" y="1823"/>
                  </a:cubicBezTo>
                  <a:cubicBezTo>
                    <a:pt x="1156" y="1796"/>
                    <a:pt x="1156" y="1796"/>
                    <a:pt x="1156" y="1796"/>
                  </a:cubicBezTo>
                  <a:cubicBezTo>
                    <a:pt x="1174" y="1797"/>
                    <a:pt x="1174" y="1797"/>
                    <a:pt x="1174" y="1797"/>
                  </a:cubicBezTo>
                  <a:cubicBezTo>
                    <a:pt x="1174" y="1797"/>
                    <a:pt x="1218" y="1745"/>
                    <a:pt x="1251" y="1751"/>
                  </a:cubicBezTo>
                  <a:cubicBezTo>
                    <a:pt x="1288" y="1760"/>
                    <a:pt x="1302" y="1795"/>
                    <a:pt x="1302" y="1795"/>
                  </a:cubicBezTo>
                  <a:cubicBezTo>
                    <a:pt x="1302" y="1795"/>
                    <a:pt x="1302" y="1796"/>
                    <a:pt x="1302" y="1798"/>
                  </a:cubicBezTo>
                  <a:cubicBezTo>
                    <a:pt x="1306" y="1791"/>
                    <a:pt x="1313" y="1780"/>
                    <a:pt x="1310" y="1769"/>
                  </a:cubicBezTo>
                  <a:cubicBezTo>
                    <a:pt x="1307" y="1757"/>
                    <a:pt x="1296" y="1745"/>
                    <a:pt x="1296" y="1745"/>
                  </a:cubicBezTo>
                  <a:cubicBezTo>
                    <a:pt x="1278" y="1741"/>
                    <a:pt x="1278" y="1741"/>
                    <a:pt x="1278" y="1741"/>
                  </a:cubicBezTo>
                  <a:cubicBezTo>
                    <a:pt x="1290" y="1726"/>
                    <a:pt x="1290" y="1726"/>
                    <a:pt x="1290" y="1726"/>
                  </a:cubicBezTo>
                  <a:cubicBezTo>
                    <a:pt x="1286" y="1722"/>
                    <a:pt x="1286" y="1722"/>
                    <a:pt x="1286" y="1722"/>
                  </a:cubicBezTo>
                  <a:cubicBezTo>
                    <a:pt x="1271" y="1721"/>
                    <a:pt x="1271" y="1721"/>
                    <a:pt x="1271" y="1721"/>
                  </a:cubicBezTo>
                  <a:cubicBezTo>
                    <a:pt x="1263" y="1663"/>
                    <a:pt x="1263" y="1663"/>
                    <a:pt x="1263" y="1663"/>
                  </a:cubicBezTo>
                  <a:cubicBezTo>
                    <a:pt x="1274" y="1660"/>
                    <a:pt x="1274" y="1660"/>
                    <a:pt x="1274" y="1660"/>
                  </a:cubicBezTo>
                  <a:cubicBezTo>
                    <a:pt x="1280" y="1687"/>
                    <a:pt x="1280" y="1687"/>
                    <a:pt x="1280" y="1687"/>
                  </a:cubicBezTo>
                  <a:cubicBezTo>
                    <a:pt x="1294" y="1711"/>
                    <a:pt x="1294" y="1711"/>
                    <a:pt x="1294" y="1711"/>
                  </a:cubicBezTo>
                  <a:cubicBezTo>
                    <a:pt x="1306" y="1696"/>
                    <a:pt x="1306" y="1696"/>
                    <a:pt x="1306" y="1696"/>
                  </a:cubicBezTo>
                  <a:cubicBezTo>
                    <a:pt x="1303" y="1681"/>
                    <a:pt x="1303" y="1681"/>
                    <a:pt x="1303" y="1681"/>
                  </a:cubicBezTo>
                  <a:cubicBezTo>
                    <a:pt x="1322" y="1678"/>
                    <a:pt x="1322" y="1678"/>
                    <a:pt x="1322" y="1678"/>
                  </a:cubicBezTo>
                  <a:cubicBezTo>
                    <a:pt x="1312" y="1647"/>
                    <a:pt x="1312" y="1647"/>
                    <a:pt x="1312" y="1647"/>
                  </a:cubicBezTo>
                  <a:cubicBezTo>
                    <a:pt x="1338" y="1652"/>
                    <a:pt x="1338" y="1652"/>
                    <a:pt x="1338" y="1652"/>
                  </a:cubicBezTo>
                  <a:cubicBezTo>
                    <a:pt x="1339" y="1636"/>
                    <a:pt x="1339" y="1636"/>
                    <a:pt x="1339" y="1636"/>
                  </a:cubicBezTo>
                  <a:cubicBezTo>
                    <a:pt x="1349" y="1648"/>
                    <a:pt x="1349" y="1648"/>
                    <a:pt x="1349" y="1648"/>
                  </a:cubicBezTo>
                  <a:cubicBezTo>
                    <a:pt x="1393" y="1601"/>
                    <a:pt x="1393" y="1601"/>
                    <a:pt x="1393" y="1601"/>
                  </a:cubicBezTo>
                  <a:cubicBezTo>
                    <a:pt x="1368" y="1565"/>
                    <a:pt x="1368" y="1565"/>
                    <a:pt x="1368" y="1565"/>
                  </a:cubicBezTo>
                  <a:cubicBezTo>
                    <a:pt x="1368" y="1565"/>
                    <a:pt x="1313" y="1555"/>
                    <a:pt x="1321" y="1536"/>
                  </a:cubicBezTo>
                  <a:cubicBezTo>
                    <a:pt x="1325" y="1521"/>
                    <a:pt x="1348" y="1526"/>
                    <a:pt x="1348" y="1526"/>
                  </a:cubicBezTo>
                  <a:cubicBezTo>
                    <a:pt x="1387" y="1574"/>
                    <a:pt x="1387" y="1574"/>
                    <a:pt x="1387" y="1574"/>
                  </a:cubicBezTo>
                  <a:cubicBezTo>
                    <a:pt x="1416" y="1495"/>
                    <a:pt x="1416" y="1495"/>
                    <a:pt x="1416" y="1495"/>
                  </a:cubicBezTo>
                  <a:cubicBezTo>
                    <a:pt x="1418" y="1464"/>
                    <a:pt x="1418" y="1464"/>
                    <a:pt x="1418" y="1464"/>
                  </a:cubicBezTo>
                  <a:cubicBezTo>
                    <a:pt x="1467" y="1448"/>
                    <a:pt x="1467" y="1448"/>
                    <a:pt x="1467" y="1448"/>
                  </a:cubicBezTo>
                  <a:cubicBezTo>
                    <a:pt x="1485" y="1387"/>
                    <a:pt x="1485" y="1387"/>
                    <a:pt x="1485" y="1387"/>
                  </a:cubicBezTo>
                  <a:cubicBezTo>
                    <a:pt x="1488" y="1410"/>
                    <a:pt x="1488" y="1410"/>
                    <a:pt x="1488" y="1410"/>
                  </a:cubicBezTo>
                  <a:cubicBezTo>
                    <a:pt x="1519" y="1385"/>
                    <a:pt x="1519" y="1385"/>
                    <a:pt x="1519" y="1385"/>
                  </a:cubicBezTo>
                  <a:cubicBezTo>
                    <a:pt x="1519" y="1385"/>
                    <a:pt x="1526" y="1389"/>
                    <a:pt x="1541" y="1382"/>
                  </a:cubicBezTo>
                  <a:cubicBezTo>
                    <a:pt x="1560" y="1379"/>
                    <a:pt x="1563" y="1314"/>
                    <a:pt x="1563" y="1314"/>
                  </a:cubicBezTo>
                  <a:cubicBezTo>
                    <a:pt x="1563" y="1314"/>
                    <a:pt x="1561" y="1364"/>
                    <a:pt x="1583" y="1365"/>
                  </a:cubicBezTo>
                  <a:cubicBezTo>
                    <a:pt x="1606" y="1366"/>
                    <a:pt x="1642" y="1379"/>
                    <a:pt x="1642" y="1379"/>
                  </a:cubicBezTo>
                  <a:cubicBezTo>
                    <a:pt x="1597" y="1389"/>
                    <a:pt x="1597" y="1389"/>
                    <a:pt x="1597" y="1389"/>
                  </a:cubicBezTo>
                  <a:cubicBezTo>
                    <a:pt x="1593" y="1400"/>
                    <a:pt x="1593" y="1400"/>
                    <a:pt x="1593" y="1400"/>
                  </a:cubicBezTo>
                  <a:cubicBezTo>
                    <a:pt x="1548" y="1402"/>
                    <a:pt x="1548" y="1402"/>
                    <a:pt x="1548" y="1402"/>
                  </a:cubicBezTo>
                  <a:cubicBezTo>
                    <a:pt x="1525" y="1408"/>
                    <a:pt x="1525" y="1408"/>
                    <a:pt x="1525" y="1408"/>
                  </a:cubicBezTo>
                  <a:cubicBezTo>
                    <a:pt x="1543" y="1417"/>
                    <a:pt x="1543" y="1417"/>
                    <a:pt x="1543" y="1417"/>
                  </a:cubicBezTo>
                  <a:cubicBezTo>
                    <a:pt x="1559" y="1414"/>
                    <a:pt x="1559" y="1414"/>
                    <a:pt x="1559" y="1414"/>
                  </a:cubicBezTo>
                  <a:cubicBezTo>
                    <a:pt x="1559" y="1414"/>
                    <a:pt x="1615" y="1409"/>
                    <a:pt x="1603" y="1420"/>
                  </a:cubicBezTo>
                  <a:cubicBezTo>
                    <a:pt x="1591" y="1434"/>
                    <a:pt x="1553" y="1452"/>
                    <a:pt x="1553" y="1452"/>
                  </a:cubicBezTo>
                  <a:cubicBezTo>
                    <a:pt x="1571" y="1460"/>
                    <a:pt x="1571" y="1460"/>
                    <a:pt x="1571" y="1460"/>
                  </a:cubicBezTo>
                  <a:cubicBezTo>
                    <a:pt x="1571" y="1460"/>
                    <a:pt x="1602" y="1442"/>
                    <a:pt x="1617" y="1451"/>
                  </a:cubicBezTo>
                  <a:cubicBezTo>
                    <a:pt x="1628" y="1459"/>
                    <a:pt x="1645" y="1479"/>
                    <a:pt x="1679" y="1477"/>
                  </a:cubicBezTo>
                  <a:cubicBezTo>
                    <a:pt x="1709" y="1471"/>
                    <a:pt x="1740" y="1449"/>
                    <a:pt x="1759" y="1442"/>
                  </a:cubicBezTo>
                  <a:cubicBezTo>
                    <a:pt x="1782" y="1436"/>
                    <a:pt x="1838" y="1438"/>
                    <a:pt x="1838" y="1438"/>
                  </a:cubicBezTo>
                  <a:cubicBezTo>
                    <a:pt x="1850" y="1412"/>
                    <a:pt x="1850" y="1412"/>
                    <a:pt x="1850" y="1412"/>
                  </a:cubicBezTo>
                  <a:cubicBezTo>
                    <a:pt x="1871" y="1451"/>
                    <a:pt x="1871" y="1451"/>
                    <a:pt x="1871" y="1451"/>
                  </a:cubicBezTo>
                  <a:cubicBezTo>
                    <a:pt x="1893" y="1456"/>
                    <a:pt x="1893" y="1456"/>
                    <a:pt x="1893" y="1456"/>
                  </a:cubicBezTo>
                  <a:cubicBezTo>
                    <a:pt x="1885" y="1483"/>
                    <a:pt x="1885" y="1483"/>
                    <a:pt x="1885" y="1483"/>
                  </a:cubicBezTo>
                  <a:cubicBezTo>
                    <a:pt x="1816" y="1510"/>
                    <a:pt x="1816" y="1510"/>
                    <a:pt x="1816" y="1510"/>
                  </a:cubicBezTo>
                  <a:cubicBezTo>
                    <a:pt x="1811" y="1529"/>
                    <a:pt x="1811" y="1529"/>
                    <a:pt x="1811" y="1529"/>
                  </a:cubicBezTo>
                  <a:cubicBezTo>
                    <a:pt x="1773" y="1554"/>
                    <a:pt x="1773" y="1554"/>
                    <a:pt x="1773" y="1554"/>
                  </a:cubicBezTo>
                  <a:cubicBezTo>
                    <a:pt x="1773" y="1554"/>
                    <a:pt x="1779" y="1573"/>
                    <a:pt x="1772" y="1577"/>
                  </a:cubicBezTo>
                  <a:cubicBezTo>
                    <a:pt x="1764" y="1584"/>
                    <a:pt x="1749" y="1587"/>
                    <a:pt x="1749" y="1587"/>
                  </a:cubicBezTo>
                  <a:cubicBezTo>
                    <a:pt x="1720" y="1639"/>
                    <a:pt x="1720" y="1639"/>
                    <a:pt x="1720" y="1639"/>
                  </a:cubicBezTo>
                  <a:cubicBezTo>
                    <a:pt x="1761" y="1641"/>
                    <a:pt x="1761" y="1641"/>
                    <a:pt x="1761" y="1641"/>
                  </a:cubicBezTo>
                  <a:cubicBezTo>
                    <a:pt x="1761" y="1641"/>
                    <a:pt x="1774" y="1619"/>
                    <a:pt x="1785" y="1619"/>
                  </a:cubicBezTo>
                  <a:cubicBezTo>
                    <a:pt x="1796" y="1616"/>
                    <a:pt x="1811" y="1625"/>
                    <a:pt x="1811" y="1625"/>
                  </a:cubicBezTo>
                  <a:cubicBezTo>
                    <a:pt x="1823" y="1602"/>
                    <a:pt x="1823" y="1602"/>
                    <a:pt x="1823" y="1602"/>
                  </a:cubicBezTo>
                  <a:cubicBezTo>
                    <a:pt x="1823" y="1602"/>
                    <a:pt x="1814" y="1629"/>
                    <a:pt x="1840" y="1641"/>
                  </a:cubicBezTo>
                  <a:cubicBezTo>
                    <a:pt x="1862" y="1658"/>
                    <a:pt x="1866" y="1635"/>
                    <a:pt x="1889" y="1640"/>
                  </a:cubicBezTo>
                  <a:cubicBezTo>
                    <a:pt x="1911" y="1645"/>
                    <a:pt x="1928" y="1680"/>
                    <a:pt x="1931" y="1707"/>
                  </a:cubicBezTo>
                  <a:cubicBezTo>
                    <a:pt x="1933" y="1734"/>
                    <a:pt x="1935" y="1764"/>
                    <a:pt x="1935" y="1764"/>
                  </a:cubicBezTo>
                  <a:cubicBezTo>
                    <a:pt x="1920" y="1767"/>
                    <a:pt x="1920" y="1767"/>
                    <a:pt x="1920" y="1767"/>
                  </a:cubicBezTo>
                  <a:cubicBezTo>
                    <a:pt x="1923" y="1783"/>
                    <a:pt x="1923" y="1783"/>
                    <a:pt x="1923" y="1783"/>
                  </a:cubicBezTo>
                  <a:cubicBezTo>
                    <a:pt x="1923" y="1783"/>
                    <a:pt x="1952" y="1811"/>
                    <a:pt x="1986" y="1805"/>
                  </a:cubicBezTo>
                  <a:cubicBezTo>
                    <a:pt x="2020" y="1799"/>
                    <a:pt x="2059" y="1763"/>
                    <a:pt x="2071" y="1744"/>
                  </a:cubicBezTo>
                  <a:cubicBezTo>
                    <a:pt x="2080" y="1721"/>
                    <a:pt x="2069" y="1702"/>
                    <a:pt x="2108" y="1673"/>
                  </a:cubicBezTo>
                  <a:cubicBezTo>
                    <a:pt x="2143" y="1644"/>
                    <a:pt x="2151" y="1641"/>
                    <a:pt x="2169" y="1645"/>
                  </a:cubicBezTo>
                  <a:cubicBezTo>
                    <a:pt x="2187" y="1654"/>
                    <a:pt x="2181" y="1627"/>
                    <a:pt x="2189" y="1612"/>
                  </a:cubicBezTo>
                  <a:cubicBezTo>
                    <a:pt x="2197" y="1601"/>
                    <a:pt x="2212" y="1602"/>
                    <a:pt x="2212" y="1602"/>
                  </a:cubicBezTo>
                  <a:cubicBezTo>
                    <a:pt x="2212" y="1602"/>
                    <a:pt x="2200" y="1551"/>
                    <a:pt x="2226" y="1552"/>
                  </a:cubicBezTo>
                  <a:cubicBezTo>
                    <a:pt x="2252" y="1554"/>
                    <a:pt x="2254" y="1581"/>
                    <a:pt x="2285" y="1571"/>
                  </a:cubicBezTo>
                  <a:cubicBezTo>
                    <a:pt x="2319" y="1561"/>
                    <a:pt x="2312" y="1545"/>
                    <a:pt x="2320" y="1545"/>
                  </a:cubicBezTo>
                  <a:cubicBezTo>
                    <a:pt x="2331" y="1542"/>
                    <a:pt x="2372" y="1536"/>
                    <a:pt x="2369" y="1521"/>
                  </a:cubicBezTo>
                  <a:cubicBezTo>
                    <a:pt x="2366" y="1506"/>
                    <a:pt x="2344" y="1493"/>
                    <a:pt x="2349" y="1482"/>
                  </a:cubicBezTo>
                  <a:cubicBezTo>
                    <a:pt x="2357" y="1471"/>
                    <a:pt x="2379" y="1464"/>
                    <a:pt x="2376" y="1449"/>
                  </a:cubicBezTo>
                  <a:cubicBezTo>
                    <a:pt x="2369" y="1437"/>
                    <a:pt x="2340" y="1436"/>
                    <a:pt x="2313" y="1442"/>
                  </a:cubicBezTo>
                  <a:cubicBezTo>
                    <a:pt x="2290" y="1452"/>
                    <a:pt x="2289" y="1475"/>
                    <a:pt x="2278" y="1478"/>
                  </a:cubicBezTo>
                  <a:cubicBezTo>
                    <a:pt x="2270" y="1486"/>
                    <a:pt x="2256" y="1466"/>
                    <a:pt x="2244" y="1477"/>
                  </a:cubicBezTo>
                  <a:cubicBezTo>
                    <a:pt x="2232" y="1488"/>
                    <a:pt x="2231" y="1526"/>
                    <a:pt x="2208" y="1529"/>
                  </a:cubicBezTo>
                  <a:cubicBezTo>
                    <a:pt x="2182" y="1531"/>
                    <a:pt x="2122" y="1528"/>
                    <a:pt x="2122" y="1528"/>
                  </a:cubicBezTo>
                  <a:cubicBezTo>
                    <a:pt x="2122" y="1528"/>
                    <a:pt x="2142" y="1503"/>
                    <a:pt x="2124" y="1479"/>
                  </a:cubicBezTo>
                  <a:cubicBezTo>
                    <a:pt x="2107" y="1455"/>
                    <a:pt x="2062" y="1457"/>
                    <a:pt x="2062" y="1457"/>
                  </a:cubicBezTo>
                  <a:cubicBezTo>
                    <a:pt x="2055" y="1441"/>
                    <a:pt x="2055" y="1441"/>
                    <a:pt x="2055" y="1441"/>
                  </a:cubicBezTo>
                  <a:cubicBezTo>
                    <a:pt x="2035" y="1459"/>
                    <a:pt x="2035" y="1459"/>
                    <a:pt x="2035" y="1459"/>
                  </a:cubicBezTo>
                  <a:cubicBezTo>
                    <a:pt x="2064" y="1415"/>
                    <a:pt x="2064" y="1415"/>
                    <a:pt x="2064" y="1415"/>
                  </a:cubicBezTo>
                  <a:cubicBezTo>
                    <a:pt x="2053" y="1407"/>
                    <a:pt x="2053" y="1407"/>
                    <a:pt x="2053" y="1407"/>
                  </a:cubicBezTo>
                  <a:cubicBezTo>
                    <a:pt x="2021" y="1443"/>
                    <a:pt x="2021" y="1443"/>
                    <a:pt x="2021" y="1443"/>
                  </a:cubicBezTo>
                  <a:cubicBezTo>
                    <a:pt x="2021" y="1443"/>
                    <a:pt x="2042" y="1406"/>
                    <a:pt x="2038" y="1406"/>
                  </a:cubicBezTo>
                  <a:cubicBezTo>
                    <a:pt x="2030" y="1409"/>
                    <a:pt x="2015" y="1416"/>
                    <a:pt x="2015" y="1416"/>
                  </a:cubicBezTo>
                  <a:cubicBezTo>
                    <a:pt x="2015" y="1416"/>
                    <a:pt x="1997" y="1408"/>
                    <a:pt x="1985" y="1407"/>
                  </a:cubicBezTo>
                  <a:cubicBezTo>
                    <a:pt x="1970" y="1406"/>
                    <a:pt x="1962" y="1421"/>
                    <a:pt x="1962" y="1421"/>
                  </a:cubicBezTo>
                  <a:cubicBezTo>
                    <a:pt x="1937" y="1409"/>
                    <a:pt x="1937" y="1409"/>
                    <a:pt x="1937" y="1409"/>
                  </a:cubicBezTo>
                  <a:cubicBezTo>
                    <a:pt x="1937" y="1409"/>
                    <a:pt x="1917" y="1423"/>
                    <a:pt x="1896" y="1407"/>
                  </a:cubicBezTo>
                  <a:cubicBezTo>
                    <a:pt x="1874" y="1390"/>
                    <a:pt x="1882" y="1379"/>
                    <a:pt x="1897" y="1376"/>
                  </a:cubicBezTo>
                  <a:cubicBezTo>
                    <a:pt x="1912" y="1377"/>
                    <a:pt x="1934" y="1397"/>
                    <a:pt x="1934" y="1397"/>
                  </a:cubicBezTo>
                  <a:cubicBezTo>
                    <a:pt x="1946" y="1375"/>
                    <a:pt x="1946" y="1375"/>
                    <a:pt x="1946" y="1375"/>
                  </a:cubicBezTo>
                  <a:cubicBezTo>
                    <a:pt x="1936" y="1351"/>
                    <a:pt x="1936" y="1351"/>
                    <a:pt x="1936" y="1351"/>
                  </a:cubicBezTo>
                  <a:cubicBezTo>
                    <a:pt x="1964" y="1376"/>
                    <a:pt x="1964" y="1376"/>
                    <a:pt x="1964" y="1376"/>
                  </a:cubicBezTo>
                  <a:cubicBezTo>
                    <a:pt x="2002" y="1374"/>
                    <a:pt x="2002" y="1374"/>
                    <a:pt x="2002" y="1374"/>
                  </a:cubicBezTo>
                  <a:cubicBezTo>
                    <a:pt x="2008" y="1401"/>
                    <a:pt x="2008" y="1401"/>
                    <a:pt x="2008" y="1401"/>
                  </a:cubicBezTo>
                  <a:cubicBezTo>
                    <a:pt x="2019" y="1401"/>
                    <a:pt x="2019" y="1401"/>
                    <a:pt x="2019" y="1401"/>
                  </a:cubicBezTo>
                  <a:cubicBezTo>
                    <a:pt x="2022" y="1352"/>
                    <a:pt x="2022" y="1352"/>
                    <a:pt x="2022" y="1352"/>
                  </a:cubicBezTo>
                  <a:cubicBezTo>
                    <a:pt x="2035" y="1383"/>
                    <a:pt x="2035" y="1383"/>
                    <a:pt x="2035" y="1383"/>
                  </a:cubicBezTo>
                  <a:cubicBezTo>
                    <a:pt x="2058" y="1384"/>
                    <a:pt x="2058" y="1384"/>
                    <a:pt x="2058" y="1384"/>
                  </a:cubicBezTo>
                  <a:cubicBezTo>
                    <a:pt x="2041" y="1337"/>
                    <a:pt x="2041" y="1337"/>
                    <a:pt x="2041" y="1337"/>
                  </a:cubicBezTo>
                  <a:cubicBezTo>
                    <a:pt x="2041" y="1337"/>
                    <a:pt x="2074" y="1346"/>
                    <a:pt x="2083" y="1320"/>
                  </a:cubicBezTo>
                  <a:cubicBezTo>
                    <a:pt x="2092" y="1290"/>
                    <a:pt x="2081" y="1274"/>
                    <a:pt x="2081" y="1274"/>
                  </a:cubicBezTo>
                  <a:cubicBezTo>
                    <a:pt x="2110" y="1291"/>
                    <a:pt x="2110" y="1291"/>
                    <a:pt x="2110" y="1291"/>
                  </a:cubicBezTo>
                  <a:cubicBezTo>
                    <a:pt x="2115" y="1279"/>
                    <a:pt x="2115" y="1279"/>
                    <a:pt x="2115" y="1279"/>
                  </a:cubicBezTo>
                  <a:cubicBezTo>
                    <a:pt x="2080" y="1228"/>
                    <a:pt x="2080" y="1228"/>
                    <a:pt x="2080" y="1228"/>
                  </a:cubicBezTo>
                  <a:cubicBezTo>
                    <a:pt x="2080" y="1228"/>
                    <a:pt x="2104" y="1260"/>
                    <a:pt x="2127" y="1257"/>
                  </a:cubicBezTo>
                  <a:cubicBezTo>
                    <a:pt x="2150" y="1254"/>
                    <a:pt x="2160" y="1186"/>
                    <a:pt x="2186" y="1187"/>
                  </a:cubicBezTo>
                  <a:cubicBezTo>
                    <a:pt x="2209" y="1188"/>
                    <a:pt x="2235" y="1190"/>
                    <a:pt x="2243" y="1182"/>
                  </a:cubicBezTo>
                  <a:cubicBezTo>
                    <a:pt x="2251" y="1175"/>
                    <a:pt x="2255" y="1160"/>
                    <a:pt x="2255" y="1160"/>
                  </a:cubicBezTo>
                  <a:cubicBezTo>
                    <a:pt x="2282" y="1131"/>
                    <a:pt x="2282" y="1131"/>
                    <a:pt x="2282" y="1131"/>
                  </a:cubicBezTo>
                  <a:cubicBezTo>
                    <a:pt x="2312" y="1140"/>
                    <a:pt x="2312" y="1140"/>
                    <a:pt x="2312" y="1140"/>
                  </a:cubicBezTo>
                  <a:cubicBezTo>
                    <a:pt x="2316" y="1128"/>
                    <a:pt x="2316" y="1128"/>
                    <a:pt x="2316" y="1128"/>
                  </a:cubicBezTo>
                  <a:cubicBezTo>
                    <a:pt x="2313" y="1109"/>
                    <a:pt x="2313" y="1109"/>
                    <a:pt x="2313" y="1109"/>
                  </a:cubicBezTo>
                  <a:cubicBezTo>
                    <a:pt x="2356" y="1069"/>
                    <a:pt x="2356" y="1069"/>
                    <a:pt x="2356" y="1069"/>
                  </a:cubicBezTo>
                  <a:cubicBezTo>
                    <a:pt x="2356" y="1069"/>
                    <a:pt x="2379" y="1070"/>
                    <a:pt x="2387" y="1063"/>
                  </a:cubicBezTo>
                  <a:cubicBezTo>
                    <a:pt x="2395" y="1052"/>
                    <a:pt x="2377" y="1017"/>
                    <a:pt x="2400" y="1014"/>
                  </a:cubicBezTo>
                  <a:cubicBezTo>
                    <a:pt x="2423" y="1007"/>
                    <a:pt x="2434" y="1012"/>
                    <a:pt x="2434" y="1012"/>
                  </a:cubicBezTo>
                  <a:cubicBezTo>
                    <a:pt x="2434" y="1012"/>
                    <a:pt x="2490" y="1003"/>
                    <a:pt x="2495" y="988"/>
                  </a:cubicBezTo>
                  <a:cubicBezTo>
                    <a:pt x="2496" y="983"/>
                    <a:pt x="2496" y="978"/>
                    <a:pt x="2496" y="972"/>
                  </a:cubicBezTo>
                  <a:cubicBezTo>
                    <a:pt x="2496" y="972"/>
                    <a:pt x="2496" y="972"/>
                    <a:pt x="2496" y="972"/>
                  </a:cubicBezTo>
                  <a:cubicBezTo>
                    <a:pt x="2496" y="971"/>
                    <a:pt x="2495" y="970"/>
                    <a:pt x="2495" y="96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0" name="Freeform 557">
              <a:extLst>
                <a:ext uri="{FF2B5EF4-FFF2-40B4-BE49-F238E27FC236}">
                  <a16:creationId xmlns:a16="http://schemas.microsoft.com/office/drawing/2014/main" id="{36F6E05B-3AC0-46D1-9EF2-754B5E11F120}"/>
                </a:ext>
              </a:extLst>
            </p:cNvPr>
            <p:cNvSpPr>
              <a:spLocks/>
            </p:cNvSpPr>
            <p:nvPr/>
          </p:nvSpPr>
          <p:spPr bwMode="gray">
            <a:xfrm>
              <a:off x="6869286" y="4432472"/>
              <a:ext cx="15948" cy="4785"/>
            </a:xfrm>
            <a:custGeom>
              <a:avLst/>
              <a:gdLst>
                <a:gd name="T0" fmla="*/ 30 w 30"/>
                <a:gd name="T1" fmla="*/ 0 h 9"/>
                <a:gd name="T2" fmla="*/ 0 w 30"/>
                <a:gd name="T3" fmla="*/ 9 h 9"/>
                <a:gd name="T4" fmla="*/ 30 w 30"/>
                <a:gd name="T5" fmla="*/ 0 h 9"/>
              </a:gdLst>
              <a:ahLst/>
              <a:cxnLst>
                <a:cxn ang="0">
                  <a:pos x="T0" y="T1"/>
                </a:cxn>
                <a:cxn ang="0">
                  <a:pos x="T2" y="T3"/>
                </a:cxn>
                <a:cxn ang="0">
                  <a:pos x="T4" y="T5"/>
                </a:cxn>
              </a:cxnLst>
              <a:rect l="0" t="0" r="r" b="b"/>
              <a:pathLst>
                <a:path w="30" h="9">
                  <a:moveTo>
                    <a:pt x="30" y="0"/>
                  </a:moveTo>
                  <a:cubicBezTo>
                    <a:pt x="18" y="0"/>
                    <a:pt x="8" y="4"/>
                    <a:pt x="0" y="9"/>
                  </a:cubicBezTo>
                  <a:cubicBezTo>
                    <a:pt x="8" y="4"/>
                    <a:pt x="18" y="0"/>
                    <a:pt x="3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1" name="Freeform 558">
              <a:extLst>
                <a:ext uri="{FF2B5EF4-FFF2-40B4-BE49-F238E27FC236}">
                  <a16:creationId xmlns:a16="http://schemas.microsoft.com/office/drawing/2014/main" id="{F2E125EB-0609-41C4-993F-DB701ED2220C}"/>
                </a:ext>
              </a:extLst>
            </p:cNvPr>
            <p:cNvSpPr>
              <a:spLocks/>
            </p:cNvSpPr>
            <p:nvPr/>
          </p:nvSpPr>
          <p:spPr bwMode="gray">
            <a:xfrm>
              <a:off x="7197816" y="4761002"/>
              <a:ext cx="1595" cy="1595"/>
            </a:xfrm>
            <a:custGeom>
              <a:avLst/>
              <a:gdLst>
                <a:gd name="T0" fmla="*/ 0 w 1"/>
                <a:gd name="T1" fmla="*/ 4 h 4"/>
                <a:gd name="T2" fmla="*/ 1 w 1"/>
                <a:gd name="T3" fmla="*/ 3 h 4"/>
                <a:gd name="T4" fmla="*/ 1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1" y="4"/>
                    <a:pt x="1" y="3"/>
                    <a:pt x="1" y="3"/>
                  </a:cubicBezTo>
                  <a:cubicBezTo>
                    <a:pt x="1" y="1"/>
                    <a:pt x="1" y="0"/>
                    <a:pt x="1" y="0"/>
                  </a:cubicBezTo>
                  <a:lnTo>
                    <a:pt x="0" y="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2" name="Freeform 559">
              <a:extLst>
                <a:ext uri="{FF2B5EF4-FFF2-40B4-BE49-F238E27FC236}">
                  <a16:creationId xmlns:a16="http://schemas.microsoft.com/office/drawing/2014/main" id="{EAC1248C-93A8-43E4-9ADB-40680ECDF1E0}"/>
                </a:ext>
              </a:extLst>
            </p:cNvPr>
            <p:cNvSpPr>
              <a:spLocks/>
            </p:cNvSpPr>
            <p:nvPr/>
          </p:nvSpPr>
          <p:spPr bwMode="gray">
            <a:xfrm>
              <a:off x="7067042" y="4749838"/>
              <a:ext cx="9569" cy="4785"/>
            </a:xfrm>
            <a:custGeom>
              <a:avLst/>
              <a:gdLst>
                <a:gd name="T0" fmla="*/ 6 w 6"/>
                <a:gd name="T1" fmla="*/ 3 h 3"/>
                <a:gd name="T2" fmla="*/ 0 w 6"/>
                <a:gd name="T3" fmla="*/ 0 h 3"/>
                <a:gd name="T4" fmla="*/ 0 w 6"/>
                <a:gd name="T5" fmla="*/ 0 h 3"/>
                <a:gd name="T6" fmla="*/ 6 w 6"/>
                <a:gd name="T7" fmla="*/ 3 h 3"/>
              </a:gdLst>
              <a:ahLst/>
              <a:cxnLst>
                <a:cxn ang="0">
                  <a:pos x="T0" y="T1"/>
                </a:cxn>
                <a:cxn ang="0">
                  <a:pos x="T2" y="T3"/>
                </a:cxn>
                <a:cxn ang="0">
                  <a:pos x="T4" y="T5"/>
                </a:cxn>
                <a:cxn ang="0">
                  <a:pos x="T6" y="T7"/>
                </a:cxn>
              </a:cxnLst>
              <a:rect l="0" t="0" r="r" b="b"/>
              <a:pathLst>
                <a:path w="6" h="3">
                  <a:moveTo>
                    <a:pt x="6" y="3"/>
                  </a:moveTo>
                  <a:lnTo>
                    <a:pt x="0" y="0"/>
                  </a:lnTo>
                  <a:lnTo>
                    <a:pt x="0" y="0"/>
                  </a:lnTo>
                  <a:lnTo>
                    <a:pt x="6"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3" name="Freeform 560">
              <a:extLst>
                <a:ext uri="{FF2B5EF4-FFF2-40B4-BE49-F238E27FC236}">
                  <a16:creationId xmlns:a16="http://schemas.microsoft.com/office/drawing/2014/main" id="{CEB622A0-BA63-44C1-8D50-93E5F1010E4B}"/>
                </a:ext>
              </a:extLst>
            </p:cNvPr>
            <p:cNvSpPr>
              <a:spLocks/>
            </p:cNvSpPr>
            <p:nvPr/>
          </p:nvSpPr>
          <p:spPr bwMode="gray">
            <a:xfrm>
              <a:off x="4186818" y="2217282"/>
              <a:ext cx="9569" cy="6379"/>
            </a:xfrm>
            <a:custGeom>
              <a:avLst/>
              <a:gdLst>
                <a:gd name="T0" fmla="*/ 5 w 19"/>
                <a:gd name="T1" fmla="*/ 3 h 14"/>
                <a:gd name="T2" fmla="*/ 12 w 19"/>
                <a:gd name="T3" fmla="*/ 11 h 14"/>
                <a:gd name="T4" fmla="*/ 5 w 19"/>
                <a:gd name="T5" fmla="*/ 3 h 14"/>
              </a:gdLst>
              <a:ahLst/>
              <a:cxnLst>
                <a:cxn ang="0">
                  <a:pos x="T0" y="T1"/>
                </a:cxn>
                <a:cxn ang="0">
                  <a:pos x="T2" y="T3"/>
                </a:cxn>
                <a:cxn ang="0">
                  <a:pos x="T4" y="T5"/>
                </a:cxn>
              </a:cxnLst>
              <a:rect l="0" t="0" r="r" b="b"/>
              <a:pathLst>
                <a:path w="19" h="14">
                  <a:moveTo>
                    <a:pt x="5" y="3"/>
                  </a:moveTo>
                  <a:cubicBezTo>
                    <a:pt x="5" y="3"/>
                    <a:pt x="0" y="14"/>
                    <a:pt x="12" y="11"/>
                  </a:cubicBezTo>
                  <a:cubicBezTo>
                    <a:pt x="19" y="11"/>
                    <a:pt x="16" y="0"/>
                    <a:pt x="5"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4" name="Freeform 561">
              <a:extLst>
                <a:ext uri="{FF2B5EF4-FFF2-40B4-BE49-F238E27FC236}">
                  <a16:creationId xmlns:a16="http://schemas.microsoft.com/office/drawing/2014/main" id="{A54714F2-FC0B-4962-A5EF-59078A145415}"/>
                </a:ext>
              </a:extLst>
            </p:cNvPr>
            <p:cNvSpPr>
              <a:spLocks/>
            </p:cNvSpPr>
            <p:nvPr/>
          </p:nvSpPr>
          <p:spPr bwMode="gray">
            <a:xfrm>
              <a:off x="4052854" y="2179006"/>
              <a:ext cx="7975" cy="11164"/>
            </a:xfrm>
            <a:custGeom>
              <a:avLst/>
              <a:gdLst>
                <a:gd name="T0" fmla="*/ 3 w 5"/>
                <a:gd name="T1" fmla="*/ 0 h 7"/>
                <a:gd name="T2" fmla="*/ 0 w 5"/>
                <a:gd name="T3" fmla="*/ 7 h 7"/>
                <a:gd name="T4" fmla="*/ 5 w 5"/>
                <a:gd name="T5" fmla="*/ 4 h 7"/>
                <a:gd name="T6" fmla="*/ 3 w 5"/>
                <a:gd name="T7" fmla="*/ 0 h 7"/>
              </a:gdLst>
              <a:ahLst/>
              <a:cxnLst>
                <a:cxn ang="0">
                  <a:pos x="T0" y="T1"/>
                </a:cxn>
                <a:cxn ang="0">
                  <a:pos x="T2" y="T3"/>
                </a:cxn>
                <a:cxn ang="0">
                  <a:pos x="T4" y="T5"/>
                </a:cxn>
                <a:cxn ang="0">
                  <a:pos x="T6" y="T7"/>
                </a:cxn>
              </a:cxnLst>
              <a:rect l="0" t="0" r="r" b="b"/>
              <a:pathLst>
                <a:path w="5" h="7">
                  <a:moveTo>
                    <a:pt x="3" y="0"/>
                  </a:moveTo>
                  <a:lnTo>
                    <a:pt x="0" y="7"/>
                  </a:lnTo>
                  <a:lnTo>
                    <a:pt x="5" y="4"/>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5" name="Freeform 562">
              <a:extLst>
                <a:ext uri="{FF2B5EF4-FFF2-40B4-BE49-F238E27FC236}">
                  <a16:creationId xmlns:a16="http://schemas.microsoft.com/office/drawing/2014/main" id="{1104B8A8-F090-4050-B5FC-E904E6FAEE83}"/>
                </a:ext>
              </a:extLst>
            </p:cNvPr>
            <p:cNvSpPr>
              <a:spLocks/>
            </p:cNvSpPr>
            <p:nvPr/>
          </p:nvSpPr>
          <p:spPr bwMode="gray">
            <a:xfrm>
              <a:off x="4079967" y="1890347"/>
              <a:ext cx="11164" cy="14354"/>
            </a:xfrm>
            <a:custGeom>
              <a:avLst/>
              <a:gdLst>
                <a:gd name="T0" fmla="*/ 7 w 7"/>
                <a:gd name="T1" fmla="*/ 0 h 9"/>
                <a:gd name="T2" fmla="*/ 6 w 7"/>
                <a:gd name="T3" fmla="*/ 0 h 9"/>
                <a:gd name="T4" fmla="*/ 0 w 7"/>
                <a:gd name="T5" fmla="*/ 6 h 9"/>
                <a:gd name="T6" fmla="*/ 4 w 7"/>
                <a:gd name="T7" fmla="*/ 9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lnTo>
                    <a:pt x="6" y="0"/>
                  </a:lnTo>
                  <a:lnTo>
                    <a:pt x="0" y="6"/>
                  </a:lnTo>
                  <a:lnTo>
                    <a:pt x="4" y="9"/>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6" name="Freeform 563">
              <a:extLst>
                <a:ext uri="{FF2B5EF4-FFF2-40B4-BE49-F238E27FC236}">
                  <a16:creationId xmlns:a16="http://schemas.microsoft.com/office/drawing/2014/main" id="{14EA4A9C-E33F-4D68-85C8-A99B982DECE3}"/>
                </a:ext>
              </a:extLst>
            </p:cNvPr>
            <p:cNvSpPr>
              <a:spLocks/>
            </p:cNvSpPr>
            <p:nvPr/>
          </p:nvSpPr>
          <p:spPr bwMode="gray">
            <a:xfrm>
              <a:off x="3969924" y="1794658"/>
              <a:ext cx="529476" cy="446546"/>
            </a:xfrm>
            <a:custGeom>
              <a:avLst/>
              <a:gdLst>
                <a:gd name="T0" fmla="*/ 121 w 1003"/>
                <a:gd name="T1" fmla="*/ 602 h 844"/>
                <a:gd name="T2" fmla="*/ 160 w 1003"/>
                <a:gd name="T3" fmla="*/ 643 h 844"/>
                <a:gd name="T4" fmla="*/ 180 w 1003"/>
                <a:gd name="T5" fmla="*/ 697 h 844"/>
                <a:gd name="T6" fmla="*/ 287 w 1003"/>
                <a:gd name="T7" fmla="*/ 809 h 844"/>
                <a:gd name="T8" fmla="*/ 429 w 1003"/>
                <a:gd name="T9" fmla="*/ 808 h 844"/>
                <a:gd name="T10" fmla="*/ 552 w 1003"/>
                <a:gd name="T11" fmla="*/ 822 h 844"/>
                <a:gd name="T12" fmla="*/ 692 w 1003"/>
                <a:gd name="T13" fmla="*/ 794 h 844"/>
                <a:gd name="T14" fmla="*/ 732 w 1003"/>
                <a:gd name="T15" fmla="*/ 815 h 844"/>
                <a:gd name="T16" fmla="*/ 816 w 1003"/>
                <a:gd name="T17" fmla="*/ 769 h 844"/>
                <a:gd name="T18" fmla="*/ 851 w 1003"/>
                <a:gd name="T19" fmla="*/ 744 h 844"/>
                <a:gd name="T20" fmla="*/ 912 w 1003"/>
                <a:gd name="T21" fmla="*/ 717 h 844"/>
                <a:gd name="T22" fmla="*/ 935 w 1003"/>
                <a:gd name="T23" fmla="*/ 710 h 844"/>
                <a:gd name="T24" fmla="*/ 951 w 1003"/>
                <a:gd name="T25" fmla="*/ 680 h 844"/>
                <a:gd name="T26" fmla="*/ 938 w 1003"/>
                <a:gd name="T27" fmla="*/ 638 h 844"/>
                <a:gd name="T28" fmla="*/ 982 w 1003"/>
                <a:gd name="T29" fmla="*/ 590 h 844"/>
                <a:gd name="T30" fmla="*/ 919 w 1003"/>
                <a:gd name="T31" fmla="*/ 495 h 844"/>
                <a:gd name="T32" fmla="*/ 919 w 1003"/>
                <a:gd name="T33" fmla="*/ 411 h 844"/>
                <a:gd name="T34" fmla="*/ 912 w 1003"/>
                <a:gd name="T35" fmla="*/ 395 h 844"/>
                <a:gd name="T36" fmla="*/ 872 w 1003"/>
                <a:gd name="T37" fmla="*/ 290 h 844"/>
                <a:gd name="T38" fmla="*/ 791 w 1003"/>
                <a:gd name="T39" fmla="*/ 347 h 844"/>
                <a:gd name="T40" fmla="*/ 709 w 1003"/>
                <a:gd name="T41" fmla="*/ 340 h 844"/>
                <a:gd name="T42" fmla="*/ 654 w 1003"/>
                <a:gd name="T43" fmla="*/ 322 h 844"/>
                <a:gd name="T44" fmla="*/ 628 w 1003"/>
                <a:gd name="T45" fmla="*/ 382 h 844"/>
                <a:gd name="T46" fmla="*/ 638 w 1003"/>
                <a:gd name="T47" fmla="*/ 264 h 844"/>
                <a:gd name="T48" fmla="*/ 571 w 1003"/>
                <a:gd name="T49" fmla="*/ 241 h 844"/>
                <a:gd name="T50" fmla="*/ 505 w 1003"/>
                <a:gd name="T51" fmla="*/ 296 h 844"/>
                <a:gd name="T52" fmla="*/ 502 w 1003"/>
                <a:gd name="T53" fmla="*/ 200 h 844"/>
                <a:gd name="T54" fmla="*/ 475 w 1003"/>
                <a:gd name="T55" fmla="*/ 218 h 844"/>
                <a:gd name="T56" fmla="*/ 403 w 1003"/>
                <a:gd name="T57" fmla="*/ 310 h 844"/>
                <a:gd name="T58" fmla="*/ 371 w 1003"/>
                <a:gd name="T59" fmla="*/ 278 h 844"/>
                <a:gd name="T60" fmla="*/ 328 w 1003"/>
                <a:gd name="T61" fmla="*/ 322 h 844"/>
                <a:gd name="T62" fmla="*/ 350 w 1003"/>
                <a:gd name="T63" fmla="*/ 250 h 844"/>
                <a:gd name="T64" fmla="*/ 344 w 1003"/>
                <a:gd name="T65" fmla="*/ 215 h 844"/>
                <a:gd name="T66" fmla="*/ 396 w 1003"/>
                <a:gd name="T67" fmla="*/ 141 h 844"/>
                <a:gd name="T68" fmla="*/ 373 w 1003"/>
                <a:gd name="T69" fmla="*/ 71 h 844"/>
                <a:gd name="T70" fmla="*/ 349 w 1003"/>
                <a:gd name="T71" fmla="*/ 24 h 844"/>
                <a:gd name="T72" fmla="*/ 294 w 1003"/>
                <a:gd name="T73" fmla="*/ 10 h 844"/>
                <a:gd name="T74" fmla="*/ 344 w 1003"/>
                <a:gd name="T75" fmla="*/ 55 h 844"/>
                <a:gd name="T76" fmla="*/ 307 w 1003"/>
                <a:gd name="T77" fmla="*/ 133 h 844"/>
                <a:gd name="T78" fmla="*/ 297 w 1003"/>
                <a:gd name="T79" fmla="*/ 94 h 844"/>
                <a:gd name="T80" fmla="*/ 260 w 1003"/>
                <a:gd name="T81" fmla="*/ 93 h 844"/>
                <a:gd name="T82" fmla="*/ 251 w 1003"/>
                <a:gd name="T83" fmla="*/ 46 h 844"/>
                <a:gd name="T84" fmla="*/ 211 w 1003"/>
                <a:gd name="T85" fmla="*/ 90 h 844"/>
                <a:gd name="T86" fmla="*/ 191 w 1003"/>
                <a:gd name="T87" fmla="*/ 135 h 844"/>
                <a:gd name="T88" fmla="*/ 150 w 1003"/>
                <a:gd name="T89" fmla="*/ 126 h 844"/>
                <a:gd name="T90" fmla="*/ 94 w 1003"/>
                <a:gd name="T91" fmla="*/ 112 h 844"/>
                <a:gd name="T92" fmla="*/ 185 w 1003"/>
                <a:gd name="T93" fmla="*/ 181 h 844"/>
                <a:gd name="T94" fmla="*/ 229 w 1003"/>
                <a:gd name="T95" fmla="*/ 202 h 844"/>
                <a:gd name="T96" fmla="*/ 257 w 1003"/>
                <a:gd name="T97" fmla="*/ 246 h 844"/>
                <a:gd name="T98" fmla="*/ 207 w 1003"/>
                <a:gd name="T99" fmla="*/ 278 h 844"/>
                <a:gd name="T100" fmla="*/ 242 w 1003"/>
                <a:gd name="T101" fmla="*/ 329 h 844"/>
                <a:gd name="T102" fmla="*/ 165 w 1003"/>
                <a:gd name="T103" fmla="*/ 283 h 844"/>
                <a:gd name="T104" fmla="*/ 101 w 1003"/>
                <a:gd name="T105" fmla="*/ 288 h 844"/>
                <a:gd name="T106" fmla="*/ 56 w 1003"/>
                <a:gd name="T107" fmla="*/ 297 h 844"/>
                <a:gd name="T108" fmla="*/ 151 w 1003"/>
                <a:gd name="T109" fmla="*/ 351 h 844"/>
                <a:gd name="T110" fmla="*/ 129 w 1003"/>
                <a:gd name="T111" fmla="*/ 427 h 844"/>
                <a:gd name="T112" fmla="*/ 173 w 1003"/>
                <a:gd name="T113" fmla="*/ 440 h 844"/>
                <a:gd name="T114" fmla="*/ 130 w 1003"/>
                <a:gd name="T115" fmla="*/ 477 h 844"/>
                <a:gd name="T116" fmla="*/ 117 w 1003"/>
                <a:gd name="T117" fmla="*/ 522 h 844"/>
                <a:gd name="T118" fmla="*/ 43 w 1003"/>
                <a:gd name="T119" fmla="*/ 503 h 844"/>
                <a:gd name="T120" fmla="*/ 22 w 1003"/>
                <a:gd name="T121" fmla="*/ 548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3" h="844">
                  <a:moveTo>
                    <a:pt x="22" y="548"/>
                  </a:moveTo>
                  <a:cubicBezTo>
                    <a:pt x="29" y="552"/>
                    <a:pt x="29" y="552"/>
                    <a:pt x="29" y="552"/>
                  </a:cubicBezTo>
                  <a:cubicBezTo>
                    <a:pt x="37" y="549"/>
                    <a:pt x="37" y="549"/>
                    <a:pt x="37" y="549"/>
                  </a:cubicBezTo>
                  <a:cubicBezTo>
                    <a:pt x="37" y="549"/>
                    <a:pt x="40" y="557"/>
                    <a:pt x="44" y="561"/>
                  </a:cubicBezTo>
                  <a:cubicBezTo>
                    <a:pt x="48" y="564"/>
                    <a:pt x="66" y="573"/>
                    <a:pt x="66" y="573"/>
                  </a:cubicBezTo>
                  <a:cubicBezTo>
                    <a:pt x="66" y="573"/>
                    <a:pt x="81" y="574"/>
                    <a:pt x="88" y="578"/>
                  </a:cubicBezTo>
                  <a:cubicBezTo>
                    <a:pt x="95" y="582"/>
                    <a:pt x="95" y="590"/>
                    <a:pt x="95" y="590"/>
                  </a:cubicBezTo>
                  <a:cubicBezTo>
                    <a:pt x="121" y="602"/>
                    <a:pt x="121" y="602"/>
                    <a:pt x="121" y="602"/>
                  </a:cubicBezTo>
                  <a:cubicBezTo>
                    <a:pt x="125" y="599"/>
                    <a:pt x="125" y="599"/>
                    <a:pt x="125" y="599"/>
                  </a:cubicBezTo>
                  <a:cubicBezTo>
                    <a:pt x="139" y="599"/>
                    <a:pt x="139" y="599"/>
                    <a:pt x="139" y="599"/>
                  </a:cubicBezTo>
                  <a:cubicBezTo>
                    <a:pt x="133" y="588"/>
                    <a:pt x="133" y="588"/>
                    <a:pt x="133" y="588"/>
                  </a:cubicBezTo>
                  <a:cubicBezTo>
                    <a:pt x="133" y="588"/>
                    <a:pt x="144" y="584"/>
                    <a:pt x="151" y="589"/>
                  </a:cubicBezTo>
                  <a:cubicBezTo>
                    <a:pt x="158" y="593"/>
                    <a:pt x="140" y="596"/>
                    <a:pt x="140" y="596"/>
                  </a:cubicBezTo>
                  <a:cubicBezTo>
                    <a:pt x="140" y="596"/>
                    <a:pt x="143" y="600"/>
                    <a:pt x="147" y="607"/>
                  </a:cubicBezTo>
                  <a:cubicBezTo>
                    <a:pt x="146" y="615"/>
                    <a:pt x="146" y="619"/>
                    <a:pt x="153" y="627"/>
                  </a:cubicBezTo>
                  <a:cubicBezTo>
                    <a:pt x="160" y="631"/>
                    <a:pt x="160" y="643"/>
                    <a:pt x="160" y="643"/>
                  </a:cubicBezTo>
                  <a:cubicBezTo>
                    <a:pt x="179" y="636"/>
                    <a:pt x="179" y="636"/>
                    <a:pt x="179" y="636"/>
                  </a:cubicBezTo>
                  <a:cubicBezTo>
                    <a:pt x="179" y="636"/>
                    <a:pt x="175" y="647"/>
                    <a:pt x="171" y="647"/>
                  </a:cubicBezTo>
                  <a:cubicBezTo>
                    <a:pt x="167" y="651"/>
                    <a:pt x="167" y="651"/>
                    <a:pt x="167" y="651"/>
                  </a:cubicBezTo>
                  <a:cubicBezTo>
                    <a:pt x="170" y="670"/>
                    <a:pt x="170" y="670"/>
                    <a:pt x="170" y="670"/>
                  </a:cubicBezTo>
                  <a:cubicBezTo>
                    <a:pt x="174" y="670"/>
                    <a:pt x="174" y="670"/>
                    <a:pt x="174" y="670"/>
                  </a:cubicBezTo>
                  <a:cubicBezTo>
                    <a:pt x="173" y="689"/>
                    <a:pt x="173" y="689"/>
                    <a:pt x="173" y="689"/>
                  </a:cubicBezTo>
                  <a:cubicBezTo>
                    <a:pt x="184" y="690"/>
                    <a:pt x="184" y="690"/>
                    <a:pt x="184" y="690"/>
                  </a:cubicBezTo>
                  <a:cubicBezTo>
                    <a:pt x="180" y="697"/>
                    <a:pt x="180" y="697"/>
                    <a:pt x="180" y="697"/>
                  </a:cubicBezTo>
                  <a:cubicBezTo>
                    <a:pt x="180" y="697"/>
                    <a:pt x="183" y="716"/>
                    <a:pt x="186" y="724"/>
                  </a:cubicBezTo>
                  <a:cubicBezTo>
                    <a:pt x="193" y="732"/>
                    <a:pt x="201" y="729"/>
                    <a:pt x="205" y="729"/>
                  </a:cubicBezTo>
                  <a:cubicBezTo>
                    <a:pt x="208" y="729"/>
                    <a:pt x="215" y="741"/>
                    <a:pt x="219" y="741"/>
                  </a:cubicBezTo>
                  <a:cubicBezTo>
                    <a:pt x="223" y="745"/>
                    <a:pt x="227" y="741"/>
                    <a:pt x="227" y="741"/>
                  </a:cubicBezTo>
                  <a:cubicBezTo>
                    <a:pt x="226" y="753"/>
                    <a:pt x="226" y="753"/>
                    <a:pt x="226" y="753"/>
                  </a:cubicBezTo>
                  <a:cubicBezTo>
                    <a:pt x="226" y="753"/>
                    <a:pt x="240" y="769"/>
                    <a:pt x="247" y="777"/>
                  </a:cubicBezTo>
                  <a:cubicBezTo>
                    <a:pt x="254" y="785"/>
                    <a:pt x="265" y="801"/>
                    <a:pt x="265" y="801"/>
                  </a:cubicBezTo>
                  <a:cubicBezTo>
                    <a:pt x="265" y="801"/>
                    <a:pt x="280" y="801"/>
                    <a:pt x="287" y="809"/>
                  </a:cubicBezTo>
                  <a:cubicBezTo>
                    <a:pt x="298" y="821"/>
                    <a:pt x="305" y="822"/>
                    <a:pt x="305" y="822"/>
                  </a:cubicBezTo>
                  <a:cubicBezTo>
                    <a:pt x="305" y="822"/>
                    <a:pt x="335" y="831"/>
                    <a:pt x="357" y="836"/>
                  </a:cubicBezTo>
                  <a:cubicBezTo>
                    <a:pt x="379" y="844"/>
                    <a:pt x="403" y="819"/>
                    <a:pt x="403" y="819"/>
                  </a:cubicBezTo>
                  <a:cubicBezTo>
                    <a:pt x="399" y="815"/>
                    <a:pt x="399" y="815"/>
                    <a:pt x="399" y="815"/>
                  </a:cubicBezTo>
                  <a:cubicBezTo>
                    <a:pt x="418" y="815"/>
                    <a:pt x="418" y="815"/>
                    <a:pt x="418" y="815"/>
                  </a:cubicBezTo>
                  <a:cubicBezTo>
                    <a:pt x="407" y="807"/>
                    <a:pt x="407" y="807"/>
                    <a:pt x="407" y="807"/>
                  </a:cubicBezTo>
                  <a:cubicBezTo>
                    <a:pt x="407" y="807"/>
                    <a:pt x="407" y="796"/>
                    <a:pt x="419" y="796"/>
                  </a:cubicBezTo>
                  <a:cubicBezTo>
                    <a:pt x="433" y="797"/>
                    <a:pt x="429" y="808"/>
                    <a:pt x="429" y="808"/>
                  </a:cubicBezTo>
                  <a:cubicBezTo>
                    <a:pt x="456" y="806"/>
                    <a:pt x="456" y="806"/>
                    <a:pt x="456" y="806"/>
                  </a:cubicBezTo>
                  <a:cubicBezTo>
                    <a:pt x="455" y="813"/>
                    <a:pt x="455" y="813"/>
                    <a:pt x="455" y="813"/>
                  </a:cubicBezTo>
                  <a:cubicBezTo>
                    <a:pt x="485" y="815"/>
                    <a:pt x="485" y="815"/>
                    <a:pt x="485" y="815"/>
                  </a:cubicBezTo>
                  <a:cubicBezTo>
                    <a:pt x="493" y="815"/>
                    <a:pt x="507" y="827"/>
                    <a:pt x="507" y="827"/>
                  </a:cubicBezTo>
                  <a:cubicBezTo>
                    <a:pt x="523" y="813"/>
                    <a:pt x="523" y="813"/>
                    <a:pt x="523" y="813"/>
                  </a:cubicBezTo>
                  <a:cubicBezTo>
                    <a:pt x="522" y="828"/>
                    <a:pt x="522" y="828"/>
                    <a:pt x="522" y="828"/>
                  </a:cubicBezTo>
                  <a:cubicBezTo>
                    <a:pt x="530" y="825"/>
                    <a:pt x="530" y="825"/>
                    <a:pt x="530" y="825"/>
                  </a:cubicBezTo>
                  <a:cubicBezTo>
                    <a:pt x="552" y="822"/>
                    <a:pt x="552" y="822"/>
                    <a:pt x="552" y="822"/>
                  </a:cubicBezTo>
                  <a:cubicBezTo>
                    <a:pt x="544" y="829"/>
                    <a:pt x="544" y="829"/>
                    <a:pt x="544" y="829"/>
                  </a:cubicBezTo>
                  <a:cubicBezTo>
                    <a:pt x="548" y="833"/>
                    <a:pt x="548" y="833"/>
                    <a:pt x="548" y="833"/>
                  </a:cubicBezTo>
                  <a:cubicBezTo>
                    <a:pt x="548" y="833"/>
                    <a:pt x="590" y="808"/>
                    <a:pt x="609" y="802"/>
                  </a:cubicBezTo>
                  <a:cubicBezTo>
                    <a:pt x="624" y="799"/>
                    <a:pt x="666" y="797"/>
                    <a:pt x="666" y="797"/>
                  </a:cubicBezTo>
                  <a:cubicBezTo>
                    <a:pt x="662" y="789"/>
                    <a:pt x="662" y="789"/>
                    <a:pt x="662" y="789"/>
                  </a:cubicBezTo>
                  <a:cubicBezTo>
                    <a:pt x="673" y="789"/>
                    <a:pt x="673" y="789"/>
                    <a:pt x="673" y="789"/>
                  </a:cubicBezTo>
                  <a:cubicBezTo>
                    <a:pt x="673" y="793"/>
                    <a:pt x="673" y="793"/>
                    <a:pt x="673" y="793"/>
                  </a:cubicBezTo>
                  <a:cubicBezTo>
                    <a:pt x="692" y="794"/>
                    <a:pt x="692" y="794"/>
                    <a:pt x="692" y="794"/>
                  </a:cubicBezTo>
                  <a:cubicBezTo>
                    <a:pt x="714" y="807"/>
                    <a:pt x="714" y="807"/>
                    <a:pt x="714" y="807"/>
                  </a:cubicBezTo>
                  <a:cubicBezTo>
                    <a:pt x="714" y="803"/>
                    <a:pt x="714" y="803"/>
                    <a:pt x="714" y="803"/>
                  </a:cubicBezTo>
                  <a:cubicBezTo>
                    <a:pt x="699" y="791"/>
                    <a:pt x="699" y="791"/>
                    <a:pt x="699" y="791"/>
                  </a:cubicBezTo>
                  <a:cubicBezTo>
                    <a:pt x="711" y="776"/>
                    <a:pt x="711" y="776"/>
                    <a:pt x="711" y="776"/>
                  </a:cubicBezTo>
                  <a:cubicBezTo>
                    <a:pt x="711" y="776"/>
                    <a:pt x="715" y="788"/>
                    <a:pt x="722" y="792"/>
                  </a:cubicBezTo>
                  <a:cubicBezTo>
                    <a:pt x="725" y="796"/>
                    <a:pt x="718" y="799"/>
                    <a:pt x="718" y="799"/>
                  </a:cubicBezTo>
                  <a:cubicBezTo>
                    <a:pt x="718" y="799"/>
                    <a:pt x="725" y="796"/>
                    <a:pt x="733" y="800"/>
                  </a:cubicBezTo>
                  <a:cubicBezTo>
                    <a:pt x="736" y="804"/>
                    <a:pt x="732" y="815"/>
                    <a:pt x="732" y="815"/>
                  </a:cubicBezTo>
                  <a:cubicBezTo>
                    <a:pt x="740" y="815"/>
                    <a:pt x="740" y="815"/>
                    <a:pt x="740" y="815"/>
                  </a:cubicBezTo>
                  <a:cubicBezTo>
                    <a:pt x="747" y="812"/>
                    <a:pt x="747" y="804"/>
                    <a:pt x="747" y="804"/>
                  </a:cubicBezTo>
                  <a:cubicBezTo>
                    <a:pt x="747" y="804"/>
                    <a:pt x="763" y="801"/>
                    <a:pt x="770" y="798"/>
                  </a:cubicBezTo>
                  <a:cubicBezTo>
                    <a:pt x="778" y="794"/>
                    <a:pt x="782" y="783"/>
                    <a:pt x="789" y="787"/>
                  </a:cubicBezTo>
                  <a:cubicBezTo>
                    <a:pt x="793" y="787"/>
                    <a:pt x="785" y="795"/>
                    <a:pt x="785" y="795"/>
                  </a:cubicBezTo>
                  <a:cubicBezTo>
                    <a:pt x="796" y="799"/>
                    <a:pt x="796" y="799"/>
                    <a:pt x="796" y="799"/>
                  </a:cubicBezTo>
                  <a:cubicBezTo>
                    <a:pt x="832" y="766"/>
                    <a:pt x="832" y="766"/>
                    <a:pt x="832" y="766"/>
                  </a:cubicBezTo>
                  <a:cubicBezTo>
                    <a:pt x="816" y="769"/>
                    <a:pt x="816" y="769"/>
                    <a:pt x="816" y="769"/>
                  </a:cubicBezTo>
                  <a:cubicBezTo>
                    <a:pt x="817" y="758"/>
                    <a:pt x="817" y="758"/>
                    <a:pt x="817" y="758"/>
                  </a:cubicBezTo>
                  <a:cubicBezTo>
                    <a:pt x="832" y="759"/>
                    <a:pt x="832" y="759"/>
                    <a:pt x="832" y="759"/>
                  </a:cubicBezTo>
                  <a:cubicBezTo>
                    <a:pt x="832" y="747"/>
                    <a:pt x="832" y="747"/>
                    <a:pt x="832" y="747"/>
                  </a:cubicBezTo>
                  <a:cubicBezTo>
                    <a:pt x="843" y="763"/>
                    <a:pt x="843" y="763"/>
                    <a:pt x="843" y="763"/>
                  </a:cubicBezTo>
                  <a:cubicBezTo>
                    <a:pt x="851" y="756"/>
                    <a:pt x="851" y="756"/>
                    <a:pt x="851" y="756"/>
                  </a:cubicBezTo>
                  <a:cubicBezTo>
                    <a:pt x="844" y="744"/>
                    <a:pt x="844" y="744"/>
                    <a:pt x="844" y="744"/>
                  </a:cubicBezTo>
                  <a:cubicBezTo>
                    <a:pt x="844" y="744"/>
                    <a:pt x="841" y="717"/>
                    <a:pt x="845" y="721"/>
                  </a:cubicBezTo>
                  <a:cubicBezTo>
                    <a:pt x="849" y="721"/>
                    <a:pt x="848" y="737"/>
                    <a:pt x="851" y="744"/>
                  </a:cubicBezTo>
                  <a:cubicBezTo>
                    <a:pt x="851" y="756"/>
                    <a:pt x="881" y="750"/>
                    <a:pt x="881" y="750"/>
                  </a:cubicBezTo>
                  <a:cubicBezTo>
                    <a:pt x="881" y="742"/>
                    <a:pt x="881" y="742"/>
                    <a:pt x="881" y="742"/>
                  </a:cubicBezTo>
                  <a:cubicBezTo>
                    <a:pt x="904" y="739"/>
                    <a:pt x="904" y="739"/>
                    <a:pt x="904" y="739"/>
                  </a:cubicBezTo>
                  <a:cubicBezTo>
                    <a:pt x="897" y="727"/>
                    <a:pt x="897" y="727"/>
                    <a:pt x="897" y="727"/>
                  </a:cubicBezTo>
                  <a:cubicBezTo>
                    <a:pt x="912" y="736"/>
                    <a:pt x="912" y="736"/>
                    <a:pt x="912" y="736"/>
                  </a:cubicBezTo>
                  <a:cubicBezTo>
                    <a:pt x="919" y="728"/>
                    <a:pt x="919" y="728"/>
                    <a:pt x="919" y="728"/>
                  </a:cubicBezTo>
                  <a:cubicBezTo>
                    <a:pt x="898" y="708"/>
                    <a:pt x="898" y="708"/>
                    <a:pt x="898" y="708"/>
                  </a:cubicBezTo>
                  <a:cubicBezTo>
                    <a:pt x="902" y="705"/>
                    <a:pt x="909" y="713"/>
                    <a:pt x="912" y="717"/>
                  </a:cubicBezTo>
                  <a:cubicBezTo>
                    <a:pt x="916" y="721"/>
                    <a:pt x="931" y="721"/>
                    <a:pt x="931" y="721"/>
                  </a:cubicBezTo>
                  <a:cubicBezTo>
                    <a:pt x="931" y="714"/>
                    <a:pt x="931" y="714"/>
                    <a:pt x="931" y="714"/>
                  </a:cubicBezTo>
                  <a:cubicBezTo>
                    <a:pt x="931" y="714"/>
                    <a:pt x="924" y="713"/>
                    <a:pt x="920" y="709"/>
                  </a:cubicBezTo>
                  <a:cubicBezTo>
                    <a:pt x="917" y="709"/>
                    <a:pt x="920" y="706"/>
                    <a:pt x="917" y="698"/>
                  </a:cubicBezTo>
                  <a:cubicBezTo>
                    <a:pt x="917" y="694"/>
                    <a:pt x="895" y="678"/>
                    <a:pt x="895" y="678"/>
                  </a:cubicBezTo>
                  <a:cubicBezTo>
                    <a:pt x="914" y="682"/>
                    <a:pt x="914" y="682"/>
                    <a:pt x="914" y="682"/>
                  </a:cubicBezTo>
                  <a:cubicBezTo>
                    <a:pt x="918" y="682"/>
                    <a:pt x="918" y="682"/>
                    <a:pt x="918" y="682"/>
                  </a:cubicBezTo>
                  <a:cubicBezTo>
                    <a:pt x="918" y="682"/>
                    <a:pt x="924" y="706"/>
                    <a:pt x="935" y="710"/>
                  </a:cubicBezTo>
                  <a:cubicBezTo>
                    <a:pt x="950" y="715"/>
                    <a:pt x="951" y="699"/>
                    <a:pt x="951" y="699"/>
                  </a:cubicBezTo>
                  <a:cubicBezTo>
                    <a:pt x="962" y="700"/>
                    <a:pt x="962" y="700"/>
                    <a:pt x="962" y="700"/>
                  </a:cubicBezTo>
                  <a:cubicBezTo>
                    <a:pt x="962" y="688"/>
                    <a:pt x="962" y="688"/>
                    <a:pt x="962" y="688"/>
                  </a:cubicBezTo>
                  <a:cubicBezTo>
                    <a:pt x="970" y="681"/>
                    <a:pt x="970" y="681"/>
                    <a:pt x="970" y="681"/>
                  </a:cubicBezTo>
                  <a:cubicBezTo>
                    <a:pt x="967" y="677"/>
                    <a:pt x="967" y="677"/>
                    <a:pt x="967" y="677"/>
                  </a:cubicBezTo>
                  <a:cubicBezTo>
                    <a:pt x="951" y="688"/>
                    <a:pt x="951" y="688"/>
                    <a:pt x="951" y="688"/>
                  </a:cubicBezTo>
                  <a:cubicBezTo>
                    <a:pt x="948" y="684"/>
                    <a:pt x="948" y="684"/>
                    <a:pt x="948" y="684"/>
                  </a:cubicBezTo>
                  <a:cubicBezTo>
                    <a:pt x="951" y="680"/>
                    <a:pt x="951" y="680"/>
                    <a:pt x="951" y="680"/>
                  </a:cubicBezTo>
                  <a:cubicBezTo>
                    <a:pt x="948" y="676"/>
                    <a:pt x="948" y="676"/>
                    <a:pt x="948" y="676"/>
                  </a:cubicBezTo>
                  <a:cubicBezTo>
                    <a:pt x="963" y="669"/>
                    <a:pt x="963" y="669"/>
                    <a:pt x="963" y="669"/>
                  </a:cubicBezTo>
                  <a:cubicBezTo>
                    <a:pt x="963" y="666"/>
                    <a:pt x="963" y="666"/>
                    <a:pt x="963" y="666"/>
                  </a:cubicBezTo>
                  <a:cubicBezTo>
                    <a:pt x="945" y="665"/>
                    <a:pt x="945" y="665"/>
                    <a:pt x="945" y="665"/>
                  </a:cubicBezTo>
                  <a:cubicBezTo>
                    <a:pt x="938" y="653"/>
                    <a:pt x="938" y="653"/>
                    <a:pt x="938" y="653"/>
                  </a:cubicBezTo>
                  <a:cubicBezTo>
                    <a:pt x="956" y="658"/>
                    <a:pt x="956" y="658"/>
                    <a:pt x="956" y="658"/>
                  </a:cubicBezTo>
                  <a:cubicBezTo>
                    <a:pt x="956" y="658"/>
                    <a:pt x="971" y="662"/>
                    <a:pt x="972" y="651"/>
                  </a:cubicBezTo>
                  <a:cubicBezTo>
                    <a:pt x="976" y="639"/>
                    <a:pt x="938" y="638"/>
                    <a:pt x="938" y="638"/>
                  </a:cubicBezTo>
                  <a:cubicBezTo>
                    <a:pt x="935" y="634"/>
                    <a:pt x="935" y="634"/>
                    <a:pt x="935" y="634"/>
                  </a:cubicBezTo>
                  <a:cubicBezTo>
                    <a:pt x="957" y="635"/>
                    <a:pt x="957" y="635"/>
                    <a:pt x="957" y="635"/>
                  </a:cubicBezTo>
                  <a:cubicBezTo>
                    <a:pt x="965" y="635"/>
                    <a:pt x="962" y="623"/>
                    <a:pt x="962" y="623"/>
                  </a:cubicBezTo>
                  <a:cubicBezTo>
                    <a:pt x="962" y="623"/>
                    <a:pt x="969" y="628"/>
                    <a:pt x="976" y="628"/>
                  </a:cubicBezTo>
                  <a:cubicBezTo>
                    <a:pt x="984" y="628"/>
                    <a:pt x="985" y="613"/>
                    <a:pt x="985" y="613"/>
                  </a:cubicBezTo>
                  <a:cubicBezTo>
                    <a:pt x="992" y="606"/>
                    <a:pt x="992" y="606"/>
                    <a:pt x="992" y="606"/>
                  </a:cubicBezTo>
                  <a:cubicBezTo>
                    <a:pt x="996" y="606"/>
                    <a:pt x="993" y="587"/>
                    <a:pt x="993" y="587"/>
                  </a:cubicBezTo>
                  <a:cubicBezTo>
                    <a:pt x="982" y="590"/>
                    <a:pt x="982" y="590"/>
                    <a:pt x="982" y="590"/>
                  </a:cubicBezTo>
                  <a:cubicBezTo>
                    <a:pt x="982" y="578"/>
                    <a:pt x="982" y="578"/>
                    <a:pt x="982" y="578"/>
                  </a:cubicBezTo>
                  <a:cubicBezTo>
                    <a:pt x="979" y="578"/>
                    <a:pt x="979" y="578"/>
                    <a:pt x="979" y="578"/>
                  </a:cubicBezTo>
                  <a:cubicBezTo>
                    <a:pt x="986" y="571"/>
                    <a:pt x="986" y="571"/>
                    <a:pt x="986" y="571"/>
                  </a:cubicBezTo>
                  <a:cubicBezTo>
                    <a:pt x="983" y="567"/>
                    <a:pt x="983" y="567"/>
                    <a:pt x="983" y="567"/>
                  </a:cubicBezTo>
                  <a:cubicBezTo>
                    <a:pt x="983" y="567"/>
                    <a:pt x="965" y="558"/>
                    <a:pt x="954" y="543"/>
                  </a:cubicBezTo>
                  <a:cubicBezTo>
                    <a:pt x="947" y="527"/>
                    <a:pt x="959" y="516"/>
                    <a:pt x="959" y="516"/>
                  </a:cubicBezTo>
                  <a:cubicBezTo>
                    <a:pt x="915" y="506"/>
                    <a:pt x="915" y="506"/>
                    <a:pt x="915" y="506"/>
                  </a:cubicBezTo>
                  <a:cubicBezTo>
                    <a:pt x="919" y="495"/>
                    <a:pt x="919" y="495"/>
                    <a:pt x="919" y="495"/>
                  </a:cubicBezTo>
                  <a:cubicBezTo>
                    <a:pt x="911" y="495"/>
                    <a:pt x="911" y="495"/>
                    <a:pt x="911" y="495"/>
                  </a:cubicBezTo>
                  <a:cubicBezTo>
                    <a:pt x="911" y="495"/>
                    <a:pt x="915" y="487"/>
                    <a:pt x="923" y="488"/>
                  </a:cubicBezTo>
                  <a:cubicBezTo>
                    <a:pt x="931" y="484"/>
                    <a:pt x="934" y="484"/>
                    <a:pt x="946" y="473"/>
                  </a:cubicBezTo>
                  <a:cubicBezTo>
                    <a:pt x="961" y="467"/>
                    <a:pt x="958" y="447"/>
                    <a:pt x="955" y="443"/>
                  </a:cubicBezTo>
                  <a:cubicBezTo>
                    <a:pt x="952" y="435"/>
                    <a:pt x="944" y="443"/>
                    <a:pt x="936" y="442"/>
                  </a:cubicBezTo>
                  <a:cubicBezTo>
                    <a:pt x="932" y="442"/>
                    <a:pt x="925" y="434"/>
                    <a:pt x="925" y="434"/>
                  </a:cubicBezTo>
                  <a:cubicBezTo>
                    <a:pt x="925" y="434"/>
                    <a:pt x="929" y="431"/>
                    <a:pt x="930" y="423"/>
                  </a:cubicBezTo>
                  <a:cubicBezTo>
                    <a:pt x="930" y="415"/>
                    <a:pt x="919" y="411"/>
                    <a:pt x="919" y="411"/>
                  </a:cubicBezTo>
                  <a:cubicBezTo>
                    <a:pt x="919" y="411"/>
                    <a:pt x="949" y="409"/>
                    <a:pt x="953" y="405"/>
                  </a:cubicBezTo>
                  <a:cubicBezTo>
                    <a:pt x="957" y="397"/>
                    <a:pt x="958" y="386"/>
                    <a:pt x="958" y="386"/>
                  </a:cubicBezTo>
                  <a:cubicBezTo>
                    <a:pt x="1003" y="381"/>
                    <a:pt x="1003" y="381"/>
                    <a:pt x="1003" y="381"/>
                  </a:cubicBezTo>
                  <a:cubicBezTo>
                    <a:pt x="1003" y="381"/>
                    <a:pt x="992" y="376"/>
                    <a:pt x="984" y="376"/>
                  </a:cubicBezTo>
                  <a:cubicBezTo>
                    <a:pt x="981" y="372"/>
                    <a:pt x="988" y="368"/>
                    <a:pt x="977" y="364"/>
                  </a:cubicBezTo>
                  <a:cubicBezTo>
                    <a:pt x="970" y="360"/>
                    <a:pt x="954" y="378"/>
                    <a:pt x="946" y="382"/>
                  </a:cubicBezTo>
                  <a:cubicBezTo>
                    <a:pt x="935" y="385"/>
                    <a:pt x="939" y="374"/>
                    <a:pt x="928" y="377"/>
                  </a:cubicBezTo>
                  <a:cubicBezTo>
                    <a:pt x="913" y="376"/>
                    <a:pt x="916" y="392"/>
                    <a:pt x="912" y="395"/>
                  </a:cubicBezTo>
                  <a:cubicBezTo>
                    <a:pt x="908" y="395"/>
                    <a:pt x="905" y="384"/>
                    <a:pt x="906" y="376"/>
                  </a:cubicBezTo>
                  <a:cubicBezTo>
                    <a:pt x="902" y="372"/>
                    <a:pt x="895" y="368"/>
                    <a:pt x="895" y="368"/>
                  </a:cubicBezTo>
                  <a:cubicBezTo>
                    <a:pt x="899" y="360"/>
                    <a:pt x="899" y="360"/>
                    <a:pt x="899" y="360"/>
                  </a:cubicBezTo>
                  <a:cubicBezTo>
                    <a:pt x="892" y="356"/>
                    <a:pt x="892" y="356"/>
                    <a:pt x="892" y="356"/>
                  </a:cubicBezTo>
                  <a:cubicBezTo>
                    <a:pt x="892" y="356"/>
                    <a:pt x="903" y="349"/>
                    <a:pt x="907" y="338"/>
                  </a:cubicBezTo>
                  <a:cubicBezTo>
                    <a:pt x="915" y="330"/>
                    <a:pt x="893" y="318"/>
                    <a:pt x="893" y="318"/>
                  </a:cubicBezTo>
                  <a:cubicBezTo>
                    <a:pt x="893" y="318"/>
                    <a:pt x="905" y="311"/>
                    <a:pt x="898" y="291"/>
                  </a:cubicBezTo>
                  <a:cubicBezTo>
                    <a:pt x="891" y="276"/>
                    <a:pt x="872" y="290"/>
                    <a:pt x="872" y="290"/>
                  </a:cubicBezTo>
                  <a:cubicBezTo>
                    <a:pt x="872" y="290"/>
                    <a:pt x="862" y="274"/>
                    <a:pt x="854" y="274"/>
                  </a:cubicBezTo>
                  <a:cubicBezTo>
                    <a:pt x="847" y="274"/>
                    <a:pt x="846" y="293"/>
                    <a:pt x="845" y="300"/>
                  </a:cubicBezTo>
                  <a:cubicBezTo>
                    <a:pt x="845" y="308"/>
                    <a:pt x="837" y="311"/>
                    <a:pt x="837" y="311"/>
                  </a:cubicBezTo>
                  <a:cubicBezTo>
                    <a:pt x="837" y="311"/>
                    <a:pt x="836" y="334"/>
                    <a:pt x="832" y="342"/>
                  </a:cubicBezTo>
                  <a:cubicBezTo>
                    <a:pt x="825" y="345"/>
                    <a:pt x="817" y="345"/>
                    <a:pt x="817" y="345"/>
                  </a:cubicBezTo>
                  <a:cubicBezTo>
                    <a:pt x="814" y="341"/>
                    <a:pt x="814" y="341"/>
                    <a:pt x="814" y="341"/>
                  </a:cubicBezTo>
                  <a:cubicBezTo>
                    <a:pt x="802" y="340"/>
                    <a:pt x="802" y="340"/>
                    <a:pt x="802" y="340"/>
                  </a:cubicBezTo>
                  <a:cubicBezTo>
                    <a:pt x="802" y="340"/>
                    <a:pt x="795" y="344"/>
                    <a:pt x="791" y="347"/>
                  </a:cubicBezTo>
                  <a:cubicBezTo>
                    <a:pt x="787" y="347"/>
                    <a:pt x="776" y="339"/>
                    <a:pt x="776" y="339"/>
                  </a:cubicBezTo>
                  <a:cubicBezTo>
                    <a:pt x="781" y="324"/>
                    <a:pt x="781" y="324"/>
                    <a:pt x="781" y="324"/>
                  </a:cubicBezTo>
                  <a:cubicBezTo>
                    <a:pt x="781" y="324"/>
                    <a:pt x="774" y="312"/>
                    <a:pt x="762" y="316"/>
                  </a:cubicBezTo>
                  <a:cubicBezTo>
                    <a:pt x="747" y="315"/>
                    <a:pt x="747" y="322"/>
                    <a:pt x="747" y="330"/>
                  </a:cubicBezTo>
                  <a:cubicBezTo>
                    <a:pt x="743" y="334"/>
                    <a:pt x="732" y="333"/>
                    <a:pt x="732" y="333"/>
                  </a:cubicBezTo>
                  <a:cubicBezTo>
                    <a:pt x="731" y="337"/>
                    <a:pt x="731" y="337"/>
                    <a:pt x="731" y="337"/>
                  </a:cubicBezTo>
                  <a:cubicBezTo>
                    <a:pt x="720" y="352"/>
                    <a:pt x="720" y="352"/>
                    <a:pt x="720" y="352"/>
                  </a:cubicBezTo>
                  <a:cubicBezTo>
                    <a:pt x="720" y="352"/>
                    <a:pt x="716" y="344"/>
                    <a:pt x="709" y="340"/>
                  </a:cubicBezTo>
                  <a:cubicBezTo>
                    <a:pt x="705" y="336"/>
                    <a:pt x="701" y="339"/>
                    <a:pt x="701" y="339"/>
                  </a:cubicBezTo>
                  <a:cubicBezTo>
                    <a:pt x="699" y="305"/>
                    <a:pt x="699" y="305"/>
                    <a:pt x="699" y="305"/>
                  </a:cubicBezTo>
                  <a:cubicBezTo>
                    <a:pt x="696" y="301"/>
                    <a:pt x="696" y="301"/>
                    <a:pt x="696" y="301"/>
                  </a:cubicBezTo>
                  <a:cubicBezTo>
                    <a:pt x="696" y="289"/>
                    <a:pt x="696" y="289"/>
                    <a:pt x="696" y="289"/>
                  </a:cubicBezTo>
                  <a:cubicBezTo>
                    <a:pt x="682" y="281"/>
                    <a:pt x="682" y="281"/>
                    <a:pt x="682" y="281"/>
                  </a:cubicBezTo>
                  <a:cubicBezTo>
                    <a:pt x="675" y="273"/>
                    <a:pt x="675" y="273"/>
                    <a:pt x="675" y="273"/>
                  </a:cubicBezTo>
                  <a:cubicBezTo>
                    <a:pt x="675" y="273"/>
                    <a:pt x="660" y="272"/>
                    <a:pt x="655" y="295"/>
                  </a:cubicBezTo>
                  <a:cubicBezTo>
                    <a:pt x="646" y="318"/>
                    <a:pt x="654" y="322"/>
                    <a:pt x="654" y="322"/>
                  </a:cubicBezTo>
                  <a:cubicBezTo>
                    <a:pt x="646" y="325"/>
                    <a:pt x="646" y="325"/>
                    <a:pt x="646" y="325"/>
                  </a:cubicBezTo>
                  <a:cubicBezTo>
                    <a:pt x="646" y="329"/>
                    <a:pt x="646" y="329"/>
                    <a:pt x="646" y="329"/>
                  </a:cubicBezTo>
                  <a:cubicBezTo>
                    <a:pt x="653" y="329"/>
                    <a:pt x="653" y="329"/>
                    <a:pt x="653" y="329"/>
                  </a:cubicBezTo>
                  <a:cubicBezTo>
                    <a:pt x="649" y="348"/>
                    <a:pt x="649" y="348"/>
                    <a:pt x="649" y="348"/>
                  </a:cubicBezTo>
                  <a:cubicBezTo>
                    <a:pt x="633" y="371"/>
                    <a:pt x="633" y="371"/>
                    <a:pt x="633" y="371"/>
                  </a:cubicBezTo>
                  <a:cubicBezTo>
                    <a:pt x="632" y="382"/>
                    <a:pt x="632" y="382"/>
                    <a:pt x="632" y="382"/>
                  </a:cubicBezTo>
                  <a:cubicBezTo>
                    <a:pt x="624" y="389"/>
                    <a:pt x="624" y="389"/>
                    <a:pt x="624" y="389"/>
                  </a:cubicBezTo>
                  <a:cubicBezTo>
                    <a:pt x="628" y="382"/>
                    <a:pt x="628" y="382"/>
                    <a:pt x="628" y="382"/>
                  </a:cubicBezTo>
                  <a:cubicBezTo>
                    <a:pt x="629" y="367"/>
                    <a:pt x="629" y="367"/>
                    <a:pt x="629" y="367"/>
                  </a:cubicBezTo>
                  <a:cubicBezTo>
                    <a:pt x="629" y="367"/>
                    <a:pt x="629" y="359"/>
                    <a:pt x="633" y="355"/>
                  </a:cubicBezTo>
                  <a:cubicBezTo>
                    <a:pt x="637" y="352"/>
                    <a:pt x="638" y="344"/>
                    <a:pt x="638" y="344"/>
                  </a:cubicBezTo>
                  <a:cubicBezTo>
                    <a:pt x="635" y="313"/>
                    <a:pt x="635" y="313"/>
                    <a:pt x="635" y="313"/>
                  </a:cubicBezTo>
                  <a:cubicBezTo>
                    <a:pt x="635" y="313"/>
                    <a:pt x="624" y="305"/>
                    <a:pt x="625" y="301"/>
                  </a:cubicBezTo>
                  <a:cubicBezTo>
                    <a:pt x="625" y="294"/>
                    <a:pt x="633" y="290"/>
                    <a:pt x="633" y="283"/>
                  </a:cubicBezTo>
                  <a:cubicBezTo>
                    <a:pt x="637" y="279"/>
                    <a:pt x="633" y="271"/>
                    <a:pt x="633" y="271"/>
                  </a:cubicBezTo>
                  <a:cubicBezTo>
                    <a:pt x="638" y="264"/>
                    <a:pt x="638" y="264"/>
                    <a:pt x="638" y="264"/>
                  </a:cubicBezTo>
                  <a:cubicBezTo>
                    <a:pt x="634" y="256"/>
                    <a:pt x="634" y="256"/>
                    <a:pt x="634" y="256"/>
                  </a:cubicBezTo>
                  <a:cubicBezTo>
                    <a:pt x="627" y="256"/>
                    <a:pt x="627" y="256"/>
                    <a:pt x="627" y="256"/>
                  </a:cubicBezTo>
                  <a:cubicBezTo>
                    <a:pt x="631" y="248"/>
                    <a:pt x="631" y="248"/>
                    <a:pt x="631" y="248"/>
                  </a:cubicBezTo>
                  <a:cubicBezTo>
                    <a:pt x="627" y="244"/>
                    <a:pt x="627" y="244"/>
                    <a:pt x="627" y="244"/>
                  </a:cubicBezTo>
                  <a:cubicBezTo>
                    <a:pt x="616" y="251"/>
                    <a:pt x="616" y="251"/>
                    <a:pt x="616" y="251"/>
                  </a:cubicBezTo>
                  <a:cubicBezTo>
                    <a:pt x="616" y="251"/>
                    <a:pt x="620" y="240"/>
                    <a:pt x="609" y="239"/>
                  </a:cubicBezTo>
                  <a:cubicBezTo>
                    <a:pt x="601" y="235"/>
                    <a:pt x="597" y="250"/>
                    <a:pt x="590" y="250"/>
                  </a:cubicBezTo>
                  <a:cubicBezTo>
                    <a:pt x="582" y="253"/>
                    <a:pt x="579" y="246"/>
                    <a:pt x="571" y="241"/>
                  </a:cubicBezTo>
                  <a:cubicBezTo>
                    <a:pt x="560" y="241"/>
                    <a:pt x="556" y="252"/>
                    <a:pt x="556" y="256"/>
                  </a:cubicBezTo>
                  <a:cubicBezTo>
                    <a:pt x="552" y="260"/>
                    <a:pt x="548" y="256"/>
                    <a:pt x="540" y="263"/>
                  </a:cubicBezTo>
                  <a:cubicBezTo>
                    <a:pt x="536" y="270"/>
                    <a:pt x="543" y="282"/>
                    <a:pt x="539" y="293"/>
                  </a:cubicBezTo>
                  <a:cubicBezTo>
                    <a:pt x="535" y="305"/>
                    <a:pt x="520" y="308"/>
                    <a:pt x="520" y="308"/>
                  </a:cubicBezTo>
                  <a:cubicBezTo>
                    <a:pt x="520" y="300"/>
                    <a:pt x="520" y="300"/>
                    <a:pt x="520" y="300"/>
                  </a:cubicBezTo>
                  <a:cubicBezTo>
                    <a:pt x="516" y="300"/>
                    <a:pt x="516" y="300"/>
                    <a:pt x="516" y="300"/>
                  </a:cubicBezTo>
                  <a:cubicBezTo>
                    <a:pt x="509" y="303"/>
                    <a:pt x="509" y="303"/>
                    <a:pt x="509" y="303"/>
                  </a:cubicBezTo>
                  <a:cubicBezTo>
                    <a:pt x="505" y="296"/>
                    <a:pt x="505" y="296"/>
                    <a:pt x="505" y="296"/>
                  </a:cubicBezTo>
                  <a:cubicBezTo>
                    <a:pt x="505" y="296"/>
                    <a:pt x="513" y="277"/>
                    <a:pt x="514" y="269"/>
                  </a:cubicBezTo>
                  <a:cubicBezTo>
                    <a:pt x="518" y="266"/>
                    <a:pt x="507" y="257"/>
                    <a:pt x="507" y="257"/>
                  </a:cubicBezTo>
                  <a:cubicBezTo>
                    <a:pt x="507" y="257"/>
                    <a:pt x="507" y="246"/>
                    <a:pt x="511" y="239"/>
                  </a:cubicBezTo>
                  <a:cubicBezTo>
                    <a:pt x="512" y="219"/>
                    <a:pt x="512" y="219"/>
                    <a:pt x="512" y="219"/>
                  </a:cubicBezTo>
                  <a:cubicBezTo>
                    <a:pt x="512" y="219"/>
                    <a:pt x="516" y="212"/>
                    <a:pt x="517" y="204"/>
                  </a:cubicBezTo>
                  <a:cubicBezTo>
                    <a:pt x="517" y="201"/>
                    <a:pt x="510" y="196"/>
                    <a:pt x="510" y="196"/>
                  </a:cubicBezTo>
                  <a:cubicBezTo>
                    <a:pt x="510" y="193"/>
                    <a:pt x="510" y="193"/>
                    <a:pt x="510" y="193"/>
                  </a:cubicBezTo>
                  <a:cubicBezTo>
                    <a:pt x="502" y="200"/>
                    <a:pt x="502" y="200"/>
                    <a:pt x="502" y="200"/>
                  </a:cubicBezTo>
                  <a:cubicBezTo>
                    <a:pt x="498" y="196"/>
                    <a:pt x="498" y="196"/>
                    <a:pt x="498" y="196"/>
                  </a:cubicBezTo>
                  <a:cubicBezTo>
                    <a:pt x="491" y="196"/>
                    <a:pt x="491" y="196"/>
                    <a:pt x="491" y="196"/>
                  </a:cubicBezTo>
                  <a:cubicBezTo>
                    <a:pt x="487" y="199"/>
                    <a:pt x="487" y="199"/>
                    <a:pt x="487" y="199"/>
                  </a:cubicBezTo>
                  <a:cubicBezTo>
                    <a:pt x="487" y="195"/>
                    <a:pt x="487" y="195"/>
                    <a:pt x="487" y="195"/>
                  </a:cubicBezTo>
                  <a:cubicBezTo>
                    <a:pt x="484" y="195"/>
                    <a:pt x="484" y="195"/>
                    <a:pt x="484" y="195"/>
                  </a:cubicBezTo>
                  <a:cubicBezTo>
                    <a:pt x="483" y="203"/>
                    <a:pt x="483" y="203"/>
                    <a:pt x="483" y="203"/>
                  </a:cubicBezTo>
                  <a:cubicBezTo>
                    <a:pt x="475" y="210"/>
                    <a:pt x="475" y="210"/>
                    <a:pt x="475" y="210"/>
                  </a:cubicBezTo>
                  <a:cubicBezTo>
                    <a:pt x="475" y="218"/>
                    <a:pt x="475" y="218"/>
                    <a:pt x="475" y="218"/>
                  </a:cubicBezTo>
                  <a:cubicBezTo>
                    <a:pt x="475" y="218"/>
                    <a:pt x="471" y="233"/>
                    <a:pt x="463" y="244"/>
                  </a:cubicBezTo>
                  <a:cubicBezTo>
                    <a:pt x="454" y="259"/>
                    <a:pt x="454" y="278"/>
                    <a:pt x="454" y="278"/>
                  </a:cubicBezTo>
                  <a:cubicBezTo>
                    <a:pt x="442" y="289"/>
                    <a:pt x="442" y="289"/>
                    <a:pt x="442" y="289"/>
                  </a:cubicBezTo>
                  <a:cubicBezTo>
                    <a:pt x="438" y="289"/>
                    <a:pt x="438" y="289"/>
                    <a:pt x="438" y="289"/>
                  </a:cubicBezTo>
                  <a:cubicBezTo>
                    <a:pt x="427" y="296"/>
                    <a:pt x="427" y="296"/>
                    <a:pt x="427" y="296"/>
                  </a:cubicBezTo>
                  <a:cubicBezTo>
                    <a:pt x="415" y="295"/>
                    <a:pt x="415" y="295"/>
                    <a:pt x="415" y="295"/>
                  </a:cubicBezTo>
                  <a:cubicBezTo>
                    <a:pt x="415" y="299"/>
                    <a:pt x="415" y="299"/>
                    <a:pt x="415" y="299"/>
                  </a:cubicBezTo>
                  <a:cubicBezTo>
                    <a:pt x="415" y="299"/>
                    <a:pt x="411" y="310"/>
                    <a:pt x="403" y="310"/>
                  </a:cubicBezTo>
                  <a:cubicBezTo>
                    <a:pt x="396" y="306"/>
                    <a:pt x="408" y="287"/>
                    <a:pt x="408" y="287"/>
                  </a:cubicBezTo>
                  <a:cubicBezTo>
                    <a:pt x="401" y="287"/>
                    <a:pt x="401" y="287"/>
                    <a:pt x="401" y="287"/>
                  </a:cubicBezTo>
                  <a:cubicBezTo>
                    <a:pt x="417" y="268"/>
                    <a:pt x="417" y="268"/>
                    <a:pt x="417" y="268"/>
                  </a:cubicBezTo>
                  <a:cubicBezTo>
                    <a:pt x="409" y="260"/>
                    <a:pt x="409" y="260"/>
                    <a:pt x="409" y="260"/>
                  </a:cubicBezTo>
                  <a:cubicBezTo>
                    <a:pt x="398" y="264"/>
                    <a:pt x="398" y="264"/>
                    <a:pt x="398" y="264"/>
                  </a:cubicBezTo>
                  <a:cubicBezTo>
                    <a:pt x="398" y="271"/>
                    <a:pt x="398" y="271"/>
                    <a:pt x="398" y="271"/>
                  </a:cubicBezTo>
                  <a:cubicBezTo>
                    <a:pt x="383" y="271"/>
                    <a:pt x="383" y="271"/>
                    <a:pt x="383" y="271"/>
                  </a:cubicBezTo>
                  <a:cubicBezTo>
                    <a:pt x="375" y="270"/>
                    <a:pt x="371" y="278"/>
                    <a:pt x="371" y="278"/>
                  </a:cubicBezTo>
                  <a:cubicBezTo>
                    <a:pt x="371" y="278"/>
                    <a:pt x="367" y="281"/>
                    <a:pt x="363" y="289"/>
                  </a:cubicBezTo>
                  <a:cubicBezTo>
                    <a:pt x="359" y="296"/>
                    <a:pt x="354" y="319"/>
                    <a:pt x="354" y="319"/>
                  </a:cubicBezTo>
                  <a:cubicBezTo>
                    <a:pt x="347" y="315"/>
                    <a:pt x="347" y="315"/>
                    <a:pt x="347" y="315"/>
                  </a:cubicBezTo>
                  <a:cubicBezTo>
                    <a:pt x="352" y="300"/>
                    <a:pt x="352" y="300"/>
                    <a:pt x="352" y="300"/>
                  </a:cubicBezTo>
                  <a:cubicBezTo>
                    <a:pt x="356" y="289"/>
                    <a:pt x="356" y="289"/>
                    <a:pt x="356" y="289"/>
                  </a:cubicBezTo>
                  <a:cubicBezTo>
                    <a:pt x="344" y="292"/>
                    <a:pt x="344" y="292"/>
                    <a:pt x="344" y="292"/>
                  </a:cubicBezTo>
                  <a:cubicBezTo>
                    <a:pt x="340" y="311"/>
                    <a:pt x="340" y="311"/>
                    <a:pt x="340" y="311"/>
                  </a:cubicBezTo>
                  <a:cubicBezTo>
                    <a:pt x="340" y="311"/>
                    <a:pt x="332" y="318"/>
                    <a:pt x="328" y="322"/>
                  </a:cubicBezTo>
                  <a:cubicBezTo>
                    <a:pt x="324" y="325"/>
                    <a:pt x="323" y="341"/>
                    <a:pt x="323" y="341"/>
                  </a:cubicBezTo>
                  <a:cubicBezTo>
                    <a:pt x="316" y="348"/>
                    <a:pt x="316" y="348"/>
                    <a:pt x="316" y="348"/>
                  </a:cubicBezTo>
                  <a:cubicBezTo>
                    <a:pt x="316" y="348"/>
                    <a:pt x="317" y="329"/>
                    <a:pt x="321" y="317"/>
                  </a:cubicBezTo>
                  <a:cubicBezTo>
                    <a:pt x="321" y="306"/>
                    <a:pt x="337" y="295"/>
                    <a:pt x="337" y="295"/>
                  </a:cubicBezTo>
                  <a:cubicBezTo>
                    <a:pt x="342" y="273"/>
                    <a:pt x="342" y="273"/>
                    <a:pt x="342" y="273"/>
                  </a:cubicBezTo>
                  <a:cubicBezTo>
                    <a:pt x="327" y="268"/>
                    <a:pt x="327" y="268"/>
                    <a:pt x="327" y="268"/>
                  </a:cubicBezTo>
                  <a:cubicBezTo>
                    <a:pt x="342" y="265"/>
                    <a:pt x="342" y="265"/>
                    <a:pt x="342" y="265"/>
                  </a:cubicBezTo>
                  <a:cubicBezTo>
                    <a:pt x="350" y="250"/>
                    <a:pt x="350" y="250"/>
                    <a:pt x="350" y="250"/>
                  </a:cubicBezTo>
                  <a:cubicBezTo>
                    <a:pt x="335" y="245"/>
                    <a:pt x="335" y="245"/>
                    <a:pt x="335" y="245"/>
                  </a:cubicBezTo>
                  <a:cubicBezTo>
                    <a:pt x="347" y="242"/>
                    <a:pt x="347" y="242"/>
                    <a:pt x="347" y="242"/>
                  </a:cubicBezTo>
                  <a:cubicBezTo>
                    <a:pt x="351" y="235"/>
                    <a:pt x="351" y="235"/>
                    <a:pt x="351" y="235"/>
                  </a:cubicBezTo>
                  <a:cubicBezTo>
                    <a:pt x="351" y="235"/>
                    <a:pt x="336" y="230"/>
                    <a:pt x="333" y="222"/>
                  </a:cubicBezTo>
                  <a:cubicBezTo>
                    <a:pt x="329" y="215"/>
                    <a:pt x="333" y="215"/>
                    <a:pt x="337" y="211"/>
                  </a:cubicBezTo>
                  <a:cubicBezTo>
                    <a:pt x="338" y="196"/>
                    <a:pt x="338" y="196"/>
                    <a:pt x="338" y="196"/>
                  </a:cubicBezTo>
                  <a:cubicBezTo>
                    <a:pt x="341" y="196"/>
                    <a:pt x="341" y="196"/>
                    <a:pt x="341" y="196"/>
                  </a:cubicBezTo>
                  <a:cubicBezTo>
                    <a:pt x="341" y="196"/>
                    <a:pt x="341" y="211"/>
                    <a:pt x="344" y="215"/>
                  </a:cubicBezTo>
                  <a:cubicBezTo>
                    <a:pt x="344" y="223"/>
                    <a:pt x="355" y="223"/>
                    <a:pt x="359" y="224"/>
                  </a:cubicBezTo>
                  <a:cubicBezTo>
                    <a:pt x="366" y="224"/>
                    <a:pt x="363" y="212"/>
                    <a:pt x="363" y="212"/>
                  </a:cubicBezTo>
                  <a:cubicBezTo>
                    <a:pt x="363" y="212"/>
                    <a:pt x="370" y="217"/>
                    <a:pt x="390" y="198"/>
                  </a:cubicBezTo>
                  <a:cubicBezTo>
                    <a:pt x="409" y="180"/>
                    <a:pt x="372" y="171"/>
                    <a:pt x="376" y="167"/>
                  </a:cubicBezTo>
                  <a:cubicBezTo>
                    <a:pt x="377" y="159"/>
                    <a:pt x="399" y="168"/>
                    <a:pt x="399" y="168"/>
                  </a:cubicBezTo>
                  <a:cubicBezTo>
                    <a:pt x="399" y="161"/>
                    <a:pt x="399" y="161"/>
                    <a:pt x="399" y="161"/>
                  </a:cubicBezTo>
                  <a:cubicBezTo>
                    <a:pt x="392" y="153"/>
                    <a:pt x="392" y="153"/>
                    <a:pt x="392" y="153"/>
                  </a:cubicBezTo>
                  <a:cubicBezTo>
                    <a:pt x="396" y="141"/>
                    <a:pt x="396" y="141"/>
                    <a:pt x="396" y="141"/>
                  </a:cubicBezTo>
                  <a:cubicBezTo>
                    <a:pt x="389" y="141"/>
                    <a:pt x="389" y="141"/>
                    <a:pt x="389" y="141"/>
                  </a:cubicBezTo>
                  <a:cubicBezTo>
                    <a:pt x="381" y="152"/>
                    <a:pt x="381" y="152"/>
                    <a:pt x="381" y="152"/>
                  </a:cubicBezTo>
                  <a:cubicBezTo>
                    <a:pt x="381" y="141"/>
                    <a:pt x="381" y="141"/>
                    <a:pt x="381" y="141"/>
                  </a:cubicBezTo>
                  <a:cubicBezTo>
                    <a:pt x="378" y="137"/>
                    <a:pt x="386" y="129"/>
                    <a:pt x="390" y="122"/>
                  </a:cubicBezTo>
                  <a:cubicBezTo>
                    <a:pt x="394" y="111"/>
                    <a:pt x="383" y="110"/>
                    <a:pt x="379" y="102"/>
                  </a:cubicBezTo>
                  <a:cubicBezTo>
                    <a:pt x="376" y="94"/>
                    <a:pt x="384" y="87"/>
                    <a:pt x="384" y="87"/>
                  </a:cubicBezTo>
                  <a:cubicBezTo>
                    <a:pt x="373" y="83"/>
                    <a:pt x="373" y="83"/>
                    <a:pt x="373" y="83"/>
                  </a:cubicBezTo>
                  <a:cubicBezTo>
                    <a:pt x="373" y="71"/>
                    <a:pt x="373" y="71"/>
                    <a:pt x="373" y="71"/>
                  </a:cubicBezTo>
                  <a:cubicBezTo>
                    <a:pt x="366" y="71"/>
                    <a:pt x="366" y="71"/>
                    <a:pt x="366" y="71"/>
                  </a:cubicBezTo>
                  <a:cubicBezTo>
                    <a:pt x="366" y="71"/>
                    <a:pt x="370" y="64"/>
                    <a:pt x="374" y="60"/>
                  </a:cubicBezTo>
                  <a:cubicBezTo>
                    <a:pt x="382" y="53"/>
                    <a:pt x="367" y="44"/>
                    <a:pt x="367" y="44"/>
                  </a:cubicBezTo>
                  <a:cubicBezTo>
                    <a:pt x="375" y="29"/>
                    <a:pt x="375" y="29"/>
                    <a:pt x="375" y="29"/>
                  </a:cubicBezTo>
                  <a:cubicBezTo>
                    <a:pt x="372" y="22"/>
                    <a:pt x="372" y="22"/>
                    <a:pt x="372" y="22"/>
                  </a:cubicBezTo>
                  <a:cubicBezTo>
                    <a:pt x="364" y="36"/>
                    <a:pt x="364" y="36"/>
                    <a:pt x="364" y="36"/>
                  </a:cubicBezTo>
                  <a:cubicBezTo>
                    <a:pt x="357" y="21"/>
                    <a:pt x="357" y="21"/>
                    <a:pt x="357" y="21"/>
                  </a:cubicBezTo>
                  <a:cubicBezTo>
                    <a:pt x="349" y="24"/>
                    <a:pt x="349" y="24"/>
                    <a:pt x="349" y="24"/>
                  </a:cubicBezTo>
                  <a:cubicBezTo>
                    <a:pt x="335" y="1"/>
                    <a:pt x="335" y="1"/>
                    <a:pt x="335" y="1"/>
                  </a:cubicBezTo>
                  <a:cubicBezTo>
                    <a:pt x="328" y="0"/>
                    <a:pt x="328" y="0"/>
                    <a:pt x="328" y="0"/>
                  </a:cubicBezTo>
                  <a:cubicBezTo>
                    <a:pt x="327" y="12"/>
                    <a:pt x="327" y="12"/>
                    <a:pt x="327" y="12"/>
                  </a:cubicBezTo>
                  <a:cubicBezTo>
                    <a:pt x="316" y="4"/>
                    <a:pt x="316" y="4"/>
                    <a:pt x="316" y="4"/>
                  </a:cubicBezTo>
                  <a:cubicBezTo>
                    <a:pt x="313" y="3"/>
                    <a:pt x="313" y="3"/>
                    <a:pt x="313" y="3"/>
                  </a:cubicBezTo>
                  <a:cubicBezTo>
                    <a:pt x="313" y="3"/>
                    <a:pt x="316" y="19"/>
                    <a:pt x="308" y="19"/>
                  </a:cubicBezTo>
                  <a:cubicBezTo>
                    <a:pt x="304" y="22"/>
                    <a:pt x="301" y="11"/>
                    <a:pt x="301" y="11"/>
                  </a:cubicBezTo>
                  <a:cubicBezTo>
                    <a:pt x="294" y="10"/>
                    <a:pt x="294" y="10"/>
                    <a:pt x="294" y="10"/>
                  </a:cubicBezTo>
                  <a:cubicBezTo>
                    <a:pt x="294" y="10"/>
                    <a:pt x="293" y="22"/>
                    <a:pt x="304" y="30"/>
                  </a:cubicBezTo>
                  <a:cubicBezTo>
                    <a:pt x="315" y="38"/>
                    <a:pt x="326" y="31"/>
                    <a:pt x="326" y="31"/>
                  </a:cubicBezTo>
                  <a:cubicBezTo>
                    <a:pt x="322" y="38"/>
                    <a:pt x="322" y="38"/>
                    <a:pt x="322" y="38"/>
                  </a:cubicBezTo>
                  <a:cubicBezTo>
                    <a:pt x="326" y="39"/>
                    <a:pt x="326" y="39"/>
                    <a:pt x="326" y="39"/>
                  </a:cubicBezTo>
                  <a:cubicBezTo>
                    <a:pt x="341" y="35"/>
                    <a:pt x="341" y="35"/>
                    <a:pt x="341" y="35"/>
                  </a:cubicBezTo>
                  <a:cubicBezTo>
                    <a:pt x="329" y="46"/>
                    <a:pt x="329" y="46"/>
                    <a:pt x="329" y="46"/>
                  </a:cubicBezTo>
                  <a:cubicBezTo>
                    <a:pt x="333" y="54"/>
                    <a:pt x="333" y="54"/>
                    <a:pt x="333" y="54"/>
                  </a:cubicBezTo>
                  <a:cubicBezTo>
                    <a:pt x="344" y="55"/>
                    <a:pt x="344" y="55"/>
                    <a:pt x="344" y="55"/>
                  </a:cubicBezTo>
                  <a:cubicBezTo>
                    <a:pt x="340" y="58"/>
                    <a:pt x="340" y="58"/>
                    <a:pt x="340" y="58"/>
                  </a:cubicBezTo>
                  <a:cubicBezTo>
                    <a:pt x="340" y="58"/>
                    <a:pt x="343" y="70"/>
                    <a:pt x="340" y="66"/>
                  </a:cubicBezTo>
                  <a:cubicBezTo>
                    <a:pt x="332" y="62"/>
                    <a:pt x="325" y="61"/>
                    <a:pt x="322" y="54"/>
                  </a:cubicBezTo>
                  <a:cubicBezTo>
                    <a:pt x="318" y="46"/>
                    <a:pt x="307" y="45"/>
                    <a:pt x="299" y="49"/>
                  </a:cubicBezTo>
                  <a:cubicBezTo>
                    <a:pt x="288" y="56"/>
                    <a:pt x="305" y="80"/>
                    <a:pt x="309" y="84"/>
                  </a:cubicBezTo>
                  <a:cubicBezTo>
                    <a:pt x="313" y="88"/>
                    <a:pt x="323" y="103"/>
                    <a:pt x="323" y="103"/>
                  </a:cubicBezTo>
                  <a:cubicBezTo>
                    <a:pt x="323" y="103"/>
                    <a:pt x="315" y="107"/>
                    <a:pt x="312" y="110"/>
                  </a:cubicBezTo>
                  <a:cubicBezTo>
                    <a:pt x="308" y="114"/>
                    <a:pt x="311" y="122"/>
                    <a:pt x="307" y="133"/>
                  </a:cubicBezTo>
                  <a:cubicBezTo>
                    <a:pt x="306" y="145"/>
                    <a:pt x="291" y="152"/>
                    <a:pt x="291" y="152"/>
                  </a:cubicBezTo>
                  <a:cubicBezTo>
                    <a:pt x="287" y="148"/>
                    <a:pt x="287" y="148"/>
                    <a:pt x="287" y="148"/>
                  </a:cubicBezTo>
                  <a:cubicBezTo>
                    <a:pt x="287" y="148"/>
                    <a:pt x="299" y="137"/>
                    <a:pt x="300" y="121"/>
                  </a:cubicBezTo>
                  <a:cubicBezTo>
                    <a:pt x="300" y="110"/>
                    <a:pt x="280" y="136"/>
                    <a:pt x="280" y="136"/>
                  </a:cubicBezTo>
                  <a:cubicBezTo>
                    <a:pt x="281" y="132"/>
                    <a:pt x="281" y="132"/>
                    <a:pt x="281" y="132"/>
                  </a:cubicBezTo>
                  <a:cubicBezTo>
                    <a:pt x="296" y="114"/>
                    <a:pt x="296" y="114"/>
                    <a:pt x="296" y="114"/>
                  </a:cubicBezTo>
                  <a:cubicBezTo>
                    <a:pt x="293" y="102"/>
                    <a:pt x="293" y="102"/>
                    <a:pt x="293" y="102"/>
                  </a:cubicBezTo>
                  <a:cubicBezTo>
                    <a:pt x="297" y="94"/>
                    <a:pt x="297" y="94"/>
                    <a:pt x="297" y="94"/>
                  </a:cubicBezTo>
                  <a:cubicBezTo>
                    <a:pt x="290" y="94"/>
                    <a:pt x="290" y="94"/>
                    <a:pt x="290" y="94"/>
                  </a:cubicBezTo>
                  <a:cubicBezTo>
                    <a:pt x="270" y="116"/>
                    <a:pt x="270" y="116"/>
                    <a:pt x="270" y="116"/>
                  </a:cubicBezTo>
                  <a:cubicBezTo>
                    <a:pt x="278" y="101"/>
                    <a:pt x="278" y="101"/>
                    <a:pt x="278" y="101"/>
                  </a:cubicBezTo>
                  <a:cubicBezTo>
                    <a:pt x="275" y="101"/>
                    <a:pt x="275" y="101"/>
                    <a:pt x="275" y="101"/>
                  </a:cubicBezTo>
                  <a:cubicBezTo>
                    <a:pt x="267" y="105"/>
                    <a:pt x="267" y="105"/>
                    <a:pt x="267" y="105"/>
                  </a:cubicBezTo>
                  <a:cubicBezTo>
                    <a:pt x="275" y="93"/>
                    <a:pt x="275" y="93"/>
                    <a:pt x="275" y="93"/>
                  </a:cubicBezTo>
                  <a:cubicBezTo>
                    <a:pt x="271" y="89"/>
                    <a:pt x="271" y="89"/>
                    <a:pt x="271" y="89"/>
                  </a:cubicBezTo>
                  <a:cubicBezTo>
                    <a:pt x="260" y="93"/>
                    <a:pt x="260" y="93"/>
                    <a:pt x="260" y="93"/>
                  </a:cubicBezTo>
                  <a:cubicBezTo>
                    <a:pt x="276" y="78"/>
                    <a:pt x="276" y="78"/>
                    <a:pt x="276" y="78"/>
                  </a:cubicBezTo>
                  <a:cubicBezTo>
                    <a:pt x="276" y="71"/>
                    <a:pt x="276" y="71"/>
                    <a:pt x="276" y="71"/>
                  </a:cubicBezTo>
                  <a:cubicBezTo>
                    <a:pt x="276" y="71"/>
                    <a:pt x="264" y="78"/>
                    <a:pt x="261" y="74"/>
                  </a:cubicBezTo>
                  <a:cubicBezTo>
                    <a:pt x="261" y="70"/>
                    <a:pt x="272" y="67"/>
                    <a:pt x="272" y="67"/>
                  </a:cubicBezTo>
                  <a:cubicBezTo>
                    <a:pt x="269" y="55"/>
                    <a:pt x="269" y="55"/>
                    <a:pt x="269" y="55"/>
                  </a:cubicBezTo>
                  <a:cubicBezTo>
                    <a:pt x="270" y="43"/>
                    <a:pt x="270" y="43"/>
                    <a:pt x="270" y="43"/>
                  </a:cubicBezTo>
                  <a:cubicBezTo>
                    <a:pt x="270" y="43"/>
                    <a:pt x="263" y="32"/>
                    <a:pt x="248" y="31"/>
                  </a:cubicBezTo>
                  <a:cubicBezTo>
                    <a:pt x="233" y="34"/>
                    <a:pt x="251" y="46"/>
                    <a:pt x="251" y="46"/>
                  </a:cubicBezTo>
                  <a:cubicBezTo>
                    <a:pt x="251" y="46"/>
                    <a:pt x="244" y="42"/>
                    <a:pt x="236" y="42"/>
                  </a:cubicBezTo>
                  <a:cubicBezTo>
                    <a:pt x="232" y="42"/>
                    <a:pt x="229" y="41"/>
                    <a:pt x="236" y="53"/>
                  </a:cubicBezTo>
                  <a:cubicBezTo>
                    <a:pt x="239" y="69"/>
                    <a:pt x="242" y="73"/>
                    <a:pt x="238" y="73"/>
                  </a:cubicBezTo>
                  <a:cubicBezTo>
                    <a:pt x="235" y="76"/>
                    <a:pt x="231" y="68"/>
                    <a:pt x="228" y="61"/>
                  </a:cubicBezTo>
                  <a:cubicBezTo>
                    <a:pt x="225" y="49"/>
                    <a:pt x="217" y="41"/>
                    <a:pt x="210" y="44"/>
                  </a:cubicBezTo>
                  <a:cubicBezTo>
                    <a:pt x="198" y="52"/>
                    <a:pt x="209" y="71"/>
                    <a:pt x="208" y="75"/>
                  </a:cubicBezTo>
                  <a:cubicBezTo>
                    <a:pt x="212" y="83"/>
                    <a:pt x="204" y="82"/>
                    <a:pt x="204" y="82"/>
                  </a:cubicBezTo>
                  <a:cubicBezTo>
                    <a:pt x="211" y="90"/>
                    <a:pt x="211" y="90"/>
                    <a:pt x="211" y="90"/>
                  </a:cubicBezTo>
                  <a:cubicBezTo>
                    <a:pt x="219" y="91"/>
                    <a:pt x="219" y="91"/>
                    <a:pt x="219" y="91"/>
                  </a:cubicBezTo>
                  <a:cubicBezTo>
                    <a:pt x="222" y="106"/>
                    <a:pt x="222" y="106"/>
                    <a:pt x="222" y="106"/>
                  </a:cubicBezTo>
                  <a:cubicBezTo>
                    <a:pt x="222" y="106"/>
                    <a:pt x="197" y="78"/>
                    <a:pt x="186" y="70"/>
                  </a:cubicBezTo>
                  <a:cubicBezTo>
                    <a:pt x="179" y="66"/>
                    <a:pt x="177" y="96"/>
                    <a:pt x="188" y="108"/>
                  </a:cubicBezTo>
                  <a:cubicBezTo>
                    <a:pt x="199" y="124"/>
                    <a:pt x="221" y="125"/>
                    <a:pt x="221" y="125"/>
                  </a:cubicBezTo>
                  <a:cubicBezTo>
                    <a:pt x="217" y="133"/>
                    <a:pt x="217" y="133"/>
                    <a:pt x="217" y="133"/>
                  </a:cubicBezTo>
                  <a:cubicBezTo>
                    <a:pt x="187" y="124"/>
                    <a:pt x="187" y="124"/>
                    <a:pt x="187" y="124"/>
                  </a:cubicBezTo>
                  <a:cubicBezTo>
                    <a:pt x="191" y="135"/>
                    <a:pt x="191" y="135"/>
                    <a:pt x="191" y="135"/>
                  </a:cubicBezTo>
                  <a:cubicBezTo>
                    <a:pt x="202" y="143"/>
                    <a:pt x="202" y="143"/>
                    <a:pt x="202" y="143"/>
                  </a:cubicBezTo>
                  <a:cubicBezTo>
                    <a:pt x="187" y="143"/>
                    <a:pt x="187" y="143"/>
                    <a:pt x="187" y="143"/>
                  </a:cubicBezTo>
                  <a:cubicBezTo>
                    <a:pt x="183" y="139"/>
                    <a:pt x="183" y="139"/>
                    <a:pt x="183" y="139"/>
                  </a:cubicBezTo>
                  <a:cubicBezTo>
                    <a:pt x="172" y="142"/>
                    <a:pt x="172" y="142"/>
                    <a:pt x="172" y="142"/>
                  </a:cubicBezTo>
                  <a:cubicBezTo>
                    <a:pt x="172" y="142"/>
                    <a:pt x="176" y="138"/>
                    <a:pt x="180" y="127"/>
                  </a:cubicBezTo>
                  <a:cubicBezTo>
                    <a:pt x="180" y="116"/>
                    <a:pt x="152" y="76"/>
                    <a:pt x="152" y="76"/>
                  </a:cubicBezTo>
                  <a:cubicBezTo>
                    <a:pt x="152" y="76"/>
                    <a:pt x="144" y="83"/>
                    <a:pt x="144" y="95"/>
                  </a:cubicBezTo>
                  <a:cubicBezTo>
                    <a:pt x="143" y="106"/>
                    <a:pt x="150" y="126"/>
                    <a:pt x="150" y="126"/>
                  </a:cubicBezTo>
                  <a:cubicBezTo>
                    <a:pt x="136" y="106"/>
                    <a:pt x="136" y="106"/>
                    <a:pt x="136" y="106"/>
                  </a:cubicBezTo>
                  <a:cubicBezTo>
                    <a:pt x="135" y="129"/>
                    <a:pt x="135" y="129"/>
                    <a:pt x="135" y="129"/>
                  </a:cubicBezTo>
                  <a:cubicBezTo>
                    <a:pt x="138" y="137"/>
                    <a:pt x="145" y="145"/>
                    <a:pt x="145" y="145"/>
                  </a:cubicBezTo>
                  <a:cubicBezTo>
                    <a:pt x="134" y="144"/>
                    <a:pt x="134" y="144"/>
                    <a:pt x="134" y="144"/>
                  </a:cubicBezTo>
                  <a:cubicBezTo>
                    <a:pt x="130" y="144"/>
                    <a:pt x="131" y="132"/>
                    <a:pt x="131" y="129"/>
                  </a:cubicBezTo>
                  <a:cubicBezTo>
                    <a:pt x="131" y="125"/>
                    <a:pt x="124" y="128"/>
                    <a:pt x="124" y="121"/>
                  </a:cubicBezTo>
                  <a:cubicBezTo>
                    <a:pt x="124" y="113"/>
                    <a:pt x="125" y="102"/>
                    <a:pt x="114" y="97"/>
                  </a:cubicBezTo>
                  <a:cubicBezTo>
                    <a:pt x="103" y="93"/>
                    <a:pt x="98" y="108"/>
                    <a:pt x="94" y="112"/>
                  </a:cubicBezTo>
                  <a:cubicBezTo>
                    <a:pt x="91" y="115"/>
                    <a:pt x="83" y="115"/>
                    <a:pt x="79" y="119"/>
                  </a:cubicBezTo>
                  <a:cubicBezTo>
                    <a:pt x="75" y="122"/>
                    <a:pt x="86" y="123"/>
                    <a:pt x="98" y="127"/>
                  </a:cubicBezTo>
                  <a:cubicBezTo>
                    <a:pt x="105" y="127"/>
                    <a:pt x="105" y="135"/>
                    <a:pt x="108" y="139"/>
                  </a:cubicBezTo>
                  <a:cubicBezTo>
                    <a:pt x="119" y="151"/>
                    <a:pt x="119" y="151"/>
                    <a:pt x="119" y="151"/>
                  </a:cubicBezTo>
                  <a:cubicBezTo>
                    <a:pt x="111" y="158"/>
                    <a:pt x="111" y="158"/>
                    <a:pt x="111" y="158"/>
                  </a:cubicBezTo>
                  <a:cubicBezTo>
                    <a:pt x="111" y="158"/>
                    <a:pt x="107" y="162"/>
                    <a:pt x="122" y="166"/>
                  </a:cubicBezTo>
                  <a:cubicBezTo>
                    <a:pt x="133" y="175"/>
                    <a:pt x="144" y="164"/>
                    <a:pt x="159" y="168"/>
                  </a:cubicBezTo>
                  <a:cubicBezTo>
                    <a:pt x="174" y="173"/>
                    <a:pt x="177" y="181"/>
                    <a:pt x="185" y="181"/>
                  </a:cubicBezTo>
                  <a:cubicBezTo>
                    <a:pt x="189" y="181"/>
                    <a:pt x="197" y="166"/>
                    <a:pt x="197" y="166"/>
                  </a:cubicBezTo>
                  <a:cubicBezTo>
                    <a:pt x="196" y="174"/>
                    <a:pt x="196" y="174"/>
                    <a:pt x="196" y="174"/>
                  </a:cubicBezTo>
                  <a:cubicBezTo>
                    <a:pt x="203" y="182"/>
                    <a:pt x="203" y="182"/>
                    <a:pt x="203" y="182"/>
                  </a:cubicBezTo>
                  <a:cubicBezTo>
                    <a:pt x="219" y="171"/>
                    <a:pt x="219" y="171"/>
                    <a:pt x="219" y="171"/>
                  </a:cubicBezTo>
                  <a:cubicBezTo>
                    <a:pt x="218" y="183"/>
                    <a:pt x="218" y="183"/>
                    <a:pt x="218" y="183"/>
                  </a:cubicBezTo>
                  <a:cubicBezTo>
                    <a:pt x="226" y="175"/>
                    <a:pt x="226" y="175"/>
                    <a:pt x="226" y="175"/>
                  </a:cubicBezTo>
                  <a:cubicBezTo>
                    <a:pt x="237" y="180"/>
                    <a:pt x="237" y="180"/>
                    <a:pt x="237" y="180"/>
                  </a:cubicBezTo>
                  <a:cubicBezTo>
                    <a:pt x="229" y="202"/>
                    <a:pt x="229" y="202"/>
                    <a:pt x="229" y="202"/>
                  </a:cubicBezTo>
                  <a:cubicBezTo>
                    <a:pt x="240" y="195"/>
                    <a:pt x="240" y="195"/>
                    <a:pt x="240" y="195"/>
                  </a:cubicBezTo>
                  <a:cubicBezTo>
                    <a:pt x="244" y="199"/>
                    <a:pt x="244" y="199"/>
                    <a:pt x="244" y="199"/>
                  </a:cubicBezTo>
                  <a:cubicBezTo>
                    <a:pt x="252" y="192"/>
                    <a:pt x="252" y="192"/>
                    <a:pt x="252" y="192"/>
                  </a:cubicBezTo>
                  <a:cubicBezTo>
                    <a:pt x="247" y="218"/>
                    <a:pt x="247" y="218"/>
                    <a:pt x="247" y="218"/>
                  </a:cubicBezTo>
                  <a:cubicBezTo>
                    <a:pt x="277" y="220"/>
                    <a:pt x="277" y="220"/>
                    <a:pt x="277" y="220"/>
                  </a:cubicBezTo>
                  <a:cubicBezTo>
                    <a:pt x="265" y="227"/>
                    <a:pt x="265" y="227"/>
                    <a:pt x="265" y="227"/>
                  </a:cubicBezTo>
                  <a:cubicBezTo>
                    <a:pt x="250" y="226"/>
                    <a:pt x="250" y="226"/>
                    <a:pt x="250" y="226"/>
                  </a:cubicBezTo>
                  <a:cubicBezTo>
                    <a:pt x="257" y="246"/>
                    <a:pt x="257" y="246"/>
                    <a:pt x="257" y="246"/>
                  </a:cubicBezTo>
                  <a:cubicBezTo>
                    <a:pt x="272" y="235"/>
                    <a:pt x="272" y="235"/>
                    <a:pt x="272" y="235"/>
                  </a:cubicBezTo>
                  <a:cubicBezTo>
                    <a:pt x="272" y="235"/>
                    <a:pt x="280" y="235"/>
                    <a:pt x="283" y="243"/>
                  </a:cubicBezTo>
                  <a:cubicBezTo>
                    <a:pt x="286" y="251"/>
                    <a:pt x="283" y="254"/>
                    <a:pt x="283" y="254"/>
                  </a:cubicBezTo>
                  <a:cubicBezTo>
                    <a:pt x="301" y="263"/>
                    <a:pt x="301" y="263"/>
                    <a:pt x="301" y="263"/>
                  </a:cubicBezTo>
                  <a:cubicBezTo>
                    <a:pt x="271" y="262"/>
                    <a:pt x="271" y="262"/>
                    <a:pt x="271" y="262"/>
                  </a:cubicBezTo>
                  <a:cubicBezTo>
                    <a:pt x="263" y="265"/>
                    <a:pt x="263" y="265"/>
                    <a:pt x="263" y="265"/>
                  </a:cubicBezTo>
                  <a:cubicBezTo>
                    <a:pt x="263" y="265"/>
                    <a:pt x="237" y="264"/>
                    <a:pt x="215" y="266"/>
                  </a:cubicBezTo>
                  <a:cubicBezTo>
                    <a:pt x="188" y="265"/>
                    <a:pt x="207" y="278"/>
                    <a:pt x="207" y="278"/>
                  </a:cubicBezTo>
                  <a:cubicBezTo>
                    <a:pt x="195" y="281"/>
                    <a:pt x="195" y="281"/>
                    <a:pt x="195" y="281"/>
                  </a:cubicBezTo>
                  <a:cubicBezTo>
                    <a:pt x="210" y="289"/>
                    <a:pt x="210" y="289"/>
                    <a:pt x="210" y="289"/>
                  </a:cubicBezTo>
                  <a:cubicBezTo>
                    <a:pt x="209" y="301"/>
                    <a:pt x="209" y="301"/>
                    <a:pt x="209" y="301"/>
                  </a:cubicBezTo>
                  <a:cubicBezTo>
                    <a:pt x="213" y="305"/>
                    <a:pt x="220" y="301"/>
                    <a:pt x="220" y="301"/>
                  </a:cubicBezTo>
                  <a:cubicBezTo>
                    <a:pt x="220" y="301"/>
                    <a:pt x="224" y="317"/>
                    <a:pt x="227" y="317"/>
                  </a:cubicBezTo>
                  <a:cubicBezTo>
                    <a:pt x="235" y="317"/>
                    <a:pt x="254" y="310"/>
                    <a:pt x="254" y="310"/>
                  </a:cubicBezTo>
                  <a:cubicBezTo>
                    <a:pt x="254" y="310"/>
                    <a:pt x="261" y="307"/>
                    <a:pt x="265" y="315"/>
                  </a:cubicBezTo>
                  <a:cubicBezTo>
                    <a:pt x="268" y="326"/>
                    <a:pt x="242" y="329"/>
                    <a:pt x="242" y="329"/>
                  </a:cubicBezTo>
                  <a:cubicBezTo>
                    <a:pt x="237" y="340"/>
                    <a:pt x="237" y="340"/>
                    <a:pt x="237" y="340"/>
                  </a:cubicBezTo>
                  <a:cubicBezTo>
                    <a:pt x="226" y="340"/>
                    <a:pt x="226" y="340"/>
                    <a:pt x="226" y="340"/>
                  </a:cubicBezTo>
                  <a:cubicBezTo>
                    <a:pt x="219" y="339"/>
                    <a:pt x="216" y="324"/>
                    <a:pt x="216" y="324"/>
                  </a:cubicBezTo>
                  <a:cubicBezTo>
                    <a:pt x="216" y="324"/>
                    <a:pt x="212" y="320"/>
                    <a:pt x="208" y="324"/>
                  </a:cubicBezTo>
                  <a:cubicBezTo>
                    <a:pt x="201" y="323"/>
                    <a:pt x="201" y="312"/>
                    <a:pt x="190" y="304"/>
                  </a:cubicBezTo>
                  <a:cubicBezTo>
                    <a:pt x="180" y="295"/>
                    <a:pt x="168" y="306"/>
                    <a:pt x="168" y="306"/>
                  </a:cubicBezTo>
                  <a:cubicBezTo>
                    <a:pt x="172" y="291"/>
                    <a:pt x="172" y="291"/>
                    <a:pt x="172" y="291"/>
                  </a:cubicBezTo>
                  <a:cubicBezTo>
                    <a:pt x="165" y="283"/>
                    <a:pt x="165" y="283"/>
                    <a:pt x="165" y="283"/>
                  </a:cubicBezTo>
                  <a:cubicBezTo>
                    <a:pt x="150" y="286"/>
                    <a:pt x="150" y="286"/>
                    <a:pt x="150" y="286"/>
                  </a:cubicBezTo>
                  <a:cubicBezTo>
                    <a:pt x="153" y="294"/>
                    <a:pt x="153" y="294"/>
                    <a:pt x="153" y="294"/>
                  </a:cubicBezTo>
                  <a:cubicBezTo>
                    <a:pt x="153" y="294"/>
                    <a:pt x="150" y="298"/>
                    <a:pt x="142" y="297"/>
                  </a:cubicBezTo>
                  <a:cubicBezTo>
                    <a:pt x="138" y="297"/>
                    <a:pt x="139" y="293"/>
                    <a:pt x="135" y="286"/>
                  </a:cubicBezTo>
                  <a:cubicBezTo>
                    <a:pt x="132" y="282"/>
                    <a:pt x="128" y="289"/>
                    <a:pt x="120" y="296"/>
                  </a:cubicBezTo>
                  <a:cubicBezTo>
                    <a:pt x="112" y="304"/>
                    <a:pt x="116" y="289"/>
                    <a:pt x="120" y="289"/>
                  </a:cubicBezTo>
                  <a:cubicBezTo>
                    <a:pt x="124" y="285"/>
                    <a:pt x="124" y="277"/>
                    <a:pt x="117" y="277"/>
                  </a:cubicBezTo>
                  <a:cubicBezTo>
                    <a:pt x="110" y="273"/>
                    <a:pt x="109" y="288"/>
                    <a:pt x="101" y="288"/>
                  </a:cubicBezTo>
                  <a:cubicBezTo>
                    <a:pt x="94" y="288"/>
                    <a:pt x="98" y="280"/>
                    <a:pt x="98" y="280"/>
                  </a:cubicBezTo>
                  <a:cubicBezTo>
                    <a:pt x="91" y="280"/>
                    <a:pt x="91" y="280"/>
                    <a:pt x="91" y="280"/>
                  </a:cubicBezTo>
                  <a:cubicBezTo>
                    <a:pt x="87" y="276"/>
                    <a:pt x="87" y="276"/>
                    <a:pt x="87" y="276"/>
                  </a:cubicBezTo>
                  <a:cubicBezTo>
                    <a:pt x="87" y="276"/>
                    <a:pt x="68" y="279"/>
                    <a:pt x="61" y="278"/>
                  </a:cubicBezTo>
                  <a:cubicBezTo>
                    <a:pt x="53" y="274"/>
                    <a:pt x="58" y="259"/>
                    <a:pt x="43" y="258"/>
                  </a:cubicBezTo>
                  <a:cubicBezTo>
                    <a:pt x="28" y="258"/>
                    <a:pt x="23" y="276"/>
                    <a:pt x="27" y="288"/>
                  </a:cubicBezTo>
                  <a:cubicBezTo>
                    <a:pt x="26" y="303"/>
                    <a:pt x="37" y="308"/>
                    <a:pt x="44" y="308"/>
                  </a:cubicBezTo>
                  <a:cubicBezTo>
                    <a:pt x="52" y="308"/>
                    <a:pt x="48" y="301"/>
                    <a:pt x="56" y="297"/>
                  </a:cubicBezTo>
                  <a:cubicBezTo>
                    <a:pt x="63" y="298"/>
                    <a:pt x="67" y="305"/>
                    <a:pt x="70" y="309"/>
                  </a:cubicBezTo>
                  <a:cubicBezTo>
                    <a:pt x="74" y="310"/>
                    <a:pt x="78" y="306"/>
                    <a:pt x="78" y="306"/>
                  </a:cubicBezTo>
                  <a:cubicBezTo>
                    <a:pt x="103" y="330"/>
                    <a:pt x="103" y="330"/>
                    <a:pt x="103" y="330"/>
                  </a:cubicBezTo>
                  <a:cubicBezTo>
                    <a:pt x="111" y="330"/>
                    <a:pt x="111" y="330"/>
                    <a:pt x="111" y="330"/>
                  </a:cubicBezTo>
                  <a:cubicBezTo>
                    <a:pt x="121" y="342"/>
                    <a:pt x="121" y="342"/>
                    <a:pt x="121" y="342"/>
                  </a:cubicBezTo>
                  <a:cubicBezTo>
                    <a:pt x="125" y="343"/>
                    <a:pt x="125" y="339"/>
                    <a:pt x="129" y="339"/>
                  </a:cubicBezTo>
                  <a:cubicBezTo>
                    <a:pt x="136" y="343"/>
                    <a:pt x="132" y="347"/>
                    <a:pt x="136" y="351"/>
                  </a:cubicBezTo>
                  <a:cubicBezTo>
                    <a:pt x="139" y="355"/>
                    <a:pt x="147" y="347"/>
                    <a:pt x="151" y="351"/>
                  </a:cubicBezTo>
                  <a:cubicBezTo>
                    <a:pt x="158" y="359"/>
                    <a:pt x="150" y="363"/>
                    <a:pt x="150" y="363"/>
                  </a:cubicBezTo>
                  <a:cubicBezTo>
                    <a:pt x="157" y="371"/>
                    <a:pt x="157" y="371"/>
                    <a:pt x="157" y="371"/>
                  </a:cubicBezTo>
                  <a:cubicBezTo>
                    <a:pt x="146" y="378"/>
                    <a:pt x="146" y="378"/>
                    <a:pt x="146" y="378"/>
                  </a:cubicBezTo>
                  <a:cubicBezTo>
                    <a:pt x="149" y="386"/>
                    <a:pt x="149" y="386"/>
                    <a:pt x="149" y="386"/>
                  </a:cubicBezTo>
                  <a:cubicBezTo>
                    <a:pt x="134" y="385"/>
                    <a:pt x="134" y="385"/>
                    <a:pt x="134" y="385"/>
                  </a:cubicBezTo>
                  <a:cubicBezTo>
                    <a:pt x="133" y="412"/>
                    <a:pt x="133" y="412"/>
                    <a:pt x="133" y="412"/>
                  </a:cubicBezTo>
                  <a:cubicBezTo>
                    <a:pt x="137" y="412"/>
                    <a:pt x="137" y="412"/>
                    <a:pt x="137" y="412"/>
                  </a:cubicBezTo>
                  <a:cubicBezTo>
                    <a:pt x="129" y="427"/>
                    <a:pt x="129" y="427"/>
                    <a:pt x="129" y="427"/>
                  </a:cubicBezTo>
                  <a:cubicBezTo>
                    <a:pt x="132" y="427"/>
                    <a:pt x="132" y="427"/>
                    <a:pt x="132" y="427"/>
                  </a:cubicBezTo>
                  <a:cubicBezTo>
                    <a:pt x="132" y="427"/>
                    <a:pt x="132" y="435"/>
                    <a:pt x="140" y="435"/>
                  </a:cubicBezTo>
                  <a:cubicBezTo>
                    <a:pt x="143" y="435"/>
                    <a:pt x="151" y="428"/>
                    <a:pt x="151" y="428"/>
                  </a:cubicBezTo>
                  <a:cubicBezTo>
                    <a:pt x="155" y="432"/>
                    <a:pt x="155" y="432"/>
                    <a:pt x="155" y="432"/>
                  </a:cubicBezTo>
                  <a:cubicBezTo>
                    <a:pt x="166" y="432"/>
                    <a:pt x="166" y="432"/>
                    <a:pt x="166" y="432"/>
                  </a:cubicBezTo>
                  <a:cubicBezTo>
                    <a:pt x="174" y="425"/>
                    <a:pt x="174" y="425"/>
                    <a:pt x="174" y="425"/>
                  </a:cubicBezTo>
                  <a:cubicBezTo>
                    <a:pt x="177" y="433"/>
                    <a:pt x="177" y="433"/>
                    <a:pt x="177" y="433"/>
                  </a:cubicBezTo>
                  <a:cubicBezTo>
                    <a:pt x="173" y="440"/>
                    <a:pt x="173" y="440"/>
                    <a:pt x="173" y="440"/>
                  </a:cubicBezTo>
                  <a:cubicBezTo>
                    <a:pt x="158" y="440"/>
                    <a:pt x="158" y="440"/>
                    <a:pt x="158" y="440"/>
                  </a:cubicBezTo>
                  <a:cubicBezTo>
                    <a:pt x="151" y="439"/>
                    <a:pt x="135" y="450"/>
                    <a:pt x="135" y="450"/>
                  </a:cubicBezTo>
                  <a:cubicBezTo>
                    <a:pt x="135" y="458"/>
                    <a:pt x="135" y="458"/>
                    <a:pt x="135" y="458"/>
                  </a:cubicBezTo>
                  <a:cubicBezTo>
                    <a:pt x="146" y="458"/>
                    <a:pt x="146" y="458"/>
                    <a:pt x="146" y="458"/>
                  </a:cubicBezTo>
                  <a:cubicBezTo>
                    <a:pt x="146" y="466"/>
                    <a:pt x="146" y="466"/>
                    <a:pt x="146" y="466"/>
                  </a:cubicBezTo>
                  <a:cubicBezTo>
                    <a:pt x="131" y="465"/>
                    <a:pt x="131" y="465"/>
                    <a:pt x="131" y="465"/>
                  </a:cubicBezTo>
                  <a:cubicBezTo>
                    <a:pt x="119" y="472"/>
                    <a:pt x="119" y="472"/>
                    <a:pt x="119" y="472"/>
                  </a:cubicBezTo>
                  <a:cubicBezTo>
                    <a:pt x="130" y="477"/>
                    <a:pt x="130" y="477"/>
                    <a:pt x="130" y="477"/>
                  </a:cubicBezTo>
                  <a:cubicBezTo>
                    <a:pt x="153" y="478"/>
                    <a:pt x="153" y="478"/>
                    <a:pt x="153" y="478"/>
                  </a:cubicBezTo>
                  <a:cubicBezTo>
                    <a:pt x="153" y="478"/>
                    <a:pt x="160" y="470"/>
                    <a:pt x="175" y="479"/>
                  </a:cubicBezTo>
                  <a:cubicBezTo>
                    <a:pt x="186" y="483"/>
                    <a:pt x="178" y="494"/>
                    <a:pt x="178" y="494"/>
                  </a:cubicBezTo>
                  <a:cubicBezTo>
                    <a:pt x="167" y="482"/>
                    <a:pt x="167" y="482"/>
                    <a:pt x="167" y="482"/>
                  </a:cubicBezTo>
                  <a:cubicBezTo>
                    <a:pt x="167" y="482"/>
                    <a:pt x="156" y="486"/>
                    <a:pt x="145" y="485"/>
                  </a:cubicBezTo>
                  <a:cubicBezTo>
                    <a:pt x="133" y="484"/>
                    <a:pt x="130" y="484"/>
                    <a:pt x="129" y="496"/>
                  </a:cubicBezTo>
                  <a:cubicBezTo>
                    <a:pt x="125" y="503"/>
                    <a:pt x="132" y="519"/>
                    <a:pt x="132" y="519"/>
                  </a:cubicBezTo>
                  <a:cubicBezTo>
                    <a:pt x="117" y="522"/>
                    <a:pt x="117" y="522"/>
                    <a:pt x="117" y="522"/>
                  </a:cubicBezTo>
                  <a:cubicBezTo>
                    <a:pt x="110" y="510"/>
                    <a:pt x="110" y="510"/>
                    <a:pt x="110" y="510"/>
                  </a:cubicBezTo>
                  <a:cubicBezTo>
                    <a:pt x="95" y="513"/>
                    <a:pt x="95" y="513"/>
                    <a:pt x="95" y="513"/>
                  </a:cubicBezTo>
                  <a:cubicBezTo>
                    <a:pt x="98" y="525"/>
                    <a:pt x="98" y="525"/>
                    <a:pt x="98" y="525"/>
                  </a:cubicBezTo>
                  <a:cubicBezTo>
                    <a:pt x="79" y="528"/>
                    <a:pt x="79" y="528"/>
                    <a:pt x="79" y="528"/>
                  </a:cubicBezTo>
                  <a:cubicBezTo>
                    <a:pt x="79" y="528"/>
                    <a:pt x="76" y="524"/>
                    <a:pt x="68" y="523"/>
                  </a:cubicBezTo>
                  <a:cubicBezTo>
                    <a:pt x="61" y="519"/>
                    <a:pt x="53" y="523"/>
                    <a:pt x="49" y="523"/>
                  </a:cubicBezTo>
                  <a:cubicBezTo>
                    <a:pt x="42" y="522"/>
                    <a:pt x="35" y="514"/>
                    <a:pt x="35" y="514"/>
                  </a:cubicBezTo>
                  <a:cubicBezTo>
                    <a:pt x="43" y="503"/>
                    <a:pt x="43" y="503"/>
                    <a:pt x="43" y="503"/>
                  </a:cubicBezTo>
                  <a:cubicBezTo>
                    <a:pt x="32" y="487"/>
                    <a:pt x="32" y="487"/>
                    <a:pt x="32" y="487"/>
                  </a:cubicBezTo>
                  <a:cubicBezTo>
                    <a:pt x="17" y="502"/>
                    <a:pt x="17" y="502"/>
                    <a:pt x="17" y="502"/>
                  </a:cubicBezTo>
                  <a:cubicBezTo>
                    <a:pt x="16" y="517"/>
                    <a:pt x="16" y="517"/>
                    <a:pt x="16" y="517"/>
                  </a:cubicBezTo>
                  <a:cubicBezTo>
                    <a:pt x="8" y="521"/>
                    <a:pt x="8" y="521"/>
                    <a:pt x="8" y="521"/>
                  </a:cubicBezTo>
                  <a:cubicBezTo>
                    <a:pt x="8" y="528"/>
                    <a:pt x="8" y="528"/>
                    <a:pt x="8" y="528"/>
                  </a:cubicBezTo>
                  <a:cubicBezTo>
                    <a:pt x="0" y="535"/>
                    <a:pt x="0" y="535"/>
                    <a:pt x="0" y="535"/>
                  </a:cubicBezTo>
                  <a:cubicBezTo>
                    <a:pt x="15" y="548"/>
                    <a:pt x="15" y="548"/>
                    <a:pt x="15" y="548"/>
                  </a:cubicBezTo>
                  <a:lnTo>
                    <a:pt x="22" y="54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7" name="Freeform 564">
              <a:extLst>
                <a:ext uri="{FF2B5EF4-FFF2-40B4-BE49-F238E27FC236}">
                  <a16:creationId xmlns:a16="http://schemas.microsoft.com/office/drawing/2014/main" id="{CD648B53-C474-4297-8A4B-048035DE2BA5}"/>
                </a:ext>
              </a:extLst>
            </p:cNvPr>
            <p:cNvSpPr>
              <a:spLocks/>
            </p:cNvSpPr>
            <p:nvPr/>
          </p:nvSpPr>
          <p:spPr bwMode="gray">
            <a:xfrm>
              <a:off x="4673235" y="2647880"/>
              <a:ext cx="14354" cy="20733"/>
            </a:xfrm>
            <a:custGeom>
              <a:avLst/>
              <a:gdLst>
                <a:gd name="T0" fmla="*/ 14 w 26"/>
                <a:gd name="T1" fmla="*/ 39 h 39"/>
                <a:gd name="T2" fmla="*/ 26 w 26"/>
                <a:gd name="T3" fmla="*/ 25 h 39"/>
                <a:gd name="T4" fmla="*/ 15 w 26"/>
                <a:gd name="T5" fmla="*/ 9 h 39"/>
                <a:gd name="T6" fmla="*/ 1 w 26"/>
                <a:gd name="T7" fmla="*/ 0 h 39"/>
                <a:gd name="T8" fmla="*/ 0 w 26"/>
                <a:gd name="T9" fmla="*/ 16 h 39"/>
                <a:gd name="T10" fmla="*/ 11 w 26"/>
                <a:gd name="T11" fmla="*/ 16 h 39"/>
                <a:gd name="T12" fmla="*/ 14 w 26"/>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6" h="39">
                  <a:moveTo>
                    <a:pt x="14" y="39"/>
                  </a:moveTo>
                  <a:cubicBezTo>
                    <a:pt x="26" y="25"/>
                    <a:pt x="26" y="25"/>
                    <a:pt x="26" y="25"/>
                  </a:cubicBezTo>
                  <a:cubicBezTo>
                    <a:pt x="26" y="25"/>
                    <a:pt x="22" y="17"/>
                    <a:pt x="15" y="9"/>
                  </a:cubicBezTo>
                  <a:cubicBezTo>
                    <a:pt x="12" y="5"/>
                    <a:pt x="1" y="0"/>
                    <a:pt x="1" y="0"/>
                  </a:cubicBezTo>
                  <a:cubicBezTo>
                    <a:pt x="0" y="16"/>
                    <a:pt x="0" y="16"/>
                    <a:pt x="0" y="16"/>
                  </a:cubicBezTo>
                  <a:cubicBezTo>
                    <a:pt x="11" y="16"/>
                    <a:pt x="11" y="16"/>
                    <a:pt x="11" y="16"/>
                  </a:cubicBezTo>
                  <a:lnTo>
                    <a:pt x="14" y="3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8" name="Freeform 565">
              <a:extLst>
                <a:ext uri="{FF2B5EF4-FFF2-40B4-BE49-F238E27FC236}">
                  <a16:creationId xmlns:a16="http://schemas.microsoft.com/office/drawing/2014/main" id="{295AE73F-38D0-435E-85B7-4E8EC6E0177F}"/>
                </a:ext>
              </a:extLst>
            </p:cNvPr>
            <p:cNvSpPr>
              <a:spLocks/>
            </p:cNvSpPr>
            <p:nvPr/>
          </p:nvSpPr>
          <p:spPr bwMode="gray">
            <a:xfrm>
              <a:off x="4706726" y="2603226"/>
              <a:ext cx="7975" cy="20733"/>
            </a:xfrm>
            <a:custGeom>
              <a:avLst/>
              <a:gdLst>
                <a:gd name="T0" fmla="*/ 1 w 5"/>
                <a:gd name="T1" fmla="*/ 6 h 13"/>
                <a:gd name="T2" fmla="*/ 0 w 5"/>
                <a:gd name="T3" fmla="*/ 7 h 13"/>
                <a:gd name="T4" fmla="*/ 0 w 5"/>
                <a:gd name="T5" fmla="*/ 10 h 13"/>
                <a:gd name="T6" fmla="*/ 4 w 5"/>
                <a:gd name="T7" fmla="*/ 13 h 13"/>
                <a:gd name="T8" fmla="*/ 5 w 5"/>
                <a:gd name="T9" fmla="*/ 9 h 13"/>
                <a:gd name="T10" fmla="*/ 3 w 5"/>
                <a:gd name="T11" fmla="*/ 0 h 13"/>
                <a:gd name="T12" fmla="*/ 2 w 5"/>
                <a:gd name="T13" fmla="*/ 0 h 13"/>
                <a:gd name="T14" fmla="*/ 1 w 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1" y="6"/>
                  </a:moveTo>
                  <a:lnTo>
                    <a:pt x="0" y="7"/>
                  </a:lnTo>
                  <a:lnTo>
                    <a:pt x="0" y="10"/>
                  </a:lnTo>
                  <a:lnTo>
                    <a:pt x="4" y="13"/>
                  </a:lnTo>
                  <a:lnTo>
                    <a:pt x="5" y="9"/>
                  </a:lnTo>
                  <a:lnTo>
                    <a:pt x="3" y="0"/>
                  </a:lnTo>
                  <a:lnTo>
                    <a:pt x="2" y="0"/>
                  </a:lnTo>
                  <a:lnTo>
                    <a:pt x="1" y="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9" name="Freeform 566">
              <a:extLst>
                <a:ext uri="{FF2B5EF4-FFF2-40B4-BE49-F238E27FC236}">
                  <a16:creationId xmlns:a16="http://schemas.microsoft.com/office/drawing/2014/main" id="{FA3BED2F-2969-4CC1-9866-3476F27622A0}"/>
                </a:ext>
              </a:extLst>
            </p:cNvPr>
            <p:cNvSpPr>
              <a:spLocks/>
            </p:cNvSpPr>
            <p:nvPr/>
          </p:nvSpPr>
          <p:spPr bwMode="gray">
            <a:xfrm>
              <a:off x="4671640" y="2633527"/>
              <a:ext cx="6379" cy="11164"/>
            </a:xfrm>
            <a:custGeom>
              <a:avLst/>
              <a:gdLst>
                <a:gd name="T0" fmla="*/ 4 w 4"/>
                <a:gd name="T1" fmla="*/ 7 h 7"/>
                <a:gd name="T2" fmla="*/ 3 w 4"/>
                <a:gd name="T3" fmla="*/ 0 h 7"/>
                <a:gd name="T4" fmla="*/ 0 w 4"/>
                <a:gd name="T5" fmla="*/ 1 h 7"/>
                <a:gd name="T6" fmla="*/ 3 w 4"/>
                <a:gd name="T7" fmla="*/ 5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3" y="0"/>
                  </a:lnTo>
                  <a:lnTo>
                    <a:pt x="0" y="1"/>
                  </a:lnTo>
                  <a:lnTo>
                    <a:pt x="3" y="5"/>
                  </a:lnTo>
                  <a:lnTo>
                    <a:pt x="4"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0" name="Freeform 567">
              <a:extLst>
                <a:ext uri="{FF2B5EF4-FFF2-40B4-BE49-F238E27FC236}">
                  <a16:creationId xmlns:a16="http://schemas.microsoft.com/office/drawing/2014/main" id="{ECDBEAB9-420D-41D9-A580-176245D99CD9}"/>
                </a:ext>
              </a:extLst>
            </p:cNvPr>
            <p:cNvSpPr>
              <a:spLocks/>
            </p:cNvSpPr>
            <p:nvPr/>
          </p:nvSpPr>
          <p:spPr bwMode="gray">
            <a:xfrm>
              <a:off x="4721080" y="2601631"/>
              <a:ext cx="12758" cy="6379"/>
            </a:xfrm>
            <a:custGeom>
              <a:avLst/>
              <a:gdLst>
                <a:gd name="T0" fmla="*/ 11 w 23"/>
                <a:gd name="T1" fmla="*/ 11 h 11"/>
                <a:gd name="T2" fmla="*/ 12 w 23"/>
                <a:gd name="T3" fmla="*/ 3 h 11"/>
                <a:gd name="T4" fmla="*/ 11 w 23"/>
                <a:gd name="T5" fmla="*/ 11 h 11"/>
              </a:gdLst>
              <a:ahLst/>
              <a:cxnLst>
                <a:cxn ang="0">
                  <a:pos x="T0" y="T1"/>
                </a:cxn>
                <a:cxn ang="0">
                  <a:pos x="T2" y="T3"/>
                </a:cxn>
                <a:cxn ang="0">
                  <a:pos x="T4" y="T5"/>
                </a:cxn>
              </a:cxnLst>
              <a:rect l="0" t="0" r="r" b="b"/>
              <a:pathLst>
                <a:path w="23" h="11">
                  <a:moveTo>
                    <a:pt x="11" y="11"/>
                  </a:moveTo>
                  <a:cubicBezTo>
                    <a:pt x="19" y="11"/>
                    <a:pt x="23" y="0"/>
                    <a:pt x="12" y="3"/>
                  </a:cubicBezTo>
                  <a:cubicBezTo>
                    <a:pt x="0" y="7"/>
                    <a:pt x="11" y="11"/>
                    <a:pt x="11"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1" name="Freeform 568">
              <a:extLst>
                <a:ext uri="{FF2B5EF4-FFF2-40B4-BE49-F238E27FC236}">
                  <a16:creationId xmlns:a16="http://schemas.microsoft.com/office/drawing/2014/main" id="{2527FBBB-B337-46AB-BE67-BAF4B00B6A03}"/>
                </a:ext>
              </a:extLst>
            </p:cNvPr>
            <p:cNvSpPr>
              <a:spLocks/>
            </p:cNvSpPr>
            <p:nvPr/>
          </p:nvSpPr>
          <p:spPr bwMode="gray">
            <a:xfrm>
              <a:off x="4692373" y="2619174"/>
              <a:ext cx="9569" cy="14354"/>
            </a:xfrm>
            <a:custGeom>
              <a:avLst/>
              <a:gdLst>
                <a:gd name="T0" fmla="*/ 6 w 6"/>
                <a:gd name="T1" fmla="*/ 5 h 9"/>
                <a:gd name="T2" fmla="*/ 4 w 6"/>
                <a:gd name="T3" fmla="*/ 1 h 9"/>
                <a:gd name="T4" fmla="*/ 2 w 6"/>
                <a:gd name="T5" fmla="*/ 0 h 9"/>
                <a:gd name="T6" fmla="*/ 3 w 6"/>
                <a:gd name="T7" fmla="*/ 4 h 9"/>
                <a:gd name="T8" fmla="*/ 0 w 6"/>
                <a:gd name="T9" fmla="*/ 7 h 9"/>
                <a:gd name="T10" fmla="*/ 2 w 6"/>
                <a:gd name="T11" fmla="*/ 9 h 9"/>
                <a:gd name="T12" fmla="*/ 6 w 6"/>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5"/>
                  </a:moveTo>
                  <a:lnTo>
                    <a:pt x="4" y="1"/>
                  </a:lnTo>
                  <a:lnTo>
                    <a:pt x="2" y="0"/>
                  </a:lnTo>
                  <a:lnTo>
                    <a:pt x="3" y="4"/>
                  </a:lnTo>
                  <a:lnTo>
                    <a:pt x="0" y="7"/>
                  </a:lnTo>
                  <a:lnTo>
                    <a:pt x="2" y="9"/>
                  </a:lnTo>
                  <a:lnTo>
                    <a:pt x="6"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2" name="Freeform 569">
              <a:extLst>
                <a:ext uri="{FF2B5EF4-FFF2-40B4-BE49-F238E27FC236}">
                  <a16:creationId xmlns:a16="http://schemas.microsoft.com/office/drawing/2014/main" id="{1A12DC8E-15B7-40A4-A909-99B43673C8F0}"/>
                </a:ext>
              </a:extLst>
            </p:cNvPr>
            <p:cNvSpPr>
              <a:spLocks/>
            </p:cNvSpPr>
            <p:nvPr/>
          </p:nvSpPr>
          <p:spPr bwMode="gray">
            <a:xfrm>
              <a:off x="4716295" y="2593657"/>
              <a:ext cx="3190" cy="17543"/>
            </a:xfrm>
            <a:custGeom>
              <a:avLst/>
              <a:gdLst>
                <a:gd name="T0" fmla="*/ 2 w 2"/>
                <a:gd name="T1" fmla="*/ 11 h 11"/>
                <a:gd name="T2" fmla="*/ 2 w 2"/>
                <a:gd name="T3" fmla="*/ 0 h 11"/>
                <a:gd name="T4" fmla="*/ 0 w 2"/>
                <a:gd name="T5" fmla="*/ 1 h 11"/>
                <a:gd name="T6" fmla="*/ 1 w 2"/>
                <a:gd name="T7" fmla="*/ 10 h 11"/>
                <a:gd name="T8" fmla="*/ 2 w 2"/>
                <a:gd name="T9" fmla="*/ 11 h 11"/>
              </a:gdLst>
              <a:ahLst/>
              <a:cxnLst>
                <a:cxn ang="0">
                  <a:pos x="T0" y="T1"/>
                </a:cxn>
                <a:cxn ang="0">
                  <a:pos x="T2" y="T3"/>
                </a:cxn>
                <a:cxn ang="0">
                  <a:pos x="T4" y="T5"/>
                </a:cxn>
                <a:cxn ang="0">
                  <a:pos x="T6" y="T7"/>
                </a:cxn>
                <a:cxn ang="0">
                  <a:pos x="T8" y="T9"/>
                </a:cxn>
              </a:cxnLst>
              <a:rect l="0" t="0" r="r" b="b"/>
              <a:pathLst>
                <a:path w="2" h="11">
                  <a:moveTo>
                    <a:pt x="2" y="11"/>
                  </a:moveTo>
                  <a:lnTo>
                    <a:pt x="2" y="0"/>
                  </a:lnTo>
                  <a:lnTo>
                    <a:pt x="0" y="1"/>
                  </a:lnTo>
                  <a:lnTo>
                    <a:pt x="1" y="10"/>
                  </a:lnTo>
                  <a:lnTo>
                    <a:pt x="2" y="1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3" name="Freeform 570">
              <a:extLst>
                <a:ext uri="{FF2B5EF4-FFF2-40B4-BE49-F238E27FC236}">
                  <a16:creationId xmlns:a16="http://schemas.microsoft.com/office/drawing/2014/main" id="{5A444A1A-B616-4667-A5D8-35F86D7F381A}"/>
                </a:ext>
              </a:extLst>
            </p:cNvPr>
            <p:cNvSpPr>
              <a:spLocks/>
            </p:cNvSpPr>
            <p:nvPr/>
          </p:nvSpPr>
          <p:spPr bwMode="gray">
            <a:xfrm>
              <a:off x="4638149" y="2609605"/>
              <a:ext cx="12758" cy="4785"/>
            </a:xfrm>
            <a:custGeom>
              <a:avLst/>
              <a:gdLst>
                <a:gd name="T0" fmla="*/ 7 w 8"/>
                <a:gd name="T1" fmla="*/ 0 h 3"/>
                <a:gd name="T2" fmla="*/ 0 w 8"/>
                <a:gd name="T3" fmla="*/ 1 h 3"/>
                <a:gd name="T4" fmla="*/ 8 w 8"/>
                <a:gd name="T5" fmla="*/ 3 h 3"/>
                <a:gd name="T6" fmla="*/ 7 w 8"/>
                <a:gd name="T7" fmla="*/ 0 h 3"/>
              </a:gdLst>
              <a:ahLst/>
              <a:cxnLst>
                <a:cxn ang="0">
                  <a:pos x="T0" y="T1"/>
                </a:cxn>
                <a:cxn ang="0">
                  <a:pos x="T2" y="T3"/>
                </a:cxn>
                <a:cxn ang="0">
                  <a:pos x="T4" y="T5"/>
                </a:cxn>
                <a:cxn ang="0">
                  <a:pos x="T6" y="T7"/>
                </a:cxn>
              </a:cxnLst>
              <a:rect l="0" t="0" r="r" b="b"/>
              <a:pathLst>
                <a:path w="8" h="3">
                  <a:moveTo>
                    <a:pt x="7" y="0"/>
                  </a:moveTo>
                  <a:lnTo>
                    <a:pt x="0" y="1"/>
                  </a:lnTo>
                  <a:lnTo>
                    <a:pt x="8" y="3"/>
                  </a:lnTo>
                  <a:lnTo>
                    <a:pt x="7"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4" name="Freeform 571">
              <a:extLst>
                <a:ext uri="{FF2B5EF4-FFF2-40B4-BE49-F238E27FC236}">
                  <a16:creationId xmlns:a16="http://schemas.microsoft.com/office/drawing/2014/main" id="{32CAAED0-7CD8-4BD3-9990-2E045FDD9508}"/>
                </a:ext>
              </a:extLst>
            </p:cNvPr>
            <p:cNvSpPr>
              <a:spLocks/>
            </p:cNvSpPr>
            <p:nvPr/>
          </p:nvSpPr>
          <p:spPr bwMode="gray">
            <a:xfrm>
              <a:off x="4655692" y="2611200"/>
              <a:ext cx="17543" cy="17543"/>
            </a:xfrm>
            <a:custGeom>
              <a:avLst/>
              <a:gdLst>
                <a:gd name="T0" fmla="*/ 4 w 33"/>
                <a:gd name="T1" fmla="*/ 12 h 35"/>
                <a:gd name="T2" fmla="*/ 3 w 33"/>
                <a:gd name="T3" fmla="*/ 23 h 35"/>
                <a:gd name="T4" fmla="*/ 18 w 33"/>
                <a:gd name="T5" fmla="*/ 35 h 35"/>
                <a:gd name="T6" fmla="*/ 33 w 33"/>
                <a:gd name="T7" fmla="*/ 21 h 35"/>
                <a:gd name="T8" fmla="*/ 23 w 33"/>
                <a:gd name="T9" fmla="*/ 1 h 35"/>
                <a:gd name="T10" fmla="*/ 15 w 33"/>
                <a:gd name="T11" fmla="*/ 8 h 35"/>
                <a:gd name="T12" fmla="*/ 8 w 33"/>
                <a:gd name="T13" fmla="*/ 0 h 35"/>
                <a:gd name="T14" fmla="*/ 0 w 33"/>
                <a:gd name="T15" fmla="*/ 4 h 35"/>
                <a:gd name="T16" fmla="*/ 4 w 33"/>
                <a:gd name="T1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4" y="12"/>
                  </a:moveTo>
                  <a:cubicBezTo>
                    <a:pt x="3" y="23"/>
                    <a:pt x="3" y="23"/>
                    <a:pt x="3" y="23"/>
                  </a:cubicBezTo>
                  <a:cubicBezTo>
                    <a:pt x="3" y="23"/>
                    <a:pt x="6" y="35"/>
                    <a:pt x="18" y="35"/>
                  </a:cubicBezTo>
                  <a:cubicBezTo>
                    <a:pt x="29" y="32"/>
                    <a:pt x="33" y="21"/>
                    <a:pt x="33" y="21"/>
                  </a:cubicBezTo>
                  <a:cubicBezTo>
                    <a:pt x="23" y="1"/>
                    <a:pt x="23" y="1"/>
                    <a:pt x="23" y="1"/>
                  </a:cubicBezTo>
                  <a:cubicBezTo>
                    <a:pt x="15" y="8"/>
                    <a:pt x="15" y="8"/>
                    <a:pt x="15" y="8"/>
                  </a:cubicBezTo>
                  <a:cubicBezTo>
                    <a:pt x="8" y="0"/>
                    <a:pt x="8" y="0"/>
                    <a:pt x="8" y="0"/>
                  </a:cubicBezTo>
                  <a:cubicBezTo>
                    <a:pt x="0" y="4"/>
                    <a:pt x="0" y="4"/>
                    <a:pt x="0" y="4"/>
                  </a:cubicBezTo>
                  <a:cubicBezTo>
                    <a:pt x="0" y="4"/>
                    <a:pt x="8" y="8"/>
                    <a:pt x="4"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5" name="Freeform 572">
              <a:extLst>
                <a:ext uri="{FF2B5EF4-FFF2-40B4-BE49-F238E27FC236}">
                  <a16:creationId xmlns:a16="http://schemas.microsoft.com/office/drawing/2014/main" id="{B35E3E1D-6831-4559-9B37-D7E0AAE7934E}"/>
                </a:ext>
              </a:extLst>
            </p:cNvPr>
            <p:cNvSpPr>
              <a:spLocks/>
            </p:cNvSpPr>
            <p:nvPr/>
          </p:nvSpPr>
          <p:spPr bwMode="gray">
            <a:xfrm>
              <a:off x="4705131" y="2595252"/>
              <a:ext cx="4785" cy="14354"/>
            </a:xfrm>
            <a:custGeom>
              <a:avLst/>
              <a:gdLst>
                <a:gd name="T0" fmla="*/ 3 w 3"/>
                <a:gd name="T1" fmla="*/ 0 h 9"/>
                <a:gd name="T2" fmla="*/ 0 w 3"/>
                <a:gd name="T3" fmla="*/ 1 h 9"/>
                <a:gd name="T4" fmla="*/ 0 w 3"/>
                <a:gd name="T5" fmla="*/ 9 h 9"/>
                <a:gd name="T6" fmla="*/ 1 w 3"/>
                <a:gd name="T7" fmla="*/ 9 h 9"/>
                <a:gd name="T8" fmla="*/ 3 w 3"/>
                <a:gd name="T9" fmla="*/ 0 h 9"/>
              </a:gdLst>
              <a:ahLst/>
              <a:cxnLst>
                <a:cxn ang="0">
                  <a:pos x="T0" y="T1"/>
                </a:cxn>
                <a:cxn ang="0">
                  <a:pos x="T2" y="T3"/>
                </a:cxn>
                <a:cxn ang="0">
                  <a:pos x="T4" y="T5"/>
                </a:cxn>
                <a:cxn ang="0">
                  <a:pos x="T6" y="T7"/>
                </a:cxn>
                <a:cxn ang="0">
                  <a:pos x="T8" y="T9"/>
                </a:cxn>
              </a:cxnLst>
              <a:rect l="0" t="0" r="r" b="b"/>
              <a:pathLst>
                <a:path w="3" h="9">
                  <a:moveTo>
                    <a:pt x="3" y="0"/>
                  </a:moveTo>
                  <a:lnTo>
                    <a:pt x="0" y="1"/>
                  </a:lnTo>
                  <a:lnTo>
                    <a:pt x="0" y="9"/>
                  </a:lnTo>
                  <a:lnTo>
                    <a:pt x="1" y="9"/>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6" name="Freeform 573">
              <a:extLst>
                <a:ext uri="{FF2B5EF4-FFF2-40B4-BE49-F238E27FC236}">
                  <a16:creationId xmlns:a16="http://schemas.microsoft.com/office/drawing/2014/main" id="{09905305-E485-49B4-AD6C-5C66F379490A}"/>
                </a:ext>
              </a:extLst>
            </p:cNvPr>
            <p:cNvSpPr>
              <a:spLocks/>
            </p:cNvSpPr>
            <p:nvPr/>
          </p:nvSpPr>
          <p:spPr bwMode="gray">
            <a:xfrm>
              <a:off x="4670046" y="2662234"/>
              <a:ext cx="4785" cy="6379"/>
            </a:xfrm>
            <a:custGeom>
              <a:avLst/>
              <a:gdLst>
                <a:gd name="T0" fmla="*/ 3 w 3"/>
                <a:gd name="T1" fmla="*/ 0 h 4"/>
                <a:gd name="T2" fmla="*/ 0 w 3"/>
                <a:gd name="T3" fmla="*/ 4 h 4"/>
                <a:gd name="T4" fmla="*/ 3 w 3"/>
                <a:gd name="T5" fmla="*/ 3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3"/>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7" name="Freeform 574">
              <a:extLst>
                <a:ext uri="{FF2B5EF4-FFF2-40B4-BE49-F238E27FC236}">
                  <a16:creationId xmlns:a16="http://schemas.microsoft.com/office/drawing/2014/main" id="{82B2C3B1-AD37-4586-A296-3FEA6D414153}"/>
                </a:ext>
              </a:extLst>
            </p:cNvPr>
            <p:cNvSpPr>
              <a:spLocks/>
            </p:cNvSpPr>
            <p:nvPr/>
          </p:nvSpPr>
          <p:spPr bwMode="gray">
            <a:xfrm>
              <a:off x="4657287" y="2671803"/>
              <a:ext cx="15948" cy="36681"/>
            </a:xfrm>
            <a:custGeom>
              <a:avLst/>
              <a:gdLst>
                <a:gd name="T0" fmla="*/ 23 w 31"/>
                <a:gd name="T1" fmla="*/ 39 h 70"/>
                <a:gd name="T2" fmla="*/ 27 w 31"/>
                <a:gd name="T3" fmla="*/ 32 h 70"/>
                <a:gd name="T4" fmla="*/ 13 w 31"/>
                <a:gd name="T5" fmla="*/ 23 h 70"/>
                <a:gd name="T6" fmla="*/ 17 w 31"/>
                <a:gd name="T7" fmla="*/ 12 h 70"/>
                <a:gd name="T8" fmla="*/ 6 w 31"/>
                <a:gd name="T9" fmla="*/ 8 h 70"/>
                <a:gd name="T10" fmla="*/ 4 w 31"/>
                <a:gd name="T11" fmla="*/ 38 h 70"/>
                <a:gd name="T12" fmla="*/ 0 w 31"/>
                <a:gd name="T13" fmla="*/ 46 h 70"/>
                <a:gd name="T14" fmla="*/ 14 w 31"/>
                <a:gd name="T15" fmla="*/ 69 h 70"/>
                <a:gd name="T16" fmla="*/ 18 w 31"/>
                <a:gd name="T17" fmla="*/ 70 h 70"/>
                <a:gd name="T18" fmla="*/ 22 w 31"/>
                <a:gd name="T19" fmla="*/ 58 h 70"/>
                <a:gd name="T20" fmla="*/ 15 w 31"/>
                <a:gd name="T21" fmla="*/ 54 h 70"/>
                <a:gd name="T22" fmla="*/ 22 w 31"/>
                <a:gd name="T23" fmla="*/ 55 h 70"/>
                <a:gd name="T24" fmla="*/ 23 w 31"/>
                <a:gd name="T25"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70">
                  <a:moveTo>
                    <a:pt x="23" y="39"/>
                  </a:moveTo>
                  <a:cubicBezTo>
                    <a:pt x="23" y="39"/>
                    <a:pt x="31" y="40"/>
                    <a:pt x="27" y="32"/>
                  </a:cubicBezTo>
                  <a:cubicBezTo>
                    <a:pt x="20" y="28"/>
                    <a:pt x="12" y="27"/>
                    <a:pt x="13" y="23"/>
                  </a:cubicBezTo>
                  <a:cubicBezTo>
                    <a:pt x="13" y="20"/>
                    <a:pt x="17" y="16"/>
                    <a:pt x="17" y="12"/>
                  </a:cubicBezTo>
                  <a:cubicBezTo>
                    <a:pt x="17" y="8"/>
                    <a:pt x="10" y="0"/>
                    <a:pt x="6" y="8"/>
                  </a:cubicBezTo>
                  <a:cubicBezTo>
                    <a:pt x="2" y="15"/>
                    <a:pt x="4" y="38"/>
                    <a:pt x="4" y="38"/>
                  </a:cubicBezTo>
                  <a:cubicBezTo>
                    <a:pt x="0" y="46"/>
                    <a:pt x="0" y="46"/>
                    <a:pt x="0" y="46"/>
                  </a:cubicBezTo>
                  <a:cubicBezTo>
                    <a:pt x="14" y="69"/>
                    <a:pt x="14" y="69"/>
                    <a:pt x="14" y="69"/>
                  </a:cubicBezTo>
                  <a:cubicBezTo>
                    <a:pt x="18" y="70"/>
                    <a:pt x="18" y="70"/>
                    <a:pt x="18" y="70"/>
                  </a:cubicBezTo>
                  <a:cubicBezTo>
                    <a:pt x="22" y="58"/>
                    <a:pt x="22" y="58"/>
                    <a:pt x="22" y="58"/>
                  </a:cubicBezTo>
                  <a:cubicBezTo>
                    <a:pt x="15" y="54"/>
                    <a:pt x="15" y="54"/>
                    <a:pt x="15" y="54"/>
                  </a:cubicBezTo>
                  <a:cubicBezTo>
                    <a:pt x="22" y="55"/>
                    <a:pt x="22" y="55"/>
                    <a:pt x="22" y="55"/>
                  </a:cubicBezTo>
                  <a:lnTo>
                    <a:pt x="23" y="3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8" name="Freeform 575">
              <a:extLst>
                <a:ext uri="{FF2B5EF4-FFF2-40B4-BE49-F238E27FC236}">
                  <a16:creationId xmlns:a16="http://schemas.microsoft.com/office/drawing/2014/main" id="{F4A918A6-32FA-4531-ABC0-E503929F364B}"/>
                </a:ext>
              </a:extLst>
            </p:cNvPr>
            <p:cNvSpPr>
              <a:spLocks/>
            </p:cNvSpPr>
            <p:nvPr/>
          </p:nvSpPr>
          <p:spPr bwMode="gray">
            <a:xfrm>
              <a:off x="4697157" y="2596846"/>
              <a:ext cx="4785" cy="14354"/>
            </a:xfrm>
            <a:custGeom>
              <a:avLst/>
              <a:gdLst>
                <a:gd name="T0" fmla="*/ 3 w 3"/>
                <a:gd name="T1" fmla="*/ 0 h 9"/>
                <a:gd name="T2" fmla="*/ 0 w 3"/>
                <a:gd name="T3" fmla="*/ 0 h 9"/>
                <a:gd name="T4" fmla="*/ 2 w 3"/>
                <a:gd name="T5" fmla="*/ 9 h 9"/>
                <a:gd name="T6" fmla="*/ 3 w 3"/>
                <a:gd name="T7" fmla="*/ 0 h 9"/>
              </a:gdLst>
              <a:ahLst/>
              <a:cxnLst>
                <a:cxn ang="0">
                  <a:pos x="T0" y="T1"/>
                </a:cxn>
                <a:cxn ang="0">
                  <a:pos x="T2" y="T3"/>
                </a:cxn>
                <a:cxn ang="0">
                  <a:pos x="T4" y="T5"/>
                </a:cxn>
                <a:cxn ang="0">
                  <a:pos x="T6" y="T7"/>
                </a:cxn>
              </a:cxnLst>
              <a:rect l="0" t="0" r="r" b="b"/>
              <a:pathLst>
                <a:path w="3" h="9">
                  <a:moveTo>
                    <a:pt x="3" y="0"/>
                  </a:moveTo>
                  <a:lnTo>
                    <a:pt x="0" y="0"/>
                  </a:lnTo>
                  <a:lnTo>
                    <a:pt x="2" y="9"/>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9" name="Freeform 576">
              <a:extLst>
                <a:ext uri="{FF2B5EF4-FFF2-40B4-BE49-F238E27FC236}">
                  <a16:creationId xmlns:a16="http://schemas.microsoft.com/office/drawing/2014/main" id="{6BEA42CC-DCDF-44B8-83E3-EEEAB90C3A3C}"/>
                </a:ext>
              </a:extLst>
            </p:cNvPr>
            <p:cNvSpPr>
              <a:spLocks/>
            </p:cNvSpPr>
            <p:nvPr/>
          </p:nvSpPr>
          <p:spPr bwMode="gray">
            <a:xfrm>
              <a:off x="4682804" y="2595252"/>
              <a:ext cx="17543" cy="31896"/>
            </a:xfrm>
            <a:custGeom>
              <a:avLst/>
              <a:gdLst>
                <a:gd name="T0" fmla="*/ 4 w 11"/>
                <a:gd name="T1" fmla="*/ 16 h 20"/>
                <a:gd name="T2" fmla="*/ 6 w 11"/>
                <a:gd name="T3" fmla="*/ 20 h 20"/>
                <a:gd name="T4" fmla="*/ 6 w 11"/>
                <a:gd name="T5" fmla="*/ 17 h 20"/>
                <a:gd name="T6" fmla="*/ 6 w 11"/>
                <a:gd name="T7" fmla="*/ 15 h 20"/>
                <a:gd name="T8" fmla="*/ 11 w 11"/>
                <a:gd name="T9" fmla="*/ 15 h 20"/>
                <a:gd name="T10" fmla="*/ 9 w 11"/>
                <a:gd name="T11" fmla="*/ 11 h 20"/>
                <a:gd name="T12" fmla="*/ 9 w 11"/>
                <a:gd name="T13" fmla="*/ 10 h 20"/>
                <a:gd name="T14" fmla="*/ 7 w 11"/>
                <a:gd name="T15" fmla="*/ 6 h 20"/>
                <a:gd name="T16" fmla="*/ 4 w 11"/>
                <a:gd name="T17" fmla="*/ 6 h 20"/>
                <a:gd name="T18" fmla="*/ 6 w 11"/>
                <a:gd name="T19" fmla="*/ 3 h 20"/>
                <a:gd name="T20" fmla="*/ 6 w 11"/>
                <a:gd name="T21" fmla="*/ 1 h 20"/>
                <a:gd name="T22" fmla="*/ 1 w 11"/>
                <a:gd name="T23" fmla="*/ 0 h 20"/>
                <a:gd name="T24" fmla="*/ 0 w 11"/>
                <a:gd name="T25" fmla="*/ 10 h 20"/>
                <a:gd name="T26" fmla="*/ 4 w 11"/>
                <a:gd name="T27" fmla="*/ 13 h 20"/>
                <a:gd name="T28" fmla="*/ 4 w 11"/>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0">
                  <a:moveTo>
                    <a:pt x="4" y="16"/>
                  </a:moveTo>
                  <a:lnTo>
                    <a:pt x="6" y="20"/>
                  </a:lnTo>
                  <a:lnTo>
                    <a:pt x="6" y="17"/>
                  </a:lnTo>
                  <a:lnTo>
                    <a:pt x="6" y="15"/>
                  </a:lnTo>
                  <a:lnTo>
                    <a:pt x="11" y="15"/>
                  </a:lnTo>
                  <a:lnTo>
                    <a:pt x="9" y="11"/>
                  </a:lnTo>
                  <a:lnTo>
                    <a:pt x="9" y="10"/>
                  </a:lnTo>
                  <a:lnTo>
                    <a:pt x="7" y="6"/>
                  </a:lnTo>
                  <a:lnTo>
                    <a:pt x="4" y="6"/>
                  </a:lnTo>
                  <a:lnTo>
                    <a:pt x="6" y="3"/>
                  </a:lnTo>
                  <a:lnTo>
                    <a:pt x="6" y="1"/>
                  </a:lnTo>
                  <a:lnTo>
                    <a:pt x="1" y="0"/>
                  </a:lnTo>
                  <a:lnTo>
                    <a:pt x="0" y="10"/>
                  </a:lnTo>
                  <a:lnTo>
                    <a:pt x="4" y="13"/>
                  </a:lnTo>
                  <a:lnTo>
                    <a:pt x="4" y="1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0" name="Freeform 577">
              <a:extLst>
                <a:ext uri="{FF2B5EF4-FFF2-40B4-BE49-F238E27FC236}">
                  <a16:creationId xmlns:a16="http://schemas.microsoft.com/office/drawing/2014/main" id="{F1976372-6343-41AB-8D65-4E8161CCDD65}"/>
                </a:ext>
              </a:extLst>
            </p:cNvPr>
            <p:cNvSpPr>
              <a:spLocks/>
            </p:cNvSpPr>
            <p:nvPr/>
          </p:nvSpPr>
          <p:spPr bwMode="gray">
            <a:xfrm>
              <a:off x="4721080" y="2612794"/>
              <a:ext cx="7975" cy="9569"/>
            </a:xfrm>
            <a:custGeom>
              <a:avLst/>
              <a:gdLst>
                <a:gd name="T0" fmla="*/ 2 w 5"/>
                <a:gd name="T1" fmla="*/ 2 h 6"/>
                <a:gd name="T2" fmla="*/ 5 w 5"/>
                <a:gd name="T3" fmla="*/ 1 h 6"/>
                <a:gd name="T4" fmla="*/ 4 w 5"/>
                <a:gd name="T5" fmla="*/ 0 h 6"/>
                <a:gd name="T6" fmla="*/ 0 w 5"/>
                <a:gd name="T7" fmla="*/ 2 h 6"/>
                <a:gd name="T8" fmla="*/ 0 w 5"/>
                <a:gd name="T9" fmla="*/ 4 h 6"/>
                <a:gd name="T10" fmla="*/ 2 w 5"/>
                <a:gd name="T11" fmla="*/ 6 h 6"/>
                <a:gd name="T12" fmla="*/ 2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2"/>
                  </a:moveTo>
                  <a:lnTo>
                    <a:pt x="5" y="1"/>
                  </a:lnTo>
                  <a:lnTo>
                    <a:pt x="4" y="0"/>
                  </a:lnTo>
                  <a:lnTo>
                    <a:pt x="0" y="2"/>
                  </a:lnTo>
                  <a:lnTo>
                    <a:pt x="0" y="4"/>
                  </a:lnTo>
                  <a:lnTo>
                    <a:pt x="2" y="6"/>
                  </a:lnTo>
                  <a:lnTo>
                    <a:pt x="2"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1" name="Freeform 578">
              <a:extLst>
                <a:ext uri="{FF2B5EF4-FFF2-40B4-BE49-F238E27FC236}">
                  <a16:creationId xmlns:a16="http://schemas.microsoft.com/office/drawing/2014/main" id="{54EF3BA6-E59A-4145-9F30-D14B28F5A6AA}"/>
                </a:ext>
              </a:extLst>
            </p:cNvPr>
            <p:cNvSpPr>
              <a:spLocks/>
            </p:cNvSpPr>
            <p:nvPr/>
          </p:nvSpPr>
          <p:spPr bwMode="gray">
            <a:xfrm>
              <a:off x="4689183" y="2638311"/>
              <a:ext cx="6379" cy="11164"/>
            </a:xfrm>
            <a:custGeom>
              <a:avLst/>
              <a:gdLst>
                <a:gd name="T0" fmla="*/ 0 w 4"/>
                <a:gd name="T1" fmla="*/ 7 h 7"/>
                <a:gd name="T2" fmla="*/ 4 w 4"/>
                <a:gd name="T3" fmla="*/ 7 h 7"/>
                <a:gd name="T4" fmla="*/ 2 w 4"/>
                <a:gd name="T5" fmla="*/ 0 h 7"/>
                <a:gd name="T6" fmla="*/ 0 w 4"/>
                <a:gd name="T7" fmla="*/ 7 h 7"/>
              </a:gdLst>
              <a:ahLst/>
              <a:cxnLst>
                <a:cxn ang="0">
                  <a:pos x="T0" y="T1"/>
                </a:cxn>
                <a:cxn ang="0">
                  <a:pos x="T2" y="T3"/>
                </a:cxn>
                <a:cxn ang="0">
                  <a:pos x="T4" y="T5"/>
                </a:cxn>
                <a:cxn ang="0">
                  <a:pos x="T6" y="T7"/>
                </a:cxn>
              </a:cxnLst>
              <a:rect l="0" t="0" r="r" b="b"/>
              <a:pathLst>
                <a:path w="4" h="7">
                  <a:moveTo>
                    <a:pt x="0" y="7"/>
                  </a:moveTo>
                  <a:lnTo>
                    <a:pt x="4" y="7"/>
                  </a:lnTo>
                  <a:lnTo>
                    <a:pt x="2" y="0"/>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2" name="Freeform 579">
              <a:extLst>
                <a:ext uri="{FF2B5EF4-FFF2-40B4-BE49-F238E27FC236}">
                  <a16:creationId xmlns:a16="http://schemas.microsoft.com/office/drawing/2014/main" id="{92D2D709-B3A7-4553-935F-E6E1E7C21054}"/>
                </a:ext>
              </a:extLst>
            </p:cNvPr>
            <p:cNvSpPr>
              <a:spLocks/>
            </p:cNvSpPr>
            <p:nvPr/>
          </p:nvSpPr>
          <p:spPr bwMode="gray">
            <a:xfrm>
              <a:off x="4671640" y="2596846"/>
              <a:ext cx="17543" cy="52629"/>
            </a:xfrm>
            <a:custGeom>
              <a:avLst/>
              <a:gdLst>
                <a:gd name="T0" fmla="*/ 14 w 35"/>
                <a:gd name="T1" fmla="*/ 46 h 97"/>
                <a:gd name="T2" fmla="*/ 20 w 35"/>
                <a:gd name="T3" fmla="*/ 85 h 97"/>
                <a:gd name="T4" fmla="*/ 27 w 35"/>
                <a:gd name="T5" fmla="*/ 97 h 97"/>
                <a:gd name="T6" fmla="*/ 35 w 35"/>
                <a:gd name="T7" fmla="*/ 78 h 97"/>
                <a:gd name="T8" fmla="*/ 28 w 35"/>
                <a:gd name="T9" fmla="*/ 66 h 97"/>
                <a:gd name="T10" fmla="*/ 29 w 35"/>
                <a:gd name="T11" fmla="*/ 55 h 97"/>
                <a:gd name="T12" fmla="*/ 19 w 35"/>
                <a:gd name="T13" fmla="*/ 31 h 97"/>
                <a:gd name="T14" fmla="*/ 13 w 35"/>
                <a:gd name="T15" fmla="*/ 0 h 97"/>
                <a:gd name="T16" fmla="*/ 5 w 35"/>
                <a:gd name="T17" fmla="*/ 11 h 97"/>
                <a:gd name="T18" fmla="*/ 0 w 35"/>
                <a:gd name="T19" fmla="*/ 26 h 97"/>
                <a:gd name="T20" fmla="*/ 14 w 35"/>
                <a:gd name="T21"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97">
                  <a:moveTo>
                    <a:pt x="14" y="46"/>
                  </a:moveTo>
                  <a:cubicBezTo>
                    <a:pt x="14" y="58"/>
                    <a:pt x="17" y="81"/>
                    <a:pt x="20" y="85"/>
                  </a:cubicBezTo>
                  <a:cubicBezTo>
                    <a:pt x="24" y="85"/>
                    <a:pt x="27" y="97"/>
                    <a:pt x="27" y="97"/>
                  </a:cubicBezTo>
                  <a:cubicBezTo>
                    <a:pt x="27" y="97"/>
                    <a:pt x="35" y="85"/>
                    <a:pt x="35" y="78"/>
                  </a:cubicBezTo>
                  <a:cubicBezTo>
                    <a:pt x="32" y="70"/>
                    <a:pt x="28" y="66"/>
                    <a:pt x="28" y="66"/>
                  </a:cubicBezTo>
                  <a:cubicBezTo>
                    <a:pt x="28" y="66"/>
                    <a:pt x="33" y="59"/>
                    <a:pt x="29" y="55"/>
                  </a:cubicBezTo>
                  <a:cubicBezTo>
                    <a:pt x="25" y="51"/>
                    <a:pt x="19" y="31"/>
                    <a:pt x="19" y="31"/>
                  </a:cubicBezTo>
                  <a:cubicBezTo>
                    <a:pt x="19" y="31"/>
                    <a:pt x="20" y="1"/>
                    <a:pt x="13" y="0"/>
                  </a:cubicBezTo>
                  <a:cubicBezTo>
                    <a:pt x="9" y="0"/>
                    <a:pt x="5" y="11"/>
                    <a:pt x="5" y="11"/>
                  </a:cubicBezTo>
                  <a:cubicBezTo>
                    <a:pt x="0" y="26"/>
                    <a:pt x="0" y="26"/>
                    <a:pt x="0" y="26"/>
                  </a:cubicBezTo>
                  <a:cubicBezTo>
                    <a:pt x="4" y="38"/>
                    <a:pt x="15" y="35"/>
                    <a:pt x="14" y="4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3" name="Freeform 580">
              <a:extLst>
                <a:ext uri="{FF2B5EF4-FFF2-40B4-BE49-F238E27FC236}">
                  <a16:creationId xmlns:a16="http://schemas.microsoft.com/office/drawing/2014/main" id="{588EF44A-7286-4539-8EBF-79C4DCAA93B6}"/>
                </a:ext>
              </a:extLst>
            </p:cNvPr>
            <p:cNvSpPr>
              <a:spLocks/>
            </p:cNvSpPr>
            <p:nvPr/>
          </p:nvSpPr>
          <p:spPr bwMode="gray">
            <a:xfrm>
              <a:off x="8071771" y="5869394"/>
              <a:ext cx="124395" cy="242411"/>
            </a:xfrm>
            <a:custGeom>
              <a:avLst/>
              <a:gdLst>
                <a:gd name="T0" fmla="*/ 132 w 236"/>
                <a:gd name="T1" fmla="*/ 297 h 458"/>
                <a:gd name="T2" fmla="*/ 156 w 236"/>
                <a:gd name="T3" fmla="*/ 268 h 458"/>
                <a:gd name="T4" fmla="*/ 108 w 236"/>
                <a:gd name="T5" fmla="*/ 262 h 458"/>
                <a:gd name="T6" fmla="*/ 116 w 236"/>
                <a:gd name="T7" fmla="*/ 239 h 458"/>
                <a:gd name="T8" fmla="*/ 132 w 236"/>
                <a:gd name="T9" fmla="*/ 229 h 458"/>
                <a:gd name="T10" fmla="*/ 200 w 236"/>
                <a:gd name="T11" fmla="*/ 201 h 458"/>
                <a:gd name="T12" fmla="*/ 178 w 236"/>
                <a:gd name="T13" fmla="*/ 185 h 458"/>
                <a:gd name="T14" fmla="*/ 172 w 236"/>
                <a:gd name="T15" fmla="*/ 169 h 458"/>
                <a:gd name="T16" fmla="*/ 213 w 236"/>
                <a:gd name="T17" fmla="*/ 164 h 458"/>
                <a:gd name="T18" fmla="*/ 180 w 236"/>
                <a:gd name="T19" fmla="*/ 151 h 458"/>
                <a:gd name="T20" fmla="*/ 227 w 236"/>
                <a:gd name="T21" fmla="*/ 99 h 458"/>
                <a:gd name="T22" fmla="*/ 184 w 236"/>
                <a:gd name="T23" fmla="*/ 63 h 458"/>
                <a:gd name="T24" fmla="*/ 185 w 236"/>
                <a:gd name="T25" fmla="*/ 40 h 458"/>
                <a:gd name="T26" fmla="*/ 141 w 236"/>
                <a:gd name="T27" fmla="*/ 34 h 458"/>
                <a:gd name="T28" fmla="*/ 153 w 236"/>
                <a:gd name="T29" fmla="*/ 0 h 458"/>
                <a:gd name="T30" fmla="*/ 120 w 236"/>
                <a:gd name="T31" fmla="*/ 2 h 458"/>
                <a:gd name="T32" fmla="*/ 115 w 236"/>
                <a:gd name="T33" fmla="*/ 21 h 458"/>
                <a:gd name="T34" fmla="*/ 89 w 236"/>
                <a:gd name="T35" fmla="*/ 24 h 458"/>
                <a:gd name="T36" fmla="*/ 66 w 236"/>
                <a:gd name="T37" fmla="*/ 38 h 458"/>
                <a:gd name="T38" fmla="*/ 68 w 236"/>
                <a:gd name="T39" fmla="*/ 69 h 458"/>
                <a:gd name="T40" fmla="*/ 37 w 236"/>
                <a:gd name="T41" fmla="*/ 94 h 458"/>
                <a:gd name="T42" fmla="*/ 32 w 236"/>
                <a:gd name="T43" fmla="*/ 124 h 458"/>
                <a:gd name="T44" fmla="*/ 16 w 236"/>
                <a:gd name="T45" fmla="*/ 131 h 458"/>
                <a:gd name="T46" fmla="*/ 18 w 236"/>
                <a:gd name="T47" fmla="*/ 170 h 458"/>
                <a:gd name="T48" fmla="*/ 43 w 236"/>
                <a:gd name="T49" fmla="*/ 194 h 458"/>
                <a:gd name="T50" fmla="*/ 31 w 236"/>
                <a:gd name="T51" fmla="*/ 220 h 458"/>
                <a:gd name="T52" fmla="*/ 18 w 236"/>
                <a:gd name="T53" fmla="*/ 269 h 458"/>
                <a:gd name="T54" fmla="*/ 18 w 236"/>
                <a:gd name="T55" fmla="*/ 330 h 458"/>
                <a:gd name="T56" fmla="*/ 11 w 236"/>
                <a:gd name="T57" fmla="*/ 338 h 458"/>
                <a:gd name="T58" fmla="*/ 12 w 236"/>
                <a:gd name="T59" fmla="*/ 384 h 458"/>
                <a:gd name="T60" fmla="*/ 1 w 236"/>
                <a:gd name="T61" fmla="*/ 394 h 458"/>
                <a:gd name="T62" fmla="*/ 0 w 236"/>
                <a:gd name="T63" fmla="*/ 406 h 458"/>
                <a:gd name="T64" fmla="*/ 11 w 236"/>
                <a:gd name="T65" fmla="*/ 406 h 458"/>
                <a:gd name="T66" fmla="*/ 6 w 236"/>
                <a:gd name="T67" fmla="*/ 444 h 458"/>
                <a:gd name="T68" fmla="*/ 25 w 236"/>
                <a:gd name="T69" fmla="*/ 441 h 458"/>
                <a:gd name="T70" fmla="*/ 40 w 236"/>
                <a:gd name="T71" fmla="*/ 427 h 458"/>
                <a:gd name="T72" fmla="*/ 66 w 236"/>
                <a:gd name="T73" fmla="*/ 432 h 458"/>
                <a:gd name="T74" fmla="*/ 68 w 236"/>
                <a:gd name="T75" fmla="*/ 398 h 458"/>
                <a:gd name="T76" fmla="*/ 69 w 236"/>
                <a:gd name="T77" fmla="*/ 375 h 458"/>
                <a:gd name="T78" fmla="*/ 91 w 236"/>
                <a:gd name="T79" fmla="*/ 376 h 458"/>
                <a:gd name="T80" fmla="*/ 135 w 236"/>
                <a:gd name="T81" fmla="*/ 309 h 458"/>
                <a:gd name="T82" fmla="*/ 132 w 236"/>
                <a:gd name="T83" fmla="*/ 29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458">
                  <a:moveTo>
                    <a:pt x="132" y="297"/>
                  </a:moveTo>
                  <a:cubicBezTo>
                    <a:pt x="132" y="297"/>
                    <a:pt x="155" y="283"/>
                    <a:pt x="156" y="268"/>
                  </a:cubicBezTo>
                  <a:cubicBezTo>
                    <a:pt x="160" y="257"/>
                    <a:pt x="108" y="262"/>
                    <a:pt x="108" y="262"/>
                  </a:cubicBezTo>
                  <a:cubicBezTo>
                    <a:pt x="116" y="239"/>
                    <a:pt x="116" y="239"/>
                    <a:pt x="116" y="239"/>
                  </a:cubicBezTo>
                  <a:cubicBezTo>
                    <a:pt x="116" y="239"/>
                    <a:pt x="131" y="236"/>
                    <a:pt x="132" y="229"/>
                  </a:cubicBezTo>
                  <a:cubicBezTo>
                    <a:pt x="132" y="217"/>
                    <a:pt x="200" y="201"/>
                    <a:pt x="200" y="201"/>
                  </a:cubicBezTo>
                  <a:cubicBezTo>
                    <a:pt x="178" y="185"/>
                    <a:pt x="178" y="185"/>
                    <a:pt x="178" y="185"/>
                  </a:cubicBezTo>
                  <a:cubicBezTo>
                    <a:pt x="172" y="169"/>
                    <a:pt x="172" y="169"/>
                    <a:pt x="172" y="169"/>
                  </a:cubicBezTo>
                  <a:cubicBezTo>
                    <a:pt x="213" y="164"/>
                    <a:pt x="213" y="164"/>
                    <a:pt x="213" y="164"/>
                  </a:cubicBezTo>
                  <a:cubicBezTo>
                    <a:pt x="180" y="151"/>
                    <a:pt x="180" y="151"/>
                    <a:pt x="180" y="151"/>
                  </a:cubicBezTo>
                  <a:cubicBezTo>
                    <a:pt x="180" y="151"/>
                    <a:pt x="215" y="118"/>
                    <a:pt x="227" y="99"/>
                  </a:cubicBezTo>
                  <a:cubicBezTo>
                    <a:pt x="236" y="84"/>
                    <a:pt x="184" y="63"/>
                    <a:pt x="184" y="63"/>
                  </a:cubicBezTo>
                  <a:cubicBezTo>
                    <a:pt x="185" y="40"/>
                    <a:pt x="185" y="40"/>
                    <a:pt x="185" y="40"/>
                  </a:cubicBezTo>
                  <a:cubicBezTo>
                    <a:pt x="141" y="34"/>
                    <a:pt x="141" y="34"/>
                    <a:pt x="141" y="34"/>
                  </a:cubicBezTo>
                  <a:cubicBezTo>
                    <a:pt x="153" y="0"/>
                    <a:pt x="153" y="0"/>
                    <a:pt x="153" y="0"/>
                  </a:cubicBezTo>
                  <a:cubicBezTo>
                    <a:pt x="120" y="2"/>
                    <a:pt x="120" y="2"/>
                    <a:pt x="120" y="2"/>
                  </a:cubicBezTo>
                  <a:cubicBezTo>
                    <a:pt x="115" y="21"/>
                    <a:pt x="115" y="21"/>
                    <a:pt x="115" y="21"/>
                  </a:cubicBezTo>
                  <a:cubicBezTo>
                    <a:pt x="89" y="24"/>
                    <a:pt x="89" y="24"/>
                    <a:pt x="89" y="24"/>
                  </a:cubicBezTo>
                  <a:cubicBezTo>
                    <a:pt x="66" y="38"/>
                    <a:pt x="66" y="38"/>
                    <a:pt x="66" y="38"/>
                  </a:cubicBezTo>
                  <a:cubicBezTo>
                    <a:pt x="68" y="69"/>
                    <a:pt x="68" y="69"/>
                    <a:pt x="68" y="69"/>
                  </a:cubicBezTo>
                  <a:cubicBezTo>
                    <a:pt x="68" y="69"/>
                    <a:pt x="45" y="79"/>
                    <a:pt x="37" y="94"/>
                  </a:cubicBezTo>
                  <a:cubicBezTo>
                    <a:pt x="29" y="105"/>
                    <a:pt x="36" y="113"/>
                    <a:pt x="32" y="124"/>
                  </a:cubicBezTo>
                  <a:cubicBezTo>
                    <a:pt x="24" y="132"/>
                    <a:pt x="16" y="131"/>
                    <a:pt x="16" y="131"/>
                  </a:cubicBezTo>
                  <a:cubicBezTo>
                    <a:pt x="18" y="170"/>
                    <a:pt x="18" y="170"/>
                    <a:pt x="18" y="170"/>
                  </a:cubicBezTo>
                  <a:cubicBezTo>
                    <a:pt x="18" y="170"/>
                    <a:pt x="44" y="182"/>
                    <a:pt x="43" y="194"/>
                  </a:cubicBezTo>
                  <a:cubicBezTo>
                    <a:pt x="43" y="209"/>
                    <a:pt x="31" y="220"/>
                    <a:pt x="31" y="220"/>
                  </a:cubicBezTo>
                  <a:cubicBezTo>
                    <a:pt x="18" y="269"/>
                    <a:pt x="18" y="269"/>
                    <a:pt x="18" y="269"/>
                  </a:cubicBezTo>
                  <a:cubicBezTo>
                    <a:pt x="18" y="330"/>
                    <a:pt x="18" y="330"/>
                    <a:pt x="18" y="330"/>
                  </a:cubicBezTo>
                  <a:cubicBezTo>
                    <a:pt x="11" y="338"/>
                    <a:pt x="11" y="338"/>
                    <a:pt x="11" y="338"/>
                  </a:cubicBezTo>
                  <a:cubicBezTo>
                    <a:pt x="12" y="384"/>
                    <a:pt x="12" y="384"/>
                    <a:pt x="12" y="384"/>
                  </a:cubicBezTo>
                  <a:cubicBezTo>
                    <a:pt x="1" y="394"/>
                    <a:pt x="1" y="394"/>
                    <a:pt x="1" y="394"/>
                  </a:cubicBezTo>
                  <a:cubicBezTo>
                    <a:pt x="0" y="406"/>
                    <a:pt x="0" y="406"/>
                    <a:pt x="0" y="406"/>
                  </a:cubicBezTo>
                  <a:cubicBezTo>
                    <a:pt x="11" y="406"/>
                    <a:pt x="11" y="406"/>
                    <a:pt x="11" y="406"/>
                  </a:cubicBezTo>
                  <a:cubicBezTo>
                    <a:pt x="6" y="444"/>
                    <a:pt x="6" y="444"/>
                    <a:pt x="6" y="444"/>
                  </a:cubicBezTo>
                  <a:cubicBezTo>
                    <a:pt x="6" y="444"/>
                    <a:pt x="17" y="445"/>
                    <a:pt x="25" y="441"/>
                  </a:cubicBezTo>
                  <a:cubicBezTo>
                    <a:pt x="32" y="434"/>
                    <a:pt x="40" y="427"/>
                    <a:pt x="40" y="427"/>
                  </a:cubicBezTo>
                  <a:cubicBezTo>
                    <a:pt x="40" y="427"/>
                    <a:pt x="50" y="458"/>
                    <a:pt x="66" y="432"/>
                  </a:cubicBezTo>
                  <a:cubicBezTo>
                    <a:pt x="86" y="410"/>
                    <a:pt x="68" y="398"/>
                    <a:pt x="68" y="398"/>
                  </a:cubicBezTo>
                  <a:cubicBezTo>
                    <a:pt x="69" y="375"/>
                    <a:pt x="69" y="375"/>
                    <a:pt x="69" y="375"/>
                  </a:cubicBezTo>
                  <a:cubicBezTo>
                    <a:pt x="91" y="376"/>
                    <a:pt x="91" y="376"/>
                    <a:pt x="91" y="376"/>
                  </a:cubicBezTo>
                  <a:cubicBezTo>
                    <a:pt x="135" y="309"/>
                    <a:pt x="135" y="309"/>
                    <a:pt x="135" y="309"/>
                  </a:cubicBezTo>
                  <a:lnTo>
                    <a:pt x="132" y="29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4" name="Freeform 581">
              <a:extLst>
                <a:ext uri="{FF2B5EF4-FFF2-40B4-BE49-F238E27FC236}">
                  <a16:creationId xmlns:a16="http://schemas.microsoft.com/office/drawing/2014/main" id="{7EBB57A8-C173-4668-9001-3C699A33F0E3}"/>
                </a:ext>
              </a:extLst>
            </p:cNvPr>
            <p:cNvSpPr>
              <a:spLocks/>
            </p:cNvSpPr>
            <p:nvPr/>
          </p:nvSpPr>
          <p:spPr bwMode="gray">
            <a:xfrm>
              <a:off x="8043065" y="5413278"/>
              <a:ext cx="575726" cy="736802"/>
            </a:xfrm>
            <a:custGeom>
              <a:avLst/>
              <a:gdLst>
                <a:gd name="T0" fmla="*/ 946 w 1091"/>
                <a:gd name="T1" fmla="*/ 88 h 1393"/>
                <a:gd name="T2" fmla="*/ 648 w 1091"/>
                <a:gd name="T3" fmla="*/ 183 h 1393"/>
                <a:gd name="T4" fmla="*/ 473 w 1091"/>
                <a:gd name="T5" fmla="*/ 255 h 1393"/>
                <a:gd name="T6" fmla="*/ 302 w 1091"/>
                <a:gd name="T7" fmla="*/ 304 h 1393"/>
                <a:gd name="T8" fmla="*/ 271 w 1091"/>
                <a:gd name="T9" fmla="*/ 333 h 1393"/>
                <a:gd name="T10" fmla="*/ 165 w 1091"/>
                <a:gd name="T11" fmla="*/ 351 h 1393"/>
                <a:gd name="T12" fmla="*/ 90 w 1091"/>
                <a:gd name="T13" fmla="*/ 440 h 1393"/>
                <a:gd name="T14" fmla="*/ 83 w 1091"/>
                <a:gd name="T15" fmla="*/ 512 h 1393"/>
                <a:gd name="T16" fmla="*/ 75 w 1091"/>
                <a:gd name="T17" fmla="*/ 619 h 1393"/>
                <a:gd name="T18" fmla="*/ 3 w 1091"/>
                <a:gd name="T19" fmla="*/ 638 h 1393"/>
                <a:gd name="T20" fmla="*/ 16 w 1091"/>
                <a:gd name="T21" fmla="*/ 681 h 1393"/>
                <a:gd name="T22" fmla="*/ 11 w 1091"/>
                <a:gd name="T23" fmla="*/ 707 h 1393"/>
                <a:gd name="T24" fmla="*/ 54 w 1091"/>
                <a:gd name="T25" fmla="*/ 748 h 1393"/>
                <a:gd name="T26" fmla="*/ 72 w 1091"/>
                <a:gd name="T27" fmla="*/ 840 h 1393"/>
                <a:gd name="T28" fmla="*/ 110 w 1091"/>
                <a:gd name="T29" fmla="*/ 903 h 1393"/>
                <a:gd name="T30" fmla="*/ 171 w 1091"/>
                <a:gd name="T31" fmla="*/ 883 h 1393"/>
                <a:gd name="T32" fmla="*/ 209 w 1091"/>
                <a:gd name="T33" fmla="*/ 862 h 1393"/>
                <a:gd name="T34" fmla="*/ 241 w 1091"/>
                <a:gd name="T35" fmla="*/ 902 h 1393"/>
                <a:gd name="T36" fmla="*/ 283 w 1091"/>
                <a:gd name="T37" fmla="*/ 961 h 1393"/>
                <a:gd name="T38" fmla="*/ 269 w 1091"/>
                <a:gd name="T39" fmla="*/ 1026 h 1393"/>
                <a:gd name="T40" fmla="*/ 234 w 1091"/>
                <a:gd name="T41" fmla="*/ 1047 h 1393"/>
                <a:gd name="T42" fmla="*/ 188 w 1091"/>
                <a:gd name="T43" fmla="*/ 1091 h 1393"/>
                <a:gd name="T44" fmla="*/ 164 w 1091"/>
                <a:gd name="T45" fmla="*/ 1124 h 1393"/>
                <a:gd name="T46" fmla="*/ 188 w 1091"/>
                <a:gd name="T47" fmla="*/ 1159 h 1393"/>
                <a:gd name="T48" fmla="*/ 147 w 1091"/>
                <a:gd name="T49" fmla="*/ 1238 h 1393"/>
                <a:gd name="T50" fmla="*/ 163 w 1091"/>
                <a:gd name="T51" fmla="*/ 1307 h 1393"/>
                <a:gd name="T52" fmla="*/ 243 w 1091"/>
                <a:gd name="T53" fmla="*/ 1346 h 1393"/>
                <a:gd name="T54" fmla="*/ 298 w 1091"/>
                <a:gd name="T55" fmla="*/ 1386 h 1393"/>
                <a:gd name="T56" fmla="*/ 350 w 1091"/>
                <a:gd name="T57" fmla="*/ 1393 h 1393"/>
                <a:gd name="T58" fmla="*/ 507 w 1091"/>
                <a:gd name="T59" fmla="*/ 1315 h 1393"/>
                <a:gd name="T60" fmla="*/ 749 w 1091"/>
                <a:gd name="T61" fmla="*/ 1018 h 1393"/>
                <a:gd name="T62" fmla="*/ 1081 w 1091"/>
                <a:gd name="T63" fmla="*/ 621 h 1393"/>
                <a:gd name="T64" fmla="*/ 1091 w 1091"/>
                <a:gd name="T65" fmla="*/ 560 h 1393"/>
                <a:gd name="T66" fmla="*/ 1045 w 1091"/>
                <a:gd name="T67" fmla="*/ 420 h 1393"/>
                <a:gd name="T68" fmla="*/ 987 w 1091"/>
                <a:gd name="T69" fmla="*/ 226 h 1393"/>
                <a:gd name="T70" fmla="*/ 1031 w 1091"/>
                <a:gd name="T71" fmla="*/ 180 h 1393"/>
                <a:gd name="T72" fmla="*/ 1089 w 1091"/>
                <a:gd name="T73" fmla="*/ 68 h 1393"/>
                <a:gd name="T74" fmla="*/ 1073 w 1091"/>
                <a:gd name="T75" fmla="*/ 6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1" h="1393">
                  <a:moveTo>
                    <a:pt x="1036" y="0"/>
                  </a:moveTo>
                  <a:cubicBezTo>
                    <a:pt x="1036" y="0"/>
                    <a:pt x="1018" y="61"/>
                    <a:pt x="946" y="88"/>
                  </a:cubicBezTo>
                  <a:cubicBezTo>
                    <a:pt x="877" y="115"/>
                    <a:pt x="805" y="139"/>
                    <a:pt x="805" y="139"/>
                  </a:cubicBezTo>
                  <a:cubicBezTo>
                    <a:pt x="805" y="139"/>
                    <a:pt x="706" y="144"/>
                    <a:pt x="648" y="183"/>
                  </a:cubicBezTo>
                  <a:cubicBezTo>
                    <a:pt x="594" y="223"/>
                    <a:pt x="541" y="228"/>
                    <a:pt x="541" y="228"/>
                  </a:cubicBezTo>
                  <a:cubicBezTo>
                    <a:pt x="473" y="255"/>
                    <a:pt x="473" y="255"/>
                    <a:pt x="473" y="255"/>
                  </a:cubicBezTo>
                  <a:cubicBezTo>
                    <a:pt x="473" y="255"/>
                    <a:pt x="415" y="218"/>
                    <a:pt x="388" y="232"/>
                  </a:cubicBezTo>
                  <a:cubicBezTo>
                    <a:pt x="357" y="242"/>
                    <a:pt x="302" y="304"/>
                    <a:pt x="302" y="304"/>
                  </a:cubicBezTo>
                  <a:cubicBezTo>
                    <a:pt x="268" y="310"/>
                    <a:pt x="268" y="310"/>
                    <a:pt x="268" y="310"/>
                  </a:cubicBezTo>
                  <a:cubicBezTo>
                    <a:pt x="271" y="333"/>
                    <a:pt x="271" y="333"/>
                    <a:pt x="271" y="333"/>
                  </a:cubicBezTo>
                  <a:cubicBezTo>
                    <a:pt x="176" y="375"/>
                    <a:pt x="176" y="375"/>
                    <a:pt x="176" y="375"/>
                  </a:cubicBezTo>
                  <a:cubicBezTo>
                    <a:pt x="165" y="351"/>
                    <a:pt x="165" y="351"/>
                    <a:pt x="165" y="351"/>
                  </a:cubicBezTo>
                  <a:cubicBezTo>
                    <a:pt x="165" y="351"/>
                    <a:pt x="99" y="337"/>
                    <a:pt x="98" y="360"/>
                  </a:cubicBezTo>
                  <a:cubicBezTo>
                    <a:pt x="93" y="382"/>
                    <a:pt x="90" y="440"/>
                    <a:pt x="90" y="440"/>
                  </a:cubicBezTo>
                  <a:cubicBezTo>
                    <a:pt x="133" y="487"/>
                    <a:pt x="133" y="487"/>
                    <a:pt x="133" y="487"/>
                  </a:cubicBezTo>
                  <a:cubicBezTo>
                    <a:pt x="83" y="512"/>
                    <a:pt x="83" y="512"/>
                    <a:pt x="83" y="512"/>
                  </a:cubicBezTo>
                  <a:cubicBezTo>
                    <a:pt x="107" y="559"/>
                    <a:pt x="107" y="559"/>
                    <a:pt x="107" y="559"/>
                  </a:cubicBezTo>
                  <a:cubicBezTo>
                    <a:pt x="75" y="619"/>
                    <a:pt x="75" y="619"/>
                    <a:pt x="75" y="619"/>
                  </a:cubicBezTo>
                  <a:cubicBezTo>
                    <a:pt x="15" y="604"/>
                    <a:pt x="15" y="604"/>
                    <a:pt x="15" y="604"/>
                  </a:cubicBezTo>
                  <a:cubicBezTo>
                    <a:pt x="3" y="638"/>
                    <a:pt x="3" y="638"/>
                    <a:pt x="3" y="638"/>
                  </a:cubicBezTo>
                  <a:cubicBezTo>
                    <a:pt x="25" y="643"/>
                    <a:pt x="25" y="643"/>
                    <a:pt x="25" y="643"/>
                  </a:cubicBezTo>
                  <a:cubicBezTo>
                    <a:pt x="16" y="681"/>
                    <a:pt x="16" y="681"/>
                    <a:pt x="16" y="681"/>
                  </a:cubicBezTo>
                  <a:cubicBezTo>
                    <a:pt x="0" y="688"/>
                    <a:pt x="0" y="688"/>
                    <a:pt x="0" y="688"/>
                  </a:cubicBezTo>
                  <a:cubicBezTo>
                    <a:pt x="11" y="707"/>
                    <a:pt x="11" y="707"/>
                    <a:pt x="11" y="707"/>
                  </a:cubicBezTo>
                  <a:cubicBezTo>
                    <a:pt x="62" y="725"/>
                    <a:pt x="62" y="725"/>
                    <a:pt x="62" y="725"/>
                  </a:cubicBezTo>
                  <a:cubicBezTo>
                    <a:pt x="62" y="725"/>
                    <a:pt x="43" y="732"/>
                    <a:pt x="54" y="748"/>
                  </a:cubicBezTo>
                  <a:cubicBezTo>
                    <a:pt x="60" y="763"/>
                    <a:pt x="75" y="768"/>
                    <a:pt x="74" y="783"/>
                  </a:cubicBezTo>
                  <a:cubicBezTo>
                    <a:pt x="72" y="840"/>
                    <a:pt x="72" y="840"/>
                    <a:pt x="72" y="840"/>
                  </a:cubicBezTo>
                  <a:cubicBezTo>
                    <a:pt x="94" y="853"/>
                    <a:pt x="94" y="853"/>
                    <a:pt x="94" y="853"/>
                  </a:cubicBezTo>
                  <a:cubicBezTo>
                    <a:pt x="110" y="903"/>
                    <a:pt x="110" y="903"/>
                    <a:pt x="110" y="903"/>
                  </a:cubicBezTo>
                  <a:cubicBezTo>
                    <a:pt x="145" y="886"/>
                    <a:pt x="145" y="886"/>
                    <a:pt x="145" y="886"/>
                  </a:cubicBezTo>
                  <a:cubicBezTo>
                    <a:pt x="171" y="883"/>
                    <a:pt x="171" y="883"/>
                    <a:pt x="171" y="883"/>
                  </a:cubicBezTo>
                  <a:cubicBezTo>
                    <a:pt x="176" y="864"/>
                    <a:pt x="176" y="864"/>
                    <a:pt x="176" y="864"/>
                  </a:cubicBezTo>
                  <a:cubicBezTo>
                    <a:pt x="209" y="862"/>
                    <a:pt x="209" y="862"/>
                    <a:pt x="209" y="862"/>
                  </a:cubicBezTo>
                  <a:cubicBezTo>
                    <a:pt x="197" y="896"/>
                    <a:pt x="197" y="896"/>
                    <a:pt x="197" y="896"/>
                  </a:cubicBezTo>
                  <a:cubicBezTo>
                    <a:pt x="241" y="902"/>
                    <a:pt x="241" y="902"/>
                    <a:pt x="241" y="902"/>
                  </a:cubicBezTo>
                  <a:cubicBezTo>
                    <a:pt x="240" y="925"/>
                    <a:pt x="240" y="925"/>
                    <a:pt x="240" y="925"/>
                  </a:cubicBezTo>
                  <a:cubicBezTo>
                    <a:pt x="240" y="925"/>
                    <a:pt x="292" y="946"/>
                    <a:pt x="283" y="961"/>
                  </a:cubicBezTo>
                  <a:cubicBezTo>
                    <a:pt x="271" y="980"/>
                    <a:pt x="236" y="1013"/>
                    <a:pt x="236" y="1013"/>
                  </a:cubicBezTo>
                  <a:cubicBezTo>
                    <a:pt x="269" y="1026"/>
                    <a:pt x="269" y="1026"/>
                    <a:pt x="269" y="1026"/>
                  </a:cubicBezTo>
                  <a:cubicBezTo>
                    <a:pt x="228" y="1031"/>
                    <a:pt x="228" y="1031"/>
                    <a:pt x="228" y="1031"/>
                  </a:cubicBezTo>
                  <a:cubicBezTo>
                    <a:pt x="234" y="1047"/>
                    <a:pt x="234" y="1047"/>
                    <a:pt x="234" y="1047"/>
                  </a:cubicBezTo>
                  <a:cubicBezTo>
                    <a:pt x="256" y="1063"/>
                    <a:pt x="256" y="1063"/>
                    <a:pt x="256" y="1063"/>
                  </a:cubicBezTo>
                  <a:cubicBezTo>
                    <a:pt x="256" y="1063"/>
                    <a:pt x="188" y="1079"/>
                    <a:pt x="188" y="1091"/>
                  </a:cubicBezTo>
                  <a:cubicBezTo>
                    <a:pt x="187" y="1098"/>
                    <a:pt x="172" y="1101"/>
                    <a:pt x="172" y="1101"/>
                  </a:cubicBezTo>
                  <a:cubicBezTo>
                    <a:pt x="164" y="1124"/>
                    <a:pt x="164" y="1124"/>
                    <a:pt x="164" y="1124"/>
                  </a:cubicBezTo>
                  <a:cubicBezTo>
                    <a:pt x="164" y="1124"/>
                    <a:pt x="216" y="1119"/>
                    <a:pt x="212" y="1130"/>
                  </a:cubicBezTo>
                  <a:cubicBezTo>
                    <a:pt x="211" y="1145"/>
                    <a:pt x="188" y="1159"/>
                    <a:pt x="188" y="1159"/>
                  </a:cubicBezTo>
                  <a:cubicBezTo>
                    <a:pt x="191" y="1171"/>
                    <a:pt x="191" y="1171"/>
                    <a:pt x="191" y="1171"/>
                  </a:cubicBezTo>
                  <a:cubicBezTo>
                    <a:pt x="147" y="1238"/>
                    <a:pt x="147" y="1238"/>
                    <a:pt x="147" y="1238"/>
                  </a:cubicBezTo>
                  <a:cubicBezTo>
                    <a:pt x="166" y="1246"/>
                    <a:pt x="166" y="1246"/>
                    <a:pt x="166" y="1246"/>
                  </a:cubicBezTo>
                  <a:cubicBezTo>
                    <a:pt x="163" y="1307"/>
                    <a:pt x="163" y="1307"/>
                    <a:pt x="163" y="1307"/>
                  </a:cubicBezTo>
                  <a:cubicBezTo>
                    <a:pt x="193" y="1374"/>
                    <a:pt x="193" y="1374"/>
                    <a:pt x="193" y="1374"/>
                  </a:cubicBezTo>
                  <a:cubicBezTo>
                    <a:pt x="193" y="1374"/>
                    <a:pt x="213" y="1344"/>
                    <a:pt x="243" y="1346"/>
                  </a:cubicBezTo>
                  <a:cubicBezTo>
                    <a:pt x="269" y="1351"/>
                    <a:pt x="283" y="1386"/>
                    <a:pt x="283" y="1386"/>
                  </a:cubicBezTo>
                  <a:cubicBezTo>
                    <a:pt x="298" y="1386"/>
                    <a:pt x="298" y="1386"/>
                    <a:pt x="298" y="1386"/>
                  </a:cubicBezTo>
                  <a:cubicBezTo>
                    <a:pt x="298" y="1386"/>
                    <a:pt x="302" y="1371"/>
                    <a:pt x="324" y="1372"/>
                  </a:cubicBezTo>
                  <a:cubicBezTo>
                    <a:pt x="347" y="1377"/>
                    <a:pt x="350" y="1393"/>
                    <a:pt x="350" y="1393"/>
                  </a:cubicBezTo>
                  <a:cubicBezTo>
                    <a:pt x="443" y="1393"/>
                    <a:pt x="443" y="1393"/>
                    <a:pt x="443" y="1393"/>
                  </a:cubicBezTo>
                  <a:cubicBezTo>
                    <a:pt x="507" y="1315"/>
                    <a:pt x="507" y="1315"/>
                    <a:pt x="507" y="1315"/>
                  </a:cubicBezTo>
                  <a:cubicBezTo>
                    <a:pt x="690" y="1090"/>
                    <a:pt x="690" y="1090"/>
                    <a:pt x="690" y="1090"/>
                  </a:cubicBezTo>
                  <a:cubicBezTo>
                    <a:pt x="749" y="1018"/>
                    <a:pt x="749" y="1018"/>
                    <a:pt x="749" y="1018"/>
                  </a:cubicBezTo>
                  <a:cubicBezTo>
                    <a:pt x="1073" y="624"/>
                    <a:pt x="1073" y="624"/>
                    <a:pt x="1073" y="624"/>
                  </a:cubicBezTo>
                  <a:cubicBezTo>
                    <a:pt x="1081" y="621"/>
                    <a:pt x="1081" y="621"/>
                    <a:pt x="1081" y="621"/>
                  </a:cubicBezTo>
                  <a:cubicBezTo>
                    <a:pt x="1080" y="563"/>
                    <a:pt x="1080" y="563"/>
                    <a:pt x="1080" y="563"/>
                  </a:cubicBezTo>
                  <a:cubicBezTo>
                    <a:pt x="1091" y="560"/>
                    <a:pt x="1091" y="560"/>
                    <a:pt x="1091" y="560"/>
                  </a:cubicBezTo>
                  <a:cubicBezTo>
                    <a:pt x="1090" y="514"/>
                    <a:pt x="1090" y="514"/>
                    <a:pt x="1090" y="514"/>
                  </a:cubicBezTo>
                  <a:cubicBezTo>
                    <a:pt x="1090" y="514"/>
                    <a:pt x="1054" y="474"/>
                    <a:pt x="1045" y="420"/>
                  </a:cubicBezTo>
                  <a:cubicBezTo>
                    <a:pt x="1037" y="362"/>
                    <a:pt x="1054" y="317"/>
                    <a:pt x="1036" y="290"/>
                  </a:cubicBezTo>
                  <a:cubicBezTo>
                    <a:pt x="1023" y="258"/>
                    <a:pt x="996" y="261"/>
                    <a:pt x="987" y="226"/>
                  </a:cubicBezTo>
                  <a:cubicBezTo>
                    <a:pt x="973" y="195"/>
                    <a:pt x="953" y="144"/>
                    <a:pt x="969" y="118"/>
                  </a:cubicBezTo>
                  <a:cubicBezTo>
                    <a:pt x="989" y="96"/>
                    <a:pt x="1011" y="221"/>
                    <a:pt x="1031" y="180"/>
                  </a:cubicBezTo>
                  <a:cubicBezTo>
                    <a:pt x="1055" y="143"/>
                    <a:pt x="1065" y="94"/>
                    <a:pt x="1065" y="94"/>
                  </a:cubicBezTo>
                  <a:cubicBezTo>
                    <a:pt x="1065" y="94"/>
                    <a:pt x="1088" y="80"/>
                    <a:pt x="1089" y="68"/>
                  </a:cubicBezTo>
                  <a:cubicBezTo>
                    <a:pt x="1089" y="53"/>
                    <a:pt x="1087" y="22"/>
                    <a:pt x="1087" y="22"/>
                  </a:cubicBezTo>
                  <a:cubicBezTo>
                    <a:pt x="1073" y="6"/>
                    <a:pt x="1073" y="6"/>
                    <a:pt x="1073" y="6"/>
                  </a:cubicBezTo>
                  <a:lnTo>
                    <a:pt x="103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5" name="Freeform 582">
              <a:extLst>
                <a:ext uri="{FF2B5EF4-FFF2-40B4-BE49-F238E27FC236}">
                  <a16:creationId xmlns:a16="http://schemas.microsoft.com/office/drawing/2014/main" id="{6D50A5E8-DF21-4130-84A7-3B21C1B5231F}"/>
                </a:ext>
              </a:extLst>
            </p:cNvPr>
            <p:cNvSpPr>
              <a:spLocks/>
            </p:cNvSpPr>
            <p:nvPr/>
          </p:nvSpPr>
          <p:spPr bwMode="gray">
            <a:xfrm>
              <a:off x="8636333" y="4013036"/>
              <a:ext cx="41465" cy="36681"/>
            </a:xfrm>
            <a:custGeom>
              <a:avLst/>
              <a:gdLst>
                <a:gd name="T0" fmla="*/ 16 w 78"/>
                <a:gd name="T1" fmla="*/ 18 h 70"/>
                <a:gd name="T2" fmla="*/ 36 w 78"/>
                <a:gd name="T3" fmla="*/ 68 h 70"/>
                <a:gd name="T4" fmla="*/ 78 w 78"/>
                <a:gd name="T5" fmla="*/ 69 h 70"/>
                <a:gd name="T6" fmla="*/ 78 w 78"/>
                <a:gd name="T7" fmla="*/ 11 h 70"/>
                <a:gd name="T8" fmla="*/ 16 w 78"/>
                <a:gd name="T9" fmla="*/ 18 h 70"/>
              </a:gdLst>
              <a:ahLst/>
              <a:cxnLst>
                <a:cxn ang="0">
                  <a:pos x="T0" y="T1"/>
                </a:cxn>
                <a:cxn ang="0">
                  <a:pos x="T2" y="T3"/>
                </a:cxn>
                <a:cxn ang="0">
                  <a:pos x="T4" y="T5"/>
                </a:cxn>
                <a:cxn ang="0">
                  <a:pos x="T6" y="T7"/>
                </a:cxn>
                <a:cxn ang="0">
                  <a:pos x="T8" y="T9"/>
                </a:cxn>
              </a:cxnLst>
              <a:rect l="0" t="0" r="r" b="b"/>
              <a:pathLst>
                <a:path w="78" h="70">
                  <a:moveTo>
                    <a:pt x="16" y="18"/>
                  </a:moveTo>
                  <a:cubicBezTo>
                    <a:pt x="0" y="40"/>
                    <a:pt x="3" y="63"/>
                    <a:pt x="36" y="68"/>
                  </a:cubicBezTo>
                  <a:cubicBezTo>
                    <a:pt x="47" y="70"/>
                    <a:pt x="63" y="70"/>
                    <a:pt x="78" y="69"/>
                  </a:cubicBezTo>
                  <a:cubicBezTo>
                    <a:pt x="78" y="11"/>
                    <a:pt x="78" y="11"/>
                    <a:pt x="78" y="11"/>
                  </a:cubicBezTo>
                  <a:cubicBezTo>
                    <a:pt x="62" y="22"/>
                    <a:pt x="31" y="0"/>
                    <a:pt x="16" y="1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6" name="Freeform 583">
              <a:extLst>
                <a:ext uri="{FF2B5EF4-FFF2-40B4-BE49-F238E27FC236}">
                  <a16:creationId xmlns:a16="http://schemas.microsoft.com/office/drawing/2014/main" id="{A8947765-45EE-453E-84D7-92B884455C3F}"/>
                </a:ext>
              </a:extLst>
            </p:cNvPr>
            <p:cNvSpPr>
              <a:spLocks/>
            </p:cNvSpPr>
            <p:nvPr/>
          </p:nvSpPr>
          <p:spPr bwMode="gray">
            <a:xfrm>
              <a:off x="8362026" y="3340027"/>
              <a:ext cx="315772" cy="668225"/>
            </a:xfrm>
            <a:custGeom>
              <a:avLst/>
              <a:gdLst>
                <a:gd name="T0" fmla="*/ 572 w 598"/>
                <a:gd name="T1" fmla="*/ 16 h 1266"/>
                <a:gd name="T2" fmla="*/ 564 w 598"/>
                <a:gd name="T3" fmla="*/ 38 h 1266"/>
                <a:gd name="T4" fmla="*/ 487 w 598"/>
                <a:gd name="T5" fmla="*/ 0 h 1266"/>
                <a:gd name="T6" fmla="*/ 472 w 598"/>
                <a:gd name="T7" fmla="*/ 7 h 1266"/>
                <a:gd name="T8" fmla="*/ 478 w 598"/>
                <a:gd name="T9" fmla="*/ 34 h 1266"/>
                <a:gd name="T10" fmla="*/ 440 w 598"/>
                <a:gd name="T11" fmla="*/ 48 h 1266"/>
                <a:gd name="T12" fmla="*/ 449 w 598"/>
                <a:gd name="T13" fmla="*/ 94 h 1266"/>
                <a:gd name="T14" fmla="*/ 419 w 598"/>
                <a:gd name="T15" fmla="*/ 96 h 1266"/>
                <a:gd name="T16" fmla="*/ 395 w 598"/>
                <a:gd name="T17" fmla="*/ 134 h 1266"/>
                <a:gd name="T18" fmla="*/ 389 w 598"/>
                <a:gd name="T19" fmla="*/ 91 h 1266"/>
                <a:gd name="T20" fmla="*/ 340 w 598"/>
                <a:gd name="T21" fmla="*/ 108 h 1266"/>
                <a:gd name="T22" fmla="*/ 299 w 598"/>
                <a:gd name="T23" fmla="*/ 106 h 1266"/>
                <a:gd name="T24" fmla="*/ 324 w 598"/>
                <a:gd name="T25" fmla="*/ 130 h 1266"/>
                <a:gd name="T26" fmla="*/ 297 w 598"/>
                <a:gd name="T27" fmla="*/ 148 h 1266"/>
                <a:gd name="T28" fmla="*/ 306 w 598"/>
                <a:gd name="T29" fmla="*/ 187 h 1266"/>
                <a:gd name="T30" fmla="*/ 275 w 598"/>
                <a:gd name="T31" fmla="*/ 212 h 1266"/>
                <a:gd name="T32" fmla="*/ 297 w 598"/>
                <a:gd name="T33" fmla="*/ 236 h 1266"/>
                <a:gd name="T34" fmla="*/ 250 w 598"/>
                <a:gd name="T35" fmla="*/ 272 h 1266"/>
                <a:gd name="T36" fmla="*/ 226 w 598"/>
                <a:gd name="T37" fmla="*/ 313 h 1266"/>
                <a:gd name="T38" fmla="*/ 191 w 598"/>
                <a:gd name="T39" fmla="*/ 330 h 1266"/>
                <a:gd name="T40" fmla="*/ 197 w 598"/>
                <a:gd name="T41" fmla="*/ 369 h 1266"/>
                <a:gd name="T42" fmla="*/ 223 w 598"/>
                <a:gd name="T43" fmla="*/ 382 h 1266"/>
                <a:gd name="T44" fmla="*/ 195 w 598"/>
                <a:gd name="T45" fmla="*/ 419 h 1266"/>
                <a:gd name="T46" fmla="*/ 177 w 598"/>
                <a:gd name="T47" fmla="*/ 479 h 1266"/>
                <a:gd name="T48" fmla="*/ 139 w 598"/>
                <a:gd name="T49" fmla="*/ 489 h 1266"/>
                <a:gd name="T50" fmla="*/ 135 w 598"/>
                <a:gd name="T51" fmla="*/ 500 h 1266"/>
                <a:gd name="T52" fmla="*/ 150 w 598"/>
                <a:gd name="T53" fmla="*/ 501 h 1266"/>
                <a:gd name="T54" fmla="*/ 196 w 598"/>
                <a:gd name="T55" fmla="*/ 560 h 1266"/>
                <a:gd name="T56" fmla="*/ 221 w 598"/>
                <a:gd name="T57" fmla="*/ 588 h 1266"/>
                <a:gd name="T58" fmla="*/ 243 w 598"/>
                <a:gd name="T59" fmla="*/ 593 h 1266"/>
                <a:gd name="T60" fmla="*/ 194 w 598"/>
                <a:gd name="T61" fmla="*/ 675 h 1266"/>
                <a:gd name="T62" fmla="*/ 135 w 598"/>
                <a:gd name="T63" fmla="*/ 653 h 1266"/>
                <a:gd name="T64" fmla="*/ 55 w 598"/>
                <a:gd name="T65" fmla="*/ 599 h 1266"/>
                <a:gd name="T66" fmla="*/ 8 w 598"/>
                <a:gd name="T67" fmla="*/ 647 h 1266"/>
                <a:gd name="T68" fmla="*/ 32 w 598"/>
                <a:gd name="T69" fmla="*/ 698 h 1266"/>
                <a:gd name="T70" fmla="*/ 0 w 598"/>
                <a:gd name="T71" fmla="*/ 750 h 1266"/>
                <a:gd name="T72" fmla="*/ 35 w 598"/>
                <a:gd name="T73" fmla="*/ 878 h 1266"/>
                <a:gd name="T74" fmla="*/ 79 w 598"/>
                <a:gd name="T75" fmla="*/ 903 h 1266"/>
                <a:gd name="T76" fmla="*/ 68 w 598"/>
                <a:gd name="T77" fmla="*/ 967 h 1266"/>
                <a:gd name="T78" fmla="*/ 81 w 598"/>
                <a:gd name="T79" fmla="*/ 1109 h 1266"/>
                <a:gd name="T80" fmla="*/ 182 w 598"/>
                <a:gd name="T81" fmla="*/ 1091 h 1266"/>
                <a:gd name="T82" fmla="*/ 193 w 598"/>
                <a:gd name="T83" fmla="*/ 1115 h 1266"/>
                <a:gd name="T84" fmla="*/ 210 w 598"/>
                <a:gd name="T85" fmla="*/ 1142 h 1266"/>
                <a:gd name="T86" fmla="*/ 220 w 598"/>
                <a:gd name="T87" fmla="*/ 1177 h 1266"/>
                <a:gd name="T88" fmla="*/ 283 w 598"/>
                <a:gd name="T89" fmla="*/ 1188 h 1266"/>
                <a:gd name="T90" fmla="*/ 269 w 598"/>
                <a:gd name="T91" fmla="*/ 1160 h 1266"/>
                <a:gd name="T92" fmla="*/ 310 w 598"/>
                <a:gd name="T93" fmla="*/ 1158 h 1266"/>
                <a:gd name="T94" fmla="*/ 361 w 598"/>
                <a:gd name="T95" fmla="*/ 1123 h 1266"/>
                <a:gd name="T96" fmla="*/ 418 w 598"/>
                <a:gd name="T97" fmla="*/ 1175 h 1266"/>
                <a:gd name="T98" fmla="*/ 467 w 598"/>
                <a:gd name="T99" fmla="*/ 1170 h 1266"/>
                <a:gd name="T100" fmla="*/ 528 w 598"/>
                <a:gd name="T101" fmla="*/ 1230 h 1266"/>
                <a:gd name="T102" fmla="*/ 598 w 598"/>
                <a:gd name="T103" fmla="*/ 1266 h 1266"/>
                <a:gd name="T104" fmla="*/ 598 w 598"/>
                <a:gd name="T105" fmla="*/ 17 h 1266"/>
                <a:gd name="T106" fmla="*/ 572 w 598"/>
                <a:gd name="T107" fmla="*/ 16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8" h="1266">
                  <a:moveTo>
                    <a:pt x="572" y="16"/>
                  </a:moveTo>
                  <a:cubicBezTo>
                    <a:pt x="572" y="16"/>
                    <a:pt x="582" y="39"/>
                    <a:pt x="564" y="38"/>
                  </a:cubicBezTo>
                  <a:cubicBezTo>
                    <a:pt x="541" y="41"/>
                    <a:pt x="487" y="0"/>
                    <a:pt x="487" y="0"/>
                  </a:cubicBezTo>
                  <a:cubicBezTo>
                    <a:pt x="472" y="7"/>
                    <a:pt x="472" y="7"/>
                    <a:pt x="472" y="7"/>
                  </a:cubicBezTo>
                  <a:cubicBezTo>
                    <a:pt x="478" y="34"/>
                    <a:pt x="478" y="34"/>
                    <a:pt x="478" y="34"/>
                  </a:cubicBezTo>
                  <a:cubicBezTo>
                    <a:pt x="478" y="34"/>
                    <a:pt x="448" y="33"/>
                    <a:pt x="440" y="48"/>
                  </a:cubicBezTo>
                  <a:cubicBezTo>
                    <a:pt x="432" y="63"/>
                    <a:pt x="461" y="87"/>
                    <a:pt x="449" y="94"/>
                  </a:cubicBezTo>
                  <a:cubicBezTo>
                    <a:pt x="437" y="101"/>
                    <a:pt x="419" y="96"/>
                    <a:pt x="419" y="96"/>
                  </a:cubicBezTo>
                  <a:cubicBezTo>
                    <a:pt x="419" y="96"/>
                    <a:pt x="413" y="142"/>
                    <a:pt x="395" y="134"/>
                  </a:cubicBezTo>
                  <a:cubicBezTo>
                    <a:pt x="376" y="129"/>
                    <a:pt x="400" y="96"/>
                    <a:pt x="389" y="91"/>
                  </a:cubicBezTo>
                  <a:cubicBezTo>
                    <a:pt x="378" y="87"/>
                    <a:pt x="340" y="108"/>
                    <a:pt x="340" y="108"/>
                  </a:cubicBezTo>
                  <a:cubicBezTo>
                    <a:pt x="299" y="106"/>
                    <a:pt x="299" y="106"/>
                    <a:pt x="299" y="106"/>
                  </a:cubicBezTo>
                  <a:cubicBezTo>
                    <a:pt x="324" y="130"/>
                    <a:pt x="324" y="130"/>
                    <a:pt x="324" y="130"/>
                  </a:cubicBezTo>
                  <a:cubicBezTo>
                    <a:pt x="324" y="130"/>
                    <a:pt x="305" y="141"/>
                    <a:pt x="297" y="148"/>
                  </a:cubicBezTo>
                  <a:cubicBezTo>
                    <a:pt x="289" y="155"/>
                    <a:pt x="307" y="179"/>
                    <a:pt x="306" y="187"/>
                  </a:cubicBezTo>
                  <a:cubicBezTo>
                    <a:pt x="306" y="198"/>
                    <a:pt x="272" y="204"/>
                    <a:pt x="275" y="212"/>
                  </a:cubicBezTo>
                  <a:cubicBezTo>
                    <a:pt x="278" y="224"/>
                    <a:pt x="301" y="221"/>
                    <a:pt x="297" y="236"/>
                  </a:cubicBezTo>
                  <a:cubicBezTo>
                    <a:pt x="296" y="247"/>
                    <a:pt x="250" y="272"/>
                    <a:pt x="250" y="272"/>
                  </a:cubicBezTo>
                  <a:cubicBezTo>
                    <a:pt x="226" y="313"/>
                    <a:pt x="226" y="313"/>
                    <a:pt x="226" y="313"/>
                  </a:cubicBezTo>
                  <a:cubicBezTo>
                    <a:pt x="191" y="330"/>
                    <a:pt x="191" y="330"/>
                    <a:pt x="191" y="330"/>
                  </a:cubicBezTo>
                  <a:cubicBezTo>
                    <a:pt x="197" y="369"/>
                    <a:pt x="197" y="369"/>
                    <a:pt x="197" y="369"/>
                  </a:cubicBezTo>
                  <a:cubicBezTo>
                    <a:pt x="197" y="369"/>
                    <a:pt x="231" y="367"/>
                    <a:pt x="223" y="382"/>
                  </a:cubicBezTo>
                  <a:cubicBezTo>
                    <a:pt x="218" y="401"/>
                    <a:pt x="195" y="419"/>
                    <a:pt x="195" y="419"/>
                  </a:cubicBezTo>
                  <a:cubicBezTo>
                    <a:pt x="195" y="419"/>
                    <a:pt x="199" y="476"/>
                    <a:pt x="177" y="479"/>
                  </a:cubicBezTo>
                  <a:cubicBezTo>
                    <a:pt x="154" y="482"/>
                    <a:pt x="139" y="489"/>
                    <a:pt x="139" y="489"/>
                  </a:cubicBezTo>
                  <a:cubicBezTo>
                    <a:pt x="135" y="500"/>
                    <a:pt x="135" y="500"/>
                    <a:pt x="135" y="500"/>
                  </a:cubicBezTo>
                  <a:cubicBezTo>
                    <a:pt x="150" y="501"/>
                    <a:pt x="150" y="501"/>
                    <a:pt x="150" y="501"/>
                  </a:cubicBezTo>
                  <a:cubicBezTo>
                    <a:pt x="150" y="501"/>
                    <a:pt x="181" y="548"/>
                    <a:pt x="196" y="560"/>
                  </a:cubicBezTo>
                  <a:cubicBezTo>
                    <a:pt x="210" y="568"/>
                    <a:pt x="221" y="588"/>
                    <a:pt x="221" y="588"/>
                  </a:cubicBezTo>
                  <a:cubicBezTo>
                    <a:pt x="221" y="588"/>
                    <a:pt x="248" y="559"/>
                    <a:pt x="243" y="593"/>
                  </a:cubicBezTo>
                  <a:cubicBezTo>
                    <a:pt x="237" y="627"/>
                    <a:pt x="213" y="676"/>
                    <a:pt x="194" y="675"/>
                  </a:cubicBezTo>
                  <a:cubicBezTo>
                    <a:pt x="172" y="674"/>
                    <a:pt x="145" y="676"/>
                    <a:pt x="135" y="653"/>
                  </a:cubicBezTo>
                  <a:cubicBezTo>
                    <a:pt x="125" y="633"/>
                    <a:pt x="85" y="601"/>
                    <a:pt x="55" y="599"/>
                  </a:cubicBezTo>
                  <a:cubicBezTo>
                    <a:pt x="22" y="598"/>
                    <a:pt x="6" y="620"/>
                    <a:pt x="8" y="647"/>
                  </a:cubicBezTo>
                  <a:cubicBezTo>
                    <a:pt x="7" y="674"/>
                    <a:pt x="37" y="679"/>
                    <a:pt x="32" y="698"/>
                  </a:cubicBezTo>
                  <a:cubicBezTo>
                    <a:pt x="0" y="750"/>
                    <a:pt x="0" y="750"/>
                    <a:pt x="0" y="750"/>
                  </a:cubicBezTo>
                  <a:cubicBezTo>
                    <a:pt x="35" y="878"/>
                    <a:pt x="35" y="878"/>
                    <a:pt x="35" y="878"/>
                  </a:cubicBezTo>
                  <a:cubicBezTo>
                    <a:pt x="35" y="878"/>
                    <a:pt x="73" y="872"/>
                    <a:pt x="79" y="903"/>
                  </a:cubicBezTo>
                  <a:cubicBezTo>
                    <a:pt x="89" y="934"/>
                    <a:pt x="68" y="967"/>
                    <a:pt x="68" y="967"/>
                  </a:cubicBezTo>
                  <a:cubicBezTo>
                    <a:pt x="81" y="1109"/>
                    <a:pt x="81" y="1109"/>
                    <a:pt x="81" y="1109"/>
                  </a:cubicBezTo>
                  <a:cubicBezTo>
                    <a:pt x="182" y="1091"/>
                    <a:pt x="182" y="1091"/>
                    <a:pt x="182" y="1091"/>
                  </a:cubicBezTo>
                  <a:cubicBezTo>
                    <a:pt x="182" y="1091"/>
                    <a:pt x="182" y="1106"/>
                    <a:pt x="193" y="1115"/>
                  </a:cubicBezTo>
                  <a:cubicBezTo>
                    <a:pt x="200" y="1123"/>
                    <a:pt x="218" y="1131"/>
                    <a:pt x="210" y="1142"/>
                  </a:cubicBezTo>
                  <a:cubicBezTo>
                    <a:pt x="206" y="1150"/>
                    <a:pt x="201" y="1172"/>
                    <a:pt x="220" y="1177"/>
                  </a:cubicBezTo>
                  <a:cubicBezTo>
                    <a:pt x="238" y="1186"/>
                    <a:pt x="283" y="1188"/>
                    <a:pt x="283" y="1188"/>
                  </a:cubicBezTo>
                  <a:cubicBezTo>
                    <a:pt x="269" y="1160"/>
                    <a:pt x="269" y="1160"/>
                    <a:pt x="269" y="1160"/>
                  </a:cubicBezTo>
                  <a:cubicBezTo>
                    <a:pt x="269" y="1160"/>
                    <a:pt x="288" y="1165"/>
                    <a:pt x="310" y="1158"/>
                  </a:cubicBezTo>
                  <a:cubicBezTo>
                    <a:pt x="337" y="1152"/>
                    <a:pt x="328" y="1110"/>
                    <a:pt x="361" y="1123"/>
                  </a:cubicBezTo>
                  <a:cubicBezTo>
                    <a:pt x="394" y="1132"/>
                    <a:pt x="396" y="1174"/>
                    <a:pt x="418" y="1175"/>
                  </a:cubicBezTo>
                  <a:cubicBezTo>
                    <a:pt x="444" y="1176"/>
                    <a:pt x="449" y="1161"/>
                    <a:pt x="467" y="1170"/>
                  </a:cubicBezTo>
                  <a:cubicBezTo>
                    <a:pt x="485" y="1182"/>
                    <a:pt x="502" y="1221"/>
                    <a:pt x="528" y="1230"/>
                  </a:cubicBezTo>
                  <a:cubicBezTo>
                    <a:pt x="546" y="1236"/>
                    <a:pt x="584" y="1251"/>
                    <a:pt x="598" y="1266"/>
                  </a:cubicBezTo>
                  <a:cubicBezTo>
                    <a:pt x="598" y="17"/>
                    <a:pt x="598" y="17"/>
                    <a:pt x="598" y="17"/>
                  </a:cubicBezTo>
                  <a:lnTo>
                    <a:pt x="572" y="16"/>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7" name="Freeform 584">
              <a:extLst>
                <a:ext uri="{FF2B5EF4-FFF2-40B4-BE49-F238E27FC236}">
                  <a16:creationId xmlns:a16="http://schemas.microsoft.com/office/drawing/2014/main" id="{9389ABFF-E216-4BC5-A7DE-6B525E1CECC3}"/>
                </a:ext>
              </a:extLst>
            </p:cNvPr>
            <p:cNvSpPr>
              <a:spLocks/>
            </p:cNvSpPr>
            <p:nvPr/>
          </p:nvSpPr>
          <p:spPr bwMode="gray">
            <a:xfrm>
              <a:off x="5851798" y="3698860"/>
              <a:ext cx="791025" cy="685768"/>
            </a:xfrm>
            <a:custGeom>
              <a:avLst/>
              <a:gdLst>
                <a:gd name="T0" fmla="*/ 0 w 1495"/>
                <a:gd name="T1" fmla="*/ 447 h 1295"/>
                <a:gd name="T2" fmla="*/ 79 w 1495"/>
                <a:gd name="T3" fmla="*/ 585 h 1295"/>
                <a:gd name="T4" fmla="*/ 92 w 1495"/>
                <a:gd name="T5" fmla="*/ 727 h 1295"/>
                <a:gd name="T6" fmla="*/ 131 w 1495"/>
                <a:gd name="T7" fmla="*/ 843 h 1295"/>
                <a:gd name="T8" fmla="*/ 106 w 1495"/>
                <a:gd name="T9" fmla="*/ 911 h 1295"/>
                <a:gd name="T10" fmla="*/ 132 w 1495"/>
                <a:gd name="T11" fmla="*/ 901 h 1295"/>
                <a:gd name="T12" fmla="*/ 184 w 1495"/>
                <a:gd name="T13" fmla="*/ 926 h 1295"/>
                <a:gd name="T14" fmla="*/ 286 w 1495"/>
                <a:gd name="T15" fmla="*/ 969 h 1295"/>
                <a:gd name="T16" fmla="*/ 356 w 1495"/>
                <a:gd name="T17" fmla="*/ 992 h 1295"/>
                <a:gd name="T18" fmla="*/ 371 w 1495"/>
                <a:gd name="T19" fmla="*/ 1092 h 1295"/>
                <a:gd name="T20" fmla="*/ 443 w 1495"/>
                <a:gd name="T21" fmla="*/ 1072 h 1295"/>
                <a:gd name="T22" fmla="*/ 419 w 1495"/>
                <a:gd name="T23" fmla="*/ 1018 h 1295"/>
                <a:gd name="T24" fmla="*/ 541 w 1495"/>
                <a:gd name="T25" fmla="*/ 1046 h 1295"/>
                <a:gd name="T26" fmla="*/ 553 w 1495"/>
                <a:gd name="T27" fmla="*/ 1100 h 1295"/>
                <a:gd name="T28" fmla="*/ 587 w 1495"/>
                <a:gd name="T29" fmla="*/ 1106 h 1295"/>
                <a:gd name="T30" fmla="*/ 688 w 1495"/>
                <a:gd name="T31" fmla="*/ 1183 h 1295"/>
                <a:gd name="T32" fmla="*/ 742 w 1495"/>
                <a:gd name="T33" fmla="*/ 1224 h 1295"/>
                <a:gd name="T34" fmla="*/ 787 w 1495"/>
                <a:gd name="T35" fmla="*/ 1223 h 1295"/>
                <a:gd name="T36" fmla="*/ 836 w 1495"/>
                <a:gd name="T37" fmla="*/ 1232 h 1295"/>
                <a:gd name="T38" fmla="*/ 865 w 1495"/>
                <a:gd name="T39" fmla="*/ 1238 h 1295"/>
                <a:gd name="T40" fmla="*/ 893 w 1495"/>
                <a:gd name="T41" fmla="*/ 1277 h 1295"/>
                <a:gd name="T42" fmla="*/ 978 w 1495"/>
                <a:gd name="T43" fmla="*/ 1232 h 1295"/>
                <a:gd name="T44" fmla="*/ 1068 w 1495"/>
                <a:gd name="T45" fmla="*/ 1228 h 1295"/>
                <a:gd name="T46" fmla="*/ 1169 w 1495"/>
                <a:gd name="T47" fmla="*/ 1225 h 1295"/>
                <a:gd name="T48" fmla="*/ 1301 w 1495"/>
                <a:gd name="T49" fmla="*/ 1278 h 1295"/>
                <a:gd name="T50" fmla="*/ 1321 w 1495"/>
                <a:gd name="T51" fmla="*/ 1256 h 1295"/>
                <a:gd name="T52" fmla="*/ 1346 w 1495"/>
                <a:gd name="T53" fmla="*/ 1111 h 1295"/>
                <a:gd name="T54" fmla="*/ 1481 w 1495"/>
                <a:gd name="T55" fmla="*/ 950 h 1295"/>
                <a:gd name="T56" fmla="*/ 1481 w 1495"/>
                <a:gd name="T57" fmla="*/ 858 h 1295"/>
                <a:gd name="T58" fmla="*/ 1429 w 1495"/>
                <a:gd name="T59" fmla="*/ 779 h 1295"/>
                <a:gd name="T60" fmla="*/ 1401 w 1495"/>
                <a:gd name="T61" fmla="*/ 734 h 1295"/>
                <a:gd name="T62" fmla="*/ 1375 w 1495"/>
                <a:gd name="T63" fmla="*/ 654 h 1295"/>
                <a:gd name="T64" fmla="*/ 1389 w 1495"/>
                <a:gd name="T65" fmla="*/ 590 h 1295"/>
                <a:gd name="T66" fmla="*/ 1335 w 1495"/>
                <a:gd name="T67" fmla="*/ 465 h 1295"/>
                <a:gd name="T68" fmla="*/ 1403 w 1495"/>
                <a:gd name="T69" fmla="*/ 368 h 1295"/>
                <a:gd name="T70" fmla="*/ 1342 w 1495"/>
                <a:gd name="T71" fmla="*/ 235 h 1295"/>
                <a:gd name="T72" fmla="*/ 1295 w 1495"/>
                <a:gd name="T73" fmla="*/ 133 h 1295"/>
                <a:gd name="T74" fmla="*/ 1217 w 1495"/>
                <a:gd name="T75" fmla="*/ 46 h 1295"/>
                <a:gd name="T76" fmla="*/ 1063 w 1495"/>
                <a:gd name="T77" fmla="*/ 82 h 1295"/>
                <a:gd name="T78" fmla="*/ 1055 w 1495"/>
                <a:gd name="T79" fmla="*/ 82 h 1295"/>
                <a:gd name="T80" fmla="*/ 1041 w 1495"/>
                <a:gd name="T81" fmla="*/ 84 h 1295"/>
                <a:gd name="T82" fmla="*/ 1032 w 1495"/>
                <a:gd name="T83" fmla="*/ 85 h 1295"/>
                <a:gd name="T84" fmla="*/ 1020 w 1495"/>
                <a:gd name="T85" fmla="*/ 85 h 1295"/>
                <a:gd name="T86" fmla="*/ 1012 w 1495"/>
                <a:gd name="T87" fmla="*/ 85 h 1295"/>
                <a:gd name="T88" fmla="*/ 1000 w 1495"/>
                <a:gd name="T89" fmla="*/ 85 h 1295"/>
                <a:gd name="T90" fmla="*/ 795 w 1495"/>
                <a:gd name="T91" fmla="*/ 83 h 1295"/>
                <a:gd name="T92" fmla="*/ 752 w 1495"/>
                <a:gd name="T93" fmla="*/ 112 h 1295"/>
                <a:gd name="T94" fmla="*/ 718 w 1495"/>
                <a:gd name="T95" fmla="*/ 122 h 1295"/>
                <a:gd name="T96" fmla="*/ 804 w 1495"/>
                <a:gd name="T97" fmla="*/ 41 h 1295"/>
                <a:gd name="T98" fmla="*/ 648 w 1495"/>
                <a:gd name="T99" fmla="*/ 99 h 1295"/>
                <a:gd name="T100" fmla="*/ 654 w 1495"/>
                <a:gd name="T101" fmla="*/ 53 h 1295"/>
                <a:gd name="T102" fmla="*/ 581 w 1495"/>
                <a:gd name="T103" fmla="*/ 0 h 1295"/>
                <a:gd name="T104" fmla="*/ 395 w 1495"/>
                <a:gd name="T105" fmla="*/ 60 h 1295"/>
                <a:gd name="T106" fmla="*/ 304 w 1495"/>
                <a:gd name="T107" fmla="*/ 117 h 1295"/>
                <a:gd name="T108" fmla="*/ 99 w 1495"/>
                <a:gd name="T109" fmla="*/ 157 h 1295"/>
                <a:gd name="T110" fmla="*/ 37 w 1495"/>
                <a:gd name="T111" fmla="*/ 196 h 1295"/>
                <a:gd name="T112" fmla="*/ 83 w 1495"/>
                <a:gd name="T113" fmla="*/ 172 h 1295"/>
                <a:gd name="T114" fmla="*/ 78 w 1495"/>
                <a:gd name="T115" fmla="*/ 202 h 1295"/>
                <a:gd name="T116" fmla="*/ 99 w 1495"/>
                <a:gd name="T117" fmla="*/ 318 h 1295"/>
                <a:gd name="T118" fmla="*/ 75 w 1495"/>
                <a:gd name="T119" fmla="*/ 267 h 1295"/>
                <a:gd name="T120" fmla="*/ 39 w 1495"/>
                <a:gd name="T121" fmla="*/ 322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5" h="1295">
                  <a:moveTo>
                    <a:pt x="36" y="391"/>
                  </a:moveTo>
                  <a:cubicBezTo>
                    <a:pt x="32" y="406"/>
                    <a:pt x="17" y="406"/>
                    <a:pt x="9" y="417"/>
                  </a:cubicBezTo>
                  <a:cubicBezTo>
                    <a:pt x="5" y="420"/>
                    <a:pt x="4" y="439"/>
                    <a:pt x="0" y="447"/>
                  </a:cubicBezTo>
                  <a:cubicBezTo>
                    <a:pt x="33" y="452"/>
                    <a:pt x="76" y="504"/>
                    <a:pt x="74" y="531"/>
                  </a:cubicBezTo>
                  <a:cubicBezTo>
                    <a:pt x="74" y="542"/>
                    <a:pt x="59" y="538"/>
                    <a:pt x="62" y="557"/>
                  </a:cubicBezTo>
                  <a:cubicBezTo>
                    <a:pt x="65" y="572"/>
                    <a:pt x="65" y="576"/>
                    <a:pt x="79" y="585"/>
                  </a:cubicBezTo>
                  <a:cubicBezTo>
                    <a:pt x="90" y="589"/>
                    <a:pt x="78" y="623"/>
                    <a:pt x="81" y="623"/>
                  </a:cubicBezTo>
                  <a:cubicBezTo>
                    <a:pt x="100" y="628"/>
                    <a:pt x="83" y="661"/>
                    <a:pt x="75" y="672"/>
                  </a:cubicBezTo>
                  <a:cubicBezTo>
                    <a:pt x="60" y="691"/>
                    <a:pt x="85" y="707"/>
                    <a:pt x="92" y="727"/>
                  </a:cubicBezTo>
                  <a:cubicBezTo>
                    <a:pt x="99" y="735"/>
                    <a:pt x="79" y="749"/>
                    <a:pt x="90" y="757"/>
                  </a:cubicBezTo>
                  <a:cubicBezTo>
                    <a:pt x="105" y="765"/>
                    <a:pt x="124" y="763"/>
                    <a:pt x="123" y="785"/>
                  </a:cubicBezTo>
                  <a:cubicBezTo>
                    <a:pt x="122" y="808"/>
                    <a:pt x="140" y="821"/>
                    <a:pt x="131" y="843"/>
                  </a:cubicBezTo>
                  <a:cubicBezTo>
                    <a:pt x="131" y="858"/>
                    <a:pt x="121" y="896"/>
                    <a:pt x="110" y="903"/>
                  </a:cubicBezTo>
                  <a:cubicBezTo>
                    <a:pt x="110" y="907"/>
                    <a:pt x="110" y="907"/>
                    <a:pt x="107" y="910"/>
                  </a:cubicBezTo>
                  <a:cubicBezTo>
                    <a:pt x="107" y="910"/>
                    <a:pt x="107" y="911"/>
                    <a:pt x="106" y="911"/>
                  </a:cubicBezTo>
                  <a:cubicBezTo>
                    <a:pt x="131" y="920"/>
                    <a:pt x="131" y="920"/>
                    <a:pt x="131" y="920"/>
                  </a:cubicBezTo>
                  <a:cubicBezTo>
                    <a:pt x="139" y="912"/>
                    <a:pt x="139" y="912"/>
                    <a:pt x="139" y="912"/>
                  </a:cubicBezTo>
                  <a:cubicBezTo>
                    <a:pt x="132" y="901"/>
                    <a:pt x="132" y="901"/>
                    <a:pt x="132" y="901"/>
                  </a:cubicBezTo>
                  <a:cubicBezTo>
                    <a:pt x="140" y="890"/>
                    <a:pt x="140" y="890"/>
                    <a:pt x="140" y="890"/>
                  </a:cubicBezTo>
                  <a:cubicBezTo>
                    <a:pt x="189" y="899"/>
                    <a:pt x="189" y="899"/>
                    <a:pt x="189" y="899"/>
                  </a:cubicBezTo>
                  <a:cubicBezTo>
                    <a:pt x="184" y="926"/>
                    <a:pt x="184" y="926"/>
                    <a:pt x="184" y="926"/>
                  </a:cubicBezTo>
                  <a:cubicBezTo>
                    <a:pt x="208" y="954"/>
                    <a:pt x="208" y="954"/>
                    <a:pt x="208" y="954"/>
                  </a:cubicBezTo>
                  <a:cubicBezTo>
                    <a:pt x="209" y="939"/>
                    <a:pt x="209" y="939"/>
                    <a:pt x="209" y="939"/>
                  </a:cubicBezTo>
                  <a:cubicBezTo>
                    <a:pt x="286" y="969"/>
                    <a:pt x="286" y="969"/>
                    <a:pt x="286" y="969"/>
                  </a:cubicBezTo>
                  <a:cubicBezTo>
                    <a:pt x="289" y="992"/>
                    <a:pt x="289" y="992"/>
                    <a:pt x="289" y="992"/>
                  </a:cubicBezTo>
                  <a:cubicBezTo>
                    <a:pt x="335" y="971"/>
                    <a:pt x="335" y="971"/>
                    <a:pt x="335" y="971"/>
                  </a:cubicBezTo>
                  <a:cubicBezTo>
                    <a:pt x="356" y="992"/>
                    <a:pt x="356" y="992"/>
                    <a:pt x="356" y="992"/>
                  </a:cubicBezTo>
                  <a:cubicBezTo>
                    <a:pt x="356" y="992"/>
                    <a:pt x="310" y="1016"/>
                    <a:pt x="317" y="1028"/>
                  </a:cubicBezTo>
                  <a:cubicBezTo>
                    <a:pt x="324" y="1036"/>
                    <a:pt x="355" y="1034"/>
                    <a:pt x="358" y="1045"/>
                  </a:cubicBezTo>
                  <a:cubicBezTo>
                    <a:pt x="365" y="1057"/>
                    <a:pt x="360" y="1084"/>
                    <a:pt x="371" y="1092"/>
                  </a:cubicBezTo>
                  <a:cubicBezTo>
                    <a:pt x="381" y="1100"/>
                    <a:pt x="404" y="1093"/>
                    <a:pt x="408" y="1086"/>
                  </a:cubicBezTo>
                  <a:cubicBezTo>
                    <a:pt x="409" y="1078"/>
                    <a:pt x="428" y="1068"/>
                    <a:pt x="428" y="1068"/>
                  </a:cubicBezTo>
                  <a:cubicBezTo>
                    <a:pt x="443" y="1072"/>
                    <a:pt x="443" y="1072"/>
                    <a:pt x="443" y="1072"/>
                  </a:cubicBezTo>
                  <a:cubicBezTo>
                    <a:pt x="443" y="1072"/>
                    <a:pt x="451" y="1054"/>
                    <a:pt x="443" y="1053"/>
                  </a:cubicBezTo>
                  <a:cubicBezTo>
                    <a:pt x="436" y="1053"/>
                    <a:pt x="422" y="1041"/>
                    <a:pt x="422" y="1041"/>
                  </a:cubicBezTo>
                  <a:cubicBezTo>
                    <a:pt x="419" y="1018"/>
                    <a:pt x="419" y="1018"/>
                    <a:pt x="419" y="1018"/>
                  </a:cubicBezTo>
                  <a:cubicBezTo>
                    <a:pt x="419" y="1018"/>
                    <a:pt x="445" y="1026"/>
                    <a:pt x="467" y="1035"/>
                  </a:cubicBezTo>
                  <a:cubicBezTo>
                    <a:pt x="485" y="1044"/>
                    <a:pt x="499" y="1063"/>
                    <a:pt x="499" y="1063"/>
                  </a:cubicBezTo>
                  <a:cubicBezTo>
                    <a:pt x="541" y="1046"/>
                    <a:pt x="541" y="1046"/>
                    <a:pt x="541" y="1046"/>
                  </a:cubicBezTo>
                  <a:cubicBezTo>
                    <a:pt x="555" y="1066"/>
                    <a:pt x="555" y="1066"/>
                    <a:pt x="555" y="1066"/>
                  </a:cubicBezTo>
                  <a:cubicBezTo>
                    <a:pt x="539" y="1081"/>
                    <a:pt x="539" y="1081"/>
                    <a:pt x="539" y="1081"/>
                  </a:cubicBezTo>
                  <a:cubicBezTo>
                    <a:pt x="539" y="1081"/>
                    <a:pt x="550" y="1096"/>
                    <a:pt x="553" y="1100"/>
                  </a:cubicBezTo>
                  <a:cubicBezTo>
                    <a:pt x="561" y="1105"/>
                    <a:pt x="567" y="1128"/>
                    <a:pt x="567" y="1128"/>
                  </a:cubicBezTo>
                  <a:cubicBezTo>
                    <a:pt x="582" y="1121"/>
                    <a:pt x="582" y="1121"/>
                    <a:pt x="582" y="1121"/>
                  </a:cubicBezTo>
                  <a:cubicBezTo>
                    <a:pt x="587" y="1106"/>
                    <a:pt x="587" y="1106"/>
                    <a:pt x="587" y="1106"/>
                  </a:cubicBezTo>
                  <a:cubicBezTo>
                    <a:pt x="642" y="1128"/>
                    <a:pt x="642" y="1128"/>
                    <a:pt x="642" y="1128"/>
                  </a:cubicBezTo>
                  <a:cubicBezTo>
                    <a:pt x="679" y="1137"/>
                    <a:pt x="679" y="1137"/>
                    <a:pt x="679" y="1137"/>
                  </a:cubicBezTo>
                  <a:cubicBezTo>
                    <a:pt x="688" y="1183"/>
                    <a:pt x="688" y="1183"/>
                    <a:pt x="688" y="1183"/>
                  </a:cubicBezTo>
                  <a:cubicBezTo>
                    <a:pt x="718" y="1185"/>
                    <a:pt x="718" y="1185"/>
                    <a:pt x="718" y="1185"/>
                  </a:cubicBezTo>
                  <a:cubicBezTo>
                    <a:pt x="731" y="1224"/>
                    <a:pt x="731" y="1224"/>
                    <a:pt x="731" y="1224"/>
                  </a:cubicBezTo>
                  <a:cubicBezTo>
                    <a:pt x="742" y="1224"/>
                    <a:pt x="742" y="1224"/>
                    <a:pt x="742" y="1224"/>
                  </a:cubicBezTo>
                  <a:cubicBezTo>
                    <a:pt x="741" y="1251"/>
                    <a:pt x="741" y="1251"/>
                    <a:pt x="741" y="1251"/>
                  </a:cubicBezTo>
                  <a:cubicBezTo>
                    <a:pt x="775" y="1249"/>
                    <a:pt x="775" y="1249"/>
                    <a:pt x="775" y="1249"/>
                  </a:cubicBezTo>
                  <a:cubicBezTo>
                    <a:pt x="787" y="1223"/>
                    <a:pt x="787" y="1223"/>
                    <a:pt x="787" y="1223"/>
                  </a:cubicBezTo>
                  <a:cubicBezTo>
                    <a:pt x="799" y="1223"/>
                    <a:pt x="799" y="1223"/>
                    <a:pt x="799" y="1223"/>
                  </a:cubicBezTo>
                  <a:cubicBezTo>
                    <a:pt x="799" y="1223"/>
                    <a:pt x="803" y="1200"/>
                    <a:pt x="818" y="1201"/>
                  </a:cubicBezTo>
                  <a:cubicBezTo>
                    <a:pt x="833" y="1206"/>
                    <a:pt x="836" y="1232"/>
                    <a:pt x="836" y="1232"/>
                  </a:cubicBezTo>
                  <a:cubicBezTo>
                    <a:pt x="850" y="1233"/>
                    <a:pt x="850" y="1233"/>
                    <a:pt x="850" y="1233"/>
                  </a:cubicBezTo>
                  <a:cubicBezTo>
                    <a:pt x="846" y="1244"/>
                    <a:pt x="846" y="1244"/>
                    <a:pt x="846" y="1244"/>
                  </a:cubicBezTo>
                  <a:cubicBezTo>
                    <a:pt x="865" y="1238"/>
                    <a:pt x="865" y="1238"/>
                    <a:pt x="865" y="1238"/>
                  </a:cubicBezTo>
                  <a:cubicBezTo>
                    <a:pt x="875" y="1261"/>
                    <a:pt x="875" y="1261"/>
                    <a:pt x="875" y="1261"/>
                  </a:cubicBezTo>
                  <a:cubicBezTo>
                    <a:pt x="875" y="1261"/>
                    <a:pt x="859" y="1287"/>
                    <a:pt x="870" y="1288"/>
                  </a:cubicBezTo>
                  <a:cubicBezTo>
                    <a:pt x="878" y="1288"/>
                    <a:pt x="893" y="1277"/>
                    <a:pt x="893" y="1277"/>
                  </a:cubicBezTo>
                  <a:cubicBezTo>
                    <a:pt x="919" y="1290"/>
                    <a:pt x="919" y="1290"/>
                    <a:pt x="919" y="1290"/>
                  </a:cubicBezTo>
                  <a:cubicBezTo>
                    <a:pt x="932" y="1256"/>
                    <a:pt x="932" y="1256"/>
                    <a:pt x="932" y="1256"/>
                  </a:cubicBezTo>
                  <a:cubicBezTo>
                    <a:pt x="932" y="1256"/>
                    <a:pt x="951" y="1234"/>
                    <a:pt x="978" y="1232"/>
                  </a:cubicBezTo>
                  <a:cubicBezTo>
                    <a:pt x="1019" y="1234"/>
                    <a:pt x="1019" y="1234"/>
                    <a:pt x="1019" y="1234"/>
                  </a:cubicBezTo>
                  <a:cubicBezTo>
                    <a:pt x="1019" y="1234"/>
                    <a:pt x="1022" y="1257"/>
                    <a:pt x="1044" y="1254"/>
                  </a:cubicBezTo>
                  <a:cubicBezTo>
                    <a:pt x="1063" y="1251"/>
                    <a:pt x="1068" y="1228"/>
                    <a:pt x="1068" y="1228"/>
                  </a:cubicBezTo>
                  <a:cubicBezTo>
                    <a:pt x="1068" y="1228"/>
                    <a:pt x="1087" y="1214"/>
                    <a:pt x="1113" y="1211"/>
                  </a:cubicBezTo>
                  <a:cubicBezTo>
                    <a:pt x="1140" y="1209"/>
                    <a:pt x="1151" y="1213"/>
                    <a:pt x="1151" y="1213"/>
                  </a:cubicBezTo>
                  <a:cubicBezTo>
                    <a:pt x="1169" y="1225"/>
                    <a:pt x="1169" y="1225"/>
                    <a:pt x="1169" y="1225"/>
                  </a:cubicBezTo>
                  <a:cubicBezTo>
                    <a:pt x="1169" y="1225"/>
                    <a:pt x="1210" y="1227"/>
                    <a:pt x="1213" y="1235"/>
                  </a:cubicBezTo>
                  <a:cubicBezTo>
                    <a:pt x="1217" y="1243"/>
                    <a:pt x="1216" y="1262"/>
                    <a:pt x="1216" y="1262"/>
                  </a:cubicBezTo>
                  <a:cubicBezTo>
                    <a:pt x="1301" y="1278"/>
                    <a:pt x="1301" y="1278"/>
                    <a:pt x="1301" y="1278"/>
                  </a:cubicBezTo>
                  <a:cubicBezTo>
                    <a:pt x="1349" y="1295"/>
                    <a:pt x="1349" y="1295"/>
                    <a:pt x="1349" y="1295"/>
                  </a:cubicBezTo>
                  <a:cubicBezTo>
                    <a:pt x="1354" y="1276"/>
                    <a:pt x="1354" y="1276"/>
                    <a:pt x="1354" y="1276"/>
                  </a:cubicBezTo>
                  <a:cubicBezTo>
                    <a:pt x="1354" y="1276"/>
                    <a:pt x="1324" y="1267"/>
                    <a:pt x="1321" y="1256"/>
                  </a:cubicBezTo>
                  <a:cubicBezTo>
                    <a:pt x="1318" y="1244"/>
                    <a:pt x="1322" y="1233"/>
                    <a:pt x="1319" y="1217"/>
                  </a:cubicBezTo>
                  <a:cubicBezTo>
                    <a:pt x="1320" y="1198"/>
                    <a:pt x="1299" y="1170"/>
                    <a:pt x="1299" y="1170"/>
                  </a:cubicBezTo>
                  <a:cubicBezTo>
                    <a:pt x="1299" y="1170"/>
                    <a:pt x="1334" y="1138"/>
                    <a:pt x="1346" y="1111"/>
                  </a:cubicBezTo>
                  <a:cubicBezTo>
                    <a:pt x="1362" y="1089"/>
                    <a:pt x="1368" y="1051"/>
                    <a:pt x="1380" y="1037"/>
                  </a:cubicBezTo>
                  <a:cubicBezTo>
                    <a:pt x="1391" y="1026"/>
                    <a:pt x="1432" y="963"/>
                    <a:pt x="1432" y="963"/>
                  </a:cubicBezTo>
                  <a:cubicBezTo>
                    <a:pt x="1432" y="963"/>
                    <a:pt x="1468" y="976"/>
                    <a:pt x="1481" y="950"/>
                  </a:cubicBezTo>
                  <a:cubicBezTo>
                    <a:pt x="1493" y="923"/>
                    <a:pt x="1495" y="893"/>
                    <a:pt x="1484" y="885"/>
                  </a:cubicBezTo>
                  <a:cubicBezTo>
                    <a:pt x="1473" y="880"/>
                    <a:pt x="1458" y="876"/>
                    <a:pt x="1462" y="868"/>
                  </a:cubicBezTo>
                  <a:cubicBezTo>
                    <a:pt x="1466" y="861"/>
                    <a:pt x="1481" y="858"/>
                    <a:pt x="1481" y="858"/>
                  </a:cubicBezTo>
                  <a:cubicBezTo>
                    <a:pt x="1493" y="847"/>
                    <a:pt x="1493" y="847"/>
                    <a:pt x="1493" y="847"/>
                  </a:cubicBezTo>
                  <a:cubicBezTo>
                    <a:pt x="1493" y="847"/>
                    <a:pt x="1464" y="834"/>
                    <a:pt x="1457" y="822"/>
                  </a:cubicBezTo>
                  <a:cubicBezTo>
                    <a:pt x="1450" y="810"/>
                    <a:pt x="1443" y="791"/>
                    <a:pt x="1429" y="779"/>
                  </a:cubicBezTo>
                  <a:cubicBezTo>
                    <a:pt x="1414" y="767"/>
                    <a:pt x="1400" y="762"/>
                    <a:pt x="1401" y="739"/>
                  </a:cubicBezTo>
                  <a:cubicBezTo>
                    <a:pt x="1401" y="737"/>
                    <a:pt x="1401" y="735"/>
                    <a:pt x="1401" y="734"/>
                  </a:cubicBezTo>
                  <a:cubicBezTo>
                    <a:pt x="1401" y="734"/>
                    <a:pt x="1401" y="734"/>
                    <a:pt x="1401" y="734"/>
                  </a:cubicBezTo>
                  <a:cubicBezTo>
                    <a:pt x="1400" y="727"/>
                    <a:pt x="1398" y="721"/>
                    <a:pt x="1396" y="715"/>
                  </a:cubicBezTo>
                  <a:cubicBezTo>
                    <a:pt x="1392" y="704"/>
                    <a:pt x="1385" y="694"/>
                    <a:pt x="1381" y="685"/>
                  </a:cubicBezTo>
                  <a:cubicBezTo>
                    <a:pt x="1374" y="673"/>
                    <a:pt x="1375" y="654"/>
                    <a:pt x="1375" y="654"/>
                  </a:cubicBezTo>
                  <a:cubicBezTo>
                    <a:pt x="1390" y="639"/>
                    <a:pt x="1390" y="639"/>
                    <a:pt x="1390" y="639"/>
                  </a:cubicBezTo>
                  <a:cubicBezTo>
                    <a:pt x="1380" y="616"/>
                    <a:pt x="1380" y="616"/>
                    <a:pt x="1380" y="616"/>
                  </a:cubicBezTo>
                  <a:cubicBezTo>
                    <a:pt x="1389" y="590"/>
                    <a:pt x="1389" y="590"/>
                    <a:pt x="1389" y="590"/>
                  </a:cubicBezTo>
                  <a:cubicBezTo>
                    <a:pt x="1389" y="590"/>
                    <a:pt x="1397" y="571"/>
                    <a:pt x="1364" y="558"/>
                  </a:cubicBezTo>
                  <a:cubicBezTo>
                    <a:pt x="1331" y="541"/>
                    <a:pt x="1305" y="540"/>
                    <a:pt x="1305" y="540"/>
                  </a:cubicBezTo>
                  <a:cubicBezTo>
                    <a:pt x="1305" y="540"/>
                    <a:pt x="1311" y="486"/>
                    <a:pt x="1335" y="465"/>
                  </a:cubicBezTo>
                  <a:cubicBezTo>
                    <a:pt x="1358" y="447"/>
                    <a:pt x="1400" y="437"/>
                    <a:pt x="1400" y="437"/>
                  </a:cubicBezTo>
                  <a:cubicBezTo>
                    <a:pt x="1395" y="372"/>
                    <a:pt x="1395" y="372"/>
                    <a:pt x="1395" y="372"/>
                  </a:cubicBezTo>
                  <a:cubicBezTo>
                    <a:pt x="1403" y="368"/>
                    <a:pt x="1403" y="368"/>
                    <a:pt x="1403" y="368"/>
                  </a:cubicBezTo>
                  <a:cubicBezTo>
                    <a:pt x="1386" y="337"/>
                    <a:pt x="1386" y="337"/>
                    <a:pt x="1386" y="337"/>
                  </a:cubicBezTo>
                  <a:cubicBezTo>
                    <a:pt x="1394" y="322"/>
                    <a:pt x="1394" y="322"/>
                    <a:pt x="1394" y="322"/>
                  </a:cubicBezTo>
                  <a:cubicBezTo>
                    <a:pt x="1394" y="322"/>
                    <a:pt x="1344" y="258"/>
                    <a:pt x="1342" y="235"/>
                  </a:cubicBezTo>
                  <a:cubicBezTo>
                    <a:pt x="1335" y="212"/>
                    <a:pt x="1332" y="193"/>
                    <a:pt x="1332" y="193"/>
                  </a:cubicBezTo>
                  <a:cubicBezTo>
                    <a:pt x="1308" y="146"/>
                    <a:pt x="1308" y="146"/>
                    <a:pt x="1308" y="146"/>
                  </a:cubicBezTo>
                  <a:cubicBezTo>
                    <a:pt x="1295" y="133"/>
                    <a:pt x="1295" y="133"/>
                    <a:pt x="1295" y="133"/>
                  </a:cubicBezTo>
                  <a:cubicBezTo>
                    <a:pt x="1295" y="133"/>
                    <a:pt x="1309" y="122"/>
                    <a:pt x="1295" y="94"/>
                  </a:cubicBezTo>
                  <a:cubicBezTo>
                    <a:pt x="1280" y="66"/>
                    <a:pt x="1251" y="71"/>
                    <a:pt x="1237" y="68"/>
                  </a:cubicBezTo>
                  <a:cubicBezTo>
                    <a:pt x="1224" y="65"/>
                    <a:pt x="1229" y="49"/>
                    <a:pt x="1217" y="46"/>
                  </a:cubicBezTo>
                  <a:cubicBezTo>
                    <a:pt x="1205" y="43"/>
                    <a:pt x="1201" y="61"/>
                    <a:pt x="1201" y="61"/>
                  </a:cubicBezTo>
                  <a:cubicBezTo>
                    <a:pt x="1196" y="60"/>
                    <a:pt x="1196" y="60"/>
                    <a:pt x="1196" y="60"/>
                  </a:cubicBezTo>
                  <a:cubicBezTo>
                    <a:pt x="1193" y="61"/>
                    <a:pt x="1123" y="75"/>
                    <a:pt x="1063" y="82"/>
                  </a:cubicBezTo>
                  <a:cubicBezTo>
                    <a:pt x="1063" y="82"/>
                    <a:pt x="1063" y="82"/>
                    <a:pt x="1063" y="82"/>
                  </a:cubicBezTo>
                  <a:cubicBezTo>
                    <a:pt x="1060" y="82"/>
                    <a:pt x="1058" y="82"/>
                    <a:pt x="1055" y="82"/>
                  </a:cubicBezTo>
                  <a:cubicBezTo>
                    <a:pt x="1055" y="82"/>
                    <a:pt x="1055" y="82"/>
                    <a:pt x="1055" y="82"/>
                  </a:cubicBezTo>
                  <a:cubicBezTo>
                    <a:pt x="1052" y="83"/>
                    <a:pt x="1050" y="83"/>
                    <a:pt x="1048" y="83"/>
                  </a:cubicBezTo>
                  <a:cubicBezTo>
                    <a:pt x="1047" y="83"/>
                    <a:pt x="1047" y="83"/>
                    <a:pt x="1047" y="83"/>
                  </a:cubicBezTo>
                  <a:cubicBezTo>
                    <a:pt x="1045" y="83"/>
                    <a:pt x="1043" y="84"/>
                    <a:pt x="1041" y="84"/>
                  </a:cubicBezTo>
                  <a:cubicBezTo>
                    <a:pt x="1040" y="84"/>
                    <a:pt x="1040" y="84"/>
                    <a:pt x="1039" y="84"/>
                  </a:cubicBezTo>
                  <a:cubicBezTo>
                    <a:pt x="1037" y="84"/>
                    <a:pt x="1035" y="84"/>
                    <a:pt x="1034" y="84"/>
                  </a:cubicBezTo>
                  <a:cubicBezTo>
                    <a:pt x="1033" y="84"/>
                    <a:pt x="1032" y="84"/>
                    <a:pt x="1032" y="85"/>
                  </a:cubicBezTo>
                  <a:cubicBezTo>
                    <a:pt x="1030" y="85"/>
                    <a:pt x="1028" y="85"/>
                    <a:pt x="1027" y="85"/>
                  </a:cubicBezTo>
                  <a:cubicBezTo>
                    <a:pt x="1026" y="85"/>
                    <a:pt x="1025" y="85"/>
                    <a:pt x="1025" y="85"/>
                  </a:cubicBezTo>
                  <a:cubicBezTo>
                    <a:pt x="1023" y="85"/>
                    <a:pt x="1022" y="85"/>
                    <a:pt x="1020" y="85"/>
                  </a:cubicBezTo>
                  <a:cubicBezTo>
                    <a:pt x="1019" y="85"/>
                    <a:pt x="1019" y="85"/>
                    <a:pt x="1018" y="85"/>
                  </a:cubicBezTo>
                  <a:cubicBezTo>
                    <a:pt x="1017" y="85"/>
                    <a:pt x="1015" y="85"/>
                    <a:pt x="1014" y="85"/>
                  </a:cubicBezTo>
                  <a:cubicBezTo>
                    <a:pt x="1013" y="85"/>
                    <a:pt x="1012" y="85"/>
                    <a:pt x="1012" y="85"/>
                  </a:cubicBezTo>
                  <a:cubicBezTo>
                    <a:pt x="1010" y="85"/>
                    <a:pt x="1009" y="85"/>
                    <a:pt x="1008" y="85"/>
                  </a:cubicBezTo>
                  <a:cubicBezTo>
                    <a:pt x="1007" y="85"/>
                    <a:pt x="1006" y="85"/>
                    <a:pt x="1006" y="85"/>
                  </a:cubicBezTo>
                  <a:cubicBezTo>
                    <a:pt x="1004" y="85"/>
                    <a:pt x="1002" y="85"/>
                    <a:pt x="1000" y="85"/>
                  </a:cubicBezTo>
                  <a:cubicBezTo>
                    <a:pt x="991" y="86"/>
                    <a:pt x="978" y="85"/>
                    <a:pt x="963" y="85"/>
                  </a:cubicBezTo>
                  <a:cubicBezTo>
                    <a:pt x="899" y="82"/>
                    <a:pt x="803" y="72"/>
                    <a:pt x="803" y="72"/>
                  </a:cubicBezTo>
                  <a:cubicBezTo>
                    <a:pt x="795" y="83"/>
                    <a:pt x="795" y="83"/>
                    <a:pt x="795" y="83"/>
                  </a:cubicBezTo>
                  <a:cubicBezTo>
                    <a:pt x="780" y="82"/>
                    <a:pt x="780" y="82"/>
                    <a:pt x="780" y="82"/>
                  </a:cubicBezTo>
                  <a:cubicBezTo>
                    <a:pt x="775" y="101"/>
                    <a:pt x="775" y="101"/>
                    <a:pt x="775" y="101"/>
                  </a:cubicBezTo>
                  <a:cubicBezTo>
                    <a:pt x="775" y="101"/>
                    <a:pt x="760" y="104"/>
                    <a:pt x="752" y="112"/>
                  </a:cubicBezTo>
                  <a:cubicBezTo>
                    <a:pt x="748" y="115"/>
                    <a:pt x="744" y="130"/>
                    <a:pt x="744" y="130"/>
                  </a:cubicBezTo>
                  <a:cubicBezTo>
                    <a:pt x="733" y="122"/>
                    <a:pt x="733" y="122"/>
                    <a:pt x="733" y="122"/>
                  </a:cubicBezTo>
                  <a:cubicBezTo>
                    <a:pt x="718" y="122"/>
                    <a:pt x="718" y="122"/>
                    <a:pt x="718" y="122"/>
                  </a:cubicBezTo>
                  <a:cubicBezTo>
                    <a:pt x="726" y="110"/>
                    <a:pt x="726" y="110"/>
                    <a:pt x="726" y="110"/>
                  </a:cubicBezTo>
                  <a:cubicBezTo>
                    <a:pt x="726" y="110"/>
                    <a:pt x="749" y="96"/>
                    <a:pt x="761" y="89"/>
                  </a:cubicBezTo>
                  <a:cubicBezTo>
                    <a:pt x="776" y="82"/>
                    <a:pt x="804" y="41"/>
                    <a:pt x="804" y="41"/>
                  </a:cubicBezTo>
                  <a:cubicBezTo>
                    <a:pt x="801" y="34"/>
                    <a:pt x="801" y="34"/>
                    <a:pt x="801" y="34"/>
                  </a:cubicBezTo>
                  <a:cubicBezTo>
                    <a:pt x="801" y="34"/>
                    <a:pt x="769" y="82"/>
                    <a:pt x="757" y="85"/>
                  </a:cubicBezTo>
                  <a:cubicBezTo>
                    <a:pt x="750" y="85"/>
                    <a:pt x="684" y="131"/>
                    <a:pt x="648" y="99"/>
                  </a:cubicBezTo>
                  <a:cubicBezTo>
                    <a:pt x="608" y="67"/>
                    <a:pt x="603" y="20"/>
                    <a:pt x="603" y="20"/>
                  </a:cubicBezTo>
                  <a:cubicBezTo>
                    <a:pt x="603" y="20"/>
                    <a:pt x="621" y="25"/>
                    <a:pt x="629" y="29"/>
                  </a:cubicBezTo>
                  <a:cubicBezTo>
                    <a:pt x="636" y="33"/>
                    <a:pt x="654" y="53"/>
                    <a:pt x="654" y="53"/>
                  </a:cubicBezTo>
                  <a:cubicBezTo>
                    <a:pt x="658" y="46"/>
                    <a:pt x="658" y="46"/>
                    <a:pt x="658" y="46"/>
                  </a:cubicBezTo>
                  <a:cubicBezTo>
                    <a:pt x="658" y="46"/>
                    <a:pt x="644" y="26"/>
                    <a:pt x="633" y="18"/>
                  </a:cubicBezTo>
                  <a:cubicBezTo>
                    <a:pt x="622" y="14"/>
                    <a:pt x="596" y="1"/>
                    <a:pt x="581" y="0"/>
                  </a:cubicBezTo>
                  <a:cubicBezTo>
                    <a:pt x="570" y="0"/>
                    <a:pt x="513" y="16"/>
                    <a:pt x="498" y="19"/>
                  </a:cubicBezTo>
                  <a:cubicBezTo>
                    <a:pt x="483" y="19"/>
                    <a:pt x="468" y="25"/>
                    <a:pt x="453" y="25"/>
                  </a:cubicBezTo>
                  <a:cubicBezTo>
                    <a:pt x="438" y="28"/>
                    <a:pt x="407" y="53"/>
                    <a:pt x="395" y="60"/>
                  </a:cubicBezTo>
                  <a:cubicBezTo>
                    <a:pt x="380" y="67"/>
                    <a:pt x="362" y="65"/>
                    <a:pt x="351" y="72"/>
                  </a:cubicBezTo>
                  <a:cubicBezTo>
                    <a:pt x="339" y="79"/>
                    <a:pt x="339" y="81"/>
                    <a:pt x="327" y="92"/>
                  </a:cubicBezTo>
                  <a:cubicBezTo>
                    <a:pt x="315" y="107"/>
                    <a:pt x="304" y="117"/>
                    <a:pt x="304" y="117"/>
                  </a:cubicBezTo>
                  <a:cubicBezTo>
                    <a:pt x="224" y="136"/>
                    <a:pt x="164" y="133"/>
                    <a:pt x="164" y="133"/>
                  </a:cubicBezTo>
                  <a:cubicBezTo>
                    <a:pt x="148" y="144"/>
                    <a:pt x="148" y="144"/>
                    <a:pt x="148" y="144"/>
                  </a:cubicBezTo>
                  <a:cubicBezTo>
                    <a:pt x="99" y="157"/>
                    <a:pt x="99" y="157"/>
                    <a:pt x="99" y="157"/>
                  </a:cubicBezTo>
                  <a:cubicBezTo>
                    <a:pt x="84" y="160"/>
                    <a:pt x="84" y="160"/>
                    <a:pt x="84" y="160"/>
                  </a:cubicBezTo>
                  <a:cubicBezTo>
                    <a:pt x="34" y="188"/>
                    <a:pt x="34" y="188"/>
                    <a:pt x="34" y="188"/>
                  </a:cubicBezTo>
                  <a:cubicBezTo>
                    <a:pt x="37" y="196"/>
                    <a:pt x="37" y="196"/>
                    <a:pt x="37" y="196"/>
                  </a:cubicBezTo>
                  <a:cubicBezTo>
                    <a:pt x="49" y="193"/>
                    <a:pt x="49" y="193"/>
                    <a:pt x="49" y="193"/>
                  </a:cubicBezTo>
                  <a:cubicBezTo>
                    <a:pt x="67" y="201"/>
                    <a:pt x="67" y="201"/>
                    <a:pt x="67" y="201"/>
                  </a:cubicBezTo>
                  <a:cubicBezTo>
                    <a:pt x="83" y="172"/>
                    <a:pt x="83" y="172"/>
                    <a:pt x="83" y="172"/>
                  </a:cubicBezTo>
                  <a:cubicBezTo>
                    <a:pt x="102" y="165"/>
                    <a:pt x="102" y="165"/>
                    <a:pt x="102" y="165"/>
                  </a:cubicBezTo>
                  <a:cubicBezTo>
                    <a:pt x="98" y="184"/>
                    <a:pt x="98" y="184"/>
                    <a:pt x="98" y="184"/>
                  </a:cubicBezTo>
                  <a:cubicBezTo>
                    <a:pt x="98" y="184"/>
                    <a:pt x="79" y="191"/>
                    <a:pt x="78" y="202"/>
                  </a:cubicBezTo>
                  <a:cubicBezTo>
                    <a:pt x="82" y="210"/>
                    <a:pt x="88" y="233"/>
                    <a:pt x="88" y="237"/>
                  </a:cubicBezTo>
                  <a:cubicBezTo>
                    <a:pt x="88" y="241"/>
                    <a:pt x="72" y="251"/>
                    <a:pt x="76" y="259"/>
                  </a:cubicBezTo>
                  <a:cubicBezTo>
                    <a:pt x="83" y="263"/>
                    <a:pt x="111" y="314"/>
                    <a:pt x="99" y="318"/>
                  </a:cubicBezTo>
                  <a:cubicBezTo>
                    <a:pt x="91" y="325"/>
                    <a:pt x="73" y="320"/>
                    <a:pt x="77" y="313"/>
                  </a:cubicBezTo>
                  <a:cubicBezTo>
                    <a:pt x="81" y="302"/>
                    <a:pt x="85" y="290"/>
                    <a:pt x="85" y="290"/>
                  </a:cubicBezTo>
                  <a:cubicBezTo>
                    <a:pt x="75" y="267"/>
                    <a:pt x="75" y="267"/>
                    <a:pt x="75" y="267"/>
                  </a:cubicBezTo>
                  <a:cubicBezTo>
                    <a:pt x="75" y="267"/>
                    <a:pt x="49" y="262"/>
                    <a:pt x="42" y="261"/>
                  </a:cubicBezTo>
                  <a:cubicBezTo>
                    <a:pt x="38" y="261"/>
                    <a:pt x="34" y="265"/>
                    <a:pt x="30" y="269"/>
                  </a:cubicBezTo>
                  <a:cubicBezTo>
                    <a:pt x="33" y="284"/>
                    <a:pt x="32" y="311"/>
                    <a:pt x="39" y="322"/>
                  </a:cubicBezTo>
                  <a:cubicBezTo>
                    <a:pt x="49" y="346"/>
                    <a:pt x="41" y="368"/>
                    <a:pt x="36" y="391"/>
                  </a:cubicBez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8" name="Freeform 585">
              <a:extLst>
                <a:ext uri="{FF2B5EF4-FFF2-40B4-BE49-F238E27FC236}">
                  <a16:creationId xmlns:a16="http://schemas.microsoft.com/office/drawing/2014/main" id="{A55E30FC-FCC8-456F-9AE2-12A64F455FEC}"/>
                </a:ext>
              </a:extLst>
            </p:cNvPr>
            <p:cNvSpPr>
              <a:spLocks/>
            </p:cNvSpPr>
            <p:nvPr/>
          </p:nvSpPr>
          <p:spPr bwMode="gray">
            <a:xfrm>
              <a:off x="5907617" y="4180492"/>
              <a:ext cx="0" cy="159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0" y="1"/>
                    <a:pt x="0" y="1"/>
                    <a:pt x="0" y="1"/>
                  </a:cubicBezTo>
                  <a:cubicBezTo>
                    <a:pt x="1" y="1"/>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9" name="Freeform 586">
              <a:extLst>
                <a:ext uri="{FF2B5EF4-FFF2-40B4-BE49-F238E27FC236}">
                  <a16:creationId xmlns:a16="http://schemas.microsoft.com/office/drawing/2014/main" id="{67E630EC-585A-4143-AD50-68AC686C91FC}"/>
                </a:ext>
              </a:extLst>
            </p:cNvPr>
            <p:cNvSpPr>
              <a:spLocks/>
            </p:cNvSpPr>
            <p:nvPr/>
          </p:nvSpPr>
          <p:spPr bwMode="gray">
            <a:xfrm>
              <a:off x="6591789" y="4087993"/>
              <a:ext cx="0" cy="3190"/>
            </a:xfrm>
            <a:custGeom>
              <a:avLst/>
              <a:gdLst>
                <a:gd name="T0" fmla="*/ 0 h 5"/>
                <a:gd name="T1" fmla="*/ 5 h 5"/>
                <a:gd name="T2" fmla="*/ 0 h 5"/>
              </a:gdLst>
              <a:ahLst/>
              <a:cxnLst>
                <a:cxn ang="0">
                  <a:pos x="0" y="T0"/>
                </a:cxn>
                <a:cxn ang="0">
                  <a:pos x="0" y="T1"/>
                </a:cxn>
                <a:cxn ang="0">
                  <a:pos x="0" y="T2"/>
                </a:cxn>
              </a:cxnLst>
              <a:rect l="0" t="0" r="r" b="b"/>
              <a:pathLst>
                <a:path h="5">
                  <a:moveTo>
                    <a:pt x="0" y="0"/>
                  </a:moveTo>
                  <a:cubicBezTo>
                    <a:pt x="0" y="1"/>
                    <a:pt x="0" y="3"/>
                    <a:pt x="0" y="5"/>
                  </a:cubicBezTo>
                  <a:cubicBezTo>
                    <a:pt x="0" y="3"/>
                    <a:pt x="0" y="2"/>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0" name="Freeform 587">
              <a:extLst>
                <a:ext uri="{FF2B5EF4-FFF2-40B4-BE49-F238E27FC236}">
                  <a16:creationId xmlns:a16="http://schemas.microsoft.com/office/drawing/2014/main" id="{C11CE0DF-2943-4150-93B8-B217E1EB7E85}"/>
                </a:ext>
              </a:extLst>
            </p:cNvPr>
            <p:cNvSpPr>
              <a:spLocks/>
            </p:cNvSpPr>
            <p:nvPr/>
          </p:nvSpPr>
          <p:spPr bwMode="gray">
            <a:xfrm>
              <a:off x="6590195" y="4078424"/>
              <a:ext cx="1595" cy="9569"/>
            </a:xfrm>
            <a:custGeom>
              <a:avLst/>
              <a:gdLst>
                <a:gd name="T0" fmla="*/ 0 w 5"/>
                <a:gd name="T1" fmla="*/ 0 h 19"/>
                <a:gd name="T2" fmla="*/ 5 w 5"/>
                <a:gd name="T3" fmla="*/ 19 h 19"/>
                <a:gd name="T4" fmla="*/ 0 w 5"/>
                <a:gd name="T5" fmla="*/ 0 h 19"/>
              </a:gdLst>
              <a:ahLst/>
              <a:cxnLst>
                <a:cxn ang="0">
                  <a:pos x="T0" y="T1"/>
                </a:cxn>
                <a:cxn ang="0">
                  <a:pos x="T2" y="T3"/>
                </a:cxn>
                <a:cxn ang="0">
                  <a:pos x="T4" y="T5"/>
                </a:cxn>
              </a:cxnLst>
              <a:rect l="0" t="0" r="r" b="b"/>
              <a:pathLst>
                <a:path w="5" h="19">
                  <a:moveTo>
                    <a:pt x="0" y="0"/>
                  </a:moveTo>
                  <a:cubicBezTo>
                    <a:pt x="2" y="6"/>
                    <a:pt x="4" y="12"/>
                    <a:pt x="5" y="19"/>
                  </a:cubicBezTo>
                  <a:cubicBezTo>
                    <a:pt x="4" y="12"/>
                    <a:pt x="3" y="6"/>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1" name="Freeform 588">
              <a:extLst>
                <a:ext uri="{FF2B5EF4-FFF2-40B4-BE49-F238E27FC236}">
                  <a16:creationId xmlns:a16="http://schemas.microsoft.com/office/drawing/2014/main" id="{C9F83810-4987-402E-B9A1-9C4AC431AD5F}"/>
                </a:ext>
              </a:extLst>
            </p:cNvPr>
            <p:cNvSpPr>
              <a:spLocks noEditPoints="1"/>
            </p:cNvSpPr>
            <p:nvPr/>
          </p:nvSpPr>
          <p:spPr bwMode="gray">
            <a:xfrm>
              <a:off x="6342999" y="3459638"/>
              <a:ext cx="409866" cy="317367"/>
            </a:xfrm>
            <a:custGeom>
              <a:avLst/>
              <a:gdLst>
                <a:gd name="T0" fmla="*/ 25 w 774"/>
                <a:gd name="T1" fmla="*/ 234 h 599"/>
                <a:gd name="T2" fmla="*/ 33 w 774"/>
                <a:gd name="T3" fmla="*/ 307 h 599"/>
                <a:gd name="T4" fmla="*/ 73 w 774"/>
                <a:gd name="T5" fmla="*/ 339 h 599"/>
                <a:gd name="T6" fmla="*/ 155 w 774"/>
                <a:gd name="T7" fmla="*/ 355 h 599"/>
                <a:gd name="T8" fmla="*/ 229 w 774"/>
                <a:gd name="T9" fmla="*/ 358 h 599"/>
                <a:gd name="T10" fmla="*/ 247 w 774"/>
                <a:gd name="T11" fmla="*/ 459 h 599"/>
                <a:gd name="T12" fmla="*/ 288 w 774"/>
                <a:gd name="T13" fmla="*/ 499 h 599"/>
                <a:gd name="T14" fmla="*/ 366 w 774"/>
                <a:gd name="T15" fmla="*/ 586 h 599"/>
                <a:gd name="T16" fmla="*/ 425 w 774"/>
                <a:gd name="T17" fmla="*/ 582 h 599"/>
                <a:gd name="T18" fmla="*/ 499 w 774"/>
                <a:gd name="T19" fmla="*/ 597 h 599"/>
                <a:gd name="T20" fmla="*/ 547 w 774"/>
                <a:gd name="T21" fmla="*/ 526 h 599"/>
                <a:gd name="T22" fmla="*/ 635 w 774"/>
                <a:gd name="T23" fmla="*/ 489 h 599"/>
                <a:gd name="T24" fmla="*/ 643 w 774"/>
                <a:gd name="T25" fmla="*/ 470 h 599"/>
                <a:gd name="T26" fmla="*/ 691 w 774"/>
                <a:gd name="T27" fmla="*/ 319 h 599"/>
                <a:gd name="T28" fmla="*/ 758 w 774"/>
                <a:gd name="T29" fmla="*/ 246 h 599"/>
                <a:gd name="T30" fmla="*/ 728 w 774"/>
                <a:gd name="T31" fmla="*/ 183 h 599"/>
                <a:gd name="T32" fmla="*/ 693 w 774"/>
                <a:gd name="T33" fmla="*/ 128 h 599"/>
                <a:gd name="T34" fmla="*/ 654 w 774"/>
                <a:gd name="T35" fmla="*/ 76 h 599"/>
                <a:gd name="T36" fmla="*/ 524 w 774"/>
                <a:gd name="T37" fmla="*/ 51 h 599"/>
                <a:gd name="T38" fmla="*/ 462 w 774"/>
                <a:gd name="T39" fmla="*/ 18 h 599"/>
                <a:gd name="T40" fmla="*/ 424 w 774"/>
                <a:gd name="T41" fmla="*/ 39 h 599"/>
                <a:gd name="T42" fmla="*/ 334 w 774"/>
                <a:gd name="T43" fmla="*/ 31 h 599"/>
                <a:gd name="T44" fmla="*/ 274 w 774"/>
                <a:gd name="T45" fmla="*/ 35 h 599"/>
                <a:gd name="T46" fmla="*/ 248 w 774"/>
                <a:gd name="T47" fmla="*/ 30 h 599"/>
                <a:gd name="T48" fmla="*/ 192 w 774"/>
                <a:gd name="T49" fmla="*/ 39 h 599"/>
                <a:gd name="T50" fmla="*/ 101 w 774"/>
                <a:gd name="T51" fmla="*/ 54 h 599"/>
                <a:gd name="T52" fmla="*/ 23 w 774"/>
                <a:gd name="T53" fmla="*/ 123 h 599"/>
                <a:gd name="T54" fmla="*/ 0 w 774"/>
                <a:gd name="T55" fmla="*/ 133 h 599"/>
                <a:gd name="T56" fmla="*/ 14 w 774"/>
                <a:gd name="T57" fmla="*/ 237 h 599"/>
                <a:gd name="T58" fmla="*/ 15 w 774"/>
                <a:gd name="T59" fmla="*/ 310 h 599"/>
                <a:gd name="T60" fmla="*/ 293 w 774"/>
                <a:gd name="T61" fmla="*/ 284 h 599"/>
                <a:gd name="T62" fmla="*/ 404 w 774"/>
                <a:gd name="T63" fmla="*/ 237 h 599"/>
                <a:gd name="T64" fmla="*/ 436 w 774"/>
                <a:gd name="T65" fmla="*/ 208 h 599"/>
                <a:gd name="T66" fmla="*/ 368 w 774"/>
                <a:gd name="T67" fmla="*/ 290 h 599"/>
                <a:gd name="T68" fmla="*/ 435 w 774"/>
                <a:gd name="T69" fmla="*/ 299 h 599"/>
                <a:gd name="T70" fmla="*/ 462 w 774"/>
                <a:gd name="T71" fmla="*/ 233 h 599"/>
                <a:gd name="T72" fmla="*/ 505 w 774"/>
                <a:gd name="T73" fmla="*/ 232 h 599"/>
                <a:gd name="T74" fmla="*/ 563 w 774"/>
                <a:gd name="T75" fmla="*/ 265 h 599"/>
                <a:gd name="T76" fmla="*/ 670 w 774"/>
                <a:gd name="T77" fmla="*/ 297 h 599"/>
                <a:gd name="T78" fmla="*/ 656 w 774"/>
                <a:gd name="T79" fmla="*/ 411 h 599"/>
                <a:gd name="T80" fmla="*/ 296 w 774"/>
                <a:gd name="T81" fmla="*/ 367 h 599"/>
                <a:gd name="T82" fmla="*/ 334 w 774"/>
                <a:gd name="T83" fmla="*/ 351 h 599"/>
                <a:gd name="T84" fmla="*/ 306 w 774"/>
                <a:gd name="T85" fmla="*/ 351 h 599"/>
                <a:gd name="T86" fmla="*/ 287 w 774"/>
                <a:gd name="T87" fmla="*/ 355 h 599"/>
                <a:gd name="T88" fmla="*/ 287 w 774"/>
                <a:gd name="T89" fmla="*/ 301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4" h="599">
                  <a:moveTo>
                    <a:pt x="23" y="287"/>
                  </a:moveTo>
                  <a:cubicBezTo>
                    <a:pt x="21" y="241"/>
                    <a:pt x="21" y="241"/>
                    <a:pt x="21" y="241"/>
                  </a:cubicBezTo>
                  <a:cubicBezTo>
                    <a:pt x="25" y="234"/>
                    <a:pt x="25" y="234"/>
                    <a:pt x="25" y="234"/>
                  </a:cubicBezTo>
                  <a:cubicBezTo>
                    <a:pt x="29" y="249"/>
                    <a:pt x="35" y="261"/>
                    <a:pt x="35" y="261"/>
                  </a:cubicBezTo>
                  <a:cubicBezTo>
                    <a:pt x="42" y="292"/>
                    <a:pt x="42" y="292"/>
                    <a:pt x="42" y="292"/>
                  </a:cubicBezTo>
                  <a:cubicBezTo>
                    <a:pt x="33" y="307"/>
                    <a:pt x="33" y="307"/>
                    <a:pt x="33" y="307"/>
                  </a:cubicBezTo>
                  <a:cubicBezTo>
                    <a:pt x="48" y="308"/>
                    <a:pt x="48" y="308"/>
                    <a:pt x="48" y="308"/>
                  </a:cubicBezTo>
                  <a:cubicBezTo>
                    <a:pt x="55" y="323"/>
                    <a:pt x="55" y="323"/>
                    <a:pt x="55" y="323"/>
                  </a:cubicBezTo>
                  <a:cubicBezTo>
                    <a:pt x="73" y="339"/>
                    <a:pt x="73" y="339"/>
                    <a:pt x="73" y="339"/>
                  </a:cubicBezTo>
                  <a:cubicBezTo>
                    <a:pt x="96" y="337"/>
                    <a:pt x="96" y="337"/>
                    <a:pt x="96" y="337"/>
                  </a:cubicBezTo>
                  <a:cubicBezTo>
                    <a:pt x="96" y="337"/>
                    <a:pt x="103" y="341"/>
                    <a:pt x="117" y="349"/>
                  </a:cubicBezTo>
                  <a:cubicBezTo>
                    <a:pt x="132" y="361"/>
                    <a:pt x="155" y="355"/>
                    <a:pt x="155" y="355"/>
                  </a:cubicBezTo>
                  <a:cubicBezTo>
                    <a:pt x="158" y="366"/>
                    <a:pt x="158" y="366"/>
                    <a:pt x="158" y="366"/>
                  </a:cubicBezTo>
                  <a:cubicBezTo>
                    <a:pt x="192" y="357"/>
                    <a:pt x="192" y="357"/>
                    <a:pt x="192" y="357"/>
                  </a:cubicBezTo>
                  <a:cubicBezTo>
                    <a:pt x="229" y="358"/>
                    <a:pt x="229" y="358"/>
                    <a:pt x="229" y="358"/>
                  </a:cubicBezTo>
                  <a:cubicBezTo>
                    <a:pt x="229" y="358"/>
                    <a:pt x="262" y="383"/>
                    <a:pt x="273" y="391"/>
                  </a:cubicBezTo>
                  <a:cubicBezTo>
                    <a:pt x="283" y="403"/>
                    <a:pt x="256" y="421"/>
                    <a:pt x="256" y="421"/>
                  </a:cubicBezTo>
                  <a:cubicBezTo>
                    <a:pt x="256" y="421"/>
                    <a:pt x="248" y="436"/>
                    <a:pt x="247" y="459"/>
                  </a:cubicBezTo>
                  <a:cubicBezTo>
                    <a:pt x="242" y="485"/>
                    <a:pt x="267" y="513"/>
                    <a:pt x="267" y="513"/>
                  </a:cubicBezTo>
                  <a:cubicBezTo>
                    <a:pt x="272" y="514"/>
                    <a:pt x="272" y="514"/>
                    <a:pt x="272" y="514"/>
                  </a:cubicBezTo>
                  <a:cubicBezTo>
                    <a:pt x="272" y="514"/>
                    <a:pt x="276" y="496"/>
                    <a:pt x="288" y="499"/>
                  </a:cubicBezTo>
                  <a:cubicBezTo>
                    <a:pt x="300" y="502"/>
                    <a:pt x="295" y="518"/>
                    <a:pt x="308" y="521"/>
                  </a:cubicBezTo>
                  <a:cubicBezTo>
                    <a:pt x="322" y="524"/>
                    <a:pt x="351" y="519"/>
                    <a:pt x="366" y="547"/>
                  </a:cubicBezTo>
                  <a:cubicBezTo>
                    <a:pt x="380" y="575"/>
                    <a:pt x="366" y="586"/>
                    <a:pt x="366" y="586"/>
                  </a:cubicBezTo>
                  <a:cubicBezTo>
                    <a:pt x="379" y="599"/>
                    <a:pt x="379" y="599"/>
                    <a:pt x="379" y="599"/>
                  </a:cubicBezTo>
                  <a:cubicBezTo>
                    <a:pt x="420" y="597"/>
                    <a:pt x="420" y="597"/>
                    <a:pt x="420" y="597"/>
                  </a:cubicBezTo>
                  <a:cubicBezTo>
                    <a:pt x="425" y="582"/>
                    <a:pt x="425" y="582"/>
                    <a:pt x="425" y="582"/>
                  </a:cubicBezTo>
                  <a:cubicBezTo>
                    <a:pt x="447" y="591"/>
                    <a:pt x="447" y="591"/>
                    <a:pt x="447" y="591"/>
                  </a:cubicBezTo>
                  <a:cubicBezTo>
                    <a:pt x="473" y="584"/>
                    <a:pt x="473" y="584"/>
                    <a:pt x="473" y="584"/>
                  </a:cubicBezTo>
                  <a:cubicBezTo>
                    <a:pt x="499" y="597"/>
                    <a:pt x="499" y="597"/>
                    <a:pt x="499" y="597"/>
                  </a:cubicBezTo>
                  <a:cubicBezTo>
                    <a:pt x="523" y="567"/>
                    <a:pt x="523" y="567"/>
                    <a:pt x="523" y="567"/>
                  </a:cubicBezTo>
                  <a:cubicBezTo>
                    <a:pt x="523" y="567"/>
                    <a:pt x="537" y="576"/>
                    <a:pt x="553" y="569"/>
                  </a:cubicBezTo>
                  <a:cubicBezTo>
                    <a:pt x="564" y="566"/>
                    <a:pt x="543" y="534"/>
                    <a:pt x="547" y="526"/>
                  </a:cubicBezTo>
                  <a:cubicBezTo>
                    <a:pt x="555" y="515"/>
                    <a:pt x="581" y="528"/>
                    <a:pt x="581" y="528"/>
                  </a:cubicBezTo>
                  <a:cubicBezTo>
                    <a:pt x="597" y="494"/>
                    <a:pt x="597" y="494"/>
                    <a:pt x="597" y="494"/>
                  </a:cubicBezTo>
                  <a:cubicBezTo>
                    <a:pt x="597" y="494"/>
                    <a:pt x="620" y="488"/>
                    <a:pt x="635" y="489"/>
                  </a:cubicBezTo>
                  <a:cubicBezTo>
                    <a:pt x="650" y="486"/>
                    <a:pt x="634" y="504"/>
                    <a:pt x="645" y="516"/>
                  </a:cubicBezTo>
                  <a:cubicBezTo>
                    <a:pt x="656" y="528"/>
                    <a:pt x="679" y="510"/>
                    <a:pt x="676" y="487"/>
                  </a:cubicBezTo>
                  <a:cubicBezTo>
                    <a:pt x="677" y="468"/>
                    <a:pt x="643" y="470"/>
                    <a:pt x="643" y="470"/>
                  </a:cubicBezTo>
                  <a:cubicBezTo>
                    <a:pt x="657" y="413"/>
                    <a:pt x="657" y="413"/>
                    <a:pt x="657" y="413"/>
                  </a:cubicBezTo>
                  <a:cubicBezTo>
                    <a:pt x="657" y="413"/>
                    <a:pt x="648" y="371"/>
                    <a:pt x="649" y="352"/>
                  </a:cubicBezTo>
                  <a:cubicBezTo>
                    <a:pt x="649" y="336"/>
                    <a:pt x="676" y="322"/>
                    <a:pt x="691" y="319"/>
                  </a:cubicBezTo>
                  <a:cubicBezTo>
                    <a:pt x="707" y="312"/>
                    <a:pt x="704" y="278"/>
                    <a:pt x="704" y="278"/>
                  </a:cubicBezTo>
                  <a:cubicBezTo>
                    <a:pt x="757" y="265"/>
                    <a:pt x="757" y="265"/>
                    <a:pt x="757" y="265"/>
                  </a:cubicBezTo>
                  <a:cubicBezTo>
                    <a:pt x="758" y="246"/>
                    <a:pt x="758" y="246"/>
                    <a:pt x="758" y="246"/>
                  </a:cubicBezTo>
                  <a:cubicBezTo>
                    <a:pt x="758" y="246"/>
                    <a:pt x="774" y="228"/>
                    <a:pt x="771" y="216"/>
                  </a:cubicBezTo>
                  <a:cubicBezTo>
                    <a:pt x="768" y="204"/>
                    <a:pt x="722" y="221"/>
                    <a:pt x="722" y="221"/>
                  </a:cubicBezTo>
                  <a:cubicBezTo>
                    <a:pt x="728" y="183"/>
                    <a:pt x="728" y="183"/>
                    <a:pt x="728" y="183"/>
                  </a:cubicBezTo>
                  <a:cubicBezTo>
                    <a:pt x="736" y="165"/>
                    <a:pt x="736" y="165"/>
                    <a:pt x="736" y="165"/>
                  </a:cubicBezTo>
                  <a:cubicBezTo>
                    <a:pt x="737" y="142"/>
                    <a:pt x="737" y="142"/>
                    <a:pt x="737" y="142"/>
                  </a:cubicBezTo>
                  <a:cubicBezTo>
                    <a:pt x="693" y="128"/>
                    <a:pt x="693" y="128"/>
                    <a:pt x="693" y="128"/>
                  </a:cubicBezTo>
                  <a:cubicBezTo>
                    <a:pt x="690" y="113"/>
                    <a:pt x="690" y="113"/>
                    <a:pt x="690" y="113"/>
                  </a:cubicBezTo>
                  <a:cubicBezTo>
                    <a:pt x="671" y="112"/>
                    <a:pt x="671" y="112"/>
                    <a:pt x="671" y="112"/>
                  </a:cubicBezTo>
                  <a:cubicBezTo>
                    <a:pt x="671" y="112"/>
                    <a:pt x="661" y="88"/>
                    <a:pt x="654" y="76"/>
                  </a:cubicBezTo>
                  <a:cubicBezTo>
                    <a:pt x="643" y="64"/>
                    <a:pt x="595" y="58"/>
                    <a:pt x="595" y="58"/>
                  </a:cubicBezTo>
                  <a:cubicBezTo>
                    <a:pt x="595" y="47"/>
                    <a:pt x="595" y="47"/>
                    <a:pt x="595" y="47"/>
                  </a:cubicBezTo>
                  <a:cubicBezTo>
                    <a:pt x="524" y="51"/>
                    <a:pt x="524" y="51"/>
                    <a:pt x="524" y="51"/>
                  </a:cubicBezTo>
                  <a:cubicBezTo>
                    <a:pt x="504" y="8"/>
                    <a:pt x="504" y="8"/>
                    <a:pt x="504" y="8"/>
                  </a:cubicBezTo>
                  <a:cubicBezTo>
                    <a:pt x="485" y="0"/>
                    <a:pt x="485" y="0"/>
                    <a:pt x="485" y="0"/>
                  </a:cubicBezTo>
                  <a:cubicBezTo>
                    <a:pt x="462" y="18"/>
                    <a:pt x="462" y="18"/>
                    <a:pt x="462" y="18"/>
                  </a:cubicBezTo>
                  <a:cubicBezTo>
                    <a:pt x="450" y="40"/>
                    <a:pt x="450" y="40"/>
                    <a:pt x="450" y="40"/>
                  </a:cubicBezTo>
                  <a:cubicBezTo>
                    <a:pt x="438" y="43"/>
                    <a:pt x="438" y="43"/>
                    <a:pt x="438" y="43"/>
                  </a:cubicBezTo>
                  <a:cubicBezTo>
                    <a:pt x="424" y="39"/>
                    <a:pt x="424" y="39"/>
                    <a:pt x="424" y="39"/>
                  </a:cubicBezTo>
                  <a:cubicBezTo>
                    <a:pt x="401" y="49"/>
                    <a:pt x="401" y="49"/>
                    <a:pt x="401" y="49"/>
                  </a:cubicBezTo>
                  <a:cubicBezTo>
                    <a:pt x="379" y="33"/>
                    <a:pt x="379" y="33"/>
                    <a:pt x="379" y="33"/>
                  </a:cubicBezTo>
                  <a:cubicBezTo>
                    <a:pt x="334" y="31"/>
                    <a:pt x="334" y="31"/>
                    <a:pt x="334" y="31"/>
                  </a:cubicBezTo>
                  <a:cubicBezTo>
                    <a:pt x="319" y="45"/>
                    <a:pt x="319" y="45"/>
                    <a:pt x="319" y="45"/>
                  </a:cubicBezTo>
                  <a:cubicBezTo>
                    <a:pt x="297" y="33"/>
                    <a:pt x="297" y="33"/>
                    <a:pt x="297" y="33"/>
                  </a:cubicBezTo>
                  <a:cubicBezTo>
                    <a:pt x="274" y="35"/>
                    <a:pt x="274" y="35"/>
                    <a:pt x="274" y="35"/>
                  </a:cubicBezTo>
                  <a:cubicBezTo>
                    <a:pt x="266" y="54"/>
                    <a:pt x="266" y="54"/>
                    <a:pt x="266" y="54"/>
                  </a:cubicBezTo>
                  <a:cubicBezTo>
                    <a:pt x="251" y="53"/>
                    <a:pt x="251" y="53"/>
                    <a:pt x="251" y="53"/>
                  </a:cubicBezTo>
                  <a:cubicBezTo>
                    <a:pt x="248" y="30"/>
                    <a:pt x="248" y="30"/>
                    <a:pt x="248" y="30"/>
                  </a:cubicBezTo>
                  <a:cubicBezTo>
                    <a:pt x="237" y="34"/>
                    <a:pt x="237" y="34"/>
                    <a:pt x="237" y="34"/>
                  </a:cubicBezTo>
                  <a:cubicBezTo>
                    <a:pt x="206" y="51"/>
                    <a:pt x="206" y="51"/>
                    <a:pt x="206" y="51"/>
                  </a:cubicBezTo>
                  <a:cubicBezTo>
                    <a:pt x="192" y="39"/>
                    <a:pt x="192" y="39"/>
                    <a:pt x="192" y="39"/>
                  </a:cubicBezTo>
                  <a:cubicBezTo>
                    <a:pt x="128" y="40"/>
                    <a:pt x="128" y="40"/>
                    <a:pt x="128" y="40"/>
                  </a:cubicBezTo>
                  <a:cubicBezTo>
                    <a:pt x="112" y="58"/>
                    <a:pt x="112" y="58"/>
                    <a:pt x="112" y="58"/>
                  </a:cubicBezTo>
                  <a:cubicBezTo>
                    <a:pt x="101" y="54"/>
                    <a:pt x="101" y="54"/>
                    <a:pt x="101" y="54"/>
                  </a:cubicBezTo>
                  <a:cubicBezTo>
                    <a:pt x="82" y="68"/>
                    <a:pt x="82" y="68"/>
                    <a:pt x="82" y="68"/>
                  </a:cubicBezTo>
                  <a:cubicBezTo>
                    <a:pt x="82" y="68"/>
                    <a:pt x="71" y="60"/>
                    <a:pt x="59" y="75"/>
                  </a:cubicBezTo>
                  <a:cubicBezTo>
                    <a:pt x="43" y="89"/>
                    <a:pt x="23" y="123"/>
                    <a:pt x="23" y="123"/>
                  </a:cubicBezTo>
                  <a:cubicBezTo>
                    <a:pt x="15" y="130"/>
                    <a:pt x="15" y="130"/>
                    <a:pt x="15" y="130"/>
                  </a:cubicBezTo>
                  <a:cubicBezTo>
                    <a:pt x="12" y="122"/>
                    <a:pt x="12" y="122"/>
                    <a:pt x="12" y="122"/>
                  </a:cubicBezTo>
                  <a:cubicBezTo>
                    <a:pt x="0" y="133"/>
                    <a:pt x="0" y="133"/>
                    <a:pt x="0" y="133"/>
                  </a:cubicBezTo>
                  <a:cubicBezTo>
                    <a:pt x="0" y="133"/>
                    <a:pt x="9" y="183"/>
                    <a:pt x="12" y="199"/>
                  </a:cubicBezTo>
                  <a:cubicBezTo>
                    <a:pt x="12" y="206"/>
                    <a:pt x="15" y="214"/>
                    <a:pt x="19" y="222"/>
                  </a:cubicBezTo>
                  <a:cubicBezTo>
                    <a:pt x="14" y="237"/>
                    <a:pt x="14" y="237"/>
                    <a:pt x="14" y="237"/>
                  </a:cubicBezTo>
                  <a:cubicBezTo>
                    <a:pt x="16" y="279"/>
                    <a:pt x="16" y="279"/>
                    <a:pt x="16" y="279"/>
                  </a:cubicBezTo>
                  <a:cubicBezTo>
                    <a:pt x="7" y="313"/>
                    <a:pt x="7" y="313"/>
                    <a:pt x="7" y="313"/>
                  </a:cubicBezTo>
                  <a:cubicBezTo>
                    <a:pt x="15" y="310"/>
                    <a:pt x="15" y="310"/>
                    <a:pt x="15" y="310"/>
                  </a:cubicBezTo>
                  <a:lnTo>
                    <a:pt x="23" y="287"/>
                  </a:lnTo>
                  <a:close/>
                  <a:moveTo>
                    <a:pt x="287" y="301"/>
                  </a:moveTo>
                  <a:cubicBezTo>
                    <a:pt x="293" y="284"/>
                    <a:pt x="293" y="284"/>
                    <a:pt x="293" y="284"/>
                  </a:cubicBezTo>
                  <a:cubicBezTo>
                    <a:pt x="354" y="284"/>
                    <a:pt x="354" y="284"/>
                    <a:pt x="354" y="284"/>
                  </a:cubicBezTo>
                  <a:cubicBezTo>
                    <a:pt x="366" y="275"/>
                    <a:pt x="366" y="275"/>
                    <a:pt x="366" y="275"/>
                  </a:cubicBezTo>
                  <a:cubicBezTo>
                    <a:pt x="404" y="237"/>
                    <a:pt x="404" y="237"/>
                    <a:pt x="404" y="237"/>
                  </a:cubicBezTo>
                  <a:cubicBezTo>
                    <a:pt x="423" y="203"/>
                    <a:pt x="423" y="203"/>
                    <a:pt x="423" y="203"/>
                  </a:cubicBezTo>
                  <a:cubicBezTo>
                    <a:pt x="430" y="200"/>
                    <a:pt x="430" y="200"/>
                    <a:pt x="430" y="200"/>
                  </a:cubicBezTo>
                  <a:cubicBezTo>
                    <a:pt x="436" y="208"/>
                    <a:pt x="436" y="208"/>
                    <a:pt x="436" y="208"/>
                  </a:cubicBezTo>
                  <a:cubicBezTo>
                    <a:pt x="416" y="224"/>
                    <a:pt x="416" y="224"/>
                    <a:pt x="416" y="224"/>
                  </a:cubicBezTo>
                  <a:cubicBezTo>
                    <a:pt x="414" y="238"/>
                    <a:pt x="414" y="238"/>
                    <a:pt x="414" y="238"/>
                  </a:cubicBezTo>
                  <a:cubicBezTo>
                    <a:pt x="368" y="290"/>
                    <a:pt x="368" y="290"/>
                    <a:pt x="368" y="290"/>
                  </a:cubicBezTo>
                  <a:cubicBezTo>
                    <a:pt x="368" y="290"/>
                    <a:pt x="393" y="290"/>
                    <a:pt x="397" y="290"/>
                  </a:cubicBezTo>
                  <a:cubicBezTo>
                    <a:pt x="400" y="291"/>
                    <a:pt x="410" y="295"/>
                    <a:pt x="410" y="295"/>
                  </a:cubicBezTo>
                  <a:cubicBezTo>
                    <a:pt x="435" y="299"/>
                    <a:pt x="435" y="299"/>
                    <a:pt x="435" y="299"/>
                  </a:cubicBezTo>
                  <a:cubicBezTo>
                    <a:pt x="458" y="287"/>
                    <a:pt x="458" y="287"/>
                    <a:pt x="458" y="287"/>
                  </a:cubicBezTo>
                  <a:cubicBezTo>
                    <a:pt x="451" y="232"/>
                    <a:pt x="451" y="232"/>
                    <a:pt x="451" y="232"/>
                  </a:cubicBezTo>
                  <a:cubicBezTo>
                    <a:pt x="462" y="233"/>
                    <a:pt x="462" y="233"/>
                    <a:pt x="462" y="233"/>
                  </a:cubicBezTo>
                  <a:cubicBezTo>
                    <a:pt x="468" y="216"/>
                    <a:pt x="468" y="216"/>
                    <a:pt x="468" y="216"/>
                  </a:cubicBezTo>
                  <a:cubicBezTo>
                    <a:pt x="484" y="233"/>
                    <a:pt x="484" y="233"/>
                    <a:pt x="484" y="233"/>
                  </a:cubicBezTo>
                  <a:cubicBezTo>
                    <a:pt x="505" y="232"/>
                    <a:pt x="505" y="232"/>
                    <a:pt x="505" y="232"/>
                  </a:cubicBezTo>
                  <a:cubicBezTo>
                    <a:pt x="505" y="232"/>
                    <a:pt x="512" y="236"/>
                    <a:pt x="525" y="245"/>
                  </a:cubicBezTo>
                  <a:cubicBezTo>
                    <a:pt x="538" y="258"/>
                    <a:pt x="560" y="254"/>
                    <a:pt x="560" y="254"/>
                  </a:cubicBezTo>
                  <a:cubicBezTo>
                    <a:pt x="563" y="265"/>
                    <a:pt x="563" y="265"/>
                    <a:pt x="563" y="265"/>
                  </a:cubicBezTo>
                  <a:cubicBezTo>
                    <a:pt x="596" y="258"/>
                    <a:pt x="596" y="258"/>
                    <a:pt x="596" y="258"/>
                  </a:cubicBezTo>
                  <a:cubicBezTo>
                    <a:pt x="632" y="263"/>
                    <a:pt x="632" y="263"/>
                    <a:pt x="632" y="263"/>
                  </a:cubicBezTo>
                  <a:cubicBezTo>
                    <a:pt x="632" y="263"/>
                    <a:pt x="661" y="288"/>
                    <a:pt x="670" y="297"/>
                  </a:cubicBezTo>
                  <a:cubicBezTo>
                    <a:pt x="680" y="309"/>
                    <a:pt x="653" y="324"/>
                    <a:pt x="653" y="324"/>
                  </a:cubicBezTo>
                  <a:cubicBezTo>
                    <a:pt x="653" y="324"/>
                    <a:pt x="644" y="337"/>
                    <a:pt x="641" y="358"/>
                  </a:cubicBezTo>
                  <a:cubicBezTo>
                    <a:pt x="634" y="383"/>
                    <a:pt x="656" y="411"/>
                    <a:pt x="656" y="411"/>
                  </a:cubicBezTo>
                  <a:cubicBezTo>
                    <a:pt x="656" y="411"/>
                    <a:pt x="520" y="426"/>
                    <a:pt x="467" y="419"/>
                  </a:cubicBezTo>
                  <a:cubicBezTo>
                    <a:pt x="423" y="417"/>
                    <a:pt x="311" y="395"/>
                    <a:pt x="282" y="391"/>
                  </a:cubicBezTo>
                  <a:cubicBezTo>
                    <a:pt x="296" y="367"/>
                    <a:pt x="296" y="367"/>
                    <a:pt x="296" y="367"/>
                  </a:cubicBezTo>
                  <a:cubicBezTo>
                    <a:pt x="303" y="372"/>
                    <a:pt x="303" y="372"/>
                    <a:pt x="303" y="372"/>
                  </a:cubicBezTo>
                  <a:cubicBezTo>
                    <a:pt x="334" y="358"/>
                    <a:pt x="334" y="358"/>
                    <a:pt x="334" y="358"/>
                  </a:cubicBezTo>
                  <a:cubicBezTo>
                    <a:pt x="334" y="351"/>
                    <a:pt x="334" y="351"/>
                    <a:pt x="334" y="351"/>
                  </a:cubicBezTo>
                  <a:cubicBezTo>
                    <a:pt x="350" y="345"/>
                    <a:pt x="350" y="345"/>
                    <a:pt x="350" y="345"/>
                  </a:cubicBezTo>
                  <a:cubicBezTo>
                    <a:pt x="325" y="339"/>
                    <a:pt x="325" y="339"/>
                    <a:pt x="325" y="339"/>
                  </a:cubicBezTo>
                  <a:cubicBezTo>
                    <a:pt x="306" y="351"/>
                    <a:pt x="306" y="351"/>
                    <a:pt x="306" y="351"/>
                  </a:cubicBezTo>
                  <a:cubicBezTo>
                    <a:pt x="300" y="339"/>
                    <a:pt x="300" y="339"/>
                    <a:pt x="300" y="339"/>
                  </a:cubicBezTo>
                  <a:cubicBezTo>
                    <a:pt x="292" y="345"/>
                    <a:pt x="292" y="345"/>
                    <a:pt x="292" y="345"/>
                  </a:cubicBezTo>
                  <a:cubicBezTo>
                    <a:pt x="287" y="355"/>
                    <a:pt x="287" y="355"/>
                    <a:pt x="287" y="355"/>
                  </a:cubicBezTo>
                  <a:cubicBezTo>
                    <a:pt x="280" y="351"/>
                    <a:pt x="280" y="351"/>
                    <a:pt x="280" y="351"/>
                  </a:cubicBezTo>
                  <a:cubicBezTo>
                    <a:pt x="292" y="316"/>
                    <a:pt x="292" y="316"/>
                    <a:pt x="292" y="316"/>
                  </a:cubicBezTo>
                  <a:lnTo>
                    <a:pt x="287" y="301"/>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2" name="Freeform 589">
              <a:extLst>
                <a:ext uri="{FF2B5EF4-FFF2-40B4-BE49-F238E27FC236}">
                  <a16:creationId xmlns:a16="http://schemas.microsoft.com/office/drawing/2014/main" id="{E80C0F23-46F5-4DF8-924E-41DA028B17A5}"/>
                </a:ext>
              </a:extLst>
            </p:cNvPr>
            <p:cNvSpPr>
              <a:spLocks/>
            </p:cNvSpPr>
            <p:nvPr/>
          </p:nvSpPr>
          <p:spPr bwMode="gray">
            <a:xfrm>
              <a:off x="4867802" y="5446770"/>
              <a:ext cx="44655" cy="38275"/>
            </a:xfrm>
            <a:custGeom>
              <a:avLst/>
              <a:gdLst>
                <a:gd name="T0" fmla="*/ 53 w 85"/>
                <a:gd name="T1" fmla="*/ 5 h 71"/>
                <a:gd name="T2" fmla="*/ 0 w 85"/>
                <a:gd name="T3" fmla="*/ 17 h 71"/>
                <a:gd name="T4" fmla="*/ 3 w 85"/>
                <a:gd name="T5" fmla="*/ 37 h 71"/>
                <a:gd name="T6" fmla="*/ 36 w 85"/>
                <a:gd name="T7" fmla="*/ 42 h 71"/>
                <a:gd name="T8" fmla="*/ 58 w 85"/>
                <a:gd name="T9" fmla="*/ 62 h 71"/>
                <a:gd name="T10" fmla="*/ 80 w 85"/>
                <a:gd name="T11" fmla="*/ 71 h 71"/>
                <a:gd name="T12" fmla="*/ 85 w 85"/>
                <a:gd name="T13" fmla="*/ 48 h 71"/>
                <a:gd name="T14" fmla="*/ 53 w 85"/>
                <a:gd name="T15" fmla="*/ 5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1">
                  <a:moveTo>
                    <a:pt x="53" y="5"/>
                  </a:moveTo>
                  <a:cubicBezTo>
                    <a:pt x="35" y="0"/>
                    <a:pt x="0" y="17"/>
                    <a:pt x="0" y="17"/>
                  </a:cubicBezTo>
                  <a:cubicBezTo>
                    <a:pt x="3" y="37"/>
                    <a:pt x="3" y="37"/>
                    <a:pt x="3" y="37"/>
                  </a:cubicBezTo>
                  <a:cubicBezTo>
                    <a:pt x="3" y="37"/>
                    <a:pt x="22" y="38"/>
                    <a:pt x="36" y="42"/>
                  </a:cubicBezTo>
                  <a:cubicBezTo>
                    <a:pt x="48" y="43"/>
                    <a:pt x="58" y="62"/>
                    <a:pt x="58" y="62"/>
                  </a:cubicBezTo>
                  <a:cubicBezTo>
                    <a:pt x="80" y="71"/>
                    <a:pt x="80" y="71"/>
                    <a:pt x="80" y="71"/>
                  </a:cubicBezTo>
                  <a:cubicBezTo>
                    <a:pt x="85" y="48"/>
                    <a:pt x="85" y="48"/>
                    <a:pt x="85" y="48"/>
                  </a:cubicBezTo>
                  <a:cubicBezTo>
                    <a:pt x="85" y="48"/>
                    <a:pt x="71" y="13"/>
                    <a:pt x="53"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3" name="Freeform 590">
              <a:extLst>
                <a:ext uri="{FF2B5EF4-FFF2-40B4-BE49-F238E27FC236}">
                  <a16:creationId xmlns:a16="http://schemas.microsoft.com/office/drawing/2014/main" id="{E2542496-94BA-4530-8B85-D716A6905EAC}"/>
                </a:ext>
              </a:extLst>
            </p:cNvPr>
            <p:cNvSpPr>
              <a:spLocks/>
            </p:cNvSpPr>
            <p:nvPr/>
          </p:nvSpPr>
          <p:spPr bwMode="gray">
            <a:xfrm>
              <a:off x="4722674" y="5453149"/>
              <a:ext cx="110042" cy="84525"/>
            </a:xfrm>
            <a:custGeom>
              <a:avLst/>
              <a:gdLst>
                <a:gd name="T0" fmla="*/ 159 w 207"/>
                <a:gd name="T1" fmla="*/ 55 h 160"/>
                <a:gd name="T2" fmla="*/ 145 w 207"/>
                <a:gd name="T3" fmla="*/ 32 h 160"/>
                <a:gd name="T4" fmla="*/ 160 w 207"/>
                <a:gd name="T5" fmla="*/ 17 h 160"/>
                <a:gd name="T6" fmla="*/ 149 w 207"/>
                <a:gd name="T7" fmla="*/ 17 h 160"/>
                <a:gd name="T8" fmla="*/ 165 w 207"/>
                <a:gd name="T9" fmla="*/ 2 h 160"/>
                <a:gd name="T10" fmla="*/ 90 w 207"/>
                <a:gd name="T11" fmla="*/ 10 h 160"/>
                <a:gd name="T12" fmla="*/ 39 w 207"/>
                <a:gd name="T13" fmla="*/ 50 h 160"/>
                <a:gd name="T14" fmla="*/ 28 w 207"/>
                <a:gd name="T15" fmla="*/ 45 h 160"/>
                <a:gd name="T16" fmla="*/ 1 w 207"/>
                <a:gd name="T17" fmla="*/ 59 h 160"/>
                <a:gd name="T18" fmla="*/ 0 w 207"/>
                <a:gd name="T19" fmla="*/ 90 h 160"/>
                <a:gd name="T20" fmla="*/ 15 w 207"/>
                <a:gd name="T21" fmla="*/ 83 h 160"/>
                <a:gd name="T22" fmla="*/ 26 w 207"/>
                <a:gd name="T23" fmla="*/ 103 h 160"/>
                <a:gd name="T24" fmla="*/ 53 w 207"/>
                <a:gd name="T25" fmla="*/ 85 h 160"/>
                <a:gd name="T26" fmla="*/ 69 w 207"/>
                <a:gd name="T27" fmla="*/ 124 h 160"/>
                <a:gd name="T28" fmla="*/ 103 w 207"/>
                <a:gd name="T29" fmla="*/ 137 h 160"/>
                <a:gd name="T30" fmla="*/ 113 w 207"/>
                <a:gd name="T31" fmla="*/ 160 h 160"/>
                <a:gd name="T32" fmla="*/ 132 w 207"/>
                <a:gd name="T33" fmla="*/ 154 h 160"/>
                <a:gd name="T34" fmla="*/ 151 w 207"/>
                <a:gd name="T35" fmla="*/ 143 h 160"/>
                <a:gd name="T36" fmla="*/ 163 w 207"/>
                <a:gd name="T37" fmla="*/ 117 h 160"/>
                <a:gd name="T38" fmla="*/ 191 w 207"/>
                <a:gd name="T39" fmla="*/ 91 h 160"/>
                <a:gd name="T40" fmla="*/ 187 w 207"/>
                <a:gd name="T41" fmla="*/ 87 h 160"/>
                <a:gd name="T42" fmla="*/ 195 w 207"/>
                <a:gd name="T43" fmla="*/ 88 h 160"/>
                <a:gd name="T44" fmla="*/ 207 w 207"/>
                <a:gd name="T45" fmla="*/ 62 h 160"/>
                <a:gd name="T46" fmla="*/ 186 w 207"/>
                <a:gd name="T47" fmla="*/ 41 h 160"/>
                <a:gd name="T48" fmla="*/ 159 w 207"/>
                <a:gd name="T49" fmla="*/ 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0">
                  <a:moveTo>
                    <a:pt x="159" y="55"/>
                  </a:moveTo>
                  <a:cubicBezTo>
                    <a:pt x="148" y="51"/>
                    <a:pt x="145" y="32"/>
                    <a:pt x="145" y="32"/>
                  </a:cubicBezTo>
                  <a:cubicBezTo>
                    <a:pt x="160" y="17"/>
                    <a:pt x="160" y="17"/>
                    <a:pt x="160" y="17"/>
                  </a:cubicBezTo>
                  <a:cubicBezTo>
                    <a:pt x="149" y="17"/>
                    <a:pt x="149" y="17"/>
                    <a:pt x="149" y="17"/>
                  </a:cubicBezTo>
                  <a:cubicBezTo>
                    <a:pt x="165" y="2"/>
                    <a:pt x="165" y="2"/>
                    <a:pt x="165" y="2"/>
                  </a:cubicBezTo>
                  <a:cubicBezTo>
                    <a:pt x="165" y="2"/>
                    <a:pt x="128" y="0"/>
                    <a:pt x="90" y="10"/>
                  </a:cubicBezTo>
                  <a:cubicBezTo>
                    <a:pt x="55" y="24"/>
                    <a:pt x="39" y="50"/>
                    <a:pt x="39" y="50"/>
                  </a:cubicBezTo>
                  <a:cubicBezTo>
                    <a:pt x="28" y="45"/>
                    <a:pt x="28" y="45"/>
                    <a:pt x="28" y="45"/>
                  </a:cubicBezTo>
                  <a:cubicBezTo>
                    <a:pt x="1" y="59"/>
                    <a:pt x="1" y="59"/>
                    <a:pt x="1" y="59"/>
                  </a:cubicBezTo>
                  <a:cubicBezTo>
                    <a:pt x="0" y="90"/>
                    <a:pt x="0" y="90"/>
                    <a:pt x="0" y="90"/>
                  </a:cubicBezTo>
                  <a:cubicBezTo>
                    <a:pt x="15" y="83"/>
                    <a:pt x="15" y="83"/>
                    <a:pt x="15" y="83"/>
                  </a:cubicBezTo>
                  <a:cubicBezTo>
                    <a:pt x="15" y="83"/>
                    <a:pt x="22" y="102"/>
                    <a:pt x="26" y="103"/>
                  </a:cubicBezTo>
                  <a:cubicBezTo>
                    <a:pt x="33" y="103"/>
                    <a:pt x="38" y="84"/>
                    <a:pt x="53" y="85"/>
                  </a:cubicBezTo>
                  <a:cubicBezTo>
                    <a:pt x="71" y="90"/>
                    <a:pt x="59" y="104"/>
                    <a:pt x="69" y="124"/>
                  </a:cubicBezTo>
                  <a:cubicBezTo>
                    <a:pt x="84" y="144"/>
                    <a:pt x="103" y="137"/>
                    <a:pt x="103" y="137"/>
                  </a:cubicBezTo>
                  <a:cubicBezTo>
                    <a:pt x="113" y="160"/>
                    <a:pt x="113" y="160"/>
                    <a:pt x="113" y="160"/>
                  </a:cubicBezTo>
                  <a:cubicBezTo>
                    <a:pt x="132" y="154"/>
                    <a:pt x="132" y="154"/>
                    <a:pt x="132" y="154"/>
                  </a:cubicBezTo>
                  <a:cubicBezTo>
                    <a:pt x="132" y="154"/>
                    <a:pt x="139" y="150"/>
                    <a:pt x="151" y="143"/>
                  </a:cubicBezTo>
                  <a:cubicBezTo>
                    <a:pt x="162" y="136"/>
                    <a:pt x="163" y="117"/>
                    <a:pt x="163" y="117"/>
                  </a:cubicBezTo>
                  <a:cubicBezTo>
                    <a:pt x="191" y="91"/>
                    <a:pt x="191" y="91"/>
                    <a:pt x="191" y="91"/>
                  </a:cubicBezTo>
                  <a:cubicBezTo>
                    <a:pt x="187" y="87"/>
                    <a:pt x="187" y="87"/>
                    <a:pt x="187" y="87"/>
                  </a:cubicBezTo>
                  <a:cubicBezTo>
                    <a:pt x="195" y="88"/>
                    <a:pt x="195" y="88"/>
                    <a:pt x="195" y="88"/>
                  </a:cubicBezTo>
                  <a:cubicBezTo>
                    <a:pt x="207" y="62"/>
                    <a:pt x="207" y="62"/>
                    <a:pt x="207" y="62"/>
                  </a:cubicBezTo>
                  <a:cubicBezTo>
                    <a:pt x="186" y="41"/>
                    <a:pt x="186" y="41"/>
                    <a:pt x="186" y="41"/>
                  </a:cubicBezTo>
                  <a:cubicBezTo>
                    <a:pt x="186" y="41"/>
                    <a:pt x="174" y="56"/>
                    <a:pt x="159" y="5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4" name="Freeform 591">
              <a:extLst>
                <a:ext uri="{FF2B5EF4-FFF2-40B4-BE49-F238E27FC236}">
                  <a16:creationId xmlns:a16="http://schemas.microsoft.com/office/drawing/2014/main" id="{2916F0CE-907D-4177-8EE7-1A6492D4A633}"/>
                </a:ext>
              </a:extLst>
            </p:cNvPr>
            <p:cNvSpPr>
              <a:spLocks/>
            </p:cNvSpPr>
            <p:nvPr/>
          </p:nvSpPr>
          <p:spPr bwMode="gray">
            <a:xfrm>
              <a:off x="3743462" y="4780140"/>
              <a:ext cx="1119555" cy="987187"/>
            </a:xfrm>
            <a:custGeom>
              <a:avLst/>
              <a:gdLst>
                <a:gd name="T0" fmla="*/ 1900 w 2115"/>
                <a:gd name="T1" fmla="*/ 699 h 1868"/>
                <a:gd name="T2" fmla="*/ 1846 w 2115"/>
                <a:gd name="T3" fmla="*/ 650 h 1868"/>
                <a:gd name="T4" fmla="*/ 1788 w 2115"/>
                <a:gd name="T5" fmla="*/ 642 h 1868"/>
                <a:gd name="T6" fmla="*/ 1738 w 2115"/>
                <a:gd name="T7" fmla="*/ 565 h 1868"/>
                <a:gd name="T8" fmla="*/ 1614 w 2115"/>
                <a:gd name="T9" fmla="*/ 570 h 1868"/>
                <a:gd name="T10" fmla="*/ 1490 w 2115"/>
                <a:gd name="T11" fmla="*/ 511 h 1868"/>
                <a:gd name="T12" fmla="*/ 1424 w 2115"/>
                <a:gd name="T13" fmla="*/ 470 h 1868"/>
                <a:gd name="T14" fmla="*/ 1345 w 2115"/>
                <a:gd name="T15" fmla="*/ 405 h 1868"/>
                <a:gd name="T16" fmla="*/ 1298 w 2115"/>
                <a:gd name="T17" fmla="*/ 353 h 1868"/>
                <a:gd name="T18" fmla="*/ 1044 w 2115"/>
                <a:gd name="T19" fmla="*/ 272 h 1868"/>
                <a:gd name="T20" fmla="*/ 971 w 2115"/>
                <a:gd name="T21" fmla="*/ 241 h 1868"/>
                <a:gd name="T22" fmla="*/ 647 w 2115"/>
                <a:gd name="T23" fmla="*/ 115 h 1868"/>
                <a:gd name="T24" fmla="*/ 435 w 2115"/>
                <a:gd name="T25" fmla="*/ 97 h 1868"/>
                <a:gd name="T26" fmla="*/ 360 w 2115"/>
                <a:gd name="T27" fmla="*/ 17 h 1868"/>
                <a:gd name="T28" fmla="*/ 289 w 2115"/>
                <a:gd name="T29" fmla="*/ 14 h 1868"/>
                <a:gd name="T30" fmla="*/ 241 w 2115"/>
                <a:gd name="T31" fmla="*/ 80 h 1868"/>
                <a:gd name="T32" fmla="*/ 69 w 2115"/>
                <a:gd name="T33" fmla="*/ 65 h 1868"/>
                <a:gd name="T34" fmla="*/ 61 w 2115"/>
                <a:gd name="T35" fmla="*/ 160 h 1868"/>
                <a:gd name="T36" fmla="*/ 63 w 2115"/>
                <a:gd name="T37" fmla="*/ 213 h 1868"/>
                <a:gd name="T38" fmla="*/ 69 w 2115"/>
                <a:gd name="T39" fmla="*/ 229 h 1868"/>
                <a:gd name="T40" fmla="*/ 67 w 2115"/>
                <a:gd name="T41" fmla="*/ 283 h 1868"/>
                <a:gd name="T42" fmla="*/ 54 w 2115"/>
                <a:gd name="T43" fmla="*/ 316 h 1868"/>
                <a:gd name="T44" fmla="*/ 139 w 2115"/>
                <a:gd name="T45" fmla="*/ 351 h 1868"/>
                <a:gd name="T46" fmla="*/ 150 w 2115"/>
                <a:gd name="T47" fmla="*/ 420 h 1868"/>
                <a:gd name="T48" fmla="*/ 269 w 2115"/>
                <a:gd name="T49" fmla="*/ 441 h 1868"/>
                <a:gd name="T50" fmla="*/ 396 w 2115"/>
                <a:gd name="T51" fmla="*/ 451 h 1868"/>
                <a:gd name="T52" fmla="*/ 462 w 2115"/>
                <a:gd name="T53" fmla="*/ 558 h 1868"/>
                <a:gd name="T54" fmla="*/ 311 w 2115"/>
                <a:gd name="T55" fmla="*/ 661 h 1868"/>
                <a:gd name="T56" fmla="*/ 246 w 2115"/>
                <a:gd name="T57" fmla="*/ 853 h 1868"/>
                <a:gd name="T58" fmla="*/ 119 w 2115"/>
                <a:gd name="T59" fmla="*/ 939 h 1868"/>
                <a:gd name="T60" fmla="*/ 190 w 2115"/>
                <a:gd name="T61" fmla="*/ 1103 h 1868"/>
                <a:gd name="T62" fmla="*/ 144 w 2115"/>
                <a:gd name="T63" fmla="*/ 1296 h 1868"/>
                <a:gd name="T64" fmla="*/ 24 w 2115"/>
                <a:gd name="T65" fmla="*/ 1390 h 1868"/>
                <a:gd name="T66" fmla="*/ 73 w 2115"/>
                <a:gd name="T67" fmla="*/ 1534 h 1868"/>
                <a:gd name="T68" fmla="*/ 131 w 2115"/>
                <a:gd name="T69" fmla="*/ 1578 h 1868"/>
                <a:gd name="T70" fmla="*/ 152 w 2115"/>
                <a:gd name="T71" fmla="*/ 1686 h 1868"/>
                <a:gd name="T72" fmla="*/ 176 w 2115"/>
                <a:gd name="T73" fmla="*/ 1730 h 1868"/>
                <a:gd name="T74" fmla="*/ 231 w 2115"/>
                <a:gd name="T75" fmla="*/ 1839 h 1868"/>
                <a:gd name="T76" fmla="*/ 302 w 2115"/>
                <a:gd name="T77" fmla="*/ 1843 h 1868"/>
                <a:gd name="T78" fmla="*/ 512 w 2115"/>
                <a:gd name="T79" fmla="*/ 1765 h 1868"/>
                <a:gd name="T80" fmla="*/ 819 w 2115"/>
                <a:gd name="T81" fmla="*/ 1833 h 1868"/>
                <a:gd name="T82" fmla="*/ 988 w 2115"/>
                <a:gd name="T83" fmla="*/ 1810 h 1868"/>
                <a:gd name="T84" fmla="*/ 1147 w 2115"/>
                <a:gd name="T85" fmla="*/ 1707 h 1868"/>
                <a:gd name="T86" fmla="*/ 1222 w 2115"/>
                <a:gd name="T87" fmla="*/ 1688 h 1868"/>
                <a:gd name="T88" fmla="*/ 1287 w 2115"/>
                <a:gd name="T89" fmla="*/ 1572 h 1868"/>
                <a:gd name="T90" fmla="*/ 1434 w 2115"/>
                <a:gd name="T91" fmla="*/ 1468 h 1868"/>
                <a:gd name="T92" fmla="*/ 1460 w 2115"/>
                <a:gd name="T93" fmla="*/ 1160 h 1868"/>
                <a:gd name="T94" fmla="*/ 1592 w 2115"/>
                <a:gd name="T95" fmla="*/ 1059 h 1868"/>
                <a:gd name="T96" fmla="*/ 1634 w 2115"/>
                <a:gd name="T97" fmla="*/ 1042 h 1868"/>
                <a:gd name="T98" fmla="*/ 1784 w 2115"/>
                <a:gd name="T99" fmla="*/ 946 h 1868"/>
                <a:gd name="T100" fmla="*/ 2077 w 2115"/>
                <a:gd name="T101" fmla="*/ 761 h 1868"/>
                <a:gd name="T102" fmla="*/ 2068 w 2115"/>
                <a:gd name="T103" fmla="*/ 707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5" h="1868">
                  <a:moveTo>
                    <a:pt x="2043" y="686"/>
                  </a:moveTo>
                  <a:cubicBezTo>
                    <a:pt x="2017" y="681"/>
                    <a:pt x="2004" y="715"/>
                    <a:pt x="1997" y="715"/>
                  </a:cubicBezTo>
                  <a:cubicBezTo>
                    <a:pt x="1978" y="714"/>
                    <a:pt x="1978" y="714"/>
                    <a:pt x="1978" y="714"/>
                  </a:cubicBezTo>
                  <a:cubicBezTo>
                    <a:pt x="1978" y="714"/>
                    <a:pt x="1967" y="706"/>
                    <a:pt x="1957" y="690"/>
                  </a:cubicBezTo>
                  <a:cubicBezTo>
                    <a:pt x="1942" y="674"/>
                    <a:pt x="1915" y="699"/>
                    <a:pt x="1900" y="699"/>
                  </a:cubicBezTo>
                  <a:cubicBezTo>
                    <a:pt x="1885" y="698"/>
                    <a:pt x="1882" y="683"/>
                    <a:pt x="1882" y="683"/>
                  </a:cubicBezTo>
                  <a:cubicBezTo>
                    <a:pt x="1882" y="683"/>
                    <a:pt x="1891" y="660"/>
                    <a:pt x="1891" y="656"/>
                  </a:cubicBezTo>
                  <a:cubicBezTo>
                    <a:pt x="1891" y="652"/>
                    <a:pt x="1868" y="667"/>
                    <a:pt x="1868" y="667"/>
                  </a:cubicBezTo>
                  <a:cubicBezTo>
                    <a:pt x="1846" y="650"/>
                    <a:pt x="1846" y="650"/>
                    <a:pt x="1846" y="650"/>
                  </a:cubicBezTo>
                  <a:cubicBezTo>
                    <a:pt x="1846" y="650"/>
                    <a:pt x="1846" y="650"/>
                    <a:pt x="1846" y="650"/>
                  </a:cubicBezTo>
                  <a:cubicBezTo>
                    <a:pt x="1846" y="650"/>
                    <a:pt x="1835" y="661"/>
                    <a:pt x="1831" y="661"/>
                  </a:cubicBezTo>
                  <a:cubicBezTo>
                    <a:pt x="1826" y="662"/>
                    <a:pt x="1822" y="657"/>
                    <a:pt x="1822" y="657"/>
                  </a:cubicBezTo>
                  <a:cubicBezTo>
                    <a:pt x="1807" y="669"/>
                    <a:pt x="1807" y="669"/>
                    <a:pt x="1807" y="669"/>
                  </a:cubicBezTo>
                  <a:cubicBezTo>
                    <a:pt x="1799" y="652"/>
                    <a:pt x="1799" y="652"/>
                    <a:pt x="1799" y="652"/>
                  </a:cubicBezTo>
                  <a:cubicBezTo>
                    <a:pt x="1788" y="642"/>
                    <a:pt x="1788" y="642"/>
                    <a:pt x="1788" y="642"/>
                  </a:cubicBezTo>
                  <a:cubicBezTo>
                    <a:pt x="1799" y="629"/>
                    <a:pt x="1799" y="629"/>
                    <a:pt x="1799" y="629"/>
                  </a:cubicBezTo>
                  <a:cubicBezTo>
                    <a:pt x="1807" y="614"/>
                    <a:pt x="1807" y="614"/>
                    <a:pt x="1807" y="614"/>
                  </a:cubicBezTo>
                  <a:cubicBezTo>
                    <a:pt x="1807" y="614"/>
                    <a:pt x="1804" y="599"/>
                    <a:pt x="1793" y="590"/>
                  </a:cubicBezTo>
                  <a:cubicBezTo>
                    <a:pt x="1785" y="586"/>
                    <a:pt x="1759" y="593"/>
                    <a:pt x="1759" y="593"/>
                  </a:cubicBezTo>
                  <a:cubicBezTo>
                    <a:pt x="1759" y="593"/>
                    <a:pt x="1741" y="569"/>
                    <a:pt x="1738" y="565"/>
                  </a:cubicBezTo>
                  <a:cubicBezTo>
                    <a:pt x="1734" y="557"/>
                    <a:pt x="1716" y="560"/>
                    <a:pt x="1716" y="560"/>
                  </a:cubicBezTo>
                  <a:cubicBezTo>
                    <a:pt x="1716" y="560"/>
                    <a:pt x="1701" y="544"/>
                    <a:pt x="1683" y="543"/>
                  </a:cubicBezTo>
                  <a:cubicBezTo>
                    <a:pt x="1664" y="542"/>
                    <a:pt x="1681" y="570"/>
                    <a:pt x="1666" y="577"/>
                  </a:cubicBezTo>
                  <a:cubicBezTo>
                    <a:pt x="1647" y="587"/>
                    <a:pt x="1626" y="556"/>
                    <a:pt x="1626" y="556"/>
                  </a:cubicBezTo>
                  <a:cubicBezTo>
                    <a:pt x="1626" y="556"/>
                    <a:pt x="1622" y="571"/>
                    <a:pt x="1614" y="570"/>
                  </a:cubicBezTo>
                  <a:cubicBezTo>
                    <a:pt x="1610" y="570"/>
                    <a:pt x="1611" y="559"/>
                    <a:pt x="1600" y="551"/>
                  </a:cubicBezTo>
                  <a:cubicBezTo>
                    <a:pt x="1593" y="543"/>
                    <a:pt x="1555" y="556"/>
                    <a:pt x="1555" y="556"/>
                  </a:cubicBezTo>
                  <a:cubicBezTo>
                    <a:pt x="1519" y="512"/>
                    <a:pt x="1519" y="512"/>
                    <a:pt x="1519" y="512"/>
                  </a:cubicBezTo>
                  <a:cubicBezTo>
                    <a:pt x="1493" y="515"/>
                    <a:pt x="1493" y="515"/>
                    <a:pt x="1493" y="515"/>
                  </a:cubicBezTo>
                  <a:cubicBezTo>
                    <a:pt x="1490" y="511"/>
                    <a:pt x="1490" y="511"/>
                    <a:pt x="1490" y="511"/>
                  </a:cubicBezTo>
                  <a:cubicBezTo>
                    <a:pt x="1474" y="522"/>
                    <a:pt x="1474" y="522"/>
                    <a:pt x="1474" y="522"/>
                  </a:cubicBezTo>
                  <a:cubicBezTo>
                    <a:pt x="1453" y="490"/>
                    <a:pt x="1453" y="490"/>
                    <a:pt x="1453" y="490"/>
                  </a:cubicBezTo>
                  <a:cubicBezTo>
                    <a:pt x="1462" y="468"/>
                    <a:pt x="1462" y="468"/>
                    <a:pt x="1462" y="468"/>
                  </a:cubicBezTo>
                  <a:cubicBezTo>
                    <a:pt x="1454" y="463"/>
                    <a:pt x="1454" y="463"/>
                    <a:pt x="1454" y="463"/>
                  </a:cubicBezTo>
                  <a:cubicBezTo>
                    <a:pt x="1424" y="470"/>
                    <a:pt x="1424" y="470"/>
                    <a:pt x="1424" y="470"/>
                  </a:cubicBezTo>
                  <a:cubicBezTo>
                    <a:pt x="1366" y="429"/>
                    <a:pt x="1366" y="429"/>
                    <a:pt x="1366" y="429"/>
                  </a:cubicBezTo>
                  <a:cubicBezTo>
                    <a:pt x="1367" y="413"/>
                    <a:pt x="1367" y="413"/>
                    <a:pt x="1367" y="413"/>
                  </a:cubicBezTo>
                  <a:cubicBezTo>
                    <a:pt x="1347" y="435"/>
                    <a:pt x="1347" y="435"/>
                    <a:pt x="1347" y="435"/>
                  </a:cubicBezTo>
                  <a:cubicBezTo>
                    <a:pt x="1347" y="435"/>
                    <a:pt x="1336" y="431"/>
                    <a:pt x="1329" y="419"/>
                  </a:cubicBezTo>
                  <a:cubicBezTo>
                    <a:pt x="1322" y="411"/>
                    <a:pt x="1333" y="408"/>
                    <a:pt x="1345" y="405"/>
                  </a:cubicBezTo>
                  <a:cubicBezTo>
                    <a:pt x="1356" y="405"/>
                    <a:pt x="1354" y="374"/>
                    <a:pt x="1354" y="374"/>
                  </a:cubicBezTo>
                  <a:cubicBezTo>
                    <a:pt x="1335" y="366"/>
                    <a:pt x="1335" y="366"/>
                    <a:pt x="1335" y="366"/>
                  </a:cubicBezTo>
                  <a:cubicBezTo>
                    <a:pt x="1335" y="366"/>
                    <a:pt x="1324" y="373"/>
                    <a:pt x="1316" y="369"/>
                  </a:cubicBezTo>
                  <a:cubicBezTo>
                    <a:pt x="1309" y="365"/>
                    <a:pt x="1313" y="353"/>
                    <a:pt x="1313" y="353"/>
                  </a:cubicBezTo>
                  <a:cubicBezTo>
                    <a:pt x="1298" y="353"/>
                    <a:pt x="1298" y="353"/>
                    <a:pt x="1298" y="353"/>
                  </a:cubicBezTo>
                  <a:cubicBezTo>
                    <a:pt x="1298" y="353"/>
                    <a:pt x="1288" y="337"/>
                    <a:pt x="1292" y="337"/>
                  </a:cubicBezTo>
                  <a:cubicBezTo>
                    <a:pt x="1213" y="341"/>
                    <a:pt x="1213" y="341"/>
                    <a:pt x="1213" y="341"/>
                  </a:cubicBezTo>
                  <a:cubicBezTo>
                    <a:pt x="1213" y="341"/>
                    <a:pt x="1141" y="288"/>
                    <a:pt x="1114" y="287"/>
                  </a:cubicBezTo>
                  <a:cubicBezTo>
                    <a:pt x="1092" y="289"/>
                    <a:pt x="1080" y="304"/>
                    <a:pt x="1080" y="304"/>
                  </a:cubicBezTo>
                  <a:cubicBezTo>
                    <a:pt x="1044" y="272"/>
                    <a:pt x="1044" y="272"/>
                    <a:pt x="1044" y="272"/>
                  </a:cubicBezTo>
                  <a:cubicBezTo>
                    <a:pt x="1022" y="271"/>
                    <a:pt x="1022" y="271"/>
                    <a:pt x="1022" y="271"/>
                  </a:cubicBezTo>
                  <a:cubicBezTo>
                    <a:pt x="1026" y="256"/>
                    <a:pt x="1026" y="256"/>
                    <a:pt x="1026" y="256"/>
                  </a:cubicBezTo>
                  <a:cubicBezTo>
                    <a:pt x="1008" y="243"/>
                    <a:pt x="1008" y="243"/>
                    <a:pt x="1008" y="243"/>
                  </a:cubicBezTo>
                  <a:cubicBezTo>
                    <a:pt x="959" y="252"/>
                    <a:pt x="959" y="252"/>
                    <a:pt x="959" y="252"/>
                  </a:cubicBezTo>
                  <a:cubicBezTo>
                    <a:pt x="971" y="241"/>
                    <a:pt x="971" y="241"/>
                    <a:pt x="971" y="241"/>
                  </a:cubicBezTo>
                  <a:cubicBezTo>
                    <a:pt x="960" y="233"/>
                    <a:pt x="960" y="233"/>
                    <a:pt x="960" y="233"/>
                  </a:cubicBezTo>
                  <a:cubicBezTo>
                    <a:pt x="851" y="236"/>
                    <a:pt x="851" y="236"/>
                    <a:pt x="851" y="236"/>
                  </a:cubicBezTo>
                  <a:cubicBezTo>
                    <a:pt x="734" y="169"/>
                    <a:pt x="734" y="169"/>
                    <a:pt x="734" y="169"/>
                  </a:cubicBezTo>
                  <a:cubicBezTo>
                    <a:pt x="668" y="147"/>
                    <a:pt x="668" y="147"/>
                    <a:pt x="668" y="147"/>
                  </a:cubicBezTo>
                  <a:cubicBezTo>
                    <a:pt x="668" y="147"/>
                    <a:pt x="666" y="120"/>
                    <a:pt x="647" y="115"/>
                  </a:cubicBezTo>
                  <a:cubicBezTo>
                    <a:pt x="629" y="110"/>
                    <a:pt x="609" y="125"/>
                    <a:pt x="609" y="125"/>
                  </a:cubicBezTo>
                  <a:cubicBezTo>
                    <a:pt x="580" y="104"/>
                    <a:pt x="580" y="104"/>
                    <a:pt x="580" y="104"/>
                  </a:cubicBezTo>
                  <a:cubicBezTo>
                    <a:pt x="524" y="105"/>
                    <a:pt x="524" y="105"/>
                    <a:pt x="524" y="105"/>
                  </a:cubicBezTo>
                  <a:cubicBezTo>
                    <a:pt x="450" y="79"/>
                    <a:pt x="450" y="79"/>
                    <a:pt x="450" y="79"/>
                  </a:cubicBezTo>
                  <a:cubicBezTo>
                    <a:pt x="435" y="97"/>
                    <a:pt x="435" y="97"/>
                    <a:pt x="435" y="97"/>
                  </a:cubicBezTo>
                  <a:cubicBezTo>
                    <a:pt x="439" y="82"/>
                    <a:pt x="439" y="82"/>
                    <a:pt x="439" y="82"/>
                  </a:cubicBezTo>
                  <a:cubicBezTo>
                    <a:pt x="410" y="69"/>
                    <a:pt x="410" y="69"/>
                    <a:pt x="410" y="69"/>
                  </a:cubicBezTo>
                  <a:cubicBezTo>
                    <a:pt x="410" y="69"/>
                    <a:pt x="396" y="30"/>
                    <a:pt x="385" y="26"/>
                  </a:cubicBezTo>
                  <a:cubicBezTo>
                    <a:pt x="374" y="22"/>
                    <a:pt x="363" y="37"/>
                    <a:pt x="363" y="37"/>
                  </a:cubicBezTo>
                  <a:cubicBezTo>
                    <a:pt x="360" y="17"/>
                    <a:pt x="360" y="17"/>
                    <a:pt x="360" y="17"/>
                  </a:cubicBezTo>
                  <a:cubicBezTo>
                    <a:pt x="341" y="9"/>
                    <a:pt x="341" y="9"/>
                    <a:pt x="341" y="9"/>
                  </a:cubicBezTo>
                  <a:cubicBezTo>
                    <a:pt x="315" y="15"/>
                    <a:pt x="315" y="15"/>
                    <a:pt x="315" y="15"/>
                  </a:cubicBezTo>
                  <a:cubicBezTo>
                    <a:pt x="327" y="0"/>
                    <a:pt x="327" y="0"/>
                    <a:pt x="327" y="0"/>
                  </a:cubicBezTo>
                  <a:cubicBezTo>
                    <a:pt x="293" y="3"/>
                    <a:pt x="293" y="3"/>
                    <a:pt x="293" y="3"/>
                  </a:cubicBezTo>
                  <a:cubicBezTo>
                    <a:pt x="289" y="14"/>
                    <a:pt x="289" y="14"/>
                    <a:pt x="289" y="14"/>
                  </a:cubicBezTo>
                  <a:cubicBezTo>
                    <a:pt x="289" y="14"/>
                    <a:pt x="270" y="13"/>
                    <a:pt x="251" y="24"/>
                  </a:cubicBezTo>
                  <a:cubicBezTo>
                    <a:pt x="235" y="34"/>
                    <a:pt x="242" y="46"/>
                    <a:pt x="242" y="46"/>
                  </a:cubicBezTo>
                  <a:cubicBezTo>
                    <a:pt x="238" y="57"/>
                    <a:pt x="238" y="57"/>
                    <a:pt x="238" y="57"/>
                  </a:cubicBezTo>
                  <a:cubicBezTo>
                    <a:pt x="264" y="59"/>
                    <a:pt x="264" y="59"/>
                    <a:pt x="264" y="59"/>
                  </a:cubicBezTo>
                  <a:cubicBezTo>
                    <a:pt x="241" y="80"/>
                    <a:pt x="241" y="80"/>
                    <a:pt x="241" y="80"/>
                  </a:cubicBezTo>
                  <a:cubicBezTo>
                    <a:pt x="230" y="61"/>
                    <a:pt x="230" y="61"/>
                    <a:pt x="230" y="61"/>
                  </a:cubicBezTo>
                  <a:cubicBezTo>
                    <a:pt x="163" y="61"/>
                    <a:pt x="163" y="61"/>
                    <a:pt x="163" y="61"/>
                  </a:cubicBezTo>
                  <a:cubicBezTo>
                    <a:pt x="134" y="41"/>
                    <a:pt x="134" y="41"/>
                    <a:pt x="134" y="41"/>
                  </a:cubicBezTo>
                  <a:cubicBezTo>
                    <a:pt x="103" y="59"/>
                    <a:pt x="103" y="59"/>
                    <a:pt x="103" y="59"/>
                  </a:cubicBezTo>
                  <a:cubicBezTo>
                    <a:pt x="69" y="65"/>
                    <a:pt x="69" y="65"/>
                    <a:pt x="69" y="65"/>
                  </a:cubicBezTo>
                  <a:cubicBezTo>
                    <a:pt x="76" y="76"/>
                    <a:pt x="76" y="76"/>
                    <a:pt x="76" y="76"/>
                  </a:cubicBezTo>
                  <a:cubicBezTo>
                    <a:pt x="54" y="83"/>
                    <a:pt x="54" y="83"/>
                    <a:pt x="54" y="83"/>
                  </a:cubicBezTo>
                  <a:cubicBezTo>
                    <a:pt x="44" y="121"/>
                    <a:pt x="44" y="121"/>
                    <a:pt x="44" y="121"/>
                  </a:cubicBezTo>
                  <a:cubicBezTo>
                    <a:pt x="63" y="118"/>
                    <a:pt x="63" y="118"/>
                    <a:pt x="63" y="118"/>
                  </a:cubicBezTo>
                  <a:cubicBezTo>
                    <a:pt x="61" y="160"/>
                    <a:pt x="61" y="160"/>
                    <a:pt x="61" y="160"/>
                  </a:cubicBezTo>
                  <a:cubicBezTo>
                    <a:pt x="99" y="150"/>
                    <a:pt x="99" y="150"/>
                    <a:pt x="99" y="150"/>
                  </a:cubicBezTo>
                  <a:cubicBezTo>
                    <a:pt x="94" y="169"/>
                    <a:pt x="94" y="169"/>
                    <a:pt x="94" y="169"/>
                  </a:cubicBezTo>
                  <a:cubicBezTo>
                    <a:pt x="72" y="172"/>
                    <a:pt x="72" y="172"/>
                    <a:pt x="72" y="172"/>
                  </a:cubicBezTo>
                  <a:cubicBezTo>
                    <a:pt x="52" y="194"/>
                    <a:pt x="52" y="194"/>
                    <a:pt x="52" y="194"/>
                  </a:cubicBezTo>
                  <a:cubicBezTo>
                    <a:pt x="63" y="213"/>
                    <a:pt x="63" y="213"/>
                    <a:pt x="63" y="213"/>
                  </a:cubicBezTo>
                  <a:cubicBezTo>
                    <a:pt x="120" y="189"/>
                    <a:pt x="120" y="189"/>
                    <a:pt x="120" y="189"/>
                  </a:cubicBezTo>
                  <a:cubicBezTo>
                    <a:pt x="100" y="211"/>
                    <a:pt x="100" y="211"/>
                    <a:pt x="100" y="211"/>
                  </a:cubicBezTo>
                  <a:cubicBezTo>
                    <a:pt x="85" y="215"/>
                    <a:pt x="85" y="215"/>
                    <a:pt x="85" y="215"/>
                  </a:cubicBezTo>
                  <a:cubicBezTo>
                    <a:pt x="88" y="234"/>
                    <a:pt x="88" y="234"/>
                    <a:pt x="88" y="234"/>
                  </a:cubicBezTo>
                  <a:cubicBezTo>
                    <a:pt x="69" y="229"/>
                    <a:pt x="69" y="229"/>
                    <a:pt x="69" y="229"/>
                  </a:cubicBezTo>
                  <a:cubicBezTo>
                    <a:pt x="79" y="256"/>
                    <a:pt x="79" y="256"/>
                    <a:pt x="79" y="256"/>
                  </a:cubicBezTo>
                  <a:cubicBezTo>
                    <a:pt x="105" y="258"/>
                    <a:pt x="105" y="258"/>
                    <a:pt x="105" y="258"/>
                  </a:cubicBezTo>
                  <a:cubicBezTo>
                    <a:pt x="90" y="268"/>
                    <a:pt x="90" y="268"/>
                    <a:pt x="90" y="268"/>
                  </a:cubicBezTo>
                  <a:cubicBezTo>
                    <a:pt x="64" y="267"/>
                    <a:pt x="64" y="267"/>
                    <a:pt x="64" y="267"/>
                  </a:cubicBezTo>
                  <a:cubicBezTo>
                    <a:pt x="67" y="283"/>
                    <a:pt x="67" y="283"/>
                    <a:pt x="67" y="283"/>
                  </a:cubicBezTo>
                  <a:cubicBezTo>
                    <a:pt x="97" y="284"/>
                    <a:pt x="97" y="284"/>
                    <a:pt x="97" y="284"/>
                  </a:cubicBezTo>
                  <a:cubicBezTo>
                    <a:pt x="105" y="277"/>
                    <a:pt x="105" y="277"/>
                    <a:pt x="105" y="277"/>
                  </a:cubicBezTo>
                  <a:cubicBezTo>
                    <a:pt x="108" y="281"/>
                    <a:pt x="108" y="281"/>
                    <a:pt x="108" y="281"/>
                  </a:cubicBezTo>
                  <a:cubicBezTo>
                    <a:pt x="77" y="298"/>
                    <a:pt x="77" y="298"/>
                    <a:pt x="77" y="298"/>
                  </a:cubicBezTo>
                  <a:cubicBezTo>
                    <a:pt x="54" y="316"/>
                    <a:pt x="54" y="316"/>
                    <a:pt x="54" y="316"/>
                  </a:cubicBezTo>
                  <a:cubicBezTo>
                    <a:pt x="40" y="369"/>
                    <a:pt x="40" y="369"/>
                    <a:pt x="40" y="369"/>
                  </a:cubicBezTo>
                  <a:cubicBezTo>
                    <a:pt x="48" y="370"/>
                    <a:pt x="48" y="370"/>
                    <a:pt x="48" y="370"/>
                  </a:cubicBezTo>
                  <a:cubicBezTo>
                    <a:pt x="75" y="356"/>
                    <a:pt x="75" y="356"/>
                    <a:pt x="75" y="356"/>
                  </a:cubicBezTo>
                  <a:cubicBezTo>
                    <a:pt x="90" y="341"/>
                    <a:pt x="90" y="341"/>
                    <a:pt x="90" y="341"/>
                  </a:cubicBezTo>
                  <a:cubicBezTo>
                    <a:pt x="139" y="351"/>
                    <a:pt x="139" y="351"/>
                    <a:pt x="139" y="351"/>
                  </a:cubicBezTo>
                  <a:cubicBezTo>
                    <a:pt x="173" y="341"/>
                    <a:pt x="173" y="341"/>
                    <a:pt x="173" y="341"/>
                  </a:cubicBezTo>
                  <a:cubicBezTo>
                    <a:pt x="164" y="360"/>
                    <a:pt x="164" y="360"/>
                    <a:pt x="164" y="360"/>
                  </a:cubicBezTo>
                  <a:cubicBezTo>
                    <a:pt x="179" y="364"/>
                    <a:pt x="179" y="364"/>
                    <a:pt x="179" y="364"/>
                  </a:cubicBezTo>
                  <a:cubicBezTo>
                    <a:pt x="179" y="376"/>
                    <a:pt x="179" y="376"/>
                    <a:pt x="179" y="376"/>
                  </a:cubicBezTo>
                  <a:cubicBezTo>
                    <a:pt x="179" y="376"/>
                    <a:pt x="125" y="396"/>
                    <a:pt x="150" y="420"/>
                  </a:cubicBezTo>
                  <a:cubicBezTo>
                    <a:pt x="179" y="449"/>
                    <a:pt x="192" y="415"/>
                    <a:pt x="192" y="415"/>
                  </a:cubicBezTo>
                  <a:cubicBezTo>
                    <a:pt x="202" y="431"/>
                    <a:pt x="202" y="431"/>
                    <a:pt x="202" y="431"/>
                  </a:cubicBezTo>
                  <a:cubicBezTo>
                    <a:pt x="229" y="424"/>
                    <a:pt x="229" y="424"/>
                    <a:pt x="229" y="424"/>
                  </a:cubicBezTo>
                  <a:cubicBezTo>
                    <a:pt x="250" y="448"/>
                    <a:pt x="250" y="448"/>
                    <a:pt x="250" y="448"/>
                  </a:cubicBezTo>
                  <a:cubicBezTo>
                    <a:pt x="269" y="441"/>
                    <a:pt x="269" y="441"/>
                    <a:pt x="269" y="441"/>
                  </a:cubicBezTo>
                  <a:cubicBezTo>
                    <a:pt x="269" y="441"/>
                    <a:pt x="283" y="465"/>
                    <a:pt x="302" y="458"/>
                  </a:cubicBezTo>
                  <a:cubicBezTo>
                    <a:pt x="325" y="455"/>
                    <a:pt x="318" y="432"/>
                    <a:pt x="329" y="433"/>
                  </a:cubicBezTo>
                  <a:cubicBezTo>
                    <a:pt x="344" y="433"/>
                    <a:pt x="347" y="449"/>
                    <a:pt x="347" y="449"/>
                  </a:cubicBezTo>
                  <a:cubicBezTo>
                    <a:pt x="380" y="462"/>
                    <a:pt x="380" y="462"/>
                    <a:pt x="380" y="462"/>
                  </a:cubicBezTo>
                  <a:cubicBezTo>
                    <a:pt x="396" y="451"/>
                    <a:pt x="396" y="451"/>
                    <a:pt x="396" y="451"/>
                  </a:cubicBezTo>
                  <a:cubicBezTo>
                    <a:pt x="396" y="459"/>
                    <a:pt x="396" y="459"/>
                    <a:pt x="396" y="459"/>
                  </a:cubicBezTo>
                  <a:cubicBezTo>
                    <a:pt x="425" y="468"/>
                    <a:pt x="425" y="468"/>
                    <a:pt x="425" y="468"/>
                  </a:cubicBezTo>
                  <a:cubicBezTo>
                    <a:pt x="416" y="510"/>
                    <a:pt x="416" y="510"/>
                    <a:pt x="416" y="510"/>
                  </a:cubicBezTo>
                  <a:cubicBezTo>
                    <a:pt x="416" y="510"/>
                    <a:pt x="407" y="540"/>
                    <a:pt x="418" y="540"/>
                  </a:cubicBezTo>
                  <a:cubicBezTo>
                    <a:pt x="433" y="541"/>
                    <a:pt x="463" y="542"/>
                    <a:pt x="462" y="558"/>
                  </a:cubicBezTo>
                  <a:cubicBezTo>
                    <a:pt x="457" y="577"/>
                    <a:pt x="430" y="606"/>
                    <a:pt x="430" y="606"/>
                  </a:cubicBezTo>
                  <a:cubicBezTo>
                    <a:pt x="430" y="606"/>
                    <a:pt x="395" y="631"/>
                    <a:pt x="388" y="631"/>
                  </a:cubicBezTo>
                  <a:cubicBezTo>
                    <a:pt x="365" y="630"/>
                    <a:pt x="365" y="630"/>
                    <a:pt x="365" y="630"/>
                  </a:cubicBezTo>
                  <a:cubicBezTo>
                    <a:pt x="338" y="663"/>
                    <a:pt x="338" y="663"/>
                    <a:pt x="338" y="663"/>
                  </a:cubicBezTo>
                  <a:cubicBezTo>
                    <a:pt x="311" y="661"/>
                    <a:pt x="311" y="661"/>
                    <a:pt x="311" y="661"/>
                  </a:cubicBezTo>
                  <a:cubicBezTo>
                    <a:pt x="321" y="704"/>
                    <a:pt x="321" y="704"/>
                    <a:pt x="321" y="704"/>
                  </a:cubicBezTo>
                  <a:cubicBezTo>
                    <a:pt x="287" y="794"/>
                    <a:pt x="287" y="794"/>
                    <a:pt x="287" y="794"/>
                  </a:cubicBezTo>
                  <a:cubicBezTo>
                    <a:pt x="293" y="821"/>
                    <a:pt x="293" y="821"/>
                    <a:pt x="293" y="821"/>
                  </a:cubicBezTo>
                  <a:cubicBezTo>
                    <a:pt x="273" y="839"/>
                    <a:pt x="273" y="839"/>
                    <a:pt x="273" y="839"/>
                  </a:cubicBezTo>
                  <a:cubicBezTo>
                    <a:pt x="273" y="839"/>
                    <a:pt x="247" y="834"/>
                    <a:pt x="246" y="853"/>
                  </a:cubicBezTo>
                  <a:cubicBezTo>
                    <a:pt x="246" y="869"/>
                    <a:pt x="260" y="896"/>
                    <a:pt x="260" y="896"/>
                  </a:cubicBezTo>
                  <a:cubicBezTo>
                    <a:pt x="239" y="933"/>
                    <a:pt x="239" y="933"/>
                    <a:pt x="239" y="933"/>
                  </a:cubicBezTo>
                  <a:cubicBezTo>
                    <a:pt x="228" y="933"/>
                    <a:pt x="228" y="933"/>
                    <a:pt x="228" y="933"/>
                  </a:cubicBezTo>
                  <a:cubicBezTo>
                    <a:pt x="215" y="963"/>
                    <a:pt x="215" y="963"/>
                    <a:pt x="215" y="963"/>
                  </a:cubicBezTo>
                  <a:cubicBezTo>
                    <a:pt x="119" y="939"/>
                    <a:pt x="119" y="939"/>
                    <a:pt x="119" y="939"/>
                  </a:cubicBezTo>
                  <a:cubicBezTo>
                    <a:pt x="139" y="994"/>
                    <a:pt x="139" y="994"/>
                    <a:pt x="139" y="994"/>
                  </a:cubicBezTo>
                  <a:cubicBezTo>
                    <a:pt x="139" y="994"/>
                    <a:pt x="154" y="987"/>
                    <a:pt x="154" y="994"/>
                  </a:cubicBezTo>
                  <a:cubicBezTo>
                    <a:pt x="153" y="1006"/>
                    <a:pt x="142" y="1020"/>
                    <a:pt x="142" y="1020"/>
                  </a:cubicBezTo>
                  <a:cubicBezTo>
                    <a:pt x="161" y="1086"/>
                    <a:pt x="161" y="1086"/>
                    <a:pt x="161" y="1086"/>
                  </a:cubicBezTo>
                  <a:cubicBezTo>
                    <a:pt x="161" y="1086"/>
                    <a:pt x="199" y="1081"/>
                    <a:pt x="190" y="1103"/>
                  </a:cubicBezTo>
                  <a:cubicBezTo>
                    <a:pt x="182" y="1126"/>
                    <a:pt x="154" y="1155"/>
                    <a:pt x="154" y="1155"/>
                  </a:cubicBezTo>
                  <a:cubicBezTo>
                    <a:pt x="116" y="1165"/>
                    <a:pt x="116" y="1165"/>
                    <a:pt x="116" y="1165"/>
                  </a:cubicBezTo>
                  <a:cubicBezTo>
                    <a:pt x="84" y="1224"/>
                    <a:pt x="84" y="1224"/>
                    <a:pt x="84" y="1224"/>
                  </a:cubicBezTo>
                  <a:cubicBezTo>
                    <a:pt x="110" y="1294"/>
                    <a:pt x="110" y="1294"/>
                    <a:pt x="110" y="1294"/>
                  </a:cubicBezTo>
                  <a:cubicBezTo>
                    <a:pt x="144" y="1296"/>
                    <a:pt x="144" y="1296"/>
                    <a:pt x="144" y="1296"/>
                  </a:cubicBezTo>
                  <a:cubicBezTo>
                    <a:pt x="136" y="1307"/>
                    <a:pt x="136" y="1307"/>
                    <a:pt x="136" y="1307"/>
                  </a:cubicBezTo>
                  <a:cubicBezTo>
                    <a:pt x="123" y="1333"/>
                    <a:pt x="123" y="1333"/>
                    <a:pt x="123" y="1333"/>
                  </a:cubicBezTo>
                  <a:cubicBezTo>
                    <a:pt x="71" y="1335"/>
                    <a:pt x="71" y="1335"/>
                    <a:pt x="71" y="1335"/>
                  </a:cubicBezTo>
                  <a:cubicBezTo>
                    <a:pt x="62" y="1361"/>
                    <a:pt x="62" y="1361"/>
                    <a:pt x="62" y="1361"/>
                  </a:cubicBezTo>
                  <a:cubicBezTo>
                    <a:pt x="62" y="1361"/>
                    <a:pt x="36" y="1367"/>
                    <a:pt x="24" y="1390"/>
                  </a:cubicBezTo>
                  <a:cubicBezTo>
                    <a:pt x="8" y="1408"/>
                    <a:pt x="0" y="1419"/>
                    <a:pt x="0" y="1419"/>
                  </a:cubicBezTo>
                  <a:cubicBezTo>
                    <a:pt x="6" y="1446"/>
                    <a:pt x="6" y="1446"/>
                    <a:pt x="6" y="1446"/>
                  </a:cubicBezTo>
                  <a:cubicBezTo>
                    <a:pt x="3" y="1507"/>
                    <a:pt x="3" y="1507"/>
                    <a:pt x="3" y="1507"/>
                  </a:cubicBezTo>
                  <a:cubicBezTo>
                    <a:pt x="62" y="1522"/>
                    <a:pt x="62" y="1522"/>
                    <a:pt x="62" y="1522"/>
                  </a:cubicBezTo>
                  <a:cubicBezTo>
                    <a:pt x="73" y="1534"/>
                    <a:pt x="73" y="1534"/>
                    <a:pt x="73" y="1534"/>
                  </a:cubicBezTo>
                  <a:cubicBezTo>
                    <a:pt x="81" y="1522"/>
                    <a:pt x="81" y="1522"/>
                    <a:pt x="81" y="1522"/>
                  </a:cubicBezTo>
                  <a:cubicBezTo>
                    <a:pt x="108" y="1512"/>
                    <a:pt x="108" y="1512"/>
                    <a:pt x="108" y="1512"/>
                  </a:cubicBezTo>
                  <a:cubicBezTo>
                    <a:pt x="96" y="1527"/>
                    <a:pt x="96" y="1527"/>
                    <a:pt x="96" y="1527"/>
                  </a:cubicBezTo>
                  <a:cubicBezTo>
                    <a:pt x="92" y="1538"/>
                    <a:pt x="92" y="1538"/>
                    <a:pt x="92" y="1538"/>
                  </a:cubicBezTo>
                  <a:cubicBezTo>
                    <a:pt x="92" y="1538"/>
                    <a:pt x="113" y="1562"/>
                    <a:pt x="131" y="1578"/>
                  </a:cubicBezTo>
                  <a:cubicBezTo>
                    <a:pt x="152" y="1599"/>
                    <a:pt x="165" y="1645"/>
                    <a:pt x="165" y="1645"/>
                  </a:cubicBezTo>
                  <a:cubicBezTo>
                    <a:pt x="170" y="1634"/>
                    <a:pt x="170" y="1634"/>
                    <a:pt x="170" y="1634"/>
                  </a:cubicBezTo>
                  <a:cubicBezTo>
                    <a:pt x="170" y="1634"/>
                    <a:pt x="176" y="1649"/>
                    <a:pt x="169" y="1657"/>
                  </a:cubicBezTo>
                  <a:cubicBezTo>
                    <a:pt x="161" y="1660"/>
                    <a:pt x="150" y="1660"/>
                    <a:pt x="150" y="1660"/>
                  </a:cubicBezTo>
                  <a:cubicBezTo>
                    <a:pt x="152" y="1686"/>
                    <a:pt x="152" y="1686"/>
                    <a:pt x="152" y="1686"/>
                  </a:cubicBezTo>
                  <a:cubicBezTo>
                    <a:pt x="167" y="1687"/>
                    <a:pt x="167" y="1687"/>
                    <a:pt x="167" y="1687"/>
                  </a:cubicBezTo>
                  <a:cubicBezTo>
                    <a:pt x="166" y="1702"/>
                    <a:pt x="166" y="1702"/>
                    <a:pt x="166" y="1702"/>
                  </a:cubicBezTo>
                  <a:cubicBezTo>
                    <a:pt x="178" y="1703"/>
                    <a:pt x="178" y="1703"/>
                    <a:pt x="178" y="1703"/>
                  </a:cubicBezTo>
                  <a:cubicBezTo>
                    <a:pt x="184" y="1722"/>
                    <a:pt x="184" y="1722"/>
                    <a:pt x="184" y="1722"/>
                  </a:cubicBezTo>
                  <a:cubicBezTo>
                    <a:pt x="176" y="1730"/>
                    <a:pt x="176" y="1730"/>
                    <a:pt x="176" y="1730"/>
                  </a:cubicBezTo>
                  <a:cubicBezTo>
                    <a:pt x="170" y="1714"/>
                    <a:pt x="170" y="1714"/>
                    <a:pt x="170" y="1714"/>
                  </a:cubicBezTo>
                  <a:cubicBezTo>
                    <a:pt x="162" y="1714"/>
                    <a:pt x="162" y="1714"/>
                    <a:pt x="162" y="1714"/>
                  </a:cubicBezTo>
                  <a:cubicBezTo>
                    <a:pt x="188" y="1803"/>
                    <a:pt x="188" y="1803"/>
                    <a:pt x="188" y="1803"/>
                  </a:cubicBezTo>
                  <a:cubicBezTo>
                    <a:pt x="221" y="1812"/>
                    <a:pt x="221" y="1812"/>
                    <a:pt x="221" y="1812"/>
                  </a:cubicBezTo>
                  <a:cubicBezTo>
                    <a:pt x="231" y="1839"/>
                    <a:pt x="231" y="1839"/>
                    <a:pt x="231" y="1839"/>
                  </a:cubicBezTo>
                  <a:cubicBezTo>
                    <a:pt x="257" y="1856"/>
                    <a:pt x="257" y="1856"/>
                    <a:pt x="257" y="1856"/>
                  </a:cubicBezTo>
                  <a:cubicBezTo>
                    <a:pt x="260" y="1868"/>
                    <a:pt x="260" y="1868"/>
                    <a:pt x="260" y="1868"/>
                  </a:cubicBezTo>
                  <a:cubicBezTo>
                    <a:pt x="279" y="1857"/>
                    <a:pt x="279" y="1857"/>
                    <a:pt x="279" y="1857"/>
                  </a:cubicBezTo>
                  <a:cubicBezTo>
                    <a:pt x="298" y="1862"/>
                    <a:pt x="298" y="1862"/>
                    <a:pt x="298" y="1862"/>
                  </a:cubicBezTo>
                  <a:cubicBezTo>
                    <a:pt x="298" y="1862"/>
                    <a:pt x="298" y="1846"/>
                    <a:pt x="302" y="1843"/>
                  </a:cubicBezTo>
                  <a:cubicBezTo>
                    <a:pt x="310" y="1835"/>
                    <a:pt x="321" y="1851"/>
                    <a:pt x="321" y="1851"/>
                  </a:cubicBezTo>
                  <a:cubicBezTo>
                    <a:pt x="364" y="1800"/>
                    <a:pt x="364" y="1800"/>
                    <a:pt x="364" y="1800"/>
                  </a:cubicBezTo>
                  <a:cubicBezTo>
                    <a:pt x="421" y="1791"/>
                    <a:pt x="421" y="1791"/>
                    <a:pt x="421" y="1791"/>
                  </a:cubicBezTo>
                  <a:cubicBezTo>
                    <a:pt x="421" y="1791"/>
                    <a:pt x="435" y="1803"/>
                    <a:pt x="466" y="1789"/>
                  </a:cubicBezTo>
                  <a:cubicBezTo>
                    <a:pt x="496" y="1776"/>
                    <a:pt x="512" y="1765"/>
                    <a:pt x="512" y="1765"/>
                  </a:cubicBezTo>
                  <a:cubicBezTo>
                    <a:pt x="549" y="1770"/>
                    <a:pt x="549" y="1770"/>
                    <a:pt x="549" y="1770"/>
                  </a:cubicBezTo>
                  <a:cubicBezTo>
                    <a:pt x="642" y="1779"/>
                    <a:pt x="642" y="1779"/>
                    <a:pt x="642" y="1779"/>
                  </a:cubicBezTo>
                  <a:cubicBezTo>
                    <a:pt x="693" y="1804"/>
                    <a:pt x="693" y="1804"/>
                    <a:pt x="693" y="1804"/>
                  </a:cubicBezTo>
                  <a:cubicBezTo>
                    <a:pt x="731" y="1802"/>
                    <a:pt x="731" y="1802"/>
                    <a:pt x="731" y="1802"/>
                  </a:cubicBezTo>
                  <a:cubicBezTo>
                    <a:pt x="819" y="1833"/>
                    <a:pt x="819" y="1833"/>
                    <a:pt x="819" y="1833"/>
                  </a:cubicBezTo>
                  <a:cubicBezTo>
                    <a:pt x="841" y="1834"/>
                    <a:pt x="841" y="1834"/>
                    <a:pt x="841" y="1834"/>
                  </a:cubicBezTo>
                  <a:cubicBezTo>
                    <a:pt x="841" y="1834"/>
                    <a:pt x="854" y="1804"/>
                    <a:pt x="887" y="1809"/>
                  </a:cubicBezTo>
                  <a:cubicBezTo>
                    <a:pt x="925" y="1815"/>
                    <a:pt x="927" y="1850"/>
                    <a:pt x="927" y="1850"/>
                  </a:cubicBezTo>
                  <a:cubicBezTo>
                    <a:pt x="966" y="1821"/>
                    <a:pt x="966" y="1821"/>
                    <a:pt x="966" y="1821"/>
                  </a:cubicBezTo>
                  <a:cubicBezTo>
                    <a:pt x="988" y="1810"/>
                    <a:pt x="988" y="1810"/>
                    <a:pt x="988" y="1810"/>
                  </a:cubicBezTo>
                  <a:cubicBezTo>
                    <a:pt x="1014" y="1750"/>
                    <a:pt x="1014" y="1750"/>
                    <a:pt x="1014" y="1750"/>
                  </a:cubicBezTo>
                  <a:cubicBezTo>
                    <a:pt x="1068" y="1715"/>
                    <a:pt x="1068" y="1715"/>
                    <a:pt x="1068" y="1715"/>
                  </a:cubicBezTo>
                  <a:cubicBezTo>
                    <a:pt x="1083" y="1715"/>
                    <a:pt x="1083" y="1715"/>
                    <a:pt x="1083" y="1715"/>
                  </a:cubicBezTo>
                  <a:cubicBezTo>
                    <a:pt x="1083" y="1715"/>
                    <a:pt x="1095" y="1689"/>
                    <a:pt x="1110" y="1690"/>
                  </a:cubicBezTo>
                  <a:cubicBezTo>
                    <a:pt x="1129" y="1687"/>
                    <a:pt x="1147" y="1707"/>
                    <a:pt x="1147" y="1707"/>
                  </a:cubicBezTo>
                  <a:cubicBezTo>
                    <a:pt x="1147" y="1707"/>
                    <a:pt x="1166" y="1697"/>
                    <a:pt x="1170" y="1697"/>
                  </a:cubicBezTo>
                  <a:cubicBezTo>
                    <a:pt x="1177" y="1697"/>
                    <a:pt x="1184" y="1705"/>
                    <a:pt x="1184" y="1705"/>
                  </a:cubicBezTo>
                  <a:cubicBezTo>
                    <a:pt x="1237" y="1700"/>
                    <a:pt x="1237" y="1700"/>
                    <a:pt x="1237" y="1700"/>
                  </a:cubicBezTo>
                  <a:cubicBezTo>
                    <a:pt x="1234" y="1673"/>
                    <a:pt x="1234" y="1673"/>
                    <a:pt x="1234" y="1673"/>
                  </a:cubicBezTo>
                  <a:cubicBezTo>
                    <a:pt x="1222" y="1688"/>
                    <a:pt x="1222" y="1688"/>
                    <a:pt x="1222" y="1688"/>
                  </a:cubicBezTo>
                  <a:cubicBezTo>
                    <a:pt x="1208" y="1668"/>
                    <a:pt x="1208" y="1668"/>
                    <a:pt x="1208" y="1668"/>
                  </a:cubicBezTo>
                  <a:cubicBezTo>
                    <a:pt x="1233" y="1619"/>
                    <a:pt x="1233" y="1619"/>
                    <a:pt x="1233" y="1619"/>
                  </a:cubicBezTo>
                  <a:cubicBezTo>
                    <a:pt x="1252" y="1616"/>
                    <a:pt x="1252" y="1616"/>
                    <a:pt x="1252" y="1616"/>
                  </a:cubicBezTo>
                  <a:cubicBezTo>
                    <a:pt x="1252" y="1616"/>
                    <a:pt x="1260" y="1590"/>
                    <a:pt x="1268" y="1579"/>
                  </a:cubicBezTo>
                  <a:cubicBezTo>
                    <a:pt x="1276" y="1568"/>
                    <a:pt x="1287" y="1572"/>
                    <a:pt x="1287" y="1572"/>
                  </a:cubicBezTo>
                  <a:cubicBezTo>
                    <a:pt x="1296" y="1542"/>
                    <a:pt x="1296" y="1542"/>
                    <a:pt x="1296" y="1542"/>
                  </a:cubicBezTo>
                  <a:cubicBezTo>
                    <a:pt x="1311" y="1547"/>
                    <a:pt x="1311" y="1547"/>
                    <a:pt x="1311" y="1547"/>
                  </a:cubicBezTo>
                  <a:cubicBezTo>
                    <a:pt x="1346" y="1510"/>
                    <a:pt x="1346" y="1510"/>
                    <a:pt x="1346" y="1510"/>
                  </a:cubicBezTo>
                  <a:cubicBezTo>
                    <a:pt x="1403" y="1494"/>
                    <a:pt x="1403" y="1494"/>
                    <a:pt x="1403" y="1494"/>
                  </a:cubicBezTo>
                  <a:cubicBezTo>
                    <a:pt x="1434" y="1468"/>
                    <a:pt x="1434" y="1468"/>
                    <a:pt x="1434" y="1468"/>
                  </a:cubicBezTo>
                  <a:cubicBezTo>
                    <a:pt x="1435" y="1445"/>
                    <a:pt x="1435" y="1445"/>
                    <a:pt x="1435" y="1445"/>
                  </a:cubicBezTo>
                  <a:cubicBezTo>
                    <a:pt x="1435" y="1445"/>
                    <a:pt x="1413" y="1444"/>
                    <a:pt x="1399" y="1428"/>
                  </a:cubicBezTo>
                  <a:cubicBezTo>
                    <a:pt x="1384" y="1416"/>
                    <a:pt x="1368" y="1293"/>
                    <a:pt x="1368" y="1293"/>
                  </a:cubicBezTo>
                  <a:cubicBezTo>
                    <a:pt x="1455" y="1190"/>
                    <a:pt x="1455" y="1190"/>
                    <a:pt x="1455" y="1190"/>
                  </a:cubicBezTo>
                  <a:cubicBezTo>
                    <a:pt x="1460" y="1160"/>
                    <a:pt x="1460" y="1160"/>
                    <a:pt x="1460" y="1160"/>
                  </a:cubicBezTo>
                  <a:cubicBezTo>
                    <a:pt x="1475" y="1164"/>
                    <a:pt x="1475" y="1164"/>
                    <a:pt x="1475" y="1164"/>
                  </a:cubicBezTo>
                  <a:cubicBezTo>
                    <a:pt x="1533" y="1106"/>
                    <a:pt x="1533" y="1106"/>
                    <a:pt x="1533" y="1106"/>
                  </a:cubicBezTo>
                  <a:cubicBezTo>
                    <a:pt x="1533" y="1106"/>
                    <a:pt x="1561" y="1065"/>
                    <a:pt x="1573" y="1058"/>
                  </a:cubicBezTo>
                  <a:cubicBezTo>
                    <a:pt x="1585" y="1047"/>
                    <a:pt x="1596" y="1052"/>
                    <a:pt x="1596" y="1052"/>
                  </a:cubicBezTo>
                  <a:cubicBezTo>
                    <a:pt x="1592" y="1059"/>
                    <a:pt x="1592" y="1059"/>
                    <a:pt x="1592" y="1059"/>
                  </a:cubicBezTo>
                  <a:cubicBezTo>
                    <a:pt x="1580" y="1058"/>
                    <a:pt x="1580" y="1058"/>
                    <a:pt x="1580" y="1058"/>
                  </a:cubicBezTo>
                  <a:cubicBezTo>
                    <a:pt x="1580" y="1066"/>
                    <a:pt x="1580" y="1066"/>
                    <a:pt x="1580" y="1066"/>
                  </a:cubicBezTo>
                  <a:cubicBezTo>
                    <a:pt x="1591" y="1070"/>
                    <a:pt x="1591" y="1070"/>
                    <a:pt x="1591" y="1070"/>
                  </a:cubicBezTo>
                  <a:cubicBezTo>
                    <a:pt x="1607" y="1052"/>
                    <a:pt x="1607" y="1052"/>
                    <a:pt x="1607" y="1052"/>
                  </a:cubicBezTo>
                  <a:cubicBezTo>
                    <a:pt x="1607" y="1052"/>
                    <a:pt x="1626" y="1049"/>
                    <a:pt x="1634" y="1042"/>
                  </a:cubicBezTo>
                  <a:cubicBezTo>
                    <a:pt x="1638" y="1038"/>
                    <a:pt x="1609" y="1014"/>
                    <a:pt x="1609" y="1014"/>
                  </a:cubicBezTo>
                  <a:cubicBezTo>
                    <a:pt x="1663" y="963"/>
                    <a:pt x="1663" y="963"/>
                    <a:pt x="1663" y="963"/>
                  </a:cubicBezTo>
                  <a:cubicBezTo>
                    <a:pt x="1697" y="965"/>
                    <a:pt x="1697" y="965"/>
                    <a:pt x="1697" y="965"/>
                  </a:cubicBezTo>
                  <a:cubicBezTo>
                    <a:pt x="1709" y="954"/>
                    <a:pt x="1709" y="954"/>
                    <a:pt x="1709" y="954"/>
                  </a:cubicBezTo>
                  <a:cubicBezTo>
                    <a:pt x="1709" y="954"/>
                    <a:pt x="1762" y="945"/>
                    <a:pt x="1784" y="946"/>
                  </a:cubicBezTo>
                  <a:cubicBezTo>
                    <a:pt x="1803" y="947"/>
                    <a:pt x="1847" y="949"/>
                    <a:pt x="1870" y="938"/>
                  </a:cubicBezTo>
                  <a:cubicBezTo>
                    <a:pt x="1893" y="928"/>
                    <a:pt x="1882" y="920"/>
                    <a:pt x="1909" y="906"/>
                  </a:cubicBezTo>
                  <a:cubicBezTo>
                    <a:pt x="1940" y="888"/>
                    <a:pt x="2030" y="873"/>
                    <a:pt x="2054" y="855"/>
                  </a:cubicBezTo>
                  <a:cubicBezTo>
                    <a:pt x="2077" y="837"/>
                    <a:pt x="2086" y="807"/>
                    <a:pt x="2083" y="795"/>
                  </a:cubicBezTo>
                  <a:cubicBezTo>
                    <a:pt x="2083" y="784"/>
                    <a:pt x="2073" y="772"/>
                    <a:pt x="2077" y="761"/>
                  </a:cubicBezTo>
                  <a:cubicBezTo>
                    <a:pt x="2081" y="750"/>
                    <a:pt x="2095" y="762"/>
                    <a:pt x="2103" y="754"/>
                  </a:cubicBezTo>
                  <a:cubicBezTo>
                    <a:pt x="2115" y="751"/>
                    <a:pt x="2115" y="736"/>
                    <a:pt x="2115" y="736"/>
                  </a:cubicBezTo>
                  <a:cubicBezTo>
                    <a:pt x="2093" y="723"/>
                    <a:pt x="2093" y="723"/>
                    <a:pt x="2093" y="723"/>
                  </a:cubicBezTo>
                  <a:cubicBezTo>
                    <a:pt x="2090" y="708"/>
                    <a:pt x="2090" y="708"/>
                    <a:pt x="2090" y="708"/>
                  </a:cubicBezTo>
                  <a:cubicBezTo>
                    <a:pt x="2068" y="707"/>
                    <a:pt x="2068" y="707"/>
                    <a:pt x="2068" y="707"/>
                  </a:cubicBezTo>
                  <a:cubicBezTo>
                    <a:pt x="2068" y="707"/>
                    <a:pt x="2065" y="695"/>
                    <a:pt x="2043" y="68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5" name="Freeform 592">
              <a:extLst>
                <a:ext uri="{FF2B5EF4-FFF2-40B4-BE49-F238E27FC236}">
                  <a16:creationId xmlns:a16="http://schemas.microsoft.com/office/drawing/2014/main" id="{ED813DAC-DFEE-4B87-8BCA-D9A66A8A7C20}"/>
                </a:ext>
              </a:extLst>
            </p:cNvPr>
            <p:cNvSpPr>
              <a:spLocks/>
            </p:cNvSpPr>
            <p:nvPr/>
          </p:nvSpPr>
          <p:spPr bwMode="gray">
            <a:xfrm>
              <a:off x="4614227" y="5572759"/>
              <a:ext cx="19138" cy="17543"/>
            </a:xfrm>
            <a:custGeom>
              <a:avLst/>
              <a:gdLst>
                <a:gd name="T0" fmla="*/ 3 w 12"/>
                <a:gd name="T1" fmla="*/ 0 h 11"/>
                <a:gd name="T2" fmla="*/ 0 w 12"/>
                <a:gd name="T3" fmla="*/ 5 h 11"/>
                <a:gd name="T4" fmla="*/ 1 w 12"/>
                <a:gd name="T5" fmla="*/ 11 h 11"/>
                <a:gd name="T6" fmla="*/ 5 w 12"/>
                <a:gd name="T7" fmla="*/ 7 h 11"/>
                <a:gd name="T8" fmla="*/ 10 w 12"/>
                <a:gd name="T9" fmla="*/ 11 h 11"/>
                <a:gd name="T10" fmla="*/ 12 w 12"/>
                <a:gd name="T11" fmla="*/ 9 h 11"/>
                <a:gd name="T12" fmla="*/ 8 w 12"/>
                <a:gd name="T13" fmla="*/ 6 h 11"/>
                <a:gd name="T14" fmla="*/ 3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3" y="0"/>
                  </a:moveTo>
                  <a:lnTo>
                    <a:pt x="0" y="5"/>
                  </a:lnTo>
                  <a:lnTo>
                    <a:pt x="1" y="11"/>
                  </a:lnTo>
                  <a:lnTo>
                    <a:pt x="5" y="7"/>
                  </a:lnTo>
                  <a:lnTo>
                    <a:pt x="10" y="11"/>
                  </a:lnTo>
                  <a:lnTo>
                    <a:pt x="12" y="9"/>
                  </a:lnTo>
                  <a:lnTo>
                    <a:pt x="8" y="6"/>
                  </a:lnTo>
                  <a:lnTo>
                    <a:pt x="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6" name="Freeform 593">
              <a:extLst>
                <a:ext uri="{FF2B5EF4-FFF2-40B4-BE49-F238E27FC236}">
                  <a16:creationId xmlns:a16="http://schemas.microsoft.com/office/drawing/2014/main" id="{24BE4A96-250F-40B7-A3FF-726F0F113683}"/>
                </a:ext>
              </a:extLst>
            </p:cNvPr>
            <p:cNvSpPr>
              <a:spLocks/>
            </p:cNvSpPr>
            <p:nvPr/>
          </p:nvSpPr>
          <p:spPr bwMode="gray">
            <a:xfrm>
              <a:off x="4603064" y="5531294"/>
              <a:ext cx="43060" cy="35086"/>
            </a:xfrm>
            <a:custGeom>
              <a:avLst/>
              <a:gdLst>
                <a:gd name="T0" fmla="*/ 62 w 81"/>
                <a:gd name="T1" fmla="*/ 1 h 64"/>
                <a:gd name="T2" fmla="*/ 17 w 81"/>
                <a:gd name="T3" fmla="*/ 7 h 64"/>
                <a:gd name="T4" fmla="*/ 20 w 81"/>
                <a:gd name="T5" fmla="*/ 26 h 64"/>
                <a:gd name="T6" fmla="*/ 5 w 81"/>
                <a:gd name="T7" fmla="*/ 29 h 64"/>
                <a:gd name="T8" fmla="*/ 0 w 81"/>
                <a:gd name="T9" fmla="*/ 48 h 64"/>
                <a:gd name="T10" fmla="*/ 15 w 81"/>
                <a:gd name="T11" fmla="*/ 60 h 64"/>
                <a:gd name="T12" fmla="*/ 22 w 81"/>
                <a:gd name="T13" fmla="*/ 56 h 64"/>
                <a:gd name="T14" fmla="*/ 26 w 81"/>
                <a:gd name="T15" fmla="*/ 64 h 64"/>
                <a:gd name="T16" fmla="*/ 34 w 81"/>
                <a:gd name="T17" fmla="*/ 46 h 64"/>
                <a:gd name="T18" fmla="*/ 45 w 81"/>
                <a:gd name="T19" fmla="*/ 46 h 64"/>
                <a:gd name="T20" fmla="*/ 72 w 81"/>
                <a:gd name="T21" fmla="*/ 28 h 64"/>
                <a:gd name="T22" fmla="*/ 62 w 81"/>
                <a:gd name="T23"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64">
                  <a:moveTo>
                    <a:pt x="62" y="1"/>
                  </a:moveTo>
                  <a:cubicBezTo>
                    <a:pt x="47" y="0"/>
                    <a:pt x="17" y="7"/>
                    <a:pt x="17" y="7"/>
                  </a:cubicBezTo>
                  <a:cubicBezTo>
                    <a:pt x="20" y="26"/>
                    <a:pt x="20" y="26"/>
                    <a:pt x="20" y="26"/>
                  </a:cubicBezTo>
                  <a:cubicBezTo>
                    <a:pt x="5" y="29"/>
                    <a:pt x="5" y="29"/>
                    <a:pt x="5" y="29"/>
                  </a:cubicBezTo>
                  <a:cubicBezTo>
                    <a:pt x="0" y="48"/>
                    <a:pt x="0" y="48"/>
                    <a:pt x="0" y="48"/>
                  </a:cubicBezTo>
                  <a:cubicBezTo>
                    <a:pt x="15" y="60"/>
                    <a:pt x="15" y="60"/>
                    <a:pt x="15" y="60"/>
                  </a:cubicBezTo>
                  <a:cubicBezTo>
                    <a:pt x="22" y="56"/>
                    <a:pt x="22" y="56"/>
                    <a:pt x="22" y="56"/>
                  </a:cubicBezTo>
                  <a:cubicBezTo>
                    <a:pt x="26" y="64"/>
                    <a:pt x="26" y="64"/>
                    <a:pt x="26" y="64"/>
                  </a:cubicBezTo>
                  <a:cubicBezTo>
                    <a:pt x="34" y="46"/>
                    <a:pt x="34" y="46"/>
                    <a:pt x="34" y="46"/>
                  </a:cubicBezTo>
                  <a:cubicBezTo>
                    <a:pt x="45" y="46"/>
                    <a:pt x="45" y="46"/>
                    <a:pt x="45" y="46"/>
                  </a:cubicBezTo>
                  <a:cubicBezTo>
                    <a:pt x="72" y="28"/>
                    <a:pt x="72" y="28"/>
                    <a:pt x="72" y="28"/>
                  </a:cubicBezTo>
                  <a:cubicBezTo>
                    <a:pt x="72" y="28"/>
                    <a:pt x="81" y="2"/>
                    <a:pt x="6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7" name="Freeform 594">
              <a:extLst>
                <a:ext uri="{FF2B5EF4-FFF2-40B4-BE49-F238E27FC236}">
                  <a16:creationId xmlns:a16="http://schemas.microsoft.com/office/drawing/2014/main" id="{92D01B2D-54B9-414F-B9BB-94847E7618A2}"/>
                </a:ext>
              </a:extLst>
            </p:cNvPr>
            <p:cNvSpPr>
              <a:spLocks/>
            </p:cNvSpPr>
            <p:nvPr/>
          </p:nvSpPr>
          <p:spPr bwMode="gray">
            <a:xfrm>
              <a:off x="5622146" y="5906075"/>
              <a:ext cx="19138" cy="22327"/>
            </a:xfrm>
            <a:custGeom>
              <a:avLst/>
              <a:gdLst>
                <a:gd name="T0" fmla="*/ 18 w 36"/>
                <a:gd name="T1" fmla="*/ 16 h 43"/>
                <a:gd name="T2" fmla="*/ 3 w 36"/>
                <a:gd name="T3" fmla="*/ 15 h 43"/>
                <a:gd name="T4" fmla="*/ 2 w 36"/>
                <a:gd name="T5" fmla="*/ 30 h 43"/>
                <a:gd name="T6" fmla="*/ 18 w 36"/>
                <a:gd name="T7" fmla="*/ 16 h 43"/>
              </a:gdLst>
              <a:ahLst/>
              <a:cxnLst>
                <a:cxn ang="0">
                  <a:pos x="T0" y="T1"/>
                </a:cxn>
                <a:cxn ang="0">
                  <a:pos x="T2" y="T3"/>
                </a:cxn>
                <a:cxn ang="0">
                  <a:pos x="T4" y="T5"/>
                </a:cxn>
                <a:cxn ang="0">
                  <a:pos x="T6" y="T7"/>
                </a:cxn>
              </a:cxnLst>
              <a:rect l="0" t="0" r="r" b="b"/>
              <a:pathLst>
                <a:path w="36" h="43">
                  <a:moveTo>
                    <a:pt x="18" y="16"/>
                  </a:moveTo>
                  <a:cubicBezTo>
                    <a:pt x="0" y="0"/>
                    <a:pt x="3" y="15"/>
                    <a:pt x="3" y="15"/>
                  </a:cubicBezTo>
                  <a:cubicBezTo>
                    <a:pt x="2" y="30"/>
                    <a:pt x="2" y="30"/>
                    <a:pt x="2" y="30"/>
                  </a:cubicBezTo>
                  <a:cubicBezTo>
                    <a:pt x="28" y="43"/>
                    <a:pt x="36" y="32"/>
                    <a:pt x="18" y="1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8" name="Freeform 595">
              <a:extLst>
                <a:ext uri="{FF2B5EF4-FFF2-40B4-BE49-F238E27FC236}">
                  <a16:creationId xmlns:a16="http://schemas.microsoft.com/office/drawing/2014/main" id="{7D54BE2F-49DA-4D9B-B5C0-069E0646EFC2}"/>
                </a:ext>
              </a:extLst>
            </p:cNvPr>
            <p:cNvSpPr>
              <a:spLocks/>
            </p:cNvSpPr>
            <p:nvPr/>
          </p:nvSpPr>
          <p:spPr bwMode="gray">
            <a:xfrm>
              <a:off x="5542405" y="5226686"/>
              <a:ext cx="17543" cy="9569"/>
            </a:xfrm>
            <a:custGeom>
              <a:avLst/>
              <a:gdLst>
                <a:gd name="T0" fmla="*/ 19 w 34"/>
                <a:gd name="T1" fmla="*/ 0 h 19"/>
                <a:gd name="T2" fmla="*/ 14 w 34"/>
                <a:gd name="T3" fmla="*/ 19 h 19"/>
                <a:gd name="T4" fmla="*/ 19 w 34"/>
                <a:gd name="T5" fmla="*/ 0 h 19"/>
              </a:gdLst>
              <a:ahLst/>
              <a:cxnLst>
                <a:cxn ang="0">
                  <a:pos x="T0" y="T1"/>
                </a:cxn>
                <a:cxn ang="0">
                  <a:pos x="T2" y="T3"/>
                </a:cxn>
                <a:cxn ang="0">
                  <a:pos x="T4" y="T5"/>
                </a:cxn>
              </a:cxnLst>
              <a:rect l="0" t="0" r="r" b="b"/>
              <a:pathLst>
                <a:path w="34" h="19">
                  <a:moveTo>
                    <a:pt x="19" y="0"/>
                  </a:moveTo>
                  <a:cubicBezTo>
                    <a:pt x="0" y="3"/>
                    <a:pt x="14" y="19"/>
                    <a:pt x="14" y="19"/>
                  </a:cubicBezTo>
                  <a:cubicBezTo>
                    <a:pt x="26" y="19"/>
                    <a:pt x="34" y="1"/>
                    <a:pt x="19"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9" name="Freeform 596">
              <a:extLst>
                <a:ext uri="{FF2B5EF4-FFF2-40B4-BE49-F238E27FC236}">
                  <a16:creationId xmlns:a16="http://schemas.microsoft.com/office/drawing/2014/main" id="{6D4E38DE-4396-4576-A07D-B6E772519544}"/>
                </a:ext>
              </a:extLst>
            </p:cNvPr>
            <p:cNvSpPr>
              <a:spLocks/>
            </p:cNvSpPr>
            <p:nvPr/>
          </p:nvSpPr>
          <p:spPr bwMode="gray">
            <a:xfrm>
              <a:off x="5902832" y="5698750"/>
              <a:ext cx="15948" cy="7975"/>
            </a:xfrm>
            <a:custGeom>
              <a:avLst/>
              <a:gdLst>
                <a:gd name="T0" fmla="*/ 15 w 30"/>
                <a:gd name="T1" fmla="*/ 1 h 16"/>
                <a:gd name="T2" fmla="*/ 10 w 30"/>
                <a:gd name="T3" fmla="*/ 12 h 16"/>
                <a:gd name="T4" fmla="*/ 15 w 30"/>
                <a:gd name="T5" fmla="*/ 1 h 16"/>
              </a:gdLst>
              <a:ahLst/>
              <a:cxnLst>
                <a:cxn ang="0">
                  <a:pos x="T0" y="T1"/>
                </a:cxn>
                <a:cxn ang="0">
                  <a:pos x="T2" y="T3"/>
                </a:cxn>
                <a:cxn ang="0">
                  <a:pos x="T4" y="T5"/>
                </a:cxn>
              </a:cxnLst>
              <a:rect l="0" t="0" r="r" b="b"/>
              <a:pathLst>
                <a:path w="30" h="16">
                  <a:moveTo>
                    <a:pt x="15" y="1"/>
                  </a:moveTo>
                  <a:cubicBezTo>
                    <a:pt x="0" y="0"/>
                    <a:pt x="10" y="12"/>
                    <a:pt x="10" y="12"/>
                  </a:cubicBezTo>
                  <a:cubicBezTo>
                    <a:pt x="18" y="16"/>
                    <a:pt x="30" y="1"/>
                    <a:pt x="15"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0" name="Freeform 597">
              <a:extLst>
                <a:ext uri="{FF2B5EF4-FFF2-40B4-BE49-F238E27FC236}">
                  <a16:creationId xmlns:a16="http://schemas.microsoft.com/office/drawing/2014/main" id="{1AD6764C-AB6C-4E50-AA79-6E2DB1AD30CC}"/>
                </a:ext>
              </a:extLst>
            </p:cNvPr>
            <p:cNvSpPr>
              <a:spLocks/>
            </p:cNvSpPr>
            <p:nvPr/>
          </p:nvSpPr>
          <p:spPr bwMode="gray">
            <a:xfrm>
              <a:off x="5480208" y="5166084"/>
              <a:ext cx="33491" cy="19138"/>
            </a:xfrm>
            <a:custGeom>
              <a:avLst/>
              <a:gdLst>
                <a:gd name="T0" fmla="*/ 15 w 21"/>
                <a:gd name="T1" fmla="*/ 3 h 12"/>
                <a:gd name="T2" fmla="*/ 0 w 21"/>
                <a:gd name="T3" fmla="*/ 4 h 12"/>
                <a:gd name="T4" fmla="*/ 1 w 21"/>
                <a:gd name="T5" fmla="*/ 12 h 12"/>
                <a:gd name="T6" fmla="*/ 13 w 21"/>
                <a:gd name="T7" fmla="*/ 7 h 12"/>
                <a:gd name="T8" fmla="*/ 19 w 21"/>
                <a:gd name="T9" fmla="*/ 11 h 12"/>
                <a:gd name="T10" fmla="*/ 21 w 21"/>
                <a:gd name="T11" fmla="*/ 2 h 12"/>
                <a:gd name="T12" fmla="*/ 19 w 21"/>
                <a:gd name="T13" fmla="*/ 0 h 12"/>
                <a:gd name="T14" fmla="*/ 15 w 21"/>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5" y="3"/>
                  </a:moveTo>
                  <a:lnTo>
                    <a:pt x="0" y="4"/>
                  </a:lnTo>
                  <a:lnTo>
                    <a:pt x="1" y="12"/>
                  </a:lnTo>
                  <a:lnTo>
                    <a:pt x="13" y="7"/>
                  </a:lnTo>
                  <a:lnTo>
                    <a:pt x="19" y="11"/>
                  </a:lnTo>
                  <a:lnTo>
                    <a:pt x="21" y="2"/>
                  </a:lnTo>
                  <a:lnTo>
                    <a:pt x="19" y="0"/>
                  </a:lnTo>
                  <a:lnTo>
                    <a:pt x="15" y="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1" name="Freeform 598">
              <a:extLst>
                <a:ext uri="{FF2B5EF4-FFF2-40B4-BE49-F238E27FC236}">
                  <a16:creationId xmlns:a16="http://schemas.microsoft.com/office/drawing/2014/main" id="{CEA3204A-FCB8-4C8E-A2B2-F754784FC3E3}"/>
                </a:ext>
              </a:extLst>
            </p:cNvPr>
            <p:cNvSpPr>
              <a:spLocks/>
            </p:cNvSpPr>
            <p:nvPr/>
          </p:nvSpPr>
          <p:spPr bwMode="gray">
            <a:xfrm>
              <a:off x="5915590" y="5721077"/>
              <a:ext cx="17543" cy="4785"/>
            </a:xfrm>
            <a:custGeom>
              <a:avLst/>
              <a:gdLst>
                <a:gd name="T0" fmla="*/ 14 w 33"/>
                <a:gd name="T1" fmla="*/ 9 h 9"/>
                <a:gd name="T2" fmla="*/ 15 w 33"/>
                <a:gd name="T3" fmla="*/ 1 h 9"/>
                <a:gd name="T4" fmla="*/ 14 w 33"/>
                <a:gd name="T5" fmla="*/ 9 h 9"/>
              </a:gdLst>
              <a:ahLst/>
              <a:cxnLst>
                <a:cxn ang="0">
                  <a:pos x="T0" y="T1"/>
                </a:cxn>
                <a:cxn ang="0">
                  <a:pos x="T2" y="T3"/>
                </a:cxn>
                <a:cxn ang="0">
                  <a:pos x="T4" y="T5"/>
                </a:cxn>
              </a:cxnLst>
              <a:rect l="0" t="0" r="r" b="b"/>
              <a:pathLst>
                <a:path w="33" h="9">
                  <a:moveTo>
                    <a:pt x="14" y="9"/>
                  </a:moveTo>
                  <a:cubicBezTo>
                    <a:pt x="22" y="9"/>
                    <a:pt x="33" y="2"/>
                    <a:pt x="15" y="1"/>
                  </a:cubicBezTo>
                  <a:cubicBezTo>
                    <a:pt x="0" y="0"/>
                    <a:pt x="14" y="9"/>
                    <a:pt x="14"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2" name="Freeform 599">
              <a:extLst>
                <a:ext uri="{FF2B5EF4-FFF2-40B4-BE49-F238E27FC236}">
                  <a16:creationId xmlns:a16="http://schemas.microsoft.com/office/drawing/2014/main" id="{6062218C-5301-48A7-BAE8-7E2847EA4A3B}"/>
                </a:ext>
              </a:extLst>
            </p:cNvPr>
            <p:cNvSpPr>
              <a:spLocks/>
            </p:cNvSpPr>
            <p:nvPr/>
          </p:nvSpPr>
          <p:spPr bwMode="gray">
            <a:xfrm>
              <a:off x="5657231" y="5775300"/>
              <a:ext cx="19138" cy="7975"/>
            </a:xfrm>
            <a:custGeom>
              <a:avLst/>
              <a:gdLst>
                <a:gd name="T0" fmla="*/ 19 w 34"/>
                <a:gd name="T1" fmla="*/ 5 h 16"/>
                <a:gd name="T2" fmla="*/ 0 w 34"/>
                <a:gd name="T3" fmla="*/ 8 h 16"/>
                <a:gd name="T4" fmla="*/ 11 w 34"/>
                <a:gd name="T5" fmla="*/ 12 h 16"/>
                <a:gd name="T6" fmla="*/ 19 w 34"/>
                <a:gd name="T7" fmla="*/ 5 h 16"/>
              </a:gdLst>
              <a:ahLst/>
              <a:cxnLst>
                <a:cxn ang="0">
                  <a:pos x="T0" y="T1"/>
                </a:cxn>
                <a:cxn ang="0">
                  <a:pos x="T2" y="T3"/>
                </a:cxn>
                <a:cxn ang="0">
                  <a:pos x="T4" y="T5"/>
                </a:cxn>
                <a:cxn ang="0">
                  <a:pos x="T6" y="T7"/>
                </a:cxn>
              </a:cxnLst>
              <a:rect l="0" t="0" r="r" b="b"/>
              <a:pathLst>
                <a:path w="34" h="16">
                  <a:moveTo>
                    <a:pt x="19" y="5"/>
                  </a:moveTo>
                  <a:cubicBezTo>
                    <a:pt x="0" y="0"/>
                    <a:pt x="0" y="8"/>
                    <a:pt x="0" y="8"/>
                  </a:cubicBezTo>
                  <a:cubicBezTo>
                    <a:pt x="11" y="12"/>
                    <a:pt x="11" y="12"/>
                    <a:pt x="11" y="12"/>
                  </a:cubicBezTo>
                  <a:cubicBezTo>
                    <a:pt x="18" y="16"/>
                    <a:pt x="34" y="6"/>
                    <a:pt x="19"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3" name="Freeform 600">
              <a:extLst>
                <a:ext uri="{FF2B5EF4-FFF2-40B4-BE49-F238E27FC236}">
                  <a16:creationId xmlns:a16="http://schemas.microsoft.com/office/drawing/2014/main" id="{DD83F91E-6829-45A6-95DF-B39CD5E42A73}"/>
                </a:ext>
              </a:extLst>
            </p:cNvPr>
            <p:cNvSpPr>
              <a:spLocks/>
            </p:cNvSpPr>
            <p:nvPr/>
          </p:nvSpPr>
          <p:spPr bwMode="gray">
            <a:xfrm>
              <a:off x="5638094" y="5770516"/>
              <a:ext cx="7975" cy="7975"/>
            </a:xfrm>
            <a:custGeom>
              <a:avLst/>
              <a:gdLst>
                <a:gd name="T0" fmla="*/ 8 w 15"/>
                <a:gd name="T1" fmla="*/ 0 h 16"/>
                <a:gd name="T2" fmla="*/ 0 w 15"/>
                <a:gd name="T3" fmla="*/ 11 h 16"/>
                <a:gd name="T4" fmla="*/ 8 w 15"/>
                <a:gd name="T5" fmla="*/ 0 h 16"/>
              </a:gdLst>
              <a:ahLst/>
              <a:cxnLst>
                <a:cxn ang="0">
                  <a:pos x="T0" y="T1"/>
                </a:cxn>
                <a:cxn ang="0">
                  <a:pos x="T2" y="T3"/>
                </a:cxn>
                <a:cxn ang="0">
                  <a:pos x="T4" y="T5"/>
                </a:cxn>
              </a:cxnLst>
              <a:rect l="0" t="0" r="r" b="b"/>
              <a:pathLst>
                <a:path w="15" h="16">
                  <a:moveTo>
                    <a:pt x="8" y="0"/>
                  </a:moveTo>
                  <a:cubicBezTo>
                    <a:pt x="0" y="0"/>
                    <a:pt x="0" y="11"/>
                    <a:pt x="0" y="11"/>
                  </a:cubicBezTo>
                  <a:cubicBezTo>
                    <a:pt x="11" y="16"/>
                    <a:pt x="15" y="4"/>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4" name="Freeform 601">
              <a:extLst>
                <a:ext uri="{FF2B5EF4-FFF2-40B4-BE49-F238E27FC236}">
                  <a16:creationId xmlns:a16="http://schemas.microsoft.com/office/drawing/2014/main" id="{77AAEA4E-DB62-4AB6-AD5A-FB673A9ABC54}"/>
                </a:ext>
              </a:extLst>
            </p:cNvPr>
            <p:cNvSpPr>
              <a:spLocks/>
            </p:cNvSpPr>
            <p:nvPr/>
          </p:nvSpPr>
          <p:spPr bwMode="gray">
            <a:xfrm>
              <a:off x="5467450" y="5188411"/>
              <a:ext cx="17543" cy="15948"/>
            </a:xfrm>
            <a:custGeom>
              <a:avLst/>
              <a:gdLst>
                <a:gd name="T0" fmla="*/ 15 w 33"/>
                <a:gd name="T1" fmla="*/ 7 h 30"/>
                <a:gd name="T2" fmla="*/ 18 w 33"/>
                <a:gd name="T3" fmla="*/ 30 h 30"/>
                <a:gd name="T4" fmla="*/ 15 w 33"/>
                <a:gd name="T5" fmla="*/ 7 h 30"/>
              </a:gdLst>
              <a:ahLst/>
              <a:cxnLst>
                <a:cxn ang="0">
                  <a:pos x="T0" y="T1"/>
                </a:cxn>
                <a:cxn ang="0">
                  <a:pos x="T2" y="T3"/>
                </a:cxn>
                <a:cxn ang="0">
                  <a:pos x="T4" y="T5"/>
                </a:cxn>
              </a:cxnLst>
              <a:rect l="0" t="0" r="r" b="b"/>
              <a:pathLst>
                <a:path w="33" h="30">
                  <a:moveTo>
                    <a:pt x="15" y="7"/>
                  </a:moveTo>
                  <a:cubicBezTo>
                    <a:pt x="0" y="17"/>
                    <a:pt x="18" y="30"/>
                    <a:pt x="18" y="30"/>
                  </a:cubicBezTo>
                  <a:cubicBezTo>
                    <a:pt x="33" y="26"/>
                    <a:pt x="31" y="0"/>
                    <a:pt x="15" y="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5" name="Freeform 602">
              <a:extLst>
                <a:ext uri="{FF2B5EF4-FFF2-40B4-BE49-F238E27FC236}">
                  <a16:creationId xmlns:a16="http://schemas.microsoft.com/office/drawing/2014/main" id="{E503C840-A95F-4E18-A824-8AD8BCC2F29B}"/>
                </a:ext>
              </a:extLst>
            </p:cNvPr>
            <p:cNvSpPr>
              <a:spLocks/>
            </p:cNvSpPr>
            <p:nvPr/>
          </p:nvSpPr>
          <p:spPr bwMode="gray">
            <a:xfrm>
              <a:off x="5676369" y="5733835"/>
              <a:ext cx="312582" cy="205731"/>
            </a:xfrm>
            <a:custGeom>
              <a:avLst/>
              <a:gdLst>
                <a:gd name="T0" fmla="*/ 578 w 589"/>
                <a:gd name="T1" fmla="*/ 0 h 390"/>
                <a:gd name="T2" fmla="*/ 514 w 589"/>
                <a:gd name="T3" fmla="*/ 16 h 390"/>
                <a:gd name="T4" fmla="*/ 483 w 589"/>
                <a:gd name="T5" fmla="*/ 38 h 390"/>
                <a:gd name="T6" fmla="*/ 457 w 589"/>
                <a:gd name="T7" fmla="*/ 29 h 390"/>
                <a:gd name="T8" fmla="*/ 431 w 589"/>
                <a:gd name="T9" fmla="*/ 32 h 390"/>
                <a:gd name="T10" fmla="*/ 377 w 589"/>
                <a:gd name="T11" fmla="*/ 60 h 390"/>
                <a:gd name="T12" fmla="*/ 313 w 589"/>
                <a:gd name="T13" fmla="*/ 72 h 390"/>
                <a:gd name="T14" fmla="*/ 249 w 589"/>
                <a:gd name="T15" fmla="*/ 80 h 390"/>
                <a:gd name="T16" fmla="*/ 205 w 589"/>
                <a:gd name="T17" fmla="*/ 48 h 390"/>
                <a:gd name="T18" fmla="*/ 176 w 589"/>
                <a:gd name="T19" fmla="*/ 31 h 390"/>
                <a:gd name="T20" fmla="*/ 124 w 589"/>
                <a:gd name="T21" fmla="*/ 28 h 390"/>
                <a:gd name="T22" fmla="*/ 119 w 589"/>
                <a:gd name="T23" fmla="*/ 51 h 390"/>
                <a:gd name="T24" fmla="*/ 70 w 589"/>
                <a:gd name="T25" fmla="*/ 53 h 390"/>
                <a:gd name="T26" fmla="*/ 45 w 589"/>
                <a:gd name="T27" fmla="*/ 25 h 390"/>
                <a:gd name="T28" fmla="*/ 56 w 589"/>
                <a:gd name="T29" fmla="*/ 41 h 390"/>
                <a:gd name="T30" fmla="*/ 10 w 589"/>
                <a:gd name="T31" fmla="*/ 73 h 390"/>
                <a:gd name="T32" fmla="*/ 0 w 589"/>
                <a:gd name="T33" fmla="*/ 114 h 390"/>
                <a:gd name="T34" fmla="*/ 32 w 589"/>
                <a:gd name="T35" fmla="*/ 147 h 390"/>
                <a:gd name="T36" fmla="*/ 95 w 589"/>
                <a:gd name="T37" fmla="*/ 176 h 390"/>
                <a:gd name="T38" fmla="*/ 135 w 589"/>
                <a:gd name="T39" fmla="*/ 190 h 390"/>
                <a:gd name="T40" fmla="*/ 208 w 589"/>
                <a:gd name="T41" fmla="*/ 243 h 390"/>
                <a:gd name="T42" fmla="*/ 288 w 589"/>
                <a:gd name="T43" fmla="*/ 285 h 390"/>
                <a:gd name="T44" fmla="*/ 375 w 589"/>
                <a:gd name="T45" fmla="*/ 354 h 390"/>
                <a:gd name="T46" fmla="*/ 419 w 589"/>
                <a:gd name="T47" fmla="*/ 371 h 390"/>
                <a:gd name="T48" fmla="*/ 471 w 589"/>
                <a:gd name="T49" fmla="*/ 378 h 390"/>
                <a:gd name="T50" fmla="*/ 497 w 589"/>
                <a:gd name="T51" fmla="*/ 383 h 390"/>
                <a:gd name="T52" fmla="*/ 534 w 589"/>
                <a:gd name="T53" fmla="*/ 304 h 390"/>
                <a:gd name="T54" fmla="*/ 527 w 589"/>
                <a:gd name="T55" fmla="*/ 292 h 390"/>
                <a:gd name="T56" fmla="*/ 510 w 589"/>
                <a:gd name="T57" fmla="*/ 257 h 390"/>
                <a:gd name="T58" fmla="*/ 511 w 589"/>
                <a:gd name="T59" fmla="*/ 234 h 390"/>
                <a:gd name="T60" fmla="*/ 490 w 589"/>
                <a:gd name="T61" fmla="*/ 207 h 390"/>
                <a:gd name="T62" fmla="*/ 512 w 589"/>
                <a:gd name="T63" fmla="*/ 127 h 390"/>
                <a:gd name="T64" fmla="*/ 577 w 589"/>
                <a:gd name="T65" fmla="*/ 31 h 390"/>
                <a:gd name="T66" fmla="*/ 589 w 589"/>
                <a:gd name="T67"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9" h="390">
                  <a:moveTo>
                    <a:pt x="582" y="4"/>
                  </a:moveTo>
                  <a:cubicBezTo>
                    <a:pt x="578" y="0"/>
                    <a:pt x="578" y="0"/>
                    <a:pt x="578" y="0"/>
                  </a:cubicBezTo>
                  <a:cubicBezTo>
                    <a:pt x="578" y="0"/>
                    <a:pt x="539" y="25"/>
                    <a:pt x="532" y="25"/>
                  </a:cubicBezTo>
                  <a:cubicBezTo>
                    <a:pt x="524" y="25"/>
                    <a:pt x="514" y="16"/>
                    <a:pt x="514" y="16"/>
                  </a:cubicBezTo>
                  <a:cubicBezTo>
                    <a:pt x="514" y="16"/>
                    <a:pt x="498" y="39"/>
                    <a:pt x="494" y="42"/>
                  </a:cubicBezTo>
                  <a:cubicBezTo>
                    <a:pt x="486" y="42"/>
                    <a:pt x="483" y="38"/>
                    <a:pt x="483" y="38"/>
                  </a:cubicBezTo>
                  <a:cubicBezTo>
                    <a:pt x="468" y="33"/>
                    <a:pt x="468" y="33"/>
                    <a:pt x="468" y="33"/>
                  </a:cubicBezTo>
                  <a:cubicBezTo>
                    <a:pt x="457" y="29"/>
                    <a:pt x="457" y="29"/>
                    <a:pt x="457" y="29"/>
                  </a:cubicBezTo>
                  <a:cubicBezTo>
                    <a:pt x="457" y="29"/>
                    <a:pt x="449" y="40"/>
                    <a:pt x="445" y="40"/>
                  </a:cubicBezTo>
                  <a:cubicBezTo>
                    <a:pt x="438" y="36"/>
                    <a:pt x="431" y="32"/>
                    <a:pt x="431" y="32"/>
                  </a:cubicBezTo>
                  <a:cubicBezTo>
                    <a:pt x="431" y="32"/>
                    <a:pt x="407" y="50"/>
                    <a:pt x="400" y="57"/>
                  </a:cubicBezTo>
                  <a:cubicBezTo>
                    <a:pt x="392" y="60"/>
                    <a:pt x="377" y="60"/>
                    <a:pt x="377" y="60"/>
                  </a:cubicBezTo>
                  <a:cubicBezTo>
                    <a:pt x="361" y="70"/>
                    <a:pt x="361" y="70"/>
                    <a:pt x="361" y="70"/>
                  </a:cubicBezTo>
                  <a:cubicBezTo>
                    <a:pt x="313" y="72"/>
                    <a:pt x="313" y="72"/>
                    <a:pt x="313" y="72"/>
                  </a:cubicBezTo>
                  <a:cubicBezTo>
                    <a:pt x="313" y="72"/>
                    <a:pt x="306" y="64"/>
                    <a:pt x="294" y="63"/>
                  </a:cubicBezTo>
                  <a:cubicBezTo>
                    <a:pt x="283" y="63"/>
                    <a:pt x="260" y="81"/>
                    <a:pt x="249" y="80"/>
                  </a:cubicBezTo>
                  <a:cubicBezTo>
                    <a:pt x="234" y="80"/>
                    <a:pt x="208" y="63"/>
                    <a:pt x="208" y="63"/>
                  </a:cubicBezTo>
                  <a:cubicBezTo>
                    <a:pt x="205" y="48"/>
                    <a:pt x="205" y="48"/>
                    <a:pt x="205" y="48"/>
                  </a:cubicBezTo>
                  <a:cubicBezTo>
                    <a:pt x="205" y="48"/>
                    <a:pt x="179" y="54"/>
                    <a:pt x="175" y="50"/>
                  </a:cubicBezTo>
                  <a:cubicBezTo>
                    <a:pt x="172" y="42"/>
                    <a:pt x="176" y="31"/>
                    <a:pt x="176" y="31"/>
                  </a:cubicBezTo>
                  <a:cubicBezTo>
                    <a:pt x="162" y="23"/>
                    <a:pt x="162" y="23"/>
                    <a:pt x="162" y="23"/>
                  </a:cubicBezTo>
                  <a:cubicBezTo>
                    <a:pt x="124" y="28"/>
                    <a:pt x="124" y="28"/>
                    <a:pt x="124" y="28"/>
                  </a:cubicBezTo>
                  <a:cubicBezTo>
                    <a:pt x="116" y="36"/>
                    <a:pt x="116" y="36"/>
                    <a:pt x="116" y="36"/>
                  </a:cubicBezTo>
                  <a:cubicBezTo>
                    <a:pt x="119" y="51"/>
                    <a:pt x="119" y="51"/>
                    <a:pt x="119" y="51"/>
                  </a:cubicBezTo>
                  <a:cubicBezTo>
                    <a:pt x="89" y="65"/>
                    <a:pt x="89" y="65"/>
                    <a:pt x="89" y="65"/>
                  </a:cubicBezTo>
                  <a:cubicBezTo>
                    <a:pt x="70" y="53"/>
                    <a:pt x="70" y="53"/>
                    <a:pt x="70" y="53"/>
                  </a:cubicBezTo>
                  <a:cubicBezTo>
                    <a:pt x="70" y="53"/>
                    <a:pt x="71" y="41"/>
                    <a:pt x="64" y="33"/>
                  </a:cubicBezTo>
                  <a:cubicBezTo>
                    <a:pt x="53" y="25"/>
                    <a:pt x="45" y="25"/>
                    <a:pt x="45" y="25"/>
                  </a:cubicBezTo>
                  <a:cubicBezTo>
                    <a:pt x="45" y="32"/>
                    <a:pt x="45" y="32"/>
                    <a:pt x="45" y="32"/>
                  </a:cubicBezTo>
                  <a:cubicBezTo>
                    <a:pt x="45" y="32"/>
                    <a:pt x="56" y="37"/>
                    <a:pt x="56" y="41"/>
                  </a:cubicBezTo>
                  <a:cubicBezTo>
                    <a:pt x="52" y="44"/>
                    <a:pt x="26" y="51"/>
                    <a:pt x="26" y="51"/>
                  </a:cubicBezTo>
                  <a:cubicBezTo>
                    <a:pt x="10" y="73"/>
                    <a:pt x="10" y="73"/>
                    <a:pt x="10" y="73"/>
                  </a:cubicBezTo>
                  <a:cubicBezTo>
                    <a:pt x="12" y="100"/>
                    <a:pt x="12" y="100"/>
                    <a:pt x="12" y="100"/>
                  </a:cubicBezTo>
                  <a:cubicBezTo>
                    <a:pt x="0" y="114"/>
                    <a:pt x="0" y="114"/>
                    <a:pt x="0" y="114"/>
                  </a:cubicBezTo>
                  <a:cubicBezTo>
                    <a:pt x="10" y="149"/>
                    <a:pt x="10" y="149"/>
                    <a:pt x="10" y="149"/>
                  </a:cubicBezTo>
                  <a:cubicBezTo>
                    <a:pt x="32" y="147"/>
                    <a:pt x="32" y="147"/>
                    <a:pt x="32" y="147"/>
                  </a:cubicBezTo>
                  <a:cubicBezTo>
                    <a:pt x="42" y="174"/>
                    <a:pt x="42" y="174"/>
                    <a:pt x="42" y="174"/>
                  </a:cubicBezTo>
                  <a:cubicBezTo>
                    <a:pt x="42" y="174"/>
                    <a:pt x="73" y="168"/>
                    <a:pt x="95" y="176"/>
                  </a:cubicBezTo>
                  <a:cubicBezTo>
                    <a:pt x="102" y="180"/>
                    <a:pt x="106" y="184"/>
                    <a:pt x="113" y="189"/>
                  </a:cubicBezTo>
                  <a:cubicBezTo>
                    <a:pt x="128" y="193"/>
                    <a:pt x="135" y="190"/>
                    <a:pt x="135" y="190"/>
                  </a:cubicBezTo>
                  <a:cubicBezTo>
                    <a:pt x="135" y="190"/>
                    <a:pt x="174" y="237"/>
                    <a:pt x="182" y="238"/>
                  </a:cubicBezTo>
                  <a:cubicBezTo>
                    <a:pt x="189" y="238"/>
                    <a:pt x="201" y="235"/>
                    <a:pt x="208" y="243"/>
                  </a:cubicBezTo>
                  <a:cubicBezTo>
                    <a:pt x="211" y="247"/>
                    <a:pt x="218" y="259"/>
                    <a:pt x="233" y="267"/>
                  </a:cubicBezTo>
                  <a:cubicBezTo>
                    <a:pt x="247" y="279"/>
                    <a:pt x="273" y="284"/>
                    <a:pt x="288" y="285"/>
                  </a:cubicBezTo>
                  <a:cubicBezTo>
                    <a:pt x="303" y="286"/>
                    <a:pt x="340" y="287"/>
                    <a:pt x="351" y="307"/>
                  </a:cubicBezTo>
                  <a:cubicBezTo>
                    <a:pt x="365" y="323"/>
                    <a:pt x="371" y="350"/>
                    <a:pt x="375" y="354"/>
                  </a:cubicBezTo>
                  <a:cubicBezTo>
                    <a:pt x="382" y="358"/>
                    <a:pt x="397" y="351"/>
                    <a:pt x="408" y="359"/>
                  </a:cubicBezTo>
                  <a:cubicBezTo>
                    <a:pt x="415" y="367"/>
                    <a:pt x="419" y="371"/>
                    <a:pt x="419" y="371"/>
                  </a:cubicBezTo>
                  <a:cubicBezTo>
                    <a:pt x="419" y="371"/>
                    <a:pt x="441" y="369"/>
                    <a:pt x="453" y="369"/>
                  </a:cubicBezTo>
                  <a:cubicBezTo>
                    <a:pt x="460" y="370"/>
                    <a:pt x="471" y="378"/>
                    <a:pt x="471" y="378"/>
                  </a:cubicBezTo>
                  <a:cubicBezTo>
                    <a:pt x="475" y="374"/>
                    <a:pt x="475" y="374"/>
                    <a:pt x="475" y="374"/>
                  </a:cubicBezTo>
                  <a:cubicBezTo>
                    <a:pt x="475" y="374"/>
                    <a:pt x="493" y="390"/>
                    <a:pt x="497" y="383"/>
                  </a:cubicBezTo>
                  <a:cubicBezTo>
                    <a:pt x="501" y="375"/>
                    <a:pt x="490" y="363"/>
                    <a:pt x="499" y="337"/>
                  </a:cubicBezTo>
                  <a:cubicBezTo>
                    <a:pt x="511" y="311"/>
                    <a:pt x="534" y="304"/>
                    <a:pt x="534" y="304"/>
                  </a:cubicBezTo>
                  <a:cubicBezTo>
                    <a:pt x="535" y="293"/>
                    <a:pt x="535" y="293"/>
                    <a:pt x="535" y="293"/>
                  </a:cubicBezTo>
                  <a:cubicBezTo>
                    <a:pt x="527" y="292"/>
                    <a:pt x="527" y="292"/>
                    <a:pt x="527" y="292"/>
                  </a:cubicBezTo>
                  <a:cubicBezTo>
                    <a:pt x="528" y="281"/>
                    <a:pt x="528" y="281"/>
                    <a:pt x="528" y="281"/>
                  </a:cubicBezTo>
                  <a:cubicBezTo>
                    <a:pt x="510" y="257"/>
                    <a:pt x="510" y="257"/>
                    <a:pt x="510" y="257"/>
                  </a:cubicBezTo>
                  <a:cubicBezTo>
                    <a:pt x="518" y="254"/>
                    <a:pt x="518" y="254"/>
                    <a:pt x="518" y="254"/>
                  </a:cubicBezTo>
                  <a:cubicBezTo>
                    <a:pt x="511" y="234"/>
                    <a:pt x="511" y="234"/>
                    <a:pt x="511" y="234"/>
                  </a:cubicBezTo>
                  <a:cubicBezTo>
                    <a:pt x="503" y="238"/>
                    <a:pt x="503" y="238"/>
                    <a:pt x="503" y="238"/>
                  </a:cubicBezTo>
                  <a:cubicBezTo>
                    <a:pt x="503" y="238"/>
                    <a:pt x="489" y="226"/>
                    <a:pt x="490" y="207"/>
                  </a:cubicBezTo>
                  <a:cubicBezTo>
                    <a:pt x="491" y="187"/>
                    <a:pt x="499" y="180"/>
                    <a:pt x="499" y="180"/>
                  </a:cubicBezTo>
                  <a:cubicBezTo>
                    <a:pt x="512" y="127"/>
                    <a:pt x="512" y="127"/>
                    <a:pt x="512" y="127"/>
                  </a:cubicBezTo>
                  <a:cubicBezTo>
                    <a:pt x="512" y="127"/>
                    <a:pt x="544" y="83"/>
                    <a:pt x="556" y="64"/>
                  </a:cubicBezTo>
                  <a:cubicBezTo>
                    <a:pt x="572" y="46"/>
                    <a:pt x="577" y="31"/>
                    <a:pt x="577" y="31"/>
                  </a:cubicBezTo>
                  <a:cubicBezTo>
                    <a:pt x="577" y="23"/>
                    <a:pt x="577" y="23"/>
                    <a:pt x="577" y="23"/>
                  </a:cubicBezTo>
                  <a:cubicBezTo>
                    <a:pt x="589" y="9"/>
                    <a:pt x="589" y="9"/>
                    <a:pt x="589" y="9"/>
                  </a:cubicBezTo>
                  <a:lnTo>
                    <a:pt x="582" y="4"/>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6" name="Freeform 603">
              <a:extLst>
                <a:ext uri="{FF2B5EF4-FFF2-40B4-BE49-F238E27FC236}">
                  <a16:creationId xmlns:a16="http://schemas.microsoft.com/office/drawing/2014/main" id="{36583DB1-D8EF-45B3-A596-25A9446E0301}"/>
                </a:ext>
              </a:extLst>
            </p:cNvPr>
            <p:cNvSpPr>
              <a:spLocks/>
            </p:cNvSpPr>
            <p:nvPr/>
          </p:nvSpPr>
          <p:spPr bwMode="gray">
            <a:xfrm>
              <a:off x="5917186" y="5700344"/>
              <a:ext cx="12758" cy="15948"/>
            </a:xfrm>
            <a:custGeom>
              <a:avLst/>
              <a:gdLst>
                <a:gd name="T0" fmla="*/ 11 w 26"/>
                <a:gd name="T1" fmla="*/ 12 h 31"/>
                <a:gd name="T2" fmla="*/ 0 w 26"/>
                <a:gd name="T3" fmla="*/ 19 h 31"/>
                <a:gd name="T4" fmla="*/ 11 w 26"/>
                <a:gd name="T5" fmla="*/ 12 h 31"/>
              </a:gdLst>
              <a:ahLst/>
              <a:cxnLst>
                <a:cxn ang="0">
                  <a:pos x="T0" y="T1"/>
                </a:cxn>
                <a:cxn ang="0">
                  <a:pos x="T2" y="T3"/>
                </a:cxn>
                <a:cxn ang="0">
                  <a:pos x="T4" y="T5"/>
                </a:cxn>
              </a:cxnLst>
              <a:rect l="0" t="0" r="r" b="b"/>
              <a:pathLst>
                <a:path w="26" h="31">
                  <a:moveTo>
                    <a:pt x="11" y="12"/>
                  </a:moveTo>
                  <a:cubicBezTo>
                    <a:pt x="1" y="0"/>
                    <a:pt x="0" y="19"/>
                    <a:pt x="0" y="19"/>
                  </a:cubicBezTo>
                  <a:cubicBezTo>
                    <a:pt x="10" y="31"/>
                    <a:pt x="26" y="24"/>
                    <a:pt x="11"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7" name="Freeform 604">
              <a:extLst>
                <a:ext uri="{FF2B5EF4-FFF2-40B4-BE49-F238E27FC236}">
                  <a16:creationId xmlns:a16="http://schemas.microsoft.com/office/drawing/2014/main" id="{C6837BD4-48CF-4E5D-AADA-7C78FBEB2C1F}"/>
                </a:ext>
              </a:extLst>
            </p:cNvPr>
            <p:cNvSpPr>
              <a:spLocks/>
            </p:cNvSpPr>
            <p:nvPr/>
          </p:nvSpPr>
          <p:spPr bwMode="gray">
            <a:xfrm>
              <a:off x="5264909" y="5599871"/>
              <a:ext cx="28707" cy="12758"/>
            </a:xfrm>
            <a:custGeom>
              <a:avLst/>
              <a:gdLst>
                <a:gd name="T0" fmla="*/ 26 w 56"/>
                <a:gd name="T1" fmla="*/ 3 h 23"/>
                <a:gd name="T2" fmla="*/ 25 w 56"/>
                <a:gd name="T3" fmla="*/ 22 h 23"/>
                <a:gd name="T4" fmla="*/ 26 w 56"/>
                <a:gd name="T5" fmla="*/ 3 h 23"/>
              </a:gdLst>
              <a:ahLst/>
              <a:cxnLst>
                <a:cxn ang="0">
                  <a:pos x="T0" y="T1"/>
                </a:cxn>
                <a:cxn ang="0">
                  <a:pos x="T2" y="T3"/>
                </a:cxn>
                <a:cxn ang="0">
                  <a:pos x="T4" y="T5"/>
                </a:cxn>
              </a:cxnLst>
              <a:rect l="0" t="0" r="r" b="b"/>
              <a:pathLst>
                <a:path w="56" h="23">
                  <a:moveTo>
                    <a:pt x="26" y="3"/>
                  </a:moveTo>
                  <a:cubicBezTo>
                    <a:pt x="0" y="5"/>
                    <a:pt x="25" y="22"/>
                    <a:pt x="25" y="22"/>
                  </a:cubicBezTo>
                  <a:cubicBezTo>
                    <a:pt x="51" y="23"/>
                    <a:pt x="56" y="0"/>
                    <a:pt x="26"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8" name="Freeform 605">
              <a:extLst>
                <a:ext uri="{FF2B5EF4-FFF2-40B4-BE49-F238E27FC236}">
                  <a16:creationId xmlns:a16="http://schemas.microsoft.com/office/drawing/2014/main" id="{6C775876-5F6C-4CCA-AD30-6A2CEA8D46EF}"/>
                </a:ext>
              </a:extLst>
            </p:cNvPr>
            <p:cNvSpPr>
              <a:spLocks/>
            </p:cNvSpPr>
            <p:nvPr/>
          </p:nvSpPr>
          <p:spPr bwMode="gray">
            <a:xfrm>
              <a:off x="5292021" y="5354271"/>
              <a:ext cx="20733" cy="23923"/>
            </a:xfrm>
            <a:custGeom>
              <a:avLst/>
              <a:gdLst>
                <a:gd name="T0" fmla="*/ 19 w 38"/>
                <a:gd name="T1" fmla="*/ 38 h 44"/>
                <a:gd name="T2" fmla="*/ 12 w 38"/>
                <a:gd name="T3" fmla="*/ 22 h 44"/>
                <a:gd name="T4" fmla="*/ 19 w 38"/>
                <a:gd name="T5" fmla="*/ 38 h 44"/>
              </a:gdLst>
              <a:ahLst/>
              <a:cxnLst>
                <a:cxn ang="0">
                  <a:pos x="T0" y="T1"/>
                </a:cxn>
                <a:cxn ang="0">
                  <a:pos x="T2" y="T3"/>
                </a:cxn>
                <a:cxn ang="0">
                  <a:pos x="T4" y="T5"/>
                </a:cxn>
              </a:cxnLst>
              <a:rect l="0" t="0" r="r" b="b"/>
              <a:pathLst>
                <a:path w="38" h="44">
                  <a:moveTo>
                    <a:pt x="19" y="38"/>
                  </a:moveTo>
                  <a:cubicBezTo>
                    <a:pt x="38" y="23"/>
                    <a:pt x="25" y="0"/>
                    <a:pt x="12" y="22"/>
                  </a:cubicBezTo>
                  <a:cubicBezTo>
                    <a:pt x="0" y="44"/>
                    <a:pt x="19" y="38"/>
                    <a:pt x="19" y="3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9" name="Freeform 606">
              <a:extLst>
                <a:ext uri="{FF2B5EF4-FFF2-40B4-BE49-F238E27FC236}">
                  <a16:creationId xmlns:a16="http://schemas.microsoft.com/office/drawing/2014/main" id="{3A542F68-396D-447C-859D-39B654EA2A05}"/>
                </a:ext>
              </a:extLst>
            </p:cNvPr>
            <p:cNvSpPr>
              <a:spLocks noEditPoints="1"/>
            </p:cNvSpPr>
            <p:nvPr/>
          </p:nvSpPr>
          <p:spPr bwMode="gray">
            <a:xfrm>
              <a:off x="5194737" y="4646176"/>
              <a:ext cx="1065332" cy="1141883"/>
            </a:xfrm>
            <a:custGeom>
              <a:avLst/>
              <a:gdLst>
                <a:gd name="T0" fmla="*/ 1134 w 2016"/>
                <a:gd name="T1" fmla="*/ 262 h 2159"/>
                <a:gd name="T2" fmla="*/ 1176 w 2016"/>
                <a:gd name="T3" fmla="*/ 168 h 2159"/>
                <a:gd name="T4" fmla="*/ 1036 w 2016"/>
                <a:gd name="T5" fmla="*/ 127 h 2159"/>
                <a:gd name="T6" fmla="*/ 945 w 2016"/>
                <a:gd name="T7" fmla="*/ 58 h 2159"/>
                <a:gd name="T8" fmla="*/ 899 w 2016"/>
                <a:gd name="T9" fmla="*/ 14 h 2159"/>
                <a:gd name="T10" fmla="*/ 754 w 2016"/>
                <a:gd name="T11" fmla="*/ 68 h 2159"/>
                <a:gd name="T12" fmla="*/ 657 w 2016"/>
                <a:gd name="T13" fmla="*/ 59 h 2159"/>
                <a:gd name="T14" fmla="*/ 618 w 2016"/>
                <a:gd name="T15" fmla="*/ 100 h 2159"/>
                <a:gd name="T16" fmla="*/ 592 w 2016"/>
                <a:gd name="T17" fmla="*/ 175 h 2159"/>
                <a:gd name="T18" fmla="*/ 567 w 2016"/>
                <a:gd name="T19" fmla="*/ 162 h 2159"/>
                <a:gd name="T20" fmla="*/ 464 w 2016"/>
                <a:gd name="T21" fmla="*/ 123 h 2159"/>
                <a:gd name="T22" fmla="*/ 418 w 2016"/>
                <a:gd name="T23" fmla="*/ 224 h 2159"/>
                <a:gd name="T24" fmla="*/ 397 w 2016"/>
                <a:gd name="T25" fmla="*/ 273 h 2159"/>
                <a:gd name="T26" fmla="*/ 347 w 2016"/>
                <a:gd name="T27" fmla="*/ 205 h 2159"/>
                <a:gd name="T28" fmla="*/ 295 w 2016"/>
                <a:gd name="T29" fmla="*/ 130 h 2159"/>
                <a:gd name="T30" fmla="*/ 277 w 2016"/>
                <a:gd name="T31" fmla="*/ 191 h 2159"/>
                <a:gd name="T32" fmla="*/ 171 w 2016"/>
                <a:gd name="T33" fmla="*/ 220 h 2159"/>
                <a:gd name="T34" fmla="*/ 82 w 2016"/>
                <a:gd name="T35" fmla="*/ 242 h 2159"/>
                <a:gd name="T36" fmla="*/ 91 w 2016"/>
                <a:gd name="T37" fmla="*/ 338 h 2159"/>
                <a:gd name="T38" fmla="*/ 19 w 2016"/>
                <a:gd name="T39" fmla="*/ 431 h 2159"/>
                <a:gd name="T40" fmla="*/ 41 w 2016"/>
                <a:gd name="T41" fmla="*/ 596 h 2159"/>
                <a:gd name="T42" fmla="*/ 128 w 2016"/>
                <a:gd name="T43" fmla="*/ 742 h 2159"/>
                <a:gd name="T44" fmla="*/ 400 w 2016"/>
                <a:gd name="T45" fmla="*/ 621 h 2159"/>
                <a:gd name="T46" fmla="*/ 524 w 2016"/>
                <a:gd name="T47" fmla="*/ 688 h 2159"/>
                <a:gd name="T48" fmla="*/ 605 w 2016"/>
                <a:gd name="T49" fmla="*/ 956 h 2159"/>
                <a:gd name="T50" fmla="*/ 716 w 2016"/>
                <a:gd name="T51" fmla="*/ 1057 h 2159"/>
                <a:gd name="T52" fmla="*/ 745 w 2016"/>
                <a:gd name="T53" fmla="*/ 1089 h 2159"/>
                <a:gd name="T54" fmla="*/ 889 w 2016"/>
                <a:gd name="T55" fmla="*/ 1218 h 2159"/>
                <a:gd name="T56" fmla="*/ 1025 w 2016"/>
                <a:gd name="T57" fmla="*/ 1347 h 2159"/>
                <a:gd name="T58" fmla="*/ 1173 w 2016"/>
                <a:gd name="T59" fmla="*/ 1388 h 2159"/>
                <a:gd name="T60" fmla="*/ 1225 w 2016"/>
                <a:gd name="T61" fmla="*/ 1475 h 2159"/>
                <a:gd name="T62" fmla="*/ 1260 w 2016"/>
                <a:gd name="T63" fmla="*/ 1526 h 2159"/>
                <a:gd name="T64" fmla="*/ 1324 w 2016"/>
                <a:gd name="T65" fmla="*/ 1522 h 2159"/>
                <a:gd name="T66" fmla="*/ 1368 w 2016"/>
                <a:gd name="T67" fmla="*/ 1612 h 2159"/>
                <a:gd name="T68" fmla="*/ 1490 w 2016"/>
                <a:gd name="T69" fmla="*/ 1644 h 2159"/>
                <a:gd name="T70" fmla="*/ 1584 w 2016"/>
                <a:gd name="T71" fmla="*/ 1886 h 2159"/>
                <a:gd name="T72" fmla="*/ 1535 w 2016"/>
                <a:gd name="T73" fmla="*/ 1979 h 2159"/>
                <a:gd name="T74" fmla="*/ 1507 w 2016"/>
                <a:gd name="T75" fmla="*/ 2100 h 2159"/>
                <a:gd name="T76" fmla="*/ 1675 w 2016"/>
                <a:gd name="T77" fmla="*/ 2028 h 2159"/>
                <a:gd name="T78" fmla="*/ 1765 w 2016"/>
                <a:gd name="T79" fmla="*/ 1856 h 2159"/>
                <a:gd name="T80" fmla="*/ 1728 w 2016"/>
                <a:gd name="T81" fmla="*/ 1767 h 2159"/>
                <a:gd name="T82" fmla="*/ 1670 w 2016"/>
                <a:gd name="T83" fmla="*/ 1645 h 2159"/>
                <a:gd name="T84" fmla="*/ 1772 w 2016"/>
                <a:gd name="T85" fmla="*/ 1547 h 2159"/>
                <a:gd name="T86" fmla="*/ 1900 w 2016"/>
                <a:gd name="T87" fmla="*/ 1595 h 2159"/>
                <a:gd name="T88" fmla="*/ 2016 w 2016"/>
                <a:gd name="T89" fmla="*/ 1612 h 2159"/>
                <a:gd name="T90" fmla="*/ 1919 w 2016"/>
                <a:gd name="T91" fmla="*/ 1516 h 2159"/>
                <a:gd name="T92" fmla="*/ 1810 w 2016"/>
                <a:gd name="T93" fmla="*/ 1453 h 2159"/>
                <a:gd name="T94" fmla="*/ 1674 w 2016"/>
                <a:gd name="T95" fmla="*/ 1389 h 2159"/>
                <a:gd name="T96" fmla="*/ 1587 w 2016"/>
                <a:gd name="T97" fmla="*/ 1251 h 2159"/>
                <a:gd name="T98" fmla="*/ 1391 w 2016"/>
                <a:gd name="T99" fmla="*/ 1207 h 2159"/>
                <a:gd name="T100" fmla="*/ 1257 w 2016"/>
                <a:gd name="T101" fmla="*/ 1105 h 2159"/>
                <a:gd name="T102" fmla="*/ 1191 w 2016"/>
                <a:gd name="T103" fmla="*/ 991 h 2159"/>
                <a:gd name="T104" fmla="*/ 1101 w 2016"/>
                <a:gd name="T105" fmla="*/ 823 h 2159"/>
                <a:gd name="T106" fmla="*/ 926 w 2016"/>
                <a:gd name="T107" fmla="*/ 573 h 2159"/>
                <a:gd name="T108" fmla="*/ 917 w 2016"/>
                <a:gd name="T109" fmla="*/ 431 h 2159"/>
                <a:gd name="T110" fmla="*/ 1009 w 2016"/>
                <a:gd name="T111" fmla="*/ 382 h 2159"/>
                <a:gd name="T112" fmla="*/ 1079 w 2016"/>
                <a:gd name="T113" fmla="*/ 324 h 2159"/>
                <a:gd name="T114" fmla="*/ 1198 w 2016"/>
                <a:gd name="T115" fmla="*/ 341 h 2159"/>
                <a:gd name="T116" fmla="*/ 963 w 2016"/>
                <a:gd name="T117" fmla="*/ 76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6" h="2159">
                  <a:moveTo>
                    <a:pt x="1198" y="341"/>
                  </a:moveTo>
                  <a:cubicBezTo>
                    <a:pt x="1199" y="322"/>
                    <a:pt x="1154" y="320"/>
                    <a:pt x="1154" y="320"/>
                  </a:cubicBezTo>
                  <a:cubicBezTo>
                    <a:pt x="1154" y="320"/>
                    <a:pt x="1171" y="279"/>
                    <a:pt x="1168" y="271"/>
                  </a:cubicBezTo>
                  <a:cubicBezTo>
                    <a:pt x="1164" y="263"/>
                    <a:pt x="1137" y="281"/>
                    <a:pt x="1137" y="281"/>
                  </a:cubicBezTo>
                  <a:cubicBezTo>
                    <a:pt x="1134" y="262"/>
                    <a:pt x="1134" y="262"/>
                    <a:pt x="1134" y="262"/>
                  </a:cubicBezTo>
                  <a:cubicBezTo>
                    <a:pt x="1134" y="262"/>
                    <a:pt x="1169" y="244"/>
                    <a:pt x="1170" y="229"/>
                  </a:cubicBezTo>
                  <a:cubicBezTo>
                    <a:pt x="1167" y="210"/>
                    <a:pt x="1133" y="220"/>
                    <a:pt x="1133" y="220"/>
                  </a:cubicBezTo>
                  <a:cubicBezTo>
                    <a:pt x="1122" y="200"/>
                    <a:pt x="1122" y="200"/>
                    <a:pt x="1122" y="200"/>
                  </a:cubicBezTo>
                  <a:cubicBezTo>
                    <a:pt x="1158" y="167"/>
                    <a:pt x="1158" y="167"/>
                    <a:pt x="1158" y="167"/>
                  </a:cubicBezTo>
                  <a:cubicBezTo>
                    <a:pt x="1176" y="168"/>
                    <a:pt x="1176" y="168"/>
                    <a:pt x="1176" y="168"/>
                  </a:cubicBezTo>
                  <a:cubicBezTo>
                    <a:pt x="1180" y="165"/>
                    <a:pt x="1177" y="154"/>
                    <a:pt x="1174" y="150"/>
                  </a:cubicBezTo>
                  <a:cubicBezTo>
                    <a:pt x="1122" y="135"/>
                    <a:pt x="1122" y="135"/>
                    <a:pt x="1122" y="135"/>
                  </a:cubicBezTo>
                  <a:cubicBezTo>
                    <a:pt x="1099" y="142"/>
                    <a:pt x="1099" y="142"/>
                    <a:pt x="1099" y="142"/>
                  </a:cubicBezTo>
                  <a:cubicBezTo>
                    <a:pt x="1092" y="130"/>
                    <a:pt x="1092" y="130"/>
                    <a:pt x="1092" y="130"/>
                  </a:cubicBezTo>
                  <a:cubicBezTo>
                    <a:pt x="1036" y="127"/>
                    <a:pt x="1036" y="127"/>
                    <a:pt x="1036" y="127"/>
                  </a:cubicBezTo>
                  <a:cubicBezTo>
                    <a:pt x="1029" y="115"/>
                    <a:pt x="1029" y="115"/>
                    <a:pt x="1029" y="115"/>
                  </a:cubicBezTo>
                  <a:cubicBezTo>
                    <a:pt x="969" y="109"/>
                    <a:pt x="969" y="109"/>
                    <a:pt x="969" y="109"/>
                  </a:cubicBezTo>
                  <a:cubicBezTo>
                    <a:pt x="959" y="81"/>
                    <a:pt x="959" y="81"/>
                    <a:pt x="959" y="81"/>
                  </a:cubicBezTo>
                  <a:cubicBezTo>
                    <a:pt x="948" y="77"/>
                    <a:pt x="948" y="77"/>
                    <a:pt x="948" y="77"/>
                  </a:cubicBezTo>
                  <a:cubicBezTo>
                    <a:pt x="948" y="77"/>
                    <a:pt x="953" y="62"/>
                    <a:pt x="945" y="58"/>
                  </a:cubicBezTo>
                  <a:cubicBezTo>
                    <a:pt x="938" y="54"/>
                    <a:pt x="930" y="61"/>
                    <a:pt x="930" y="61"/>
                  </a:cubicBezTo>
                  <a:cubicBezTo>
                    <a:pt x="924" y="30"/>
                    <a:pt x="924" y="30"/>
                    <a:pt x="924" y="30"/>
                  </a:cubicBezTo>
                  <a:cubicBezTo>
                    <a:pt x="924" y="30"/>
                    <a:pt x="947" y="16"/>
                    <a:pt x="940" y="8"/>
                  </a:cubicBezTo>
                  <a:cubicBezTo>
                    <a:pt x="933" y="0"/>
                    <a:pt x="913" y="22"/>
                    <a:pt x="913" y="22"/>
                  </a:cubicBezTo>
                  <a:cubicBezTo>
                    <a:pt x="899" y="14"/>
                    <a:pt x="899" y="14"/>
                    <a:pt x="899" y="14"/>
                  </a:cubicBezTo>
                  <a:cubicBezTo>
                    <a:pt x="868" y="43"/>
                    <a:pt x="868" y="43"/>
                    <a:pt x="868" y="43"/>
                  </a:cubicBezTo>
                  <a:cubicBezTo>
                    <a:pt x="816" y="21"/>
                    <a:pt x="816" y="21"/>
                    <a:pt x="816" y="21"/>
                  </a:cubicBezTo>
                  <a:cubicBezTo>
                    <a:pt x="808" y="36"/>
                    <a:pt x="808" y="36"/>
                    <a:pt x="808" y="36"/>
                  </a:cubicBezTo>
                  <a:cubicBezTo>
                    <a:pt x="808" y="36"/>
                    <a:pt x="801" y="32"/>
                    <a:pt x="767" y="34"/>
                  </a:cubicBezTo>
                  <a:cubicBezTo>
                    <a:pt x="737" y="36"/>
                    <a:pt x="754" y="68"/>
                    <a:pt x="754" y="68"/>
                  </a:cubicBezTo>
                  <a:cubicBezTo>
                    <a:pt x="742" y="83"/>
                    <a:pt x="742" y="83"/>
                    <a:pt x="742" y="83"/>
                  </a:cubicBezTo>
                  <a:cubicBezTo>
                    <a:pt x="698" y="73"/>
                    <a:pt x="698" y="73"/>
                    <a:pt x="698" y="73"/>
                  </a:cubicBezTo>
                  <a:cubicBezTo>
                    <a:pt x="698" y="73"/>
                    <a:pt x="699" y="58"/>
                    <a:pt x="688" y="49"/>
                  </a:cubicBezTo>
                  <a:cubicBezTo>
                    <a:pt x="677" y="45"/>
                    <a:pt x="669" y="60"/>
                    <a:pt x="669" y="60"/>
                  </a:cubicBezTo>
                  <a:cubicBezTo>
                    <a:pt x="657" y="59"/>
                    <a:pt x="657" y="59"/>
                    <a:pt x="657" y="59"/>
                  </a:cubicBezTo>
                  <a:cubicBezTo>
                    <a:pt x="644" y="109"/>
                    <a:pt x="644" y="109"/>
                    <a:pt x="644" y="109"/>
                  </a:cubicBezTo>
                  <a:cubicBezTo>
                    <a:pt x="655" y="109"/>
                    <a:pt x="655" y="109"/>
                    <a:pt x="655" y="109"/>
                  </a:cubicBezTo>
                  <a:cubicBezTo>
                    <a:pt x="654" y="132"/>
                    <a:pt x="654" y="132"/>
                    <a:pt x="654" y="132"/>
                  </a:cubicBezTo>
                  <a:cubicBezTo>
                    <a:pt x="621" y="123"/>
                    <a:pt x="621" y="123"/>
                    <a:pt x="621" y="123"/>
                  </a:cubicBezTo>
                  <a:cubicBezTo>
                    <a:pt x="618" y="100"/>
                    <a:pt x="618" y="100"/>
                    <a:pt x="618" y="100"/>
                  </a:cubicBezTo>
                  <a:cubicBezTo>
                    <a:pt x="618" y="100"/>
                    <a:pt x="611" y="95"/>
                    <a:pt x="587" y="117"/>
                  </a:cubicBezTo>
                  <a:cubicBezTo>
                    <a:pt x="568" y="136"/>
                    <a:pt x="586" y="152"/>
                    <a:pt x="586" y="152"/>
                  </a:cubicBezTo>
                  <a:cubicBezTo>
                    <a:pt x="597" y="152"/>
                    <a:pt x="597" y="152"/>
                    <a:pt x="597" y="152"/>
                  </a:cubicBezTo>
                  <a:cubicBezTo>
                    <a:pt x="604" y="156"/>
                    <a:pt x="604" y="156"/>
                    <a:pt x="604" y="156"/>
                  </a:cubicBezTo>
                  <a:cubicBezTo>
                    <a:pt x="592" y="175"/>
                    <a:pt x="592" y="175"/>
                    <a:pt x="592" y="175"/>
                  </a:cubicBezTo>
                  <a:cubicBezTo>
                    <a:pt x="591" y="198"/>
                    <a:pt x="591" y="198"/>
                    <a:pt x="591" y="198"/>
                  </a:cubicBezTo>
                  <a:cubicBezTo>
                    <a:pt x="584" y="197"/>
                    <a:pt x="584" y="197"/>
                    <a:pt x="584" y="197"/>
                  </a:cubicBezTo>
                  <a:cubicBezTo>
                    <a:pt x="580" y="190"/>
                    <a:pt x="580" y="190"/>
                    <a:pt x="580" y="190"/>
                  </a:cubicBezTo>
                  <a:cubicBezTo>
                    <a:pt x="573" y="178"/>
                    <a:pt x="573" y="178"/>
                    <a:pt x="573" y="178"/>
                  </a:cubicBezTo>
                  <a:cubicBezTo>
                    <a:pt x="567" y="162"/>
                    <a:pt x="567" y="162"/>
                    <a:pt x="567" y="162"/>
                  </a:cubicBezTo>
                  <a:cubicBezTo>
                    <a:pt x="533" y="168"/>
                    <a:pt x="533" y="168"/>
                    <a:pt x="533" y="168"/>
                  </a:cubicBezTo>
                  <a:cubicBezTo>
                    <a:pt x="533" y="168"/>
                    <a:pt x="521" y="183"/>
                    <a:pt x="502" y="174"/>
                  </a:cubicBezTo>
                  <a:cubicBezTo>
                    <a:pt x="484" y="162"/>
                    <a:pt x="490" y="124"/>
                    <a:pt x="490" y="124"/>
                  </a:cubicBezTo>
                  <a:cubicBezTo>
                    <a:pt x="478" y="131"/>
                    <a:pt x="478" y="131"/>
                    <a:pt x="478" y="131"/>
                  </a:cubicBezTo>
                  <a:cubicBezTo>
                    <a:pt x="464" y="123"/>
                    <a:pt x="464" y="123"/>
                    <a:pt x="464" y="123"/>
                  </a:cubicBezTo>
                  <a:cubicBezTo>
                    <a:pt x="455" y="142"/>
                    <a:pt x="455" y="142"/>
                    <a:pt x="455" y="142"/>
                  </a:cubicBezTo>
                  <a:cubicBezTo>
                    <a:pt x="462" y="150"/>
                    <a:pt x="462" y="150"/>
                    <a:pt x="462" y="150"/>
                  </a:cubicBezTo>
                  <a:cubicBezTo>
                    <a:pt x="462" y="150"/>
                    <a:pt x="462" y="161"/>
                    <a:pt x="453" y="180"/>
                  </a:cubicBezTo>
                  <a:cubicBezTo>
                    <a:pt x="445" y="199"/>
                    <a:pt x="422" y="213"/>
                    <a:pt x="422" y="213"/>
                  </a:cubicBezTo>
                  <a:cubicBezTo>
                    <a:pt x="418" y="224"/>
                    <a:pt x="418" y="224"/>
                    <a:pt x="418" y="224"/>
                  </a:cubicBezTo>
                  <a:cubicBezTo>
                    <a:pt x="402" y="235"/>
                    <a:pt x="402" y="235"/>
                    <a:pt x="402" y="235"/>
                  </a:cubicBezTo>
                  <a:cubicBezTo>
                    <a:pt x="405" y="250"/>
                    <a:pt x="405" y="250"/>
                    <a:pt x="405" y="250"/>
                  </a:cubicBezTo>
                  <a:cubicBezTo>
                    <a:pt x="412" y="258"/>
                    <a:pt x="412" y="258"/>
                    <a:pt x="412" y="258"/>
                  </a:cubicBezTo>
                  <a:cubicBezTo>
                    <a:pt x="408" y="277"/>
                    <a:pt x="408" y="277"/>
                    <a:pt x="408" y="277"/>
                  </a:cubicBezTo>
                  <a:cubicBezTo>
                    <a:pt x="397" y="273"/>
                    <a:pt x="397" y="273"/>
                    <a:pt x="397" y="273"/>
                  </a:cubicBezTo>
                  <a:cubicBezTo>
                    <a:pt x="383" y="238"/>
                    <a:pt x="383" y="238"/>
                    <a:pt x="383" y="238"/>
                  </a:cubicBezTo>
                  <a:cubicBezTo>
                    <a:pt x="376" y="230"/>
                    <a:pt x="376" y="230"/>
                    <a:pt x="376" y="230"/>
                  </a:cubicBezTo>
                  <a:cubicBezTo>
                    <a:pt x="388" y="223"/>
                    <a:pt x="388" y="223"/>
                    <a:pt x="388" y="223"/>
                  </a:cubicBezTo>
                  <a:cubicBezTo>
                    <a:pt x="377" y="211"/>
                    <a:pt x="377" y="211"/>
                    <a:pt x="377" y="211"/>
                  </a:cubicBezTo>
                  <a:cubicBezTo>
                    <a:pt x="377" y="211"/>
                    <a:pt x="358" y="213"/>
                    <a:pt x="347" y="205"/>
                  </a:cubicBezTo>
                  <a:cubicBezTo>
                    <a:pt x="337" y="197"/>
                    <a:pt x="341" y="190"/>
                    <a:pt x="341" y="186"/>
                  </a:cubicBezTo>
                  <a:cubicBezTo>
                    <a:pt x="341" y="182"/>
                    <a:pt x="326" y="178"/>
                    <a:pt x="319" y="166"/>
                  </a:cubicBezTo>
                  <a:cubicBezTo>
                    <a:pt x="312" y="154"/>
                    <a:pt x="336" y="132"/>
                    <a:pt x="336" y="132"/>
                  </a:cubicBezTo>
                  <a:cubicBezTo>
                    <a:pt x="321" y="124"/>
                    <a:pt x="321" y="124"/>
                    <a:pt x="321" y="124"/>
                  </a:cubicBezTo>
                  <a:cubicBezTo>
                    <a:pt x="295" y="130"/>
                    <a:pt x="295" y="130"/>
                    <a:pt x="295" y="130"/>
                  </a:cubicBezTo>
                  <a:cubicBezTo>
                    <a:pt x="302" y="142"/>
                    <a:pt x="302" y="142"/>
                    <a:pt x="302" y="142"/>
                  </a:cubicBezTo>
                  <a:cubicBezTo>
                    <a:pt x="282" y="156"/>
                    <a:pt x="282" y="156"/>
                    <a:pt x="282" y="156"/>
                  </a:cubicBezTo>
                  <a:cubicBezTo>
                    <a:pt x="275" y="152"/>
                    <a:pt x="275" y="152"/>
                    <a:pt x="275" y="152"/>
                  </a:cubicBezTo>
                  <a:cubicBezTo>
                    <a:pt x="267" y="163"/>
                    <a:pt x="267" y="163"/>
                    <a:pt x="267" y="163"/>
                  </a:cubicBezTo>
                  <a:cubicBezTo>
                    <a:pt x="277" y="191"/>
                    <a:pt x="277" y="191"/>
                    <a:pt x="277" y="191"/>
                  </a:cubicBezTo>
                  <a:cubicBezTo>
                    <a:pt x="277" y="191"/>
                    <a:pt x="265" y="201"/>
                    <a:pt x="254" y="205"/>
                  </a:cubicBezTo>
                  <a:cubicBezTo>
                    <a:pt x="246" y="208"/>
                    <a:pt x="250" y="220"/>
                    <a:pt x="246" y="223"/>
                  </a:cubicBezTo>
                  <a:cubicBezTo>
                    <a:pt x="242" y="227"/>
                    <a:pt x="231" y="227"/>
                    <a:pt x="227" y="226"/>
                  </a:cubicBezTo>
                  <a:cubicBezTo>
                    <a:pt x="223" y="226"/>
                    <a:pt x="226" y="242"/>
                    <a:pt x="211" y="241"/>
                  </a:cubicBezTo>
                  <a:cubicBezTo>
                    <a:pt x="200" y="240"/>
                    <a:pt x="175" y="220"/>
                    <a:pt x="171" y="220"/>
                  </a:cubicBezTo>
                  <a:cubicBezTo>
                    <a:pt x="163" y="219"/>
                    <a:pt x="159" y="235"/>
                    <a:pt x="148" y="234"/>
                  </a:cubicBezTo>
                  <a:cubicBezTo>
                    <a:pt x="136" y="237"/>
                    <a:pt x="133" y="233"/>
                    <a:pt x="126" y="229"/>
                  </a:cubicBezTo>
                  <a:cubicBezTo>
                    <a:pt x="122" y="229"/>
                    <a:pt x="121" y="240"/>
                    <a:pt x="106" y="244"/>
                  </a:cubicBezTo>
                  <a:cubicBezTo>
                    <a:pt x="99" y="243"/>
                    <a:pt x="92" y="239"/>
                    <a:pt x="92" y="235"/>
                  </a:cubicBezTo>
                  <a:cubicBezTo>
                    <a:pt x="89" y="238"/>
                    <a:pt x="86" y="240"/>
                    <a:pt x="82" y="242"/>
                  </a:cubicBezTo>
                  <a:cubicBezTo>
                    <a:pt x="80" y="243"/>
                    <a:pt x="77" y="243"/>
                    <a:pt x="74" y="244"/>
                  </a:cubicBezTo>
                  <a:cubicBezTo>
                    <a:pt x="65" y="247"/>
                    <a:pt x="56" y="250"/>
                    <a:pt x="49" y="260"/>
                  </a:cubicBezTo>
                  <a:cubicBezTo>
                    <a:pt x="37" y="282"/>
                    <a:pt x="74" y="288"/>
                    <a:pt x="74" y="288"/>
                  </a:cubicBezTo>
                  <a:cubicBezTo>
                    <a:pt x="72" y="330"/>
                    <a:pt x="72" y="330"/>
                    <a:pt x="72" y="330"/>
                  </a:cubicBezTo>
                  <a:cubicBezTo>
                    <a:pt x="72" y="338"/>
                    <a:pt x="80" y="330"/>
                    <a:pt x="91" y="338"/>
                  </a:cubicBezTo>
                  <a:cubicBezTo>
                    <a:pt x="98" y="346"/>
                    <a:pt x="98" y="350"/>
                    <a:pt x="89" y="377"/>
                  </a:cubicBezTo>
                  <a:cubicBezTo>
                    <a:pt x="84" y="399"/>
                    <a:pt x="39" y="409"/>
                    <a:pt x="39" y="409"/>
                  </a:cubicBezTo>
                  <a:cubicBezTo>
                    <a:pt x="24" y="404"/>
                    <a:pt x="24" y="404"/>
                    <a:pt x="24" y="404"/>
                  </a:cubicBezTo>
                  <a:cubicBezTo>
                    <a:pt x="24" y="404"/>
                    <a:pt x="5" y="407"/>
                    <a:pt x="4" y="426"/>
                  </a:cubicBezTo>
                  <a:cubicBezTo>
                    <a:pt x="0" y="449"/>
                    <a:pt x="19" y="431"/>
                    <a:pt x="19" y="431"/>
                  </a:cubicBezTo>
                  <a:cubicBezTo>
                    <a:pt x="19" y="431"/>
                    <a:pt x="19" y="434"/>
                    <a:pt x="29" y="462"/>
                  </a:cubicBezTo>
                  <a:cubicBezTo>
                    <a:pt x="35" y="485"/>
                    <a:pt x="58" y="471"/>
                    <a:pt x="58" y="471"/>
                  </a:cubicBezTo>
                  <a:cubicBezTo>
                    <a:pt x="60" y="513"/>
                    <a:pt x="60" y="513"/>
                    <a:pt x="60" y="513"/>
                  </a:cubicBezTo>
                  <a:cubicBezTo>
                    <a:pt x="60" y="513"/>
                    <a:pt x="56" y="524"/>
                    <a:pt x="45" y="527"/>
                  </a:cubicBezTo>
                  <a:cubicBezTo>
                    <a:pt x="37" y="535"/>
                    <a:pt x="24" y="565"/>
                    <a:pt x="41" y="596"/>
                  </a:cubicBezTo>
                  <a:cubicBezTo>
                    <a:pt x="55" y="627"/>
                    <a:pt x="73" y="640"/>
                    <a:pt x="95" y="648"/>
                  </a:cubicBezTo>
                  <a:cubicBezTo>
                    <a:pt x="114" y="657"/>
                    <a:pt x="144" y="643"/>
                    <a:pt x="152" y="643"/>
                  </a:cubicBezTo>
                  <a:cubicBezTo>
                    <a:pt x="155" y="644"/>
                    <a:pt x="162" y="652"/>
                    <a:pt x="154" y="678"/>
                  </a:cubicBezTo>
                  <a:cubicBezTo>
                    <a:pt x="141" y="708"/>
                    <a:pt x="115" y="711"/>
                    <a:pt x="115" y="711"/>
                  </a:cubicBezTo>
                  <a:cubicBezTo>
                    <a:pt x="128" y="742"/>
                    <a:pt x="128" y="742"/>
                    <a:pt x="128" y="742"/>
                  </a:cubicBezTo>
                  <a:cubicBezTo>
                    <a:pt x="128" y="742"/>
                    <a:pt x="166" y="744"/>
                    <a:pt x="188" y="737"/>
                  </a:cubicBezTo>
                  <a:cubicBezTo>
                    <a:pt x="207" y="730"/>
                    <a:pt x="238" y="713"/>
                    <a:pt x="238" y="713"/>
                  </a:cubicBezTo>
                  <a:cubicBezTo>
                    <a:pt x="238" y="713"/>
                    <a:pt x="247" y="682"/>
                    <a:pt x="259" y="668"/>
                  </a:cubicBezTo>
                  <a:cubicBezTo>
                    <a:pt x="267" y="653"/>
                    <a:pt x="306" y="616"/>
                    <a:pt x="333" y="606"/>
                  </a:cubicBezTo>
                  <a:cubicBezTo>
                    <a:pt x="359" y="600"/>
                    <a:pt x="400" y="621"/>
                    <a:pt x="400" y="621"/>
                  </a:cubicBezTo>
                  <a:cubicBezTo>
                    <a:pt x="406" y="633"/>
                    <a:pt x="406" y="633"/>
                    <a:pt x="406" y="633"/>
                  </a:cubicBezTo>
                  <a:cubicBezTo>
                    <a:pt x="422" y="630"/>
                    <a:pt x="422" y="630"/>
                    <a:pt x="422" y="630"/>
                  </a:cubicBezTo>
                  <a:cubicBezTo>
                    <a:pt x="458" y="654"/>
                    <a:pt x="458" y="654"/>
                    <a:pt x="458" y="654"/>
                  </a:cubicBezTo>
                  <a:cubicBezTo>
                    <a:pt x="512" y="691"/>
                    <a:pt x="512" y="691"/>
                    <a:pt x="512" y="691"/>
                  </a:cubicBezTo>
                  <a:cubicBezTo>
                    <a:pt x="524" y="688"/>
                    <a:pt x="524" y="688"/>
                    <a:pt x="524" y="688"/>
                  </a:cubicBezTo>
                  <a:cubicBezTo>
                    <a:pt x="577" y="740"/>
                    <a:pt x="577" y="740"/>
                    <a:pt x="577" y="740"/>
                  </a:cubicBezTo>
                  <a:cubicBezTo>
                    <a:pt x="577" y="759"/>
                    <a:pt x="577" y="759"/>
                    <a:pt x="577" y="759"/>
                  </a:cubicBezTo>
                  <a:cubicBezTo>
                    <a:pt x="584" y="836"/>
                    <a:pt x="584" y="836"/>
                    <a:pt x="584" y="836"/>
                  </a:cubicBezTo>
                  <a:cubicBezTo>
                    <a:pt x="584" y="836"/>
                    <a:pt x="609" y="872"/>
                    <a:pt x="618" y="907"/>
                  </a:cubicBezTo>
                  <a:cubicBezTo>
                    <a:pt x="632" y="942"/>
                    <a:pt x="605" y="956"/>
                    <a:pt x="605" y="956"/>
                  </a:cubicBezTo>
                  <a:cubicBezTo>
                    <a:pt x="615" y="972"/>
                    <a:pt x="615" y="972"/>
                    <a:pt x="615" y="972"/>
                  </a:cubicBezTo>
                  <a:cubicBezTo>
                    <a:pt x="615" y="972"/>
                    <a:pt x="638" y="965"/>
                    <a:pt x="653" y="973"/>
                  </a:cubicBezTo>
                  <a:cubicBezTo>
                    <a:pt x="671" y="982"/>
                    <a:pt x="651" y="1004"/>
                    <a:pt x="651" y="1004"/>
                  </a:cubicBezTo>
                  <a:cubicBezTo>
                    <a:pt x="681" y="1013"/>
                    <a:pt x="681" y="1013"/>
                    <a:pt x="681" y="1013"/>
                  </a:cubicBezTo>
                  <a:cubicBezTo>
                    <a:pt x="716" y="1057"/>
                    <a:pt x="716" y="1057"/>
                    <a:pt x="716" y="1057"/>
                  </a:cubicBezTo>
                  <a:cubicBezTo>
                    <a:pt x="734" y="1077"/>
                    <a:pt x="734" y="1077"/>
                    <a:pt x="734" y="1077"/>
                  </a:cubicBezTo>
                  <a:cubicBezTo>
                    <a:pt x="734" y="1077"/>
                    <a:pt x="723" y="1076"/>
                    <a:pt x="711" y="1087"/>
                  </a:cubicBezTo>
                  <a:cubicBezTo>
                    <a:pt x="703" y="1098"/>
                    <a:pt x="725" y="1107"/>
                    <a:pt x="725" y="1107"/>
                  </a:cubicBezTo>
                  <a:cubicBezTo>
                    <a:pt x="730" y="1088"/>
                    <a:pt x="730" y="1088"/>
                    <a:pt x="730" y="1088"/>
                  </a:cubicBezTo>
                  <a:cubicBezTo>
                    <a:pt x="745" y="1089"/>
                    <a:pt x="745" y="1089"/>
                    <a:pt x="745" y="1089"/>
                  </a:cubicBezTo>
                  <a:cubicBezTo>
                    <a:pt x="745" y="1089"/>
                    <a:pt x="767" y="1101"/>
                    <a:pt x="788" y="1117"/>
                  </a:cubicBezTo>
                  <a:cubicBezTo>
                    <a:pt x="814" y="1134"/>
                    <a:pt x="830" y="1188"/>
                    <a:pt x="830" y="1188"/>
                  </a:cubicBezTo>
                  <a:cubicBezTo>
                    <a:pt x="845" y="1185"/>
                    <a:pt x="845" y="1185"/>
                    <a:pt x="845" y="1185"/>
                  </a:cubicBezTo>
                  <a:cubicBezTo>
                    <a:pt x="852" y="1193"/>
                    <a:pt x="852" y="1193"/>
                    <a:pt x="852" y="1193"/>
                  </a:cubicBezTo>
                  <a:cubicBezTo>
                    <a:pt x="852" y="1193"/>
                    <a:pt x="871" y="1198"/>
                    <a:pt x="889" y="1218"/>
                  </a:cubicBezTo>
                  <a:cubicBezTo>
                    <a:pt x="903" y="1234"/>
                    <a:pt x="898" y="1257"/>
                    <a:pt x="898" y="1257"/>
                  </a:cubicBezTo>
                  <a:cubicBezTo>
                    <a:pt x="898" y="1257"/>
                    <a:pt x="924" y="1265"/>
                    <a:pt x="935" y="1274"/>
                  </a:cubicBezTo>
                  <a:cubicBezTo>
                    <a:pt x="945" y="1286"/>
                    <a:pt x="966" y="1325"/>
                    <a:pt x="966" y="1325"/>
                  </a:cubicBezTo>
                  <a:cubicBezTo>
                    <a:pt x="981" y="1326"/>
                    <a:pt x="981" y="1326"/>
                    <a:pt x="981" y="1326"/>
                  </a:cubicBezTo>
                  <a:cubicBezTo>
                    <a:pt x="981" y="1326"/>
                    <a:pt x="1014" y="1339"/>
                    <a:pt x="1025" y="1347"/>
                  </a:cubicBezTo>
                  <a:cubicBezTo>
                    <a:pt x="1032" y="1351"/>
                    <a:pt x="1042" y="1378"/>
                    <a:pt x="1042" y="1378"/>
                  </a:cubicBezTo>
                  <a:cubicBezTo>
                    <a:pt x="1046" y="1382"/>
                    <a:pt x="1046" y="1382"/>
                    <a:pt x="1046" y="1382"/>
                  </a:cubicBezTo>
                  <a:cubicBezTo>
                    <a:pt x="1046" y="1382"/>
                    <a:pt x="1061" y="1368"/>
                    <a:pt x="1080" y="1361"/>
                  </a:cubicBezTo>
                  <a:cubicBezTo>
                    <a:pt x="1099" y="1358"/>
                    <a:pt x="1135" y="1383"/>
                    <a:pt x="1135" y="1383"/>
                  </a:cubicBezTo>
                  <a:cubicBezTo>
                    <a:pt x="1135" y="1383"/>
                    <a:pt x="1148" y="1360"/>
                    <a:pt x="1173" y="1388"/>
                  </a:cubicBezTo>
                  <a:cubicBezTo>
                    <a:pt x="1198" y="1412"/>
                    <a:pt x="1200" y="1439"/>
                    <a:pt x="1200" y="1439"/>
                  </a:cubicBezTo>
                  <a:cubicBezTo>
                    <a:pt x="1200" y="1439"/>
                    <a:pt x="1215" y="1448"/>
                    <a:pt x="1218" y="1455"/>
                  </a:cubicBezTo>
                  <a:cubicBezTo>
                    <a:pt x="1222" y="1463"/>
                    <a:pt x="1213" y="1482"/>
                    <a:pt x="1213" y="1482"/>
                  </a:cubicBezTo>
                  <a:cubicBezTo>
                    <a:pt x="1221" y="1486"/>
                    <a:pt x="1221" y="1486"/>
                    <a:pt x="1221" y="1486"/>
                  </a:cubicBezTo>
                  <a:cubicBezTo>
                    <a:pt x="1225" y="1475"/>
                    <a:pt x="1225" y="1475"/>
                    <a:pt x="1225" y="1475"/>
                  </a:cubicBezTo>
                  <a:cubicBezTo>
                    <a:pt x="1243" y="1483"/>
                    <a:pt x="1243" y="1483"/>
                    <a:pt x="1243" y="1483"/>
                  </a:cubicBezTo>
                  <a:cubicBezTo>
                    <a:pt x="1259" y="1469"/>
                    <a:pt x="1259" y="1469"/>
                    <a:pt x="1259" y="1469"/>
                  </a:cubicBezTo>
                  <a:cubicBezTo>
                    <a:pt x="1280" y="1497"/>
                    <a:pt x="1280" y="1497"/>
                    <a:pt x="1280" y="1497"/>
                  </a:cubicBezTo>
                  <a:cubicBezTo>
                    <a:pt x="1291" y="1501"/>
                    <a:pt x="1291" y="1501"/>
                    <a:pt x="1291" y="1501"/>
                  </a:cubicBezTo>
                  <a:cubicBezTo>
                    <a:pt x="1260" y="1526"/>
                    <a:pt x="1260" y="1526"/>
                    <a:pt x="1260" y="1526"/>
                  </a:cubicBezTo>
                  <a:cubicBezTo>
                    <a:pt x="1267" y="1530"/>
                    <a:pt x="1267" y="1530"/>
                    <a:pt x="1267" y="1530"/>
                  </a:cubicBezTo>
                  <a:cubicBezTo>
                    <a:pt x="1290" y="1520"/>
                    <a:pt x="1290" y="1520"/>
                    <a:pt x="1290" y="1520"/>
                  </a:cubicBezTo>
                  <a:cubicBezTo>
                    <a:pt x="1301" y="1524"/>
                    <a:pt x="1301" y="1524"/>
                    <a:pt x="1301" y="1524"/>
                  </a:cubicBezTo>
                  <a:cubicBezTo>
                    <a:pt x="1316" y="1517"/>
                    <a:pt x="1316" y="1517"/>
                    <a:pt x="1316" y="1517"/>
                  </a:cubicBezTo>
                  <a:cubicBezTo>
                    <a:pt x="1324" y="1522"/>
                    <a:pt x="1324" y="1522"/>
                    <a:pt x="1324" y="1522"/>
                  </a:cubicBezTo>
                  <a:cubicBezTo>
                    <a:pt x="1339" y="1511"/>
                    <a:pt x="1339" y="1511"/>
                    <a:pt x="1339" y="1511"/>
                  </a:cubicBezTo>
                  <a:cubicBezTo>
                    <a:pt x="1339" y="1511"/>
                    <a:pt x="1357" y="1523"/>
                    <a:pt x="1372" y="1539"/>
                  </a:cubicBezTo>
                  <a:cubicBezTo>
                    <a:pt x="1382" y="1555"/>
                    <a:pt x="1381" y="1586"/>
                    <a:pt x="1381" y="1586"/>
                  </a:cubicBezTo>
                  <a:cubicBezTo>
                    <a:pt x="1369" y="1585"/>
                    <a:pt x="1369" y="1585"/>
                    <a:pt x="1369" y="1585"/>
                  </a:cubicBezTo>
                  <a:cubicBezTo>
                    <a:pt x="1368" y="1612"/>
                    <a:pt x="1368" y="1612"/>
                    <a:pt x="1368" y="1612"/>
                  </a:cubicBezTo>
                  <a:cubicBezTo>
                    <a:pt x="1397" y="1628"/>
                    <a:pt x="1397" y="1628"/>
                    <a:pt x="1397" y="1628"/>
                  </a:cubicBezTo>
                  <a:cubicBezTo>
                    <a:pt x="1397" y="1628"/>
                    <a:pt x="1409" y="1629"/>
                    <a:pt x="1420" y="1633"/>
                  </a:cubicBezTo>
                  <a:cubicBezTo>
                    <a:pt x="1431" y="1638"/>
                    <a:pt x="1437" y="1657"/>
                    <a:pt x="1437" y="1657"/>
                  </a:cubicBezTo>
                  <a:cubicBezTo>
                    <a:pt x="1452" y="1669"/>
                    <a:pt x="1452" y="1669"/>
                    <a:pt x="1452" y="1669"/>
                  </a:cubicBezTo>
                  <a:cubicBezTo>
                    <a:pt x="1452" y="1669"/>
                    <a:pt x="1475" y="1644"/>
                    <a:pt x="1490" y="1644"/>
                  </a:cubicBezTo>
                  <a:cubicBezTo>
                    <a:pt x="1505" y="1641"/>
                    <a:pt x="1508" y="1672"/>
                    <a:pt x="1508" y="1672"/>
                  </a:cubicBezTo>
                  <a:cubicBezTo>
                    <a:pt x="1522" y="1692"/>
                    <a:pt x="1522" y="1692"/>
                    <a:pt x="1522" y="1692"/>
                  </a:cubicBezTo>
                  <a:cubicBezTo>
                    <a:pt x="1522" y="1692"/>
                    <a:pt x="1531" y="1742"/>
                    <a:pt x="1541" y="1761"/>
                  </a:cubicBezTo>
                  <a:cubicBezTo>
                    <a:pt x="1551" y="1781"/>
                    <a:pt x="1562" y="1785"/>
                    <a:pt x="1572" y="1813"/>
                  </a:cubicBezTo>
                  <a:cubicBezTo>
                    <a:pt x="1582" y="1840"/>
                    <a:pt x="1584" y="1886"/>
                    <a:pt x="1584" y="1886"/>
                  </a:cubicBezTo>
                  <a:cubicBezTo>
                    <a:pt x="1594" y="1906"/>
                    <a:pt x="1594" y="1906"/>
                    <a:pt x="1594" y="1906"/>
                  </a:cubicBezTo>
                  <a:cubicBezTo>
                    <a:pt x="1594" y="1906"/>
                    <a:pt x="1602" y="1906"/>
                    <a:pt x="1605" y="1921"/>
                  </a:cubicBezTo>
                  <a:cubicBezTo>
                    <a:pt x="1608" y="1937"/>
                    <a:pt x="1592" y="1955"/>
                    <a:pt x="1592" y="1955"/>
                  </a:cubicBezTo>
                  <a:cubicBezTo>
                    <a:pt x="1566" y="1954"/>
                    <a:pt x="1566" y="1954"/>
                    <a:pt x="1566" y="1954"/>
                  </a:cubicBezTo>
                  <a:cubicBezTo>
                    <a:pt x="1566" y="1954"/>
                    <a:pt x="1539" y="1972"/>
                    <a:pt x="1535" y="1979"/>
                  </a:cubicBezTo>
                  <a:cubicBezTo>
                    <a:pt x="1527" y="1990"/>
                    <a:pt x="1549" y="1999"/>
                    <a:pt x="1552" y="2007"/>
                  </a:cubicBezTo>
                  <a:cubicBezTo>
                    <a:pt x="1559" y="2015"/>
                    <a:pt x="1548" y="2018"/>
                    <a:pt x="1540" y="2033"/>
                  </a:cubicBezTo>
                  <a:cubicBezTo>
                    <a:pt x="1528" y="2048"/>
                    <a:pt x="1531" y="2063"/>
                    <a:pt x="1531" y="2063"/>
                  </a:cubicBezTo>
                  <a:cubicBezTo>
                    <a:pt x="1500" y="2081"/>
                    <a:pt x="1500" y="2081"/>
                    <a:pt x="1500" y="2081"/>
                  </a:cubicBezTo>
                  <a:cubicBezTo>
                    <a:pt x="1507" y="2100"/>
                    <a:pt x="1507" y="2100"/>
                    <a:pt x="1507" y="2100"/>
                  </a:cubicBezTo>
                  <a:cubicBezTo>
                    <a:pt x="1507" y="2100"/>
                    <a:pt x="1502" y="2127"/>
                    <a:pt x="1512" y="2143"/>
                  </a:cubicBezTo>
                  <a:cubicBezTo>
                    <a:pt x="1526" y="2159"/>
                    <a:pt x="1553" y="2145"/>
                    <a:pt x="1553" y="2145"/>
                  </a:cubicBezTo>
                  <a:cubicBezTo>
                    <a:pt x="1553" y="2145"/>
                    <a:pt x="1576" y="2146"/>
                    <a:pt x="1591" y="2139"/>
                  </a:cubicBezTo>
                  <a:cubicBezTo>
                    <a:pt x="1606" y="2136"/>
                    <a:pt x="1605" y="2078"/>
                    <a:pt x="1621" y="2064"/>
                  </a:cubicBezTo>
                  <a:cubicBezTo>
                    <a:pt x="1636" y="2049"/>
                    <a:pt x="1663" y="2035"/>
                    <a:pt x="1675" y="2028"/>
                  </a:cubicBezTo>
                  <a:cubicBezTo>
                    <a:pt x="1686" y="2017"/>
                    <a:pt x="1670" y="1974"/>
                    <a:pt x="1671" y="1951"/>
                  </a:cubicBezTo>
                  <a:cubicBezTo>
                    <a:pt x="1668" y="1928"/>
                    <a:pt x="1717" y="1911"/>
                    <a:pt x="1729" y="1908"/>
                  </a:cubicBezTo>
                  <a:cubicBezTo>
                    <a:pt x="1744" y="1905"/>
                    <a:pt x="1759" y="1910"/>
                    <a:pt x="1770" y="1906"/>
                  </a:cubicBezTo>
                  <a:cubicBezTo>
                    <a:pt x="1781" y="1903"/>
                    <a:pt x="1782" y="1880"/>
                    <a:pt x="1782" y="1880"/>
                  </a:cubicBezTo>
                  <a:cubicBezTo>
                    <a:pt x="1765" y="1856"/>
                    <a:pt x="1765" y="1856"/>
                    <a:pt x="1765" y="1856"/>
                  </a:cubicBezTo>
                  <a:cubicBezTo>
                    <a:pt x="1770" y="1834"/>
                    <a:pt x="1770" y="1834"/>
                    <a:pt x="1770" y="1834"/>
                  </a:cubicBezTo>
                  <a:cubicBezTo>
                    <a:pt x="1763" y="1822"/>
                    <a:pt x="1763" y="1822"/>
                    <a:pt x="1763" y="1822"/>
                  </a:cubicBezTo>
                  <a:cubicBezTo>
                    <a:pt x="1768" y="1795"/>
                    <a:pt x="1768" y="1795"/>
                    <a:pt x="1768" y="1795"/>
                  </a:cubicBezTo>
                  <a:cubicBezTo>
                    <a:pt x="1739" y="1767"/>
                    <a:pt x="1739" y="1767"/>
                    <a:pt x="1739" y="1767"/>
                  </a:cubicBezTo>
                  <a:cubicBezTo>
                    <a:pt x="1728" y="1767"/>
                    <a:pt x="1728" y="1767"/>
                    <a:pt x="1728" y="1767"/>
                  </a:cubicBezTo>
                  <a:cubicBezTo>
                    <a:pt x="1707" y="1739"/>
                    <a:pt x="1707" y="1739"/>
                    <a:pt x="1707" y="1739"/>
                  </a:cubicBezTo>
                  <a:cubicBezTo>
                    <a:pt x="1707" y="1739"/>
                    <a:pt x="1684" y="1745"/>
                    <a:pt x="1658" y="1740"/>
                  </a:cubicBezTo>
                  <a:cubicBezTo>
                    <a:pt x="1636" y="1735"/>
                    <a:pt x="1652" y="1698"/>
                    <a:pt x="1652" y="1698"/>
                  </a:cubicBezTo>
                  <a:cubicBezTo>
                    <a:pt x="1652" y="1698"/>
                    <a:pt x="1668" y="1676"/>
                    <a:pt x="1672" y="1668"/>
                  </a:cubicBezTo>
                  <a:cubicBezTo>
                    <a:pt x="1680" y="1657"/>
                    <a:pt x="1670" y="1645"/>
                    <a:pt x="1670" y="1645"/>
                  </a:cubicBezTo>
                  <a:cubicBezTo>
                    <a:pt x="1686" y="1627"/>
                    <a:pt x="1686" y="1627"/>
                    <a:pt x="1686" y="1627"/>
                  </a:cubicBezTo>
                  <a:cubicBezTo>
                    <a:pt x="1698" y="1597"/>
                    <a:pt x="1698" y="1597"/>
                    <a:pt x="1698" y="1597"/>
                  </a:cubicBezTo>
                  <a:cubicBezTo>
                    <a:pt x="1698" y="1597"/>
                    <a:pt x="1719" y="1556"/>
                    <a:pt x="1730" y="1549"/>
                  </a:cubicBezTo>
                  <a:cubicBezTo>
                    <a:pt x="1738" y="1541"/>
                    <a:pt x="1765" y="1535"/>
                    <a:pt x="1765" y="1535"/>
                  </a:cubicBezTo>
                  <a:cubicBezTo>
                    <a:pt x="1772" y="1547"/>
                    <a:pt x="1772" y="1547"/>
                    <a:pt x="1772" y="1547"/>
                  </a:cubicBezTo>
                  <a:cubicBezTo>
                    <a:pt x="1786" y="1551"/>
                    <a:pt x="1786" y="1551"/>
                    <a:pt x="1786" y="1551"/>
                  </a:cubicBezTo>
                  <a:cubicBezTo>
                    <a:pt x="1786" y="1563"/>
                    <a:pt x="1786" y="1563"/>
                    <a:pt x="1786" y="1563"/>
                  </a:cubicBezTo>
                  <a:cubicBezTo>
                    <a:pt x="1786" y="1563"/>
                    <a:pt x="1822" y="1584"/>
                    <a:pt x="1837" y="1584"/>
                  </a:cubicBezTo>
                  <a:cubicBezTo>
                    <a:pt x="1852" y="1589"/>
                    <a:pt x="1864" y="1578"/>
                    <a:pt x="1864" y="1578"/>
                  </a:cubicBezTo>
                  <a:cubicBezTo>
                    <a:pt x="1864" y="1578"/>
                    <a:pt x="1882" y="1583"/>
                    <a:pt x="1900" y="1595"/>
                  </a:cubicBezTo>
                  <a:cubicBezTo>
                    <a:pt x="1922" y="1611"/>
                    <a:pt x="1920" y="1646"/>
                    <a:pt x="1920" y="1661"/>
                  </a:cubicBezTo>
                  <a:cubicBezTo>
                    <a:pt x="1923" y="1676"/>
                    <a:pt x="1964" y="1682"/>
                    <a:pt x="1964" y="1682"/>
                  </a:cubicBezTo>
                  <a:cubicBezTo>
                    <a:pt x="1964" y="1682"/>
                    <a:pt x="1982" y="1698"/>
                    <a:pt x="1993" y="1691"/>
                  </a:cubicBezTo>
                  <a:cubicBezTo>
                    <a:pt x="2005" y="1684"/>
                    <a:pt x="1991" y="1649"/>
                    <a:pt x="1991" y="1649"/>
                  </a:cubicBezTo>
                  <a:cubicBezTo>
                    <a:pt x="2016" y="1612"/>
                    <a:pt x="2016" y="1612"/>
                    <a:pt x="2016" y="1612"/>
                  </a:cubicBezTo>
                  <a:cubicBezTo>
                    <a:pt x="2005" y="1608"/>
                    <a:pt x="2005" y="1608"/>
                    <a:pt x="2005" y="1608"/>
                  </a:cubicBezTo>
                  <a:cubicBezTo>
                    <a:pt x="1991" y="1580"/>
                    <a:pt x="1991" y="1580"/>
                    <a:pt x="1991" y="1580"/>
                  </a:cubicBezTo>
                  <a:cubicBezTo>
                    <a:pt x="1963" y="1541"/>
                    <a:pt x="1963" y="1541"/>
                    <a:pt x="1963" y="1541"/>
                  </a:cubicBezTo>
                  <a:cubicBezTo>
                    <a:pt x="1944" y="1544"/>
                    <a:pt x="1944" y="1544"/>
                    <a:pt x="1944" y="1544"/>
                  </a:cubicBezTo>
                  <a:cubicBezTo>
                    <a:pt x="1919" y="1516"/>
                    <a:pt x="1919" y="1516"/>
                    <a:pt x="1919" y="1516"/>
                  </a:cubicBezTo>
                  <a:cubicBezTo>
                    <a:pt x="1919" y="1516"/>
                    <a:pt x="1927" y="1504"/>
                    <a:pt x="1912" y="1496"/>
                  </a:cubicBezTo>
                  <a:cubicBezTo>
                    <a:pt x="1894" y="1488"/>
                    <a:pt x="1883" y="1487"/>
                    <a:pt x="1883" y="1487"/>
                  </a:cubicBezTo>
                  <a:cubicBezTo>
                    <a:pt x="1861" y="1471"/>
                    <a:pt x="1861" y="1471"/>
                    <a:pt x="1861" y="1471"/>
                  </a:cubicBezTo>
                  <a:cubicBezTo>
                    <a:pt x="1850" y="1474"/>
                    <a:pt x="1850" y="1474"/>
                    <a:pt x="1850" y="1474"/>
                  </a:cubicBezTo>
                  <a:cubicBezTo>
                    <a:pt x="1810" y="1453"/>
                    <a:pt x="1810" y="1453"/>
                    <a:pt x="1810" y="1453"/>
                  </a:cubicBezTo>
                  <a:cubicBezTo>
                    <a:pt x="1799" y="1437"/>
                    <a:pt x="1799" y="1437"/>
                    <a:pt x="1799" y="1437"/>
                  </a:cubicBezTo>
                  <a:cubicBezTo>
                    <a:pt x="1770" y="1424"/>
                    <a:pt x="1770" y="1424"/>
                    <a:pt x="1770" y="1424"/>
                  </a:cubicBezTo>
                  <a:cubicBezTo>
                    <a:pt x="1759" y="1412"/>
                    <a:pt x="1759" y="1412"/>
                    <a:pt x="1759" y="1412"/>
                  </a:cubicBezTo>
                  <a:cubicBezTo>
                    <a:pt x="1685" y="1386"/>
                    <a:pt x="1685" y="1386"/>
                    <a:pt x="1685" y="1386"/>
                  </a:cubicBezTo>
                  <a:cubicBezTo>
                    <a:pt x="1674" y="1389"/>
                    <a:pt x="1674" y="1389"/>
                    <a:pt x="1674" y="1389"/>
                  </a:cubicBezTo>
                  <a:cubicBezTo>
                    <a:pt x="1616" y="1356"/>
                    <a:pt x="1616" y="1356"/>
                    <a:pt x="1616" y="1356"/>
                  </a:cubicBezTo>
                  <a:cubicBezTo>
                    <a:pt x="1601" y="1355"/>
                    <a:pt x="1601" y="1355"/>
                    <a:pt x="1601" y="1355"/>
                  </a:cubicBezTo>
                  <a:cubicBezTo>
                    <a:pt x="1601" y="1355"/>
                    <a:pt x="1542" y="1322"/>
                    <a:pt x="1536" y="1306"/>
                  </a:cubicBezTo>
                  <a:cubicBezTo>
                    <a:pt x="1533" y="1291"/>
                    <a:pt x="1548" y="1280"/>
                    <a:pt x="1560" y="1273"/>
                  </a:cubicBezTo>
                  <a:cubicBezTo>
                    <a:pt x="1571" y="1266"/>
                    <a:pt x="1587" y="1251"/>
                    <a:pt x="1587" y="1251"/>
                  </a:cubicBezTo>
                  <a:cubicBezTo>
                    <a:pt x="1584" y="1228"/>
                    <a:pt x="1584" y="1228"/>
                    <a:pt x="1584" y="1228"/>
                  </a:cubicBezTo>
                  <a:cubicBezTo>
                    <a:pt x="1584" y="1228"/>
                    <a:pt x="1570" y="1212"/>
                    <a:pt x="1555" y="1211"/>
                  </a:cubicBezTo>
                  <a:cubicBezTo>
                    <a:pt x="1540" y="1207"/>
                    <a:pt x="1502" y="1217"/>
                    <a:pt x="1483" y="1219"/>
                  </a:cubicBezTo>
                  <a:cubicBezTo>
                    <a:pt x="1394" y="1215"/>
                    <a:pt x="1394" y="1215"/>
                    <a:pt x="1394" y="1215"/>
                  </a:cubicBezTo>
                  <a:cubicBezTo>
                    <a:pt x="1391" y="1207"/>
                    <a:pt x="1391" y="1207"/>
                    <a:pt x="1391" y="1207"/>
                  </a:cubicBezTo>
                  <a:cubicBezTo>
                    <a:pt x="1336" y="1178"/>
                    <a:pt x="1336" y="1178"/>
                    <a:pt x="1336" y="1178"/>
                  </a:cubicBezTo>
                  <a:cubicBezTo>
                    <a:pt x="1333" y="1159"/>
                    <a:pt x="1333" y="1159"/>
                    <a:pt x="1333" y="1159"/>
                  </a:cubicBezTo>
                  <a:cubicBezTo>
                    <a:pt x="1303" y="1150"/>
                    <a:pt x="1303" y="1150"/>
                    <a:pt x="1303" y="1150"/>
                  </a:cubicBezTo>
                  <a:cubicBezTo>
                    <a:pt x="1275" y="1114"/>
                    <a:pt x="1275" y="1114"/>
                    <a:pt x="1275" y="1114"/>
                  </a:cubicBezTo>
                  <a:cubicBezTo>
                    <a:pt x="1257" y="1105"/>
                    <a:pt x="1257" y="1105"/>
                    <a:pt x="1257" y="1105"/>
                  </a:cubicBezTo>
                  <a:cubicBezTo>
                    <a:pt x="1246" y="1090"/>
                    <a:pt x="1246" y="1090"/>
                    <a:pt x="1246" y="1090"/>
                  </a:cubicBezTo>
                  <a:cubicBezTo>
                    <a:pt x="1224" y="1073"/>
                    <a:pt x="1224" y="1073"/>
                    <a:pt x="1224" y="1073"/>
                  </a:cubicBezTo>
                  <a:cubicBezTo>
                    <a:pt x="1204" y="1034"/>
                    <a:pt x="1204" y="1034"/>
                    <a:pt x="1204" y="1034"/>
                  </a:cubicBezTo>
                  <a:cubicBezTo>
                    <a:pt x="1205" y="1007"/>
                    <a:pt x="1205" y="1007"/>
                    <a:pt x="1205" y="1007"/>
                  </a:cubicBezTo>
                  <a:cubicBezTo>
                    <a:pt x="1191" y="991"/>
                    <a:pt x="1191" y="991"/>
                    <a:pt x="1191" y="991"/>
                  </a:cubicBezTo>
                  <a:cubicBezTo>
                    <a:pt x="1191" y="991"/>
                    <a:pt x="1193" y="949"/>
                    <a:pt x="1182" y="934"/>
                  </a:cubicBezTo>
                  <a:cubicBezTo>
                    <a:pt x="1176" y="914"/>
                    <a:pt x="1149" y="852"/>
                    <a:pt x="1149" y="852"/>
                  </a:cubicBezTo>
                  <a:cubicBezTo>
                    <a:pt x="1153" y="844"/>
                    <a:pt x="1153" y="844"/>
                    <a:pt x="1153" y="844"/>
                  </a:cubicBezTo>
                  <a:cubicBezTo>
                    <a:pt x="1131" y="832"/>
                    <a:pt x="1131" y="832"/>
                    <a:pt x="1131" y="832"/>
                  </a:cubicBezTo>
                  <a:cubicBezTo>
                    <a:pt x="1101" y="823"/>
                    <a:pt x="1101" y="823"/>
                    <a:pt x="1101" y="823"/>
                  </a:cubicBezTo>
                  <a:cubicBezTo>
                    <a:pt x="1030" y="754"/>
                    <a:pt x="1030" y="754"/>
                    <a:pt x="1030" y="754"/>
                  </a:cubicBezTo>
                  <a:cubicBezTo>
                    <a:pt x="996" y="741"/>
                    <a:pt x="996" y="741"/>
                    <a:pt x="996" y="741"/>
                  </a:cubicBezTo>
                  <a:cubicBezTo>
                    <a:pt x="943" y="677"/>
                    <a:pt x="943" y="677"/>
                    <a:pt x="943" y="677"/>
                  </a:cubicBezTo>
                  <a:cubicBezTo>
                    <a:pt x="936" y="589"/>
                    <a:pt x="936" y="589"/>
                    <a:pt x="936" y="589"/>
                  </a:cubicBezTo>
                  <a:cubicBezTo>
                    <a:pt x="926" y="573"/>
                    <a:pt x="926" y="573"/>
                    <a:pt x="926" y="573"/>
                  </a:cubicBezTo>
                  <a:cubicBezTo>
                    <a:pt x="946" y="532"/>
                    <a:pt x="946" y="532"/>
                    <a:pt x="946" y="532"/>
                  </a:cubicBezTo>
                  <a:cubicBezTo>
                    <a:pt x="946" y="532"/>
                    <a:pt x="969" y="526"/>
                    <a:pt x="974" y="507"/>
                  </a:cubicBezTo>
                  <a:cubicBezTo>
                    <a:pt x="978" y="488"/>
                    <a:pt x="945" y="482"/>
                    <a:pt x="945" y="482"/>
                  </a:cubicBezTo>
                  <a:cubicBezTo>
                    <a:pt x="945" y="482"/>
                    <a:pt x="946" y="463"/>
                    <a:pt x="938" y="455"/>
                  </a:cubicBezTo>
                  <a:cubicBezTo>
                    <a:pt x="935" y="444"/>
                    <a:pt x="917" y="431"/>
                    <a:pt x="917" y="431"/>
                  </a:cubicBezTo>
                  <a:cubicBezTo>
                    <a:pt x="917" y="431"/>
                    <a:pt x="932" y="424"/>
                    <a:pt x="936" y="421"/>
                  </a:cubicBezTo>
                  <a:cubicBezTo>
                    <a:pt x="944" y="417"/>
                    <a:pt x="941" y="398"/>
                    <a:pt x="941" y="398"/>
                  </a:cubicBezTo>
                  <a:cubicBezTo>
                    <a:pt x="956" y="391"/>
                    <a:pt x="956" y="391"/>
                    <a:pt x="956" y="391"/>
                  </a:cubicBezTo>
                  <a:cubicBezTo>
                    <a:pt x="956" y="399"/>
                    <a:pt x="956" y="399"/>
                    <a:pt x="956" y="399"/>
                  </a:cubicBezTo>
                  <a:cubicBezTo>
                    <a:pt x="956" y="399"/>
                    <a:pt x="990" y="393"/>
                    <a:pt x="1009" y="382"/>
                  </a:cubicBezTo>
                  <a:cubicBezTo>
                    <a:pt x="1032" y="372"/>
                    <a:pt x="1044" y="353"/>
                    <a:pt x="1044" y="353"/>
                  </a:cubicBezTo>
                  <a:cubicBezTo>
                    <a:pt x="1070" y="355"/>
                    <a:pt x="1070" y="355"/>
                    <a:pt x="1070" y="355"/>
                  </a:cubicBezTo>
                  <a:cubicBezTo>
                    <a:pt x="1082" y="344"/>
                    <a:pt x="1082" y="344"/>
                    <a:pt x="1082" y="344"/>
                  </a:cubicBezTo>
                  <a:cubicBezTo>
                    <a:pt x="1067" y="339"/>
                    <a:pt x="1067" y="339"/>
                    <a:pt x="1067" y="339"/>
                  </a:cubicBezTo>
                  <a:cubicBezTo>
                    <a:pt x="1079" y="324"/>
                    <a:pt x="1079" y="324"/>
                    <a:pt x="1079" y="324"/>
                  </a:cubicBezTo>
                  <a:cubicBezTo>
                    <a:pt x="1142" y="343"/>
                    <a:pt x="1142" y="343"/>
                    <a:pt x="1142" y="343"/>
                  </a:cubicBezTo>
                  <a:cubicBezTo>
                    <a:pt x="1139" y="331"/>
                    <a:pt x="1139" y="331"/>
                    <a:pt x="1139" y="331"/>
                  </a:cubicBezTo>
                  <a:cubicBezTo>
                    <a:pt x="1139" y="331"/>
                    <a:pt x="1150" y="332"/>
                    <a:pt x="1161" y="336"/>
                  </a:cubicBezTo>
                  <a:cubicBezTo>
                    <a:pt x="1172" y="336"/>
                    <a:pt x="1178" y="367"/>
                    <a:pt x="1178" y="367"/>
                  </a:cubicBezTo>
                  <a:cubicBezTo>
                    <a:pt x="1178" y="367"/>
                    <a:pt x="1197" y="357"/>
                    <a:pt x="1198" y="341"/>
                  </a:cubicBezTo>
                  <a:close/>
                  <a:moveTo>
                    <a:pt x="940" y="751"/>
                  </a:moveTo>
                  <a:cubicBezTo>
                    <a:pt x="952" y="749"/>
                    <a:pt x="952" y="749"/>
                    <a:pt x="952" y="749"/>
                  </a:cubicBezTo>
                  <a:cubicBezTo>
                    <a:pt x="952" y="749"/>
                    <a:pt x="954" y="742"/>
                    <a:pt x="965" y="739"/>
                  </a:cubicBezTo>
                  <a:cubicBezTo>
                    <a:pt x="975" y="735"/>
                    <a:pt x="971" y="740"/>
                    <a:pt x="970" y="744"/>
                  </a:cubicBezTo>
                  <a:cubicBezTo>
                    <a:pt x="968" y="747"/>
                    <a:pt x="963" y="764"/>
                    <a:pt x="963" y="764"/>
                  </a:cubicBezTo>
                  <a:cubicBezTo>
                    <a:pt x="963" y="764"/>
                    <a:pt x="949" y="773"/>
                    <a:pt x="945" y="773"/>
                  </a:cubicBezTo>
                  <a:cubicBezTo>
                    <a:pt x="938" y="766"/>
                    <a:pt x="938" y="766"/>
                    <a:pt x="938" y="766"/>
                  </a:cubicBezTo>
                  <a:lnTo>
                    <a:pt x="940" y="751"/>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0" name="Freeform 608">
              <a:extLst>
                <a:ext uri="{FF2B5EF4-FFF2-40B4-BE49-F238E27FC236}">
                  <a16:creationId xmlns:a16="http://schemas.microsoft.com/office/drawing/2014/main" id="{81DCBC8C-B63E-4EB3-9044-4CBE7F9DA7D5}"/>
                </a:ext>
              </a:extLst>
            </p:cNvPr>
            <p:cNvSpPr>
              <a:spLocks/>
            </p:cNvSpPr>
            <p:nvPr/>
          </p:nvSpPr>
          <p:spPr bwMode="gray">
            <a:xfrm>
              <a:off x="5456286" y="5135782"/>
              <a:ext cx="12758" cy="9569"/>
            </a:xfrm>
            <a:custGeom>
              <a:avLst/>
              <a:gdLst>
                <a:gd name="T0" fmla="*/ 15 w 26"/>
                <a:gd name="T1" fmla="*/ 3 h 18"/>
                <a:gd name="T2" fmla="*/ 11 w 26"/>
                <a:gd name="T3" fmla="*/ 18 h 18"/>
                <a:gd name="T4" fmla="*/ 15 w 26"/>
                <a:gd name="T5" fmla="*/ 3 h 18"/>
              </a:gdLst>
              <a:ahLst/>
              <a:cxnLst>
                <a:cxn ang="0">
                  <a:pos x="T0" y="T1"/>
                </a:cxn>
                <a:cxn ang="0">
                  <a:pos x="T2" y="T3"/>
                </a:cxn>
                <a:cxn ang="0">
                  <a:pos x="T4" y="T5"/>
                </a:cxn>
              </a:cxnLst>
              <a:rect l="0" t="0" r="r" b="b"/>
              <a:pathLst>
                <a:path w="26" h="18">
                  <a:moveTo>
                    <a:pt x="15" y="3"/>
                  </a:moveTo>
                  <a:cubicBezTo>
                    <a:pt x="0" y="3"/>
                    <a:pt x="11" y="18"/>
                    <a:pt x="11" y="18"/>
                  </a:cubicBezTo>
                  <a:cubicBezTo>
                    <a:pt x="26" y="15"/>
                    <a:pt x="26" y="0"/>
                    <a:pt x="15"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1" name="Freeform 609">
              <a:extLst>
                <a:ext uri="{FF2B5EF4-FFF2-40B4-BE49-F238E27FC236}">
                  <a16:creationId xmlns:a16="http://schemas.microsoft.com/office/drawing/2014/main" id="{70A8F9F4-7E0A-4FE5-BEB9-7EA9BDA51FCF}"/>
                </a:ext>
              </a:extLst>
            </p:cNvPr>
            <p:cNvSpPr>
              <a:spLocks/>
            </p:cNvSpPr>
            <p:nvPr/>
          </p:nvSpPr>
          <p:spPr bwMode="gray">
            <a:xfrm>
              <a:off x="5279261" y="5355865"/>
              <a:ext cx="164266" cy="287066"/>
            </a:xfrm>
            <a:custGeom>
              <a:avLst/>
              <a:gdLst>
                <a:gd name="T0" fmla="*/ 297 w 312"/>
                <a:gd name="T1" fmla="*/ 96 h 544"/>
                <a:gd name="T2" fmla="*/ 275 w 312"/>
                <a:gd name="T3" fmla="*/ 76 h 544"/>
                <a:gd name="T4" fmla="*/ 284 w 312"/>
                <a:gd name="T5" fmla="*/ 54 h 544"/>
                <a:gd name="T6" fmla="*/ 269 w 312"/>
                <a:gd name="T7" fmla="*/ 49 h 544"/>
                <a:gd name="T8" fmla="*/ 269 w 312"/>
                <a:gd name="T9" fmla="*/ 38 h 544"/>
                <a:gd name="T10" fmla="*/ 262 w 312"/>
                <a:gd name="T11" fmla="*/ 26 h 544"/>
                <a:gd name="T12" fmla="*/ 243 w 312"/>
                <a:gd name="T13" fmla="*/ 36 h 544"/>
                <a:gd name="T14" fmla="*/ 225 w 312"/>
                <a:gd name="T15" fmla="*/ 16 h 544"/>
                <a:gd name="T16" fmla="*/ 196 w 312"/>
                <a:gd name="T17" fmla="*/ 0 h 544"/>
                <a:gd name="T18" fmla="*/ 195 w 312"/>
                <a:gd name="T19" fmla="*/ 26 h 544"/>
                <a:gd name="T20" fmla="*/ 173 w 312"/>
                <a:gd name="T21" fmla="*/ 21 h 544"/>
                <a:gd name="T22" fmla="*/ 76 w 312"/>
                <a:gd name="T23" fmla="*/ 86 h 544"/>
                <a:gd name="T24" fmla="*/ 25 w 312"/>
                <a:gd name="T25" fmla="*/ 57 h 544"/>
                <a:gd name="T26" fmla="*/ 6 w 312"/>
                <a:gd name="T27" fmla="*/ 59 h 544"/>
                <a:gd name="T28" fmla="*/ 17 w 312"/>
                <a:gd name="T29" fmla="*/ 79 h 544"/>
                <a:gd name="T30" fmla="*/ 8 w 312"/>
                <a:gd name="T31" fmla="*/ 109 h 544"/>
                <a:gd name="T32" fmla="*/ 3 w 312"/>
                <a:gd name="T33" fmla="*/ 143 h 544"/>
                <a:gd name="T34" fmla="*/ 29 w 312"/>
                <a:gd name="T35" fmla="*/ 148 h 544"/>
                <a:gd name="T36" fmla="*/ 50 w 312"/>
                <a:gd name="T37" fmla="*/ 169 h 544"/>
                <a:gd name="T38" fmla="*/ 45 w 312"/>
                <a:gd name="T39" fmla="*/ 199 h 544"/>
                <a:gd name="T40" fmla="*/ 59 w 312"/>
                <a:gd name="T41" fmla="*/ 211 h 544"/>
                <a:gd name="T42" fmla="*/ 53 w 312"/>
                <a:gd name="T43" fmla="*/ 264 h 544"/>
                <a:gd name="T44" fmla="*/ 34 w 312"/>
                <a:gd name="T45" fmla="*/ 271 h 544"/>
                <a:gd name="T46" fmla="*/ 43 w 312"/>
                <a:gd name="T47" fmla="*/ 314 h 544"/>
                <a:gd name="T48" fmla="*/ 66 w 312"/>
                <a:gd name="T49" fmla="*/ 319 h 544"/>
                <a:gd name="T50" fmla="*/ 57 w 312"/>
                <a:gd name="T51" fmla="*/ 352 h 544"/>
                <a:gd name="T52" fmla="*/ 46 w 312"/>
                <a:gd name="T53" fmla="*/ 337 h 544"/>
                <a:gd name="T54" fmla="*/ 23 w 312"/>
                <a:gd name="T55" fmla="*/ 427 h 544"/>
                <a:gd name="T56" fmla="*/ 37 w 312"/>
                <a:gd name="T57" fmla="*/ 447 h 544"/>
                <a:gd name="T58" fmla="*/ 22 w 312"/>
                <a:gd name="T59" fmla="*/ 466 h 544"/>
                <a:gd name="T60" fmla="*/ 36 w 312"/>
                <a:gd name="T61" fmla="*/ 482 h 544"/>
                <a:gd name="T62" fmla="*/ 17 w 312"/>
                <a:gd name="T63" fmla="*/ 484 h 544"/>
                <a:gd name="T64" fmla="*/ 9 w 312"/>
                <a:gd name="T65" fmla="*/ 496 h 544"/>
                <a:gd name="T66" fmla="*/ 26 w 312"/>
                <a:gd name="T67" fmla="*/ 523 h 544"/>
                <a:gd name="T68" fmla="*/ 46 w 312"/>
                <a:gd name="T69" fmla="*/ 505 h 544"/>
                <a:gd name="T70" fmla="*/ 59 w 312"/>
                <a:gd name="T71" fmla="*/ 544 h 544"/>
                <a:gd name="T72" fmla="*/ 82 w 312"/>
                <a:gd name="T73" fmla="*/ 537 h 544"/>
                <a:gd name="T74" fmla="*/ 104 w 312"/>
                <a:gd name="T75" fmla="*/ 542 h 544"/>
                <a:gd name="T76" fmla="*/ 143 w 312"/>
                <a:gd name="T77" fmla="*/ 510 h 544"/>
                <a:gd name="T78" fmla="*/ 140 w 312"/>
                <a:gd name="T79" fmla="*/ 494 h 544"/>
                <a:gd name="T80" fmla="*/ 174 w 312"/>
                <a:gd name="T81" fmla="*/ 477 h 544"/>
                <a:gd name="T82" fmla="*/ 211 w 312"/>
                <a:gd name="T83" fmla="*/ 494 h 544"/>
                <a:gd name="T84" fmla="*/ 237 w 312"/>
                <a:gd name="T85" fmla="*/ 506 h 544"/>
                <a:gd name="T86" fmla="*/ 250 w 312"/>
                <a:gd name="T87" fmla="*/ 465 h 544"/>
                <a:gd name="T88" fmla="*/ 262 w 312"/>
                <a:gd name="T89" fmla="*/ 454 h 544"/>
                <a:gd name="T90" fmla="*/ 252 w 312"/>
                <a:gd name="T91" fmla="*/ 427 h 544"/>
                <a:gd name="T92" fmla="*/ 281 w 312"/>
                <a:gd name="T93" fmla="*/ 275 h 544"/>
                <a:gd name="T94" fmla="*/ 272 w 312"/>
                <a:gd name="T95" fmla="*/ 233 h 544"/>
                <a:gd name="T96" fmla="*/ 312 w 312"/>
                <a:gd name="T97" fmla="*/ 177 h 544"/>
                <a:gd name="T98" fmla="*/ 281 w 312"/>
                <a:gd name="T99" fmla="*/ 111 h 544"/>
                <a:gd name="T100" fmla="*/ 297 w 312"/>
                <a:gd name="T101" fmla="*/ 9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544">
                  <a:moveTo>
                    <a:pt x="297" y="96"/>
                  </a:moveTo>
                  <a:cubicBezTo>
                    <a:pt x="275" y="76"/>
                    <a:pt x="275" y="76"/>
                    <a:pt x="275" y="76"/>
                  </a:cubicBezTo>
                  <a:cubicBezTo>
                    <a:pt x="284" y="54"/>
                    <a:pt x="284" y="54"/>
                    <a:pt x="284" y="54"/>
                  </a:cubicBezTo>
                  <a:cubicBezTo>
                    <a:pt x="269" y="49"/>
                    <a:pt x="269" y="49"/>
                    <a:pt x="269" y="49"/>
                  </a:cubicBezTo>
                  <a:cubicBezTo>
                    <a:pt x="269" y="38"/>
                    <a:pt x="269" y="38"/>
                    <a:pt x="269" y="38"/>
                  </a:cubicBezTo>
                  <a:cubicBezTo>
                    <a:pt x="262" y="26"/>
                    <a:pt x="262" y="26"/>
                    <a:pt x="262" y="26"/>
                  </a:cubicBezTo>
                  <a:cubicBezTo>
                    <a:pt x="243" y="36"/>
                    <a:pt x="243" y="36"/>
                    <a:pt x="243" y="36"/>
                  </a:cubicBezTo>
                  <a:cubicBezTo>
                    <a:pt x="243" y="36"/>
                    <a:pt x="240" y="25"/>
                    <a:pt x="225" y="16"/>
                  </a:cubicBezTo>
                  <a:cubicBezTo>
                    <a:pt x="215" y="4"/>
                    <a:pt x="196" y="0"/>
                    <a:pt x="196" y="0"/>
                  </a:cubicBezTo>
                  <a:cubicBezTo>
                    <a:pt x="195" y="26"/>
                    <a:pt x="195" y="26"/>
                    <a:pt x="195" y="26"/>
                  </a:cubicBezTo>
                  <a:cubicBezTo>
                    <a:pt x="173" y="21"/>
                    <a:pt x="173" y="21"/>
                    <a:pt x="173" y="21"/>
                  </a:cubicBezTo>
                  <a:cubicBezTo>
                    <a:pt x="173" y="21"/>
                    <a:pt x="118" y="84"/>
                    <a:pt x="76" y="86"/>
                  </a:cubicBezTo>
                  <a:cubicBezTo>
                    <a:pt x="31" y="91"/>
                    <a:pt x="25" y="57"/>
                    <a:pt x="25" y="57"/>
                  </a:cubicBezTo>
                  <a:cubicBezTo>
                    <a:pt x="6" y="59"/>
                    <a:pt x="6" y="59"/>
                    <a:pt x="6" y="59"/>
                  </a:cubicBezTo>
                  <a:cubicBezTo>
                    <a:pt x="17" y="79"/>
                    <a:pt x="17" y="79"/>
                    <a:pt x="17" y="79"/>
                  </a:cubicBezTo>
                  <a:cubicBezTo>
                    <a:pt x="8" y="109"/>
                    <a:pt x="8" y="109"/>
                    <a:pt x="8" y="109"/>
                  </a:cubicBezTo>
                  <a:cubicBezTo>
                    <a:pt x="8" y="109"/>
                    <a:pt x="0" y="128"/>
                    <a:pt x="3" y="143"/>
                  </a:cubicBezTo>
                  <a:cubicBezTo>
                    <a:pt x="9" y="159"/>
                    <a:pt x="29" y="148"/>
                    <a:pt x="29" y="148"/>
                  </a:cubicBezTo>
                  <a:cubicBezTo>
                    <a:pt x="50" y="169"/>
                    <a:pt x="50" y="169"/>
                    <a:pt x="50" y="169"/>
                  </a:cubicBezTo>
                  <a:cubicBezTo>
                    <a:pt x="45" y="199"/>
                    <a:pt x="45" y="199"/>
                    <a:pt x="45" y="199"/>
                  </a:cubicBezTo>
                  <a:cubicBezTo>
                    <a:pt x="59" y="211"/>
                    <a:pt x="59" y="211"/>
                    <a:pt x="59" y="211"/>
                  </a:cubicBezTo>
                  <a:cubicBezTo>
                    <a:pt x="53" y="264"/>
                    <a:pt x="53" y="264"/>
                    <a:pt x="53" y="264"/>
                  </a:cubicBezTo>
                  <a:cubicBezTo>
                    <a:pt x="34" y="271"/>
                    <a:pt x="34" y="271"/>
                    <a:pt x="34" y="271"/>
                  </a:cubicBezTo>
                  <a:cubicBezTo>
                    <a:pt x="43" y="314"/>
                    <a:pt x="43" y="314"/>
                    <a:pt x="43" y="314"/>
                  </a:cubicBezTo>
                  <a:cubicBezTo>
                    <a:pt x="43" y="314"/>
                    <a:pt x="59" y="311"/>
                    <a:pt x="66" y="319"/>
                  </a:cubicBezTo>
                  <a:cubicBezTo>
                    <a:pt x="73" y="326"/>
                    <a:pt x="57" y="352"/>
                    <a:pt x="57" y="352"/>
                  </a:cubicBezTo>
                  <a:cubicBezTo>
                    <a:pt x="46" y="337"/>
                    <a:pt x="46" y="337"/>
                    <a:pt x="46" y="337"/>
                  </a:cubicBezTo>
                  <a:cubicBezTo>
                    <a:pt x="23" y="427"/>
                    <a:pt x="23" y="427"/>
                    <a:pt x="23" y="427"/>
                  </a:cubicBezTo>
                  <a:cubicBezTo>
                    <a:pt x="37" y="447"/>
                    <a:pt x="37" y="447"/>
                    <a:pt x="37" y="447"/>
                  </a:cubicBezTo>
                  <a:cubicBezTo>
                    <a:pt x="22" y="466"/>
                    <a:pt x="22" y="466"/>
                    <a:pt x="22" y="466"/>
                  </a:cubicBezTo>
                  <a:cubicBezTo>
                    <a:pt x="22" y="466"/>
                    <a:pt x="36" y="478"/>
                    <a:pt x="36" y="482"/>
                  </a:cubicBezTo>
                  <a:cubicBezTo>
                    <a:pt x="35" y="489"/>
                    <a:pt x="17" y="484"/>
                    <a:pt x="17" y="484"/>
                  </a:cubicBezTo>
                  <a:cubicBezTo>
                    <a:pt x="9" y="496"/>
                    <a:pt x="9" y="496"/>
                    <a:pt x="9" y="496"/>
                  </a:cubicBezTo>
                  <a:cubicBezTo>
                    <a:pt x="26" y="523"/>
                    <a:pt x="26" y="523"/>
                    <a:pt x="26" y="523"/>
                  </a:cubicBezTo>
                  <a:cubicBezTo>
                    <a:pt x="26" y="523"/>
                    <a:pt x="38" y="505"/>
                    <a:pt x="46" y="505"/>
                  </a:cubicBezTo>
                  <a:cubicBezTo>
                    <a:pt x="53" y="505"/>
                    <a:pt x="59" y="544"/>
                    <a:pt x="59" y="544"/>
                  </a:cubicBezTo>
                  <a:cubicBezTo>
                    <a:pt x="59" y="544"/>
                    <a:pt x="74" y="537"/>
                    <a:pt x="82" y="537"/>
                  </a:cubicBezTo>
                  <a:cubicBezTo>
                    <a:pt x="89" y="538"/>
                    <a:pt x="104" y="542"/>
                    <a:pt x="104" y="542"/>
                  </a:cubicBezTo>
                  <a:cubicBezTo>
                    <a:pt x="143" y="510"/>
                    <a:pt x="143" y="510"/>
                    <a:pt x="143" y="510"/>
                  </a:cubicBezTo>
                  <a:cubicBezTo>
                    <a:pt x="140" y="494"/>
                    <a:pt x="140" y="494"/>
                    <a:pt x="140" y="494"/>
                  </a:cubicBezTo>
                  <a:cubicBezTo>
                    <a:pt x="140" y="494"/>
                    <a:pt x="148" y="479"/>
                    <a:pt x="174" y="477"/>
                  </a:cubicBezTo>
                  <a:cubicBezTo>
                    <a:pt x="197" y="478"/>
                    <a:pt x="211" y="494"/>
                    <a:pt x="211" y="494"/>
                  </a:cubicBezTo>
                  <a:cubicBezTo>
                    <a:pt x="237" y="506"/>
                    <a:pt x="237" y="506"/>
                    <a:pt x="237" y="506"/>
                  </a:cubicBezTo>
                  <a:cubicBezTo>
                    <a:pt x="250" y="465"/>
                    <a:pt x="250" y="465"/>
                    <a:pt x="250" y="465"/>
                  </a:cubicBezTo>
                  <a:cubicBezTo>
                    <a:pt x="262" y="454"/>
                    <a:pt x="262" y="454"/>
                    <a:pt x="262" y="454"/>
                  </a:cubicBezTo>
                  <a:cubicBezTo>
                    <a:pt x="252" y="427"/>
                    <a:pt x="252" y="427"/>
                    <a:pt x="252" y="427"/>
                  </a:cubicBezTo>
                  <a:cubicBezTo>
                    <a:pt x="281" y="275"/>
                    <a:pt x="281" y="275"/>
                    <a:pt x="281" y="275"/>
                  </a:cubicBezTo>
                  <a:cubicBezTo>
                    <a:pt x="281" y="275"/>
                    <a:pt x="267" y="252"/>
                    <a:pt x="272" y="233"/>
                  </a:cubicBezTo>
                  <a:cubicBezTo>
                    <a:pt x="273" y="210"/>
                    <a:pt x="312" y="177"/>
                    <a:pt x="312" y="177"/>
                  </a:cubicBezTo>
                  <a:cubicBezTo>
                    <a:pt x="281" y="111"/>
                    <a:pt x="281" y="111"/>
                    <a:pt x="281" y="111"/>
                  </a:cubicBezTo>
                  <a:lnTo>
                    <a:pt x="297" y="96"/>
                  </a:lnTo>
                  <a:close/>
                </a:path>
              </a:pathLst>
            </a:custGeom>
            <a:solidFill>
              <a:schemeClr val="accent4"/>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2" name="Freeform 610">
              <a:extLst>
                <a:ext uri="{FF2B5EF4-FFF2-40B4-BE49-F238E27FC236}">
                  <a16:creationId xmlns:a16="http://schemas.microsoft.com/office/drawing/2014/main" id="{DD8DF03E-299B-41AE-9AE9-DEA2999BE210}"/>
                </a:ext>
              </a:extLst>
            </p:cNvPr>
            <p:cNvSpPr>
              <a:spLocks/>
            </p:cNvSpPr>
            <p:nvPr/>
          </p:nvSpPr>
          <p:spPr bwMode="gray">
            <a:xfrm>
              <a:off x="5788006" y="4717942"/>
              <a:ext cx="27112" cy="7975"/>
            </a:xfrm>
            <a:custGeom>
              <a:avLst/>
              <a:gdLst>
                <a:gd name="T0" fmla="*/ 0 w 52"/>
                <a:gd name="T1" fmla="*/ 0 h 15"/>
                <a:gd name="T2" fmla="*/ 52 w 52"/>
                <a:gd name="T3" fmla="*/ 15 h 15"/>
                <a:gd name="T4" fmla="*/ 51 w 52"/>
                <a:gd name="T5" fmla="*/ 14 h 15"/>
                <a:gd name="T6" fmla="*/ 0 w 52"/>
                <a:gd name="T7" fmla="*/ 0 h 15"/>
              </a:gdLst>
              <a:ahLst/>
              <a:cxnLst>
                <a:cxn ang="0">
                  <a:pos x="T0" y="T1"/>
                </a:cxn>
                <a:cxn ang="0">
                  <a:pos x="T2" y="T3"/>
                </a:cxn>
                <a:cxn ang="0">
                  <a:pos x="T4" y="T5"/>
                </a:cxn>
                <a:cxn ang="0">
                  <a:pos x="T6" y="T7"/>
                </a:cxn>
              </a:cxnLst>
              <a:rect l="0" t="0" r="r" b="b"/>
              <a:pathLst>
                <a:path w="52" h="15">
                  <a:moveTo>
                    <a:pt x="0" y="0"/>
                  </a:moveTo>
                  <a:cubicBezTo>
                    <a:pt x="52" y="15"/>
                    <a:pt x="52" y="15"/>
                    <a:pt x="52" y="15"/>
                  </a:cubicBezTo>
                  <a:cubicBezTo>
                    <a:pt x="52" y="14"/>
                    <a:pt x="51" y="14"/>
                    <a:pt x="51" y="14"/>
                  </a:cubicBezTo>
                  <a:lnTo>
                    <a:pt x="0"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3" name="Freeform 611">
              <a:extLst>
                <a:ext uri="{FF2B5EF4-FFF2-40B4-BE49-F238E27FC236}">
                  <a16:creationId xmlns:a16="http://schemas.microsoft.com/office/drawing/2014/main" id="{88CE3777-4159-43FD-B65B-9662AB4B309C}"/>
                </a:ext>
              </a:extLst>
            </p:cNvPr>
            <p:cNvSpPr>
              <a:spLocks/>
            </p:cNvSpPr>
            <p:nvPr/>
          </p:nvSpPr>
          <p:spPr bwMode="gray">
            <a:xfrm>
              <a:off x="5234607" y="4773761"/>
              <a:ext cx="3190" cy="1595"/>
            </a:xfrm>
            <a:custGeom>
              <a:avLst/>
              <a:gdLst>
                <a:gd name="T0" fmla="*/ 8 w 8"/>
                <a:gd name="T1" fmla="*/ 0 h 2"/>
                <a:gd name="T2" fmla="*/ 0 w 8"/>
                <a:gd name="T3" fmla="*/ 2 h 2"/>
                <a:gd name="T4" fmla="*/ 8 w 8"/>
                <a:gd name="T5" fmla="*/ 0 h 2"/>
              </a:gdLst>
              <a:ahLst/>
              <a:cxnLst>
                <a:cxn ang="0">
                  <a:pos x="T0" y="T1"/>
                </a:cxn>
                <a:cxn ang="0">
                  <a:pos x="T2" y="T3"/>
                </a:cxn>
                <a:cxn ang="0">
                  <a:pos x="T4" y="T5"/>
                </a:cxn>
              </a:cxnLst>
              <a:rect l="0" t="0" r="r" b="b"/>
              <a:pathLst>
                <a:path w="8" h="2">
                  <a:moveTo>
                    <a:pt x="8" y="0"/>
                  </a:moveTo>
                  <a:cubicBezTo>
                    <a:pt x="6" y="1"/>
                    <a:pt x="3" y="1"/>
                    <a:pt x="0" y="2"/>
                  </a:cubicBezTo>
                  <a:cubicBezTo>
                    <a:pt x="3" y="1"/>
                    <a:pt x="6" y="1"/>
                    <a:pt x="8"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4" name="Freeform 612">
              <a:extLst>
                <a:ext uri="{FF2B5EF4-FFF2-40B4-BE49-F238E27FC236}">
                  <a16:creationId xmlns:a16="http://schemas.microsoft.com/office/drawing/2014/main" id="{CE245A42-5CD2-449F-87ED-0E6542C24971}"/>
                </a:ext>
              </a:extLst>
            </p:cNvPr>
            <p:cNvSpPr>
              <a:spLocks/>
            </p:cNvSpPr>
            <p:nvPr/>
          </p:nvSpPr>
          <p:spPr bwMode="gray">
            <a:xfrm>
              <a:off x="5690722" y="5035309"/>
              <a:ext cx="19138" cy="19138"/>
            </a:xfrm>
            <a:custGeom>
              <a:avLst/>
              <a:gdLst>
                <a:gd name="T0" fmla="*/ 25 w 37"/>
                <a:gd name="T1" fmla="*/ 29 h 38"/>
                <a:gd name="T2" fmla="*/ 32 w 37"/>
                <a:gd name="T3" fmla="*/ 9 h 38"/>
                <a:gd name="T4" fmla="*/ 27 w 37"/>
                <a:gd name="T5" fmla="*/ 4 h 38"/>
                <a:gd name="T6" fmla="*/ 14 w 37"/>
                <a:gd name="T7" fmla="*/ 14 h 38"/>
                <a:gd name="T8" fmla="*/ 2 w 37"/>
                <a:gd name="T9" fmla="*/ 16 h 38"/>
                <a:gd name="T10" fmla="*/ 0 w 37"/>
                <a:gd name="T11" fmla="*/ 31 h 38"/>
                <a:gd name="T12" fmla="*/ 7 w 37"/>
                <a:gd name="T13" fmla="*/ 38 h 38"/>
                <a:gd name="T14" fmla="*/ 25 w 37"/>
                <a:gd name="T15" fmla="*/ 29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25" y="29"/>
                  </a:moveTo>
                  <a:cubicBezTo>
                    <a:pt x="25" y="29"/>
                    <a:pt x="30" y="12"/>
                    <a:pt x="32" y="9"/>
                  </a:cubicBezTo>
                  <a:cubicBezTo>
                    <a:pt x="33" y="5"/>
                    <a:pt x="37" y="0"/>
                    <a:pt x="27" y="4"/>
                  </a:cubicBezTo>
                  <a:cubicBezTo>
                    <a:pt x="16" y="7"/>
                    <a:pt x="14" y="14"/>
                    <a:pt x="14" y="14"/>
                  </a:cubicBezTo>
                  <a:cubicBezTo>
                    <a:pt x="2" y="16"/>
                    <a:pt x="2" y="16"/>
                    <a:pt x="2" y="16"/>
                  </a:cubicBezTo>
                  <a:cubicBezTo>
                    <a:pt x="0" y="31"/>
                    <a:pt x="0" y="31"/>
                    <a:pt x="0" y="31"/>
                  </a:cubicBezTo>
                  <a:cubicBezTo>
                    <a:pt x="7" y="38"/>
                    <a:pt x="7" y="38"/>
                    <a:pt x="7" y="38"/>
                  </a:cubicBezTo>
                  <a:cubicBezTo>
                    <a:pt x="11" y="38"/>
                    <a:pt x="25" y="29"/>
                    <a:pt x="25" y="2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5" name="Freeform 613">
              <a:extLst>
                <a:ext uri="{FF2B5EF4-FFF2-40B4-BE49-F238E27FC236}">
                  <a16:creationId xmlns:a16="http://schemas.microsoft.com/office/drawing/2014/main" id="{7609BFE5-1EB7-4346-938F-9E90F7BACFB5}"/>
                </a:ext>
              </a:extLst>
            </p:cNvPr>
            <p:cNvSpPr>
              <a:spLocks/>
            </p:cNvSpPr>
            <p:nvPr/>
          </p:nvSpPr>
          <p:spPr bwMode="gray">
            <a:xfrm>
              <a:off x="4689182" y="5100696"/>
              <a:ext cx="38275" cy="33491"/>
            </a:xfrm>
            <a:custGeom>
              <a:avLst/>
              <a:gdLst>
                <a:gd name="T0" fmla="*/ 0 w 70"/>
                <a:gd name="T1" fmla="*/ 35 h 62"/>
                <a:gd name="T2" fmla="*/ 11 w 70"/>
                <a:gd name="T3" fmla="*/ 45 h 62"/>
                <a:gd name="T4" fmla="*/ 19 w 70"/>
                <a:gd name="T5" fmla="*/ 62 h 62"/>
                <a:gd name="T6" fmla="*/ 34 w 70"/>
                <a:gd name="T7" fmla="*/ 50 h 62"/>
                <a:gd name="T8" fmla="*/ 43 w 70"/>
                <a:gd name="T9" fmla="*/ 54 h 62"/>
                <a:gd name="T10" fmla="*/ 58 w 70"/>
                <a:gd name="T11" fmla="*/ 43 h 62"/>
                <a:gd name="T12" fmla="*/ 70 w 70"/>
                <a:gd name="T13" fmla="*/ 21 h 62"/>
                <a:gd name="T14" fmla="*/ 56 w 70"/>
                <a:gd name="T15" fmla="*/ 9 h 62"/>
                <a:gd name="T16" fmla="*/ 48 w 70"/>
                <a:gd name="T17" fmla="*/ 12 h 62"/>
                <a:gd name="T18" fmla="*/ 34 w 70"/>
                <a:gd name="T19" fmla="*/ 0 h 62"/>
                <a:gd name="T20" fmla="*/ 19 w 70"/>
                <a:gd name="T21" fmla="*/ 7 h 62"/>
                <a:gd name="T22" fmla="*/ 11 w 70"/>
                <a:gd name="T23" fmla="*/ 22 h 62"/>
                <a:gd name="T24" fmla="*/ 0 w 70"/>
                <a:gd name="T25" fmla="*/ 3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2">
                  <a:moveTo>
                    <a:pt x="0" y="35"/>
                  </a:moveTo>
                  <a:cubicBezTo>
                    <a:pt x="11" y="45"/>
                    <a:pt x="11" y="45"/>
                    <a:pt x="11" y="45"/>
                  </a:cubicBezTo>
                  <a:cubicBezTo>
                    <a:pt x="19" y="62"/>
                    <a:pt x="19" y="62"/>
                    <a:pt x="19" y="62"/>
                  </a:cubicBezTo>
                  <a:cubicBezTo>
                    <a:pt x="34" y="50"/>
                    <a:pt x="34" y="50"/>
                    <a:pt x="34" y="50"/>
                  </a:cubicBezTo>
                  <a:cubicBezTo>
                    <a:pt x="34" y="50"/>
                    <a:pt x="38" y="55"/>
                    <a:pt x="43" y="54"/>
                  </a:cubicBezTo>
                  <a:cubicBezTo>
                    <a:pt x="47" y="54"/>
                    <a:pt x="58" y="43"/>
                    <a:pt x="58" y="43"/>
                  </a:cubicBezTo>
                  <a:cubicBezTo>
                    <a:pt x="70" y="21"/>
                    <a:pt x="70" y="21"/>
                    <a:pt x="70" y="21"/>
                  </a:cubicBezTo>
                  <a:cubicBezTo>
                    <a:pt x="56" y="9"/>
                    <a:pt x="56" y="9"/>
                    <a:pt x="56" y="9"/>
                  </a:cubicBezTo>
                  <a:cubicBezTo>
                    <a:pt x="48" y="12"/>
                    <a:pt x="48" y="12"/>
                    <a:pt x="48" y="12"/>
                  </a:cubicBezTo>
                  <a:cubicBezTo>
                    <a:pt x="34" y="0"/>
                    <a:pt x="34" y="0"/>
                    <a:pt x="34" y="0"/>
                  </a:cubicBezTo>
                  <a:cubicBezTo>
                    <a:pt x="19" y="7"/>
                    <a:pt x="19" y="7"/>
                    <a:pt x="19" y="7"/>
                  </a:cubicBezTo>
                  <a:cubicBezTo>
                    <a:pt x="11" y="22"/>
                    <a:pt x="11" y="22"/>
                    <a:pt x="11" y="22"/>
                  </a:cubicBezTo>
                  <a:lnTo>
                    <a:pt x="0" y="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6" name="Freeform 614">
              <a:extLst>
                <a:ext uri="{FF2B5EF4-FFF2-40B4-BE49-F238E27FC236}">
                  <a16:creationId xmlns:a16="http://schemas.microsoft.com/office/drawing/2014/main" id="{1ADD4600-8888-406F-887D-40DE434C911A}"/>
                </a:ext>
              </a:extLst>
            </p:cNvPr>
            <p:cNvSpPr>
              <a:spLocks/>
            </p:cNvSpPr>
            <p:nvPr/>
          </p:nvSpPr>
          <p:spPr bwMode="gray">
            <a:xfrm>
              <a:off x="6242526" y="5073585"/>
              <a:ext cx="180214" cy="212110"/>
            </a:xfrm>
            <a:custGeom>
              <a:avLst/>
              <a:gdLst>
                <a:gd name="T0" fmla="*/ 194 w 341"/>
                <a:gd name="T1" fmla="*/ 254 h 400"/>
                <a:gd name="T2" fmla="*/ 226 w 341"/>
                <a:gd name="T3" fmla="*/ 238 h 400"/>
                <a:gd name="T4" fmla="*/ 286 w 341"/>
                <a:gd name="T5" fmla="*/ 230 h 400"/>
                <a:gd name="T6" fmla="*/ 294 w 341"/>
                <a:gd name="T7" fmla="*/ 236 h 400"/>
                <a:gd name="T8" fmla="*/ 297 w 341"/>
                <a:gd name="T9" fmla="*/ 238 h 400"/>
                <a:gd name="T10" fmla="*/ 297 w 341"/>
                <a:gd name="T11" fmla="*/ 215 h 400"/>
                <a:gd name="T12" fmla="*/ 304 w 341"/>
                <a:gd name="T13" fmla="*/ 201 h 400"/>
                <a:gd name="T14" fmla="*/ 293 w 341"/>
                <a:gd name="T15" fmla="*/ 186 h 400"/>
                <a:gd name="T16" fmla="*/ 292 w 341"/>
                <a:gd name="T17" fmla="*/ 173 h 400"/>
                <a:gd name="T18" fmla="*/ 314 w 341"/>
                <a:gd name="T19" fmla="*/ 172 h 400"/>
                <a:gd name="T20" fmla="*/ 325 w 341"/>
                <a:gd name="T21" fmla="*/ 171 h 400"/>
                <a:gd name="T22" fmla="*/ 334 w 341"/>
                <a:gd name="T23" fmla="*/ 162 h 400"/>
                <a:gd name="T24" fmla="*/ 341 w 341"/>
                <a:gd name="T25" fmla="*/ 146 h 400"/>
                <a:gd name="T26" fmla="*/ 326 w 341"/>
                <a:gd name="T27" fmla="*/ 130 h 400"/>
                <a:gd name="T28" fmla="*/ 307 w 341"/>
                <a:gd name="T29" fmla="*/ 123 h 400"/>
                <a:gd name="T30" fmla="*/ 296 w 341"/>
                <a:gd name="T31" fmla="*/ 122 h 400"/>
                <a:gd name="T32" fmla="*/ 287 w 341"/>
                <a:gd name="T33" fmla="*/ 121 h 400"/>
                <a:gd name="T34" fmla="*/ 282 w 341"/>
                <a:gd name="T35" fmla="*/ 106 h 400"/>
                <a:gd name="T36" fmla="*/ 274 w 341"/>
                <a:gd name="T37" fmla="*/ 96 h 400"/>
                <a:gd name="T38" fmla="*/ 260 w 341"/>
                <a:gd name="T39" fmla="*/ 93 h 400"/>
                <a:gd name="T40" fmla="*/ 252 w 341"/>
                <a:gd name="T41" fmla="*/ 89 h 400"/>
                <a:gd name="T42" fmla="*/ 241 w 341"/>
                <a:gd name="T43" fmla="*/ 85 h 400"/>
                <a:gd name="T44" fmla="*/ 232 w 341"/>
                <a:gd name="T45" fmla="*/ 78 h 400"/>
                <a:gd name="T46" fmla="*/ 220 w 341"/>
                <a:gd name="T47" fmla="*/ 73 h 400"/>
                <a:gd name="T48" fmla="*/ 216 w 341"/>
                <a:gd name="T49" fmla="*/ 62 h 400"/>
                <a:gd name="T50" fmla="*/ 203 w 341"/>
                <a:gd name="T51" fmla="*/ 52 h 400"/>
                <a:gd name="T52" fmla="*/ 188 w 341"/>
                <a:gd name="T53" fmla="*/ 44 h 400"/>
                <a:gd name="T54" fmla="*/ 176 w 341"/>
                <a:gd name="T55" fmla="*/ 35 h 400"/>
                <a:gd name="T56" fmla="*/ 167 w 341"/>
                <a:gd name="T57" fmla="*/ 26 h 400"/>
                <a:gd name="T58" fmla="*/ 155 w 341"/>
                <a:gd name="T59" fmla="*/ 19 h 400"/>
                <a:gd name="T60" fmla="*/ 148 w 341"/>
                <a:gd name="T61" fmla="*/ 8 h 400"/>
                <a:gd name="T62" fmla="*/ 140 w 341"/>
                <a:gd name="T63" fmla="*/ 7 h 400"/>
                <a:gd name="T64" fmla="*/ 133 w 341"/>
                <a:gd name="T65" fmla="*/ 5 h 400"/>
                <a:gd name="T66" fmla="*/ 120 w 341"/>
                <a:gd name="T67" fmla="*/ 19 h 400"/>
                <a:gd name="T68" fmla="*/ 76 w 341"/>
                <a:gd name="T69" fmla="*/ 6 h 400"/>
                <a:gd name="T70" fmla="*/ 72 w 341"/>
                <a:gd name="T71" fmla="*/ 25 h 400"/>
                <a:gd name="T72" fmla="*/ 72 w 341"/>
                <a:gd name="T73" fmla="*/ 26 h 400"/>
                <a:gd name="T74" fmla="*/ 74 w 341"/>
                <a:gd name="T75" fmla="*/ 27 h 400"/>
                <a:gd name="T76" fmla="*/ 76 w 341"/>
                <a:gd name="T77" fmla="*/ 29 h 400"/>
                <a:gd name="T78" fmla="*/ 78 w 341"/>
                <a:gd name="T79" fmla="*/ 31 h 400"/>
                <a:gd name="T80" fmla="*/ 84 w 341"/>
                <a:gd name="T81" fmla="*/ 37 h 400"/>
                <a:gd name="T82" fmla="*/ 87 w 341"/>
                <a:gd name="T83" fmla="*/ 40 h 400"/>
                <a:gd name="T84" fmla="*/ 89 w 341"/>
                <a:gd name="T85" fmla="*/ 43 h 400"/>
                <a:gd name="T86" fmla="*/ 92 w 341"/>
                <a:gd name="T87" fmla="*/ 46 h 400"/>
                <a:gd name="T88" fmla="*/ 95 w 341"/>
                <a:gd name="T89" fmla="*/ 50 h 400"/>
                <a:gd name="T90" fmla="*/ 98 w 341"/>
                <a:gd name="T91" fmla="*/ 53 h 400"/>
                <a:gd name="T92" fmla="*/ 104 w 341"/>
                <a:gd name="T93" fmla="*/ 64 h 400"/>
                <a:gd name="T94" fmla="*/ 104 w 341"/>
                <a:gd name="T95" fmla="*/ 67 h 400"/>
                <a:gd name="T96" fmla="*/ 100 w 341"/>
                <a:gd name="T97" fmla="*/ 70 h 400"/>
                <a:gd name="T98" fmla="*/ 97 w 341"/>
                <a:gd name="T99" fmla="*/ 71 h 400"/>
                <a:gd name="T100" fmla="*/ 93 w 341"/>
                <a:gd name="T101" fmla="*/ 72 h 400"/>
                <a:gd name="T102" fmla="*/ 89 w 341"/>
                <a:gd name="T103" fmla="*/ 71 h 400"/>
                <a:gd name="T104" fmla="*/ 86 w 341"/>
                <a:gd name="T105" fmla="*/ 70 h 400"/>
                <a:gd name="T106" fmla="*/ 71 w 341"/>
                <a:gd name="T107" fmla="*/ 63 h 400"/>
                <a:gd name="T108" fmla="*/ 68 w 341"/>
                <a:gd name="T109" fmla="*/ 63 h 400"/>
                <a:gd name="T110" fmla="*/ 36 w 341"/>
                <a:gd name="T111" fmla="*/ 130 h 400"/>
                <a:gd name="T112" fmla="*/ 22 w 341"/>
                <a:gd name="T113" fmla="*/ 202 h 400"/>
                <a:gd name="T114" fmla="*/ 0 w 341"/>
                <a:gd name="T115" fmla="*/ 270 h 400"/>
                <a:gd name="T116" fmla="*/ 53 w 341"/>
                <a:gd name="T117" fmla="*/ 261 h 400"/>
                <a:gd name="T118" fmla="*/ 88 w 341"/>
                <a:gd name="T119" fmla="*/ 308 h 400"/>
                <a:gd name="T120" fmla="*/ 130 w 341"/>
                <a:gd name="T121" fmla="*/ 379 h 400"/>
                <a:gd name="T122" fmla="*/ 164 w 341"/>
                <a:gd name="T123" fmla="*/ 36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00">
                  <a:moveTo>
                    <a:pt x="162" y="335"/>
                  </a:moveTo>
                  <a:cubicBezTo>
                    <a:pt x="151" y="330"/>
                    <a:pt x="151" y="330"/>
                    <a:pt x="151" y="330"/>
                  </a:cubicBezTo>
                  <a:cubicBezTo>
                    <a:pt x="194" y="254"/>
                    <a:pt x="194" y="254"/>
                    <a:pt x="194" y="254"/>
                  </a:cubicBezTo>
                  <a:cubicBezTo>
                    <a:pt x="220" y="207"/>
                    <a:pt x="220" y="207"/>
                    <a:pt x="220" y="207"/>
                  </a:cubicBezTo>
                  <a:cubicBezTo>
                    <a:pt x="227" y="212"/>
                    <a:pt x="227" y="212"/>
                    <a:pt x="227" y="212"/>
                  </a:cubicBezTo>
                  <a:cubicBezTo>
                    <a:pt x="226" y="238"/>
                    <a:pt x="226" y="238"/>
                    <a:pt x="226" y="238"/>
                  </a:cubicBezTo>
                  <a:cubicBezTo>
                    <a:pt x="252" y="251"/>
                    <a:pt x="252" y="251"/>
                    <a:pt x="252" y="251"/>
                  </a:cubicBezTo>
                  <a:cubicBezTo>
                    <a:pt x="286" y="230"/>
                    <a:pt x="286" y="230"/>
                    <a:pt x="286" y="230"/>
                  </a:cubicBezTo>
                  <a:cubicBezTo>
                    <a:pt x="286" y="230"/>
                    <a:pt x="286" y="230"/>
                    <a:pt x="286" y="230"/>
                  </a:cubicBezTo>
                  <a:cubicBezTo>
                    <a:pt x="287" y="230"/>
                    <a:pt x="287" y="230"/>
                    <a:pt x="287" y="230"/>
                  </a:cubicBezTo>
                  <a:cubicBezTo>
                    <a:pt x="287" y="230"/>
                    <a:pt x="287" y="230"/>
                    <a:pt x="287" y="230"/>
                  </a:cubicBezTo>
                  <a:cubicBezTo>
                    <a:pt x="288" y="231"/>
                    <a:pt x="291" y="233"/>
                    <a:pt x="294" y="236"/>
                  </a:cubicBezTo>
                  <a:cubicBezTo>
                    <a:pt x="294" y="236"/>
                    <a:pt x="294" y="236"/>
                    <a:pt x="294" y="236"/>
                  </a:cubicBezTo>
                  <a:cubicBezTo>
                    <a:pt x="295" y="237"/>
                    <a:pt x="295" y="237"/>
                    <a:pt x="295" y="237"/>
                  </a:cubicBezTo>
                  <a:cubicBezTo>
                    <a:pt x="296" y="238"/>
                    <a:pt x="296" y="238"/>
                    <a:pt x="297" y="238"/>
                  </a:cubicBezTo>
                  <a:cubicBezTo>
                    <a:pt x="297" y="238"/>
                    <a:pt x="297" y="239"/>
                    <a:pt x="297" y="239"/>
                  </a:cubicBezTo>
                  <a:cubicBezTo>
                    <a:pt x="297" y="223"/>
                    <a:pt x="297" y="223"/>
                    <a:pt x="297" y="223"/>
                  </a:cubicBezTo>
                  <a:cubicBezTo>
                    <a:pt x="297" y="215"/>
                    <a:pt x="297" y="215"/>
                    <a:pt x="297" y="215"/>
                  </a:cubicBezTo>
                  <a:cubicBezTo>
                    <a:pt x="296" y="207"/>
                    <a:pt x="296" y="207"/>
                    <a:pt x="296" y="207"/>
                  </a:cubicBezTo>
                  <a:cubicBezTo>
                    <a:pt x="301" y="204"/>
                    <a:pt x="301" y="204"/>
                    <a:pt x="301" y="204"/>
                  </a:cubicBezTo>
                  <a:cubicBezTo>
                    <a:pt x="304" y="201"/>
                    <a:pt x="304" y="201"/>
                    <a:pt x="304" y="201"/>
                  </a:cubicBezTo>
                  <a:cubicBezTo>
                    <a:pt x="304" y="193"/>
                    <a:pt x="304" y="193"/>
                    <a:pt x="304" y="193"/>
                  </a:cubicBezTo>
                  <a:cubicBezTo>
                    <a:pt x="299" y="189"/>
                    <a:pt x="299" y="189"/>
                    <a:pt x="299" y="189"/>
                  </a:cubicBezTo>
                  <a:cubicBezTo>
                    <a:pt x="293" y="186"/>
                    <a:pt x="293" y="186"/>
                    <a:pt x="293" y="186"/>
                  </a:cubicBezTo>
                  <a:cubicBezTo>
                    <a:pt x="291" y="183"/>
                    <a:pt x="291" y="183"/>
                    <a:pt x="291" y="183"/>
                  </a:cubicBezTo>
                  <a:cubicBezTo>
                    <a:pt x="289" y="178"/>
                    <a:pt x="289" y="178"/>
                    <a:pt x="289" y="178"/>
                  </a:cubicBezTo>
                  <a:cubicBezTo>
                    <a:pt x="292" y="173"/>
                    <a:pt x="292" y="173"/>
                    <a:pt x="292" y="173"/>
                  </a:cubicBezTo>
                  <a:cubicBezTo>
                    <a:pt x="299" y="169"/>
                    <a:pt x="299" y="169"/>
                    <a:pt x="299" y="169"/>
                  </a:cubicBezTo>
                  <a:cubicBezTo>
                    <a:pt x="308" y="172"/>
                    <a:pt x="308" y="172"/>
                    <a:pt x="308" y="172"/>
                  </a:cubicBezTo>
                  <a:cubicBezTo>
                    <a:pt x="314" y="172"/>
                    <a:pt x="314" y="172"/>
                    <a:pt x="314" y="172"/>
                  </a:cubicBezTo>
                  <a:cubicBezTo>
                    <a:pt x="317" y="173"/>
                    <a:pt x="317" y="173"/>
                    <a:pt x="317" y="173"/>
                  </a:cubicBezTo>
                  <a:cubicBezTo>
                    <a:pt x="318" y="173"/>
                    <a:pt x="318" y="173"/>
                    <a:pt x="318" y="173"/>
                  </a:cubicBezTo>
                  <a:cubicBezTo>
                    <a:pt x="325" y="171"/>
                    <a:pt x="325" y="171"/>
                    <a:pt x="325" y="171"/>
                  </a:cubicBezTo>
                  <a:cubicBezTo>
                    <a:pt x="327" y="170"/>
                    <a:pt x="327" y="170"/>
                    <a:pt x="327" y="170"/>
                  </a:cubicBezTo>
                  <a:cubicBezTo>
                    <a:pt x="331" y="164"/>
                    <a:pt x="331" y="164"/>
                    <a:pt x="331" y="164"/>
                  </a:cubicBezTo>
                  <a:cubicBezTo>
                    <a:pt x="334" y="162"/>
                    <a:pt x="334" y="162"/>
                    <a:pt x="334" y="162"/>
                  </a:cubicBezTo>
                  <a:cubicBezTo>
                    <a:pt x="334" y="162"/>
                    <a:pt x="334" y="162"/>
                    <a:pt x="334" y="162"/>
                  </a:cubicBezTo>
                  <a:cubicBezTo>
                    <a:pt x="339" y="156"/>
                    <a:pt x="339" y="156"/>
                    <a:pt x="339" y="156"/>
                  </a:cubicBezTo>
                  <a:cubicBezTo>
                    <a:pt x="341" y="146"/>
                    <a:pt x="341" y="146"/>
                    <a:pt x="341" y="146"/>
                  </a:cubicBezTo>
                  <a:cubicBezTo>
                    <a:pt x="339" y="134"/>
                    <a:pt x="339" y="134"/>
                    <a:pt x="339" y="134"/>
                  </a:cubicBezTo>
                  <a:cubicBezTo>
                    <a:pt x="334" y="131"/>
                    <a:pt x="334" y="131"/>
                    <a:pt x="334" y="131"/>
                  </a:cubicBezTo>
                  <a:cubicBezTo>
                    <a:pt x="326" y="130"/>
                    <a:pt x="326" y="130"/>
                    <a:pt x="326" y="130"/>
                  </a:cubicBezTo>
                  <a:cubicBezTo>
                    <a:pt x="317" y="127"/>
                    <a:pt x="317" y="127"/>
                    <a:pt x="317" y="127"/>
                  </a:cubicBezTo>
                  <a:cubicBezTo>
                    <a:pt x="312" y="124"/>
                    <a:pt x="312" y="124"/>
                    <a:pt x="312" y="124"/>
                  </a:cubicBezTo>
                  <a:cubicBezTo>
                    <a:pt x="307" y="123"/>
                    <a:pt x="307" y="123"/>
                    <a:pt x="307" y="123"/>
                  </a:cubicBezTo>
                  <a:cubicBezTo>
                    <a:pt x="303" y="124"/>
                    <a:pt x="303" y="124"/>
                    <a:pt x="303" y="124"/>
                  </a:cubicBezTo>
                  <a:cubicBezTo>
                    <a:pt x="298" y="124"/>
                    <a:pt x="298" y="124"/>
                    <a:pt x="298" y="124"/>
                  </a:cubicBezTo>
                  <a:cubicBezTo>
                    <a:pt x="296" y="122"/>
                    <a:pt x="296" y="122"/>
                    <a:pt x="296" y="122"/>
                  </a:cubicBezTo>
                  <a:cubicBezTo>
                    <a:pt x="292" y="122"/>
                    <a:pt x="292" y="122"/>
                    <a:pt x="292" y="122"/>
                  </a:cubicBezTo>
                  <a:cubicBezTo>
                    <a:pt x="288" y="123"/>
                    <a:pt x="288" y="123"/>
                    <a:pt x="288" y="123"/>
                  </a:cubicBezTo>
                  <a:cubicBezTo>
                    <a:pt x="287" y="121"/>
                    <a:pt x="287" y="121"/>
                    <a:pt x="287" y="121"/>
                  </a:cubicBezTo>
                  <a:cubicBezTo>
                    <a:pt x="289" y="115"/>
                    <a:pt x="289" y="115"/>
                    <a:pt x="289" y="115"/>
                  </a:cubicBezTo>
                  <a:cubicBezTo>
                    <a:pt x="286" y="111"/>
                    <a:pt x="286" y="111"/>
                    <a:pt x="286" y="111"/>
                  </a:cubicBezTo>
                  <a:cubicBezTo>
                    <a:pt x="282" y="106"/>
                    <a:pt x="282" y="106"/>
                    <a:pt x="282" y="106"/>
                  </a:cubicBezTo>
                  <a:cubicBezTo>
                    <a:pt x="279" y="103"/>
                    <a:pt x="279" y="103"/>
                    <a:pt x="279" y="103"/>
                  </a:cubicBezTo>
                  <a:cubicBezTo>
                    <a:pt x="277" y="99"/>
                    <a:pt x="277" y="99"/>
                    <a:pt x="277" y="99"/>
                  </a:cubicBezTo>
                  <a:cubicBezTo>
                    <a:pt x="274" y="96"/>
                    <a:pt x="274" y="96"/>
                    <a:pt x="274" y="96"/>
                  </a:cubicBezTo>
                  <a:cubicBezTo>
                    <a:pt x="271" y="96"/>
                    <a:pt x="271" y="96"/>
                    <a:pt x="271" y="96"/>
                  </a:cubicBezTo>
                  <a:cubicBezTo>
                    <a:pt x="264" y="97"/>
                    <a:pt x="264" y="97"/>
                    <a:pt x="264" y="97"/>
                  </a:cubicBezTo>
                  <a:cubicBezTo>
                    <a:pt x="260" y="93"/>
                    <a:pt x="260" y="93"/>
                    <a:pt x="260" y="93"/>
                  </a:cubicBezTo>
                  <a:cubicBezTo>
                    <a:pt x="256" y="94"/>
                    <a:pt x="256" y="94"/>
                    <a:pt x="256" y="94"/>
                  </a:cubicBezTo>
                  <a:cubicBezTo>
                    <a:pt x="252" y="92"/>
                    <a:pt x="252" y="92"/>
                    <a:pt x="252" y="92"/>
                  </a:cubicBezTo>
                  <a:cubicBezTo>
                    <a:pt x="252" y="89"/>
                    <a:pt x="252" y="89"/>
                    <a:pt x="252" y="89"/>
                  </a:cubicBezTo>
                  <a:cubicBezTo>
                    <a:pt x="248" y="88"/>
                    <a:pt x="248" y="88"/>
                    <a:pt x="248" y="88"/>
                  </a:cubicBezTo>
                  <a:cubicBezTo>
                    <a:pt x="243" y="88"/>
                    <a:pt x="243" y="88"/>
                    <a:pt x="243" y="88"/>
                  </a:cubicBezTo>
                  <a:cubicBezTo>
                    <a:pt x="241" y="85"/>
                    <a:pt x="241" y="85"/>
                    <a:pt x="241" y="85"/>
                  </a:cubicBezTo>
                  <a:cubicBezTo>
                    <a:pt x="239" y="83"/>
                    <a:pt x="239" y="83"/>
                    <a:pt x="239" y="83"/>
                  </a:cubicBezTo>
                  <a:cubicBezTo>
                    <a:pt x="237" y="77"/>
                    <a:pt x="237" y="77"/>
                    <a:pt x="237" y="77"/>
                  </a:cubicBezTo>
                  <a:cubicBezTo>
                    <a:pt x="232" y="78"/>
                    <a:pt x="232" y="78"/>
                    <a:pt x="232" y="78"/>
                  </a:cubicBezTo>
                  <a:cubicBezTo>
                    <a:pt x="228" y="77"/>
                    <a:pt x="228" y="77"/>
                    <a:pt x="228" y="77"/>
                  </a:cubicBezTo>
                  <a:cubicBezTo>
                    <a:pt x="224" y="75"/>
                    <a:pt x="224" y="75"/>
                    <a:pt x="224" y="75"/>
                  </a:cubicBezTo>
                  <a:cubicBezTo>
                    <a:pt x="220" y="73"/>
                    <a:pt x="220" y="73"/>
                    <a:pt x="220" y="73"/>
                  </a:cubicBezTo>
                  <a:cubicBezTo>
                    <a:pt x="219" y="69"/>
                    <a:pt x="219" y="69"/>
                    <a:pt x="219" y="69"/>
                  </a:cubicBezTo>
                  <a:cubicBezTo>
                    <a:pt x="220" y="68"/>
                    <a:pt x="220" y="68"/>
                    <a:pt x="220" y="68"/>
                  </a:cubicBezTo>
                  <a:cubicBezTo>
                    <a:pt x="216" y="62"/>
                    <a:pt x="216" y="62"/>
                    <a:pt x="216" y="62"/>
                  </a:cubicBezTo>
                  <a:cubicBezTo>
                    <a:pt x="214" y="60"/>
                    <a:pt x="214" y="60"/>
                    <a:pt x="214" y="60"/>
                  </a:cubicBezTo>
                  <a:cubicBezTo>
                    <a:pt x="207" y="58"/>
                    <a:pt x="207" y="58"/>
                    <a:pt x="207" y="58"/>
                  </a:cubicBezTo>
                  <a:cubicBezTo>
                    <a:pt x="203" y="52"/>
                    <a:pt x="203" y="52"/>
                    <a:pt x="203" y="52"/>
                  </a:cubicBezTo>
                  <a:cubicBezTo>
                    <a:pt x="200" y="50"/>
                    <a:pt x="200" y="50"/>
                    <a:pt x="200" y="50"/>
                  </a:cubicBezTo>
                  <a:cubicBezTo>
                    <a:pt x="196" y="47"/>
                    <a:pt x="196" y="47"/>
                    <a:pt x="196" y="47"/>
                  </a:cubicBezTo>
                  <a:cubicBezTo>
                    <a:pt x="188" y="44"/>
                    <a:pt x="188" y="44"/>
                    <a:pt x="188" y="44"/>
                  </a:cubicBezTo>
                  <a:cubicBezTo>
                    <a:pt x="186" y="40"/>
                    <a:pt x="186" y="40"/>
                    <a:pt x="186" y="40"/>
                  </a:cubicBezTo>
                  <a:cubicBezTo>
                    <a:pt x="181" y="37"/>
                    <a:pt x="181" y="37"/>
                    <a:pt x="181" y="37"/>
                  </a:cubicBezTo>
                  <a:cubicBezTo>
                    <a:pt x="176" y="35"/>
                    <a:pt x="176" y="35"/>
                    <a:pt x="176" y="35"/>
                  </a:cubicBezTo>
                  <a:cubicBezTo>
                    <a:pt x="174" y="32"/>
                    <a:pt x="174" y="32"/>
                    <a:pt x="174" y="32"/>
                  </a:cubicBezTo>
                  <a:cubicBezTo>
                    <a:pt x="171" y="28"/>
                    <a:pt x="171" y="28"/>
                    <a:pt x="171" y="28"/>
                  </a:cubicBezTo>
                  <a:cubicBezTo>
                    <a:pt x="167" y="26"/>
                    <a:pt x="167" y="26"/>
                    <a:pt x="167" y="26"/>
                  </a:cubicBezTo>
                  <a:cubicBezTo>
                    <a:pt x="164" y="23"/>
                    <a:pt x="164" y="23"/>
                    <a:pt x="164" y="23"/>
                  </a:cubicBezTo>
                  <a:cubicBezTo>
                    <a:pt x="161" y="20"/>
                    <a:pt x="161" y="20"/>
                    <a:pt x="161" y="20"/>
                  </a:cubicBezTo>
                  <a:cubicBezTo>
                    <a:pt x="155" y="19"/>
                    <a:pt x="155" y="19"/>
                    <a:pt x="155" y="19"/>
                  </a:cubicBezTo>
                  <a:cubicBezTo>
                    <a:pt x="149" y="18"/>
                    <a:pt x="149" y="18"/>
                    <a:pt x="149" y="18"/>
                  </a:cubicBezTo>
                  <a:cubicBezTo>
                    <a:pt x="149" y="11"/>
                    <a:pt x="149" y="11"/>
                    <a:pt x="149" y="11"/>
                  </a:cubicBezTo>
                  <a:cubicBezTo>
                    <a:pt x="148" y="8"/>
                    <a:pt x="148" y="8"/>
                    <a:pt x="148" y="8"/>
                  </a:cubicBezTo>
                  <a:cubicBezTo>
                    <a:pt x="146" y="8"/>
                    <a:pt x="145" y="8"/>
                    <a:pt x="144" y="8"/>
                  </a:cubicBezTo>
                  <a:cubicBezTo>
                    <a:pt x="144" y="8"/>
                    <a:pt x="143" y="8"/>
                    <a:pt x="143" y="8"/>
                  </a:cubicBezTo>
                  <a:cubicBezTo>
                    <a:pt x="142" y="8"/>
                    <a:pt x="141" y="8"/>
                    <a:pt x="140" y="7"/>
                  </a:cubicBezTo>
                  <a:cubicBezTo>
                    <a:pt x="140" y="7"/>
                    <a:pt x="139" y="7"/>
                    <a:pt x="139" y="7"/>
                  </a:cubicBezTo>
                  <a:cubicBezTo>
                    <a:pt x="137" y="7"/>
                    <a:pt x="135" y="6"/>
                    <a:pt x="133" y="5"/>
                  </a:cubicBezTo>
                  <a:cubicBezTo>
                    <a:pt x="133" y="5"/>
                    <a:pt x="133" y="5"/>
                    <a:pt x="133" y="5"/>
                  </a:cubicBezTo>
                  <a:cubicBezTo>
                    <a:pt x="133" y="5"/>
                    <a:pt x="133" y="5"/>
                    <a:pt x="132" y="5"/>
                  </a:cubicBezTo>
                  <a:cubicBezTo>
                    <a:pt x="128" y="3"/>
                    <a:pt x="125" y="0"/>
                    <a:pt x="125" y="0"/>
                  </a:cubicBezTo>
                  <a:cubicBezTo>
                    <a:pt x="120" y="19"/>
                    <a:pt x="120" y="19"/>
                    <a:pt x="120" y="19"/>
                  </a:cubicBezTo>
                  <a:cubicBezTo>
                    <a:pt x="105" y="18"/>
                    <a:pt x="105" y="18"/>
                    <a:pt x="105" y="18"/>
                  </a:cubicBezTo>
                  <a:cubicBezTo>
                    <a:pt x="94" y="18"/>
                    <a:pt x="94" y="18"/>
                    <a:pt x="94" y="18"/>
                  </a:cubicBezTo>
                  <a:cubicBezTo>
                    <a:pt x="76" y="6"/>
                    <a:pt x="76" y="6"/>
                    <a:pt x="76" y="6"/>
                  </a:cubicBezTo>
                  <a:cubicBezTo>
                    <a:pt x="71" y="24"/>
                    <a:pt x="71" y="24"/>
                    <a:pt x="71" y="24"/>
                  </a:cubicBezTo>
                  <a:cubicBezTo>
                    <a:pt x="71" y="24"/>
                    <a:pt x="71" y="25"/>
                    <a:pt x="71" y="25"/>
                  </a:cubicBezTo>
                  <a:cubicBezTo>
                    <a:pt x="72" y="25"/>
                    <a:pt x="72" y="25"/>
                    <a:pt x="72" y="25"/>
                  </a:cubicBezTo>
                  <a:cubicBezTo>
                    <a:pt x="72" y="25"/>
                    <a:pt x="72" y="25"/>
                    <a:pt x="72" y="25"/>
                  </a:cubicBezTo>
                  <a:cubicBezTo>
                    <a:pt x="72" y="25"/>
                    <a:pt x="72" y="25"/>
                    <a:pt x="72" y="25"/>
                  </a:cubicBezTo>
                  <a:cubicBezTo>
                    <a:pt x="72" y="25"/>
                    <a:pt x="72" y="26"/>
                    <a:pt x="72" y="26"/>
                  </a:cubicBezTo>
                  <a:cubicBezTo>
                    <a:pt x="73" y="26"/>
                    <a:pt x="73" y="26"/>
                    <a:pt x="73" y="26"/>
                  </a:cubicBezTo>
                  <a:cubicBezTo>
                    <a:pt x="73" y="26"/>
                    <a:pt x="73" y="26"/>
                    <a:pt x="73" y="26"/>
                  </a:cubicBezTo>
                  <a:cubicBezTo>
                    <a:pt x="74" y="27"/>
                    <a:pt x="74" y="27"/>
                    <a:pt x="74" y="27"/>
                  </a:cubicBezTo>
                  <a:cubicBezTo>
                    <a:pt x="74" y="27"/>
                    <a:pt x="74" y="27"/>
                    <a:pt x="74" y="27"/>
                  </a:cubicBezTo>
                  <a:cubicBezTo>
                    <a:pt x="75" y="28"/>
                    <a:pt x="75" y="28"/>
                    <a:pt x="75" y="28"/>
                  </a:cubicBezTo>
                  <a:cubicBezTo>
                    <a:pt x="75" y="28"/>
                    <a:pt x="76" y="28"/>
                    <a:pt x="76" y="29"/>
                  </a:cubicBezTo>
                  <a:cubicBezTo>
                    <a:pt x="76" y="29"/>
                    <a:pt x="76" y="29"/>
                    <a:pt x="77" y="30"/>
                  </a:cubicBezTo>
                  <a:cubicBezTo>
                    <a:pt x="77" y="30"/>
                    <a:pt x="77" y="30"/>
                    <a:pt x="77" y="30"/>
                  </a:cubicBezTo>
                  <a:cubicBezTo>
                    <a:pt x="77" y="30"/>
                    <a:pt x="78" y="31"/>
                    <a:pt x="78" y="31"/>
                  </a:cubicBezTo>
                  <a:cubicBezTo>
                    <a:pt x="78" y="31"/>
                    <a:pt x="78" y="31"/>
                    <a:pt x="78" y="31"/>
                  </a:cubicBezTo>
                  <a:cubicBezTo>
                    <a:pt x="80" y="33"/>
                    <a:pt x="82" y="35"/>
                    <a:pt x="83" y="36"/>
                  </a:cubicBezTo>
                  <a:cubicBezTo>
                    <a:pt x="84" y="37"/>
                    <a:pt x="84" y="37"/>
                    <a:pt x="84" y="37"/>
                  </a:cubicBezTo>
                  <a:cubicBezTo>
                    <a:pt x="84" y="37"/>
                    <a:pt x="85" y="38"/>
                    <a:pt x="85" y="38"/>
                  </a:cubicBezTo>
                  <a:cubicBezTo>
                    <a:pt x="85" y="38"/>
                    <a:pt x="86" y="39"/>
                    <a:pt x="86" y="39"/>
                  </a:cubicBezTo>
                  <a:cubicBezTo>
                    <a:pt x="86" y="39"/>
                    <a:pt x="87" y="40"/>
                    <a:pt x="87" y="40"/>
                  </a:cubicBezTo>
                  <a:cubicBezTo>
                    <a:pt x="87" y="40"/>
                    <a:pt x="87" y="41"/>
                    <a:pt x="88" y="41"/>
                  </a:cubicBezTo>
                  <a:cubicBezTo>
                    <a:pt x="88" y="41"/>
                    <a:pt x="88" y="42"/>
                    <a:pt x="89" y="42"/>
                  </a:cubicBezTo>
                  <a:cubicBezTo>
                    <a:pt x="89" y="42"/>
                    <a:pt x="89" y="43"/>
                    <a:pt x="89" y="43"/>
                  </a:cubicBezTo>
                  <a:cubicBezTo>
                    <a:pt x="90" y="43"/>
                    <a:pt x="90" y="44"/>
                    <a:pt x="90" y="44"/>
                  </a:cubicBezTo>
                  <a:cubicBezTo>
                    <a:pt x="91" y="44"/>
                    <a:pt x="91" y="45"/>
                    <a:pt x="91" y="45"/>
                  </a:cubicBezTo>
                  <a:cubicBezTo>
                    <a:pt x="92" y="45"/>
                    <a:pt x="92" y="46"/>
                    <a:pt x="92" y="46"/>
                  </a:cubicBezTo>
                  <a:cubicBezTo>
                    <a:pt x="92" y="46"/>
                    <a:pt x="92" y="46"/>
                    <a:pt x="93" y="47"/>
                  </a:cubicBezTo>
                  <a:cubicBezTo>
                    <a:pt x="93" y="47"/>
                    <a:pt x="93" y="47"/>
                    <a:pt x="93" y="47"/>
                  </a:cubicBezTo>
                  <a:cubicBezTo>
                    <a:pt x="94" y="48"/>
                    <a:pt x="95" y="49"/>
                    <a:pt x="95" y="50"/>
                  </a:cubicBezTo>
                  <a:cubicBezTo>
                    <a:pt x="95" y="50"/>
                    <a:pt x="96" y="50"/>
                    <a:pt x="96" y="50"/>
                  </a:cubicBezTo>
                  <a:cubicBezTo>
                    <a:pt x="96" y="51"/>
                    <a:pt x="97" y="52"/>
                    <a:pt x="98" y="53"/>
                  </a:cubicBezTo>
                  <a:cubicBezTo>
                    <a:pt x="98" y="53"/>
                    <a:pt x="98" y="53"/>
                    <a:pt x="98" y="53"/>
                  </a:cubicBezTo>
                  <a:cubicBezTo>
                    <a:pt x="100" y="57"/>
                    <a:pt x="102" y="60"/>
                    <a:pt x="103" y="62"/>
                  </a:cubicBezTo>
                  <a:cubicBezTo>
                    <a:pt x="103" y="62"/>
                    <a:pt x="103" y="62"/>
                    <a:pt x="103" y="62"/>
                  </a:cubicBezTo>
                  <a:cubicBezTo>
                    <a:pt x="104" y="63"/>
                    <a:pt x="104" y="64"/>
                    <a:pt x="104" y="64"/>
                  </a:cubicBezTo>
                  <a:cubicBezTo>
                    <a:pt x="104" y="65"/>
                    <a:pt x="104" y="65"/>
                    <a:pt x="104" y="65"/>
                  </a:cubicBezTo>
                  <a:cubicBezTo>
                    <a:pt x="104" y="65"/>
                    <a:pt x="104" y="66"/>
                    <a:pt x="104" y="66"/>
                  </a:cubicBezTo>
                  <a:cubicBezTo>
                    <a:pt x="104" y="67"/>
                    <a:pt x="104" y="67"/>
                    <a:pt x="104" y="67"/>
                  </a:cubicBezTo>
                  <a:cubicBezTo>
                    <a:pt x="104" y="67"/>
                    <a:pt x="103" y="68"/>
                    <a:pt x="103" y="68"/>
                  </a:cubicBezTo>
                  <a:cubicBezTo>
                    <a:pt x="102" y="69"/>
                    <a:pt x="102" y="69"/>
                    <a:pt x="101" y="70"/>
                  </a:cubicBezTo>
                  <a:cubicBezTo>
                    <a:pt x="101" y="70"/>
                    <a:pt x="100" y="70"/>
                    <a:pt x="100" y="70"/>
                  </a:cubicBezTo>
                  <a:cubicBezTo>
                    <a:pt x="100" y="70"/>
                    <a:pt x="99" y="71"/>
                    <a:pt x="99" y="71"/>
                  </a:cubicBezTo>
                  <a:cubicBezTo>
                    <a:pt x="98" y="71"/>
                    <a:pt x="98" y="71"/>
                    <a:pt x="98" y="71"/>
                  </a:cubicBezTo>
                  <a:cubicBezTo>
                    <a:pt x="97" y="71"/>
                    <a:pt x="97" y="71"/>
                    <a:pt x="97" y="71"/>
                  </a:cubicBezTo>
                  <a:cubicBezTo>
                    <a:pt x="96" y="72"/>
                    <a:pt x="96" y="72"/>
                    <a:pt x="96" y="72"/>
                  </a:cubicBezTo>
                  <a:cubicBezTo>
                    <a:pt x="95" y="72"/>
                    <a:pt x="95" y="72"/>
                    <a:pt x="94" y="72"/>
                  </a:cubicBezTo>
                  <a:cubicBezTo>
                    <a:pt x="94" y="72"/>
                    <a:pt x="94" y="72"/>
                    <a:pt x="93" y="72"/>
                  </a:cubicBezTo>
                  <a:cubicBezTo>
                    <a:pt x="93" y="72"/>
                    <a:pt x="92" y="72"/>
                    <a:pt x="92" y="72"/>
                  </a:cubicBezTo>
                  <a:cubicBezTo>
                    <a:pt x="92" y="72"/>
                    <a:pt x="91" y="72"/>
                    <a:pt x="91" y="72"/>
                  </a:cubicBezTo>
                  <a:cubicBezTo>
                    <a:pt x="90" y="72"/>
                    <a:pt x="90" y="71"/>
                    <a:pt x="89" y="71"/>
                  </a:cubicBezTo>
                  <a:cubicBezTo>
                    <a:pt x="89" y="71"/>
                    <a:pt x="89" y="71"/>
                    <a:pt x="89" y="71"/>
                  </a:cubicBezTo>
                  <a:cubicBezTo>
                    <a:pt x="88" y="71"/>
                    <a:pt x="87" y="71"/>
                    <a:pt x="87" y="70"/>
                  </a:cubicBezTo>
                  <a:cubicBezTo>
                    <a:pt x="87" y="70"/>
                    <a:pt x="86" y="70"/>
                    <a:pt x="86" y="70"/>
                  </a:cubicBezTo>
                  <a:cubicBezTo>
                    <a:pt x="86" y="70"/>
                    <a:pt x="85" y="70"/>
                    <a:pt x="84" y="70"/>
                  </a:cubicBezTo>
                  <a:cubicBezTo>
                    <a:pt x="84" y="69"/>
                    <a:pt x="84" y="69"/>
                    <a:pt x="84" y="69"/>
                  </a:cubicBezTo>
                  <a:cubicBezTo>
                    <a:pt x="79" y="68"/>
                    <a:pt x="75" y="65"/>
                    <a:pt x="71" y="63"/>
                  </a:cubicBezTo>
                  <a:cubicBezTo>
                    <a:pt x="71" y="63"/>
                    <a:pt x="71" y="63"/>
                    <a:pt x="70" y="63"/>
                  </a:cubicBezTo>
                  <a:cubicBezTo>
                    <a:pt x="70" y="63"/>
                    <a:pt x="69" y="63"/>
                    <a:pt x="68" y="63"/>
                  </a:cubicBezTo>
                  <a:cubicBezTo>
                    <a:pt x="68" y="63"/>
                    <a:pt x="68" y="63"/>
                    <a:pt x="68" y="63"/>
                  </a:cubicBezTo>
                  <a:cubicBezTo>
                    <a:pt x="67" y="63"/>
                    <a:pt x="67" y="62"/>
                    <a:pt x="66" y="62"/>
                  </a:cubicBezTo>
                  <a:cubicBezTo>
                    <a:pt x="51" y="62"/>
                    <a:pt x="39" y="73"/>
                    <a:pt x="35" y="80"/>
                  </a:cubicBezTo>
                  <a:cubicBezTo>
                    <a:pt x="27" y="91"/>
                    <a:pt x="44" y="123"/>
                    <a:pt x="36" y="130"/>
                  </a:cubicBezTo>
                  <a:cubicBezTo>
                    <a:pt x="29" y="133"/>
                    <a:pt x="18" y="133"/>
                    <a:pt x="10" y="144"/>
                  </a:cubicBezTo>
                  <a:cubicBezTo>
                    <a:pt x="5" y="155"/>
                    <a:pt x="11" y="201"/>
                    <a:pt x="11" y="201"/>
                  </a:cubicBezTo>
                  <a:cubicBezTo>
                    <a:pt x="22" y="202"/>
                    <a:pt x="22" y="202"/>
                    <a:pt x="22" y="202"/>
                  </a:cubicBezTo>
                  <a:cubicBezTo>
                    <a:pt x="20" y="236"/>
                    <a:pt x="20" y="236"/>
                    <a:pt x="20" y="236"/>
                  </a:cubicBezTo>
                  <a:cubicBezTo>
                    <a:pt x="3" y="246"/>
                    <a:pt x="3" y="246"/>
                    <a:pt x="3" y="246"/>
                  </a:cubicBezTo>
                  <a:cubicBezTo>
                    <a:pt x="4" y="256"/>
                    <a:pt x="0" y="270"/>
                    <a:pt x="0" y="270"/>
                  </a:cubicBezTo>
                  <a:cubicBezTo>
                    <a:pt x="15" y="278"/>
                    <a:pt x="15" y="278"/>
                    <a:pt x="15" y="278"/>
                  </a:cubicBezTo>
                  <a:cubicBezTo>
                    <a:pt x="38" y="256"/>
                    <a:pt x="38" y="256"/>
                    <a:pt x="38" y="256"/>
                  </a:cubicBezTo>
                  <a:cubicBezTo>
                    <a:pt x="53" y="261"/>
                    <a:pt x="53" y="261"/>
                    <a:pt x="53" y="261"/>
                  </a:cubicBezTo>
                  <a:cubicBezTo>
                    <a:pt x="47" y="299"/>
                    <a:pt x="47" y="299"/>
                    <a:pt x="47" y="299"/>
                  </a:cubicBezTo>
                  <a:cubicBezTo>
                    <a:pt x="62" y="311"/>
                    <a:pt x="62" y="311"/>
                    <a:pt x="62" y="311"/>
                  </a:cubicBezTo>
                  <a:cubicBezTo>
                    <a:pt x="88" y="308"/>
                    <a:pt x="88" y="308"/>
                    <a:pt x="88" y="308"/>
                  </a:cubicBezTo>
                  <a:cubicBezTo>
                    <a:pt x="91" y="324"/>
                    <a:pt x="91" y="324"/>
                    <a:pt x="91" y="324"/>
                  </a:cubicBezTo>
                  <a:cubicBezTo>
                    <a:pt x="131" y="360"/>
                    <a:pt x="131" y="360"/>
                    <a:pt x="131" y="360"/>
                  </a:cubicBezTo>
                  <a:cubicBezTo>
                    <a:pt x="130" y="379"/>
                    <a:pt x="130" y="379"/>
                    <a:pt x="130" y="379"/>
                  </a:cubicBezTo>
                  <a:cubicBezTo>
                    <a:pt x="148" y="391"/>
                    <a:pt x="148" y="391"/>
                    <a:pt x="148" y="391"/>
                  </a:cubicBezTo>
                  <a:cubicBezTo>
                    <a:pt x="166" y="400"/>
                    <a:pt x="166" y="400"/>
                    <a:pt x="166" y="400"/>
                  </a:cubicBezTo>
                  <a:cubicBezTo>
                    <a:pt x="164" y="369"/>
                    <a:pt x="164" y="369"/>
                    <a:pt x="164" y="369"/>
                  </a:cubicBezTo>
                  <a:lnTo>
                    <a:pt x="162" y="33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7" name="Freeform 615">
              <a:extLst>
                <a:ext uri="{FF2B5EF4-FFF2-40B4-BE49-F238E27FC236}">
                  <a16:creationId xmlns:a16="http://schemas.microsoft.com/office/drawing/2014/main" id="{35B5DD7F-95F6-4415-87A5-9492D79D2AF1}"/>
                </a:ext>
              </a:extLst>
            </p:cNvPr>
            <p:cNvSpPr>
              <a:spLocks/>
            </p:cNvSpPr>
            <p:nvPr/>
          </p:nvSpPr>
          <p:spPr bwMode="gray">
            <a:xfrm>
              <a:off x="6279207" y="5087937"/>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8" name="Freeform 616">
              <a:extLst>
                <a:ext uri="{FF2B5EF4-FFF2-40B4-BE49-F238E27FC236}">
                  <a16:creationId xmlns:a16="http://schemas.microsoft.com/office/drawing/2014/main" id="{B2F3E574-D21F-429C-AB1E-F850044BA70F}"/>
                </a:ext>
              </a:extLst>
            </p:cNvPr>
            <p:cNvSpPr>
              <a:spLocks/>
            </p:cNvSpPr>
            <p:nvPr/>
          </p:nvSpPr>
          <p:spPr bwMode="gray">
            <a:xfrm>
              <a:off x="6307913" y="5073585"/>
              <a:ext cx="3190" cy="3190"/>
            </a:xfrm>
            <a:custGeom>
              <a:avLst/>
              <a:gdLst>
                <a:gd name="T0" fmla="*/ 7 w 7"/>
                <a:gd name="T1" fmla="*/ 5 h 5"/>
                <a:gd name="T2" fmla="*/ 0 w 7"/>
                <a:gd name="T3" fmla="*/ 0 h 5"/>
                <a:gd name="T4" fmla="*/ 7 w 7"/>
                <a:gd name="T5" fmla="*/ 5 h 5"/>
              </a:gdLst>
              <a:ahLst/>
              <a:cxnLst>
                <a:cxn ang="0">
                  <a:pos x="T0" y="T1"/>
                </a:cxn>
                <a:cxn ang="0">
                  <a:pos x="T2" y="T3"/>
                </a:cxn>
                <a:cxn ang="0">
                  <a:pos x="T4" y="T5"/>
                </a:cxn>
              </a:cxnLst>
              <a:rect l="0" t="0" r="r" b="b"/>
              <a:pathLst>
                <a:path w="7" h="5">
                  <a:moveTo>
                    <a:pt x="7" y="5"/>
                  </a:moveTo>
                  <a:cubicBezTo>
                    <a:pt x="3" y="3"/>
                    <a:pt x="0" y="0"/>
                    <a:pt x="0" y="0"/>
                  </a:cubicBezTo>
                  <a:cubicBezTo>
                    <a:pt x="0" y="0"/>
                    <a:pt x="3" y="3"/>
                    <a:pt x="7"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9" name="Freeform 617">
              <a:extLst>
                <a:ext uri="{FF2B5EF4-FFF2-40B4-BE49-F238E27FC236}">
                  <a16:creationId xmlns:a16="http://schemas.microsoft.com/office/drawing/2014/main" id="{A16B5077-E601-4355-8AF4-E0B9FA8B50AE}"/>
                </a:ext>
              </a:extLst>
            </p:cNvPr>
            <p:cNvSpPr>
              <a:spLocks/>
            </p:cNvSpPr>
            <p:nvPr/>
          </p:nvSpPr>
          <p:spPr bwMode="gray">
            <a:xfrm>
              <a:off x="6279207" y="50879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0" name="Freeform 618">
              <a:extLst>
                <a:ext uri="{FF2B5EF4-FFF2-40B4-BE49-F238E27FC236}">
                  <a16:creationId xmlns:a16="http://schemas.microsoft.com/office/drawing/2014/main" id="{7CDBD9DF-C4F1-4C06-82A9-7B54F82BCF95}"/>
                </a:ext>
              </a:extLst>
            </p:cNvPr>
            <p:cNvSpPr>
              <a:spLocks/>
            </p:cNvSpPr>
            <p:nvPr/>
          </p:nvSpPr>
          <p:spPr bwMode="gray">
            <a:xfrm>
              <a:off x="6279207" y="5087937"/>
              <a:ext cx="159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1" name="Freeform 619">
              <a:extLst>
                <a:ext uri="{FF2B5EF4-FFF2-40B4-BE49-F238E27FC236}">
                  <a16:creationId xmlns:a16="http://schemas.microsoft.com/office/drawing/2014/main" id="{058B0976-BF9C-405E-A50E-75341634AD9D}"/>
                </a:ext>
              </a:extLst>
            </p:cNvPr>
            <p:cNvSpPr>
              <a:spLocks/>
            </p:cNvSpPr>
            <p:nvPr/>
          </p:nvSpPr>
          <p:spPr bwMode="gray">
            <a:xfrm>
              <a:off x="6315887" y="5078369"/>
              <a:ext cx="1595" cy="0"/>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1"/>
                    <a:pt x="0" y="0"/>
                  </a:cubicBezTo>
                  <a:cubicBezTo>
                    <a:pt x="1" y="1"/>
                    <a:pt x="2" y="1"/>
                    <a:pt x="3"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2" name="Freeform 620">
              <a:extLst>
                <a:ext uri="{FF2B5EF4-FFF2-40B4-BE49-F238E27FC236}">
                  <a16:creationId xmlns:a16="http://schemas.microsoft.com/office/drawing/2014/main" id="{DE8CCE57-7390-4885-ABD6-79D203BBB49F}"/>
                </a:ext>
              </a:extLst>
            </p:cNvPr>
            <p:cNvSpPr>
              <a:spLocks/>
            </p:cNvSpPr>
            <p:nvPr/>
          </p:nvSpPr>
          <p:spPr bwMode="gray">
            <a:xfrm>
              <a:off x="6296749" y="510867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3" name="Freeform 621">
              <a:extLst>
                <a:ext uri="{FF2B5EF4-FFF2-40B4-BE49-F238E27FC236}">
                  <a16:creationId xmlns:a16="http://schemas.microsoft.com/office/drawing/2014/main" id="{3BC7C887-F5FC-471B-9CA6-1C256263FD09}"/>
                </a:ext>
              </a:extLst>
            </p:cNvPr>
            <p:cNvSpPr>
              <a:spLocks/>
            </p:cNvSpPr>
            <p:nvPr/>
          </p:nvSpPr>
          <p:spPr bwMode="gray">
            <a:xfrm>
              <a:off x="6293559"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4" name="Freeform 622">
              <a:extLst>
                <a:ext uri="{FF2B5EF4-FFF2-40B4-BE49-F238E27FC236}">
                  <a16:creationId xmlns:a16="http://schemas.microsoft.com/office/drawing/2014/main" id="{0E2FC96F-F8FC-4F5D-8EB2-DFCA55C5C7A7}"/>
                </a:ext>
              </a:extLst>
            </p:cNvPr>
            <p:cNvSpPr>
              <a:spLocks/>
            </p:cNvSpPr>
            <p:nvPr/>
          </p:nvSpPr>
          <p:spPr bwMode="gray">
            <a:xfrm>
              <a:off x="6295155" y="5110265"/>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5" name="Freeform 623">
              <a:extLst>
                <a:ext uri="{FF2B5EF4-FFF2-40B4-BE49-F238E27FC236}">
                  <a16:creationId xmlns:a16="http://schemas.microsoft.com/office/drawing/2014/main" id="{7DD93E05-373D-4851-A306-695974B9736A}"/>
                </a:ext>
              </a:extLst>
            </p:cNvPr>
            <p:cNvSpPr>
              <a:spLocks/>
            </p:cNvSpPr>
            <p:nvPr/>
          </p:nvSpPr>
          <p:spPr bwMode="gray">
            <a:xfrm>
              <a:off x="6296749" y="5108670"/>
              <a:ext cx="0" cy="159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6" name="Freeform 624">
              <a:extLst>
                <a:ext uri="{FF2B5EF4-FFF2-40B4-BE49-F238E27FC236}">
                  <a16:creationId xmlns:a16="http://schemas.microsoft.com/office/drawing/2014/main" id="{AEEAC68E-B5C6-4F6F-A8CC-07E54F9074BC}"/>
                </a:ext>
              </a:extLst>
            </p:cNvPr>
            <p:cNvSpPr>
              <a:spLocks/>
            </p:cNvSpPr>
            <p:nvPr/>
          </p:nvSpPr>
          <p:spPr bwMode="gray">
            <a:xfrm>
              <a:off x="6312697" y="5076774"/>
              <a:ext cx="3190" cy="1595"/>
            </a:xfrm>
            <a:custGeom>
              <a:avLst/>
              <a:gdLst>
                <a:gd name="T0" fmla="*/ 6 w 6"/>
                <a:gd name="T1" fmla="*/ 2 h 2"/>
                <a:gd name="T2" fmla="*/ 0 w 6"/>
                <a:gd name="T3" fmla="*/ 0 h 2"/>
                <a:gd name="T4" fmla="*/ 6 w 6"/>
                <a:gd name="T5" fmla="*/ 2 h 2"/>
              </a:gdLst>
              <a:ahLst/>
              <a:cxnLst>
                <a:cxn ang="0">
                  <a:pos x="T0" y="T1"/>
                </a:cxn>
                <a:cxn ang="0">
                  <a:pos x="T2" y="T3"/>
                </a:cxn>
                <a:cxn ang="0">
                  <a:pos x="T4" y="T5"/>
                </a:cxn>
              </a:cxnLst>
              <a:rect l="0" t="0" r="r" b="b"/>
              <a:pathLst>
                <a:path w="6" h="2">
                  <a:moveTo>
                    <a:pt x="6" y="2"/>
                  </a:moveTo>
                  <a:cubicBezTo>
                    <a:pt x="4" y="2"/>
                    <a:pt x="2" y="1"/>
                    <a:pt x="0" y="0"/>
                  </a:cubicBezTo>
                  <a:cubicBezTo>
                    <a:pt x="2" y="1"/>
                    <a:pt x="4" y="2"/>
                    <a:pt x="6" y="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7" name="Freeform 625">
              <a:extLst>
                <a:ext uri="{FF2B5EF4-FFF2-40B4-BE49-F238E27FC236}">
                  <a16:creationId xmlns:a16="http://schemas.microsoft.com/office/drawing/2014/main" id="{A8829A54-AB33-4604-A78E-C2C7206A7180}"/>
                </a:ext>
              </a:extLst>
            </p:cNvPr>
            <p:cNvSpPr>
              <a:spLocks/>
            </p:cNvSpPr>
            <p:nvPr/>
          </p:nvSpPr>
          <p:spPr bwMode="gray">
            <a:xfrm>
              <a:off x="6287180" y="5094317"/>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8" name="Freeform 626">
              <a:extLst>
                <a:ext uri="{FF2B5EF4-FFF2-40B4-BE49-F238E27FC236}">
                  <a16:creationId xmlns:a16="http://schemas.microsoft.com/office/drawing/2014/main" id="{CF1C1178-B779-42FE-A096-AD077EDBB0FC}"/>
                </a:ext>
              </a:extLst>
            </p:cNvPr>
            <p:cNvSpPr>
              <a:spLocks/>
            </p:cNvSpPr>
            <p:nvPr/>
          </p:nvSpPr>
          <p:spPr bwMode="gray">
            <a:xfrm>
              <a:off x="6290370" y="5097506"/>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9" name="Freeform 627">
              <a:extLst>
                <a:ext uri="{FF2B5EF4-FFF2-40B4-BE49-F238E27FC236}">
                  <a16:creationId xmlns:a16="http://schemas.microsoft.com/office/drawing/2014/main" id="{2A172EB7-96D2-4F66-A4AE-4A05B78C6BEF}"/>
                </a:ext>
              </a:extLst>
            </p:cNvPr>
            <p:cNvSpPr>
              <a:spLocks/>
            </p:cNvSpPr>
            <p:nvPr/>
          </p:nvSpPr>
          <p:spPr bwMode="gray">
            <a:xfrm>
              <a:off x="6291965" y="5100696"/>
              <a:ext cx="1595" cy="159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1" y="2"/>
                    <a:pt x="0"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0" name="Freeform 628">
              <a:extLst>
                <a:ext uri="{FF2B5EF4-FFF2-40B4-BE49-F238E27FC236}">
                  <a16:creationId xmlns:a16="http://schemas.microsoft.com/office/drawing/2014/main" id="{28FA8255-6036-4BDD-B259-5F984C4611A2}"/>
                </a:ext>
              </a:extLst>
            </p:cNvPr>
            <p:cNvSpPr>
              <a:spLocks/>
            </p:cNvSpPr>
            <p:nvPr/>
          </p:nvSpPr>
          <p:spPr bwMode="gray">
            <a:xfrm>
              <a:off x="6288776" y="5097506"/>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1" name="Freeform 629">
              <a:extLst>
                <a:ext uri="{FF2B5EF4-FFF2-40B4-BE49-F238E27FC236}">
                  <a16:creationId xmlns:a16="http://schemas.microsoft.com/office/drawing/2014/main" id="{DFD5C451-BAC9-4ACE-9A56-74C7B337BF9D}"/>
                </a:ext>
              </a:extLst>
            </p:cNvPr>
            <p:cNvSpPr>
              <a:spLocks/>
            </p:cNvSpPr>
            <p:nvPr/>
          </p:nvSpPr>
          <p:spPr bwMode="gray">
            <a:xfrm>
              <a:off x="6288776" y="5095912"/>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2" name="Freeform 630">
              <a:extLst>
                <a:ext uri="{FF2B5EF4-FFF2-40B4-BE49-F238E27FC236}">
                  <a16:creationId xmlns:a16="http://schemas.microsoft.com/office/drawing/2014/main" id="{F25AD2BB-C5F7-46F5-BF01-FD2C68D25F93}"/>
                </a:ext>
              </a:extLst>
            </p:cNvPr>
            <p:cNvSpPr>
              <a:spLocks/>
            </p:cNvSpPr>
            <p:nvPr/>
          </p:nvSpPr>
          <p:spPr bwMode="gray">
            <a:xfrm>
              <a:off x="6280801" y="5087937"/>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3" name="Freeform 631">
              <a:extLst>
                <a:ext uri="{FF2B5EF4-FFF2-40B4-BE49-F238E27FC236}">
                  <a16:creationId xmlns:a16="http://schemas.microsoft.com/office/drawing/2014/main" id="{E879E57F-BC2D-4C44-B388-340DA4904E14}"/>
                </a:ext>
              </a:extLst>
            </p:cNvPr>
            <p:cNvSpPr>
              <a:spLocks/>
            </p:cNvSpPr>
            <p:nvPr/>
          </p:nvSpPr>
          <p:spPr bwMode="gray">
            <a:xfrm>
              <a:off x="6291965" y="5111860"/>
              <a:ext cx="1595"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4" name="Freeform 632">
              <a:extLst>
                <a:ext uri="{FF2B5EF4-FFF2-40B4-BE49-F238E27FC236}">
                  <a16:creationId xmlns:a16="http://schemas.microsoft.com/office/drawing/2014/main" id="{C961367C-06D0-41E2-BE36-D52348A8AC5D}"/>
                </a:ext>
              </a:extLst>
            </p:cNvPr>
            <p:cNvSpPr>
              <a:spLocks/>
            </p:cNvSpPr>
            <p:nvPr/>
          </p:nvSpPr>
          <p:spPr bwMode="gray">
            <a:xfrm>
              <a:off x="6293559" y="5102291"/>
              <a:ext cx="3190" cy="4785"/>
            </a:xfrm>
            <a:custGeom>
              <a:avLst/>
              <a:gdLst>
                <a:gd name="T0" fmla="*/ 0 w 5"/>
                <a:gd name="T1" fmla="*/ 0 h 9"/>
                <a:gd name="T2" fmla="*/ 5 w 5"/>
                <a:gd name="T3" fmla="*/ 9 h 9"/>
                <a:gd name="T4" fmla="*/ 0 w 5"/>
                <a:gd name="T5" fmla="*/ 0 h 9"/>
              </a:gdLst>
              <a:ahLst/>
              <a:cxnLst>
                <a:cxn ang="0">
                  <a:pos x="T0" y="T1"/>
                </a:cxn>
                <a:cxn ang="0">
                  <a:pos x="T2" y="T3"/>
                </a:cxn>
                <a:cxn ang="0">
                  <a:pos x="T4" y="T5"/>
                </a:cxn>
              </a:cxnLst>
              <a:rect l="0" t="0" r="r" b="b"/>
              <a:pathLst>
                <a:path w="5" h="9">
                  <a:moveTo>
                    <a:pt x="0" y="0"/>
                  </a:moveTo>
                  <a:cubicBezTo>
                    <a:pt x="2" y="4"/>
                    <a:pt x="4" y="7"/>
                    <a:pt x="5" y="9"/>
                  </a:cubicBezTo>
                  <a:cubicBezTo>
                    <a:pt x="4" y="7"/>
                    <a:pt x="2" y="4"/>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5" name="Freeform 633">
              <a:extLst>
                <a:ext uri="{FF2B5EF4-FFF2-40B4-BE49-F238E27FC236}">
                  <a16:creationId xmlns:a16="http://schemas.microsoft.com/office/drawing/2014/main" id="{230AE71D-B0C7-4ABD-8B6C-0723BAB49967}"/>
                </a:ext>
              </a:extLst>
            </p:cNvPr>
            <p:cNvSpPr>
              <a:spLocks/>
            </p:cNvSpPr>
            <p:nvPr/>
          </p:nvSpPr>
          <p:spPr bwMode="gray">
            <a:xfrm>
              <a:off x="6282396" y="5089533"/>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6" name="Freeform 634">
              <a:extLst>
                <a:ext uri="{FF2B5EF4-FFF2-40B4-BE49-F238E27FC236}">
                  <a16:creationId xmlns:a16="http://schemas.microsoft.com/office/drawing/2014/main" id="{38CE89BD-F71A-4BB3-971D-B75586C33742}"/>
                </a:ext>
              </a:extLst>
            </p:cNvPr>
            <p:cNvSpPr>
              <a:spLocks/>
            </p:cNvSpPr>
            <p:nvPr/>
          </p:nvSpPr>
          <p:spPr bwMode="gray">
            <a:xfrm>
              <a:off x="6285586" y="5094317"/>
              <a:ext cx="159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7" name="Freeform 635">
              <a:extLst>
                <a:ext uri="{FF2B5EF4-FFF2-40B4-BE49-F238E27FC236}">
                  <a16:creationId xmlns:a16="http://schemas.microsoft.com/office/drawing/2014/main" id="{DE8F7FC0-0DCE-4B2A-8C48-24B3846A346D}"/>
                </a:ext>
              </a:extLst>
            </p:cNvPr>
            <p:cNvSpPr>
              <a:spLocks/>
            </p:cNvSpPr>
            <p:nvPr/>
          </p:nvSpPr>
          <p:spPr bwMode="gray">
            <a:xfrm>
              <a:off x="6280801" y="5087937"/>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8" name="Freeform 636">
              <a:extLst>
                <a:ext uri="{FF2B5EF4-FFF2-40B4-BE49-F238E27FC236}">
                  <a16:creationId xmlns:a16="http://schemas.microsoft.com/office/drawing/2014/main" id="{D34A926B-6F48-4279-8299-E45D200FC150}"/>
                </a:ext>
              </a:extLst>
            </p:cNvPr>
            <p:cNvSpPr>
              <a:spLocks/>
            </p:cNvSpPr>
            <p:nvPr/>
          </p:nvSpPr>
          <p:spPr bwMode="gray">
            <a:xfrm>
              <a:off x="6282396" y="5089533"/>
              <a:ext cx="0" cy="159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9" name="Freeform 637">
              <a:extLst>
                <a:ext uri="{FF2B5EF4-FFF2-40B4-BE49-F238E27FC236}">
                  <a16:creationId xmlns:a16="http://schemas.microsoft.com/office/drawing/2014/main" id="{F2EDBA24-F4BA-4CFE-97DF-0ECA1512F5E7}"/>
                </a:ext>
              </a:extLst>
            </p:cNvPr>
            <p:cNvSpPr>
              <a:spLocks/>
            </p:cNvSpPr>
            <p:nvPr/>
          </p:nvSpPr>
          <p:spPr bwMode="gray">
            <a:xfrm>
              <a:off x="6296749" y="5107075"/>
              <a:ext cx="0" cy="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2"/>
                    <a:pt x="1" y="2"/>
                  </a:cubicBezTo>
                  <a:cubicBezTo>
                    <a:pt x="1" y="2"/>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0" name="Freeform 638">
              <a:extLst>
                <a:ext uri="{FF2B5EF4-FFF2-40B4-BE49-F238E27FC236}">
                  <a16:creationId xmlns:a16="http://schemas.microsoft.com/office/drawing/2014/main" id="{12FF413B-C0F1-46AD-BB7B-BDF872D036F0}"/>
                </a:ext>
              </a:extLst>
            </p:cNvPr>
            <p:cNvSpPr>
              <a:spLocks/>
            </p:cNvSpPr>
            <p:nvPr/>
          </p:nvSpPr>
          <p:spPr bwMode="gray">
            <a:xfrm>
              <a:off x="6290370" y="5099102"/>
              <a:ext cx="1595" cy="1595"/>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1" name="Freeform 639">
              <a:extLst>
                <a:ext uri="{FF2B5EF4-FFF2-40B4-BE49-F238E27FC236}">
                  <a16:creationId xmlns:a16="http://schemas.microsoft.com/office/drawing/2014/main" id="{EE4D7221-B5D8-4DA9-BFC5-2DDFBF456051}"/>
                </a:ext>
              </a:extLst>
            </p:cNvPr>
            <p:cNvSpPr>
              <a:spLocks/>
            </p:cNvSpPr>
            <p:nvPr/>
          </p:nvSpPr>
          <p:spPr bwMode="gray">
            <a:xfrm>
              <a:off x="6277611" y="51070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2" name="Freeform 640">
              <a:extLst>
                <a:ext uri="{FF2B5EF4-FFF2-40B4-BE49-F238E27FC236}">
                  <a16:creationId xmlns:a16="http://schemas.microsoft.com/office/drawing/2014/main" id="{D8921AFA-3C49-47F7-BB25-65B1DC6B9BEF}"/>
                </a:ext>
              </a:extLst>
            </p:cNvPr>
            <p:cNvSpPr>
              <a:spLocks/>
            </p:cNvSpPr>
            <p:nvPr/>
          </p:nvSpPr>
          <p:spPr bwMode="gray">
            <a:xfrm>
              <a:off x="6279207" y="510707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3" name="Freeform 641">
              <a:extLst>
                <a:ext uri="{FF2B5EF4-FFF2-40B4-BE49-F238E27FC236}">
                  <a16:creationId xmlns:a16="http://schemas.microsoft.com/office/drawing/2014/main" id="{187C0593-DD2D-4518-B84E-12CE4BA7D4AB}"/>
                </a:ext>
              </a:extLst>
            </p:cNvPr>
            <p:cNvSpPr>
              <a:spLocks/>
            </p:cNvSpPr>
            <p:nvPr/>
          </p:nvSpPr>
          <p:spPr bwMode="gray">
            <a:xfrm>
              <a:off x="6317482" y="5078369"/>
              <a:ext cx="3190" cy="0"/>
            </a:xfrm>
            <a:custGeom>
              <a:avLst/>
              <a:gdLst>
                <a:gd name="T0" fmla="*/ 0 w 4"/>
                <a:gd name="T1" fmla="*/ 4 w 4"/>
                <a:gd name="T2" fmla="*/ 4 w 4"/>
                <a:gd name="T3" fmla="*/ 0 w 4"/>
              </a:gdLst>
              <a:ahLst/>
              <a:cxnLst>
                <a:cxn ang="0">
                  <a:pos x="T0" y="0"/>
                </a:cxn>
                <a:cxn ang="0">
                  <a:pos x="T1" y="0"/>
                </a:cxn>
                <a:cxn ang="0">
                  <a:pos x="T2" y="0"/>
                </a:cxn>
                <a:cxn ang="0">
                  <a:pos x="T3" y="0"/>
                </a:cxn>
              </a:cxnLst>
              <a:rect l="0" t="0" r="r" b="b"/>
              <a:pathLst>
                <a:path w="4">
                  <a:moveTo>
                    <a:pt x="0" y="0"/>
                  </a:moveTo>
                  <a:cubicBezTo>
                    <a:pt x="1" y="0"/>
                    <a:pt x="2" y="0"/>
                    <a:pt x="4" y="0"/>
                  </a:cubicBezTo>
                  <a:cubicBezTo>
                    <a:pt x="4" y="0"/>
                    <a:pt x="4" y="0"/>
                    <a:pt x="4" y="0"/>
                  </a:cubicBezTo>
                  <a:cubicBezTo>
                    <a:pt x="2"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4" name="Freeform 642">
              <a:extLst>
                <a:ext uri="{FF2B5EF4-FFF2-40B4-BE49-F238E27FC236}">
                  <a16:creationId xmlns:a16="http://schemas.microsoft.com/office/drawing/2014/main" id="{1724FEB6-0E9D-4CE1-814A-6E468CDCFF53}"/>
                </a:ext>
              </a:extLst>
            </p:cNvPr>
            <p:cNvSpPr>
              <a:spLocks/>
            </p:cNvSpPr>
            <p:nvPr/>
          </p:nvSpPr>
          <p:spPr bwMode="gray">
            <a:xfrm>
              <a:off x="6282396" y="5091127"/>
              <a:ext cx="3190" cy="1595"/>
            </a:xfrm>
            <a:custGeom>
              <a:avLst/>
              <a:gdLst>
                <a:gd name="T0" fmla="*/ 5 w 5"/>
                <a:gd name="T1" fmla="*/ 5 h 5"/>
                <a:gd name="T2" fmla="*/ 0 w 5"/>
                <a:gd name="T3" fmla="*/ 0 h 5"/>
                <a:gd name="T4" fmla="*/ 5 w 5"/>
                <a:gd name="T5" fmla="*/ 5 h 5"/>
              </a:gdLst>
              <a:ahLst/>
              <a:cxnLst>
                <a:cxn ang="0">
                  <a:pos x="T0" y="T1"/>
                </a:cxn>
                <a:cxn ang="0">
                  <a:pos x="T2" y="T3"/>
                </a:cxn>
                <a:cxn ang="0">
                  <a:pos x="T4" y="T5"/>
                </a:cxn>
              </a:cxnLst>
              <a:rect l="0" t="0" r="r" b="b"/>
              <a:pathLst>
                <a:path w="5" h="5">
                  <a:moveTo>
                    <a:pt x="5" y="5"/>
                  </a:moveTo>
                  <a:cubicBezTo>
                    <a:pt x="4" y="4"/>
                    <a:pt x="2" y="2"/>
                    <a:pt x="0" y="0"/>
                  </a:cubicBezTo>
                  <a:cubicBezTo>
                    <a:pt x="2" y="2"/>
                    <a:pt x="4" y="4"/>
                    <a:pt x="5" y="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5" name="Freeform 643">
              <a:extLst>
                <a:ext uri="{FF2B5EF4-FFF2-40B4-BE49-F238E27FC236}">
                  <a16:creationId xmlns:a16="http://schemas.microsoft.com/office/drawing/2014/main" id="{630D5510-7AFF-4C62-8D68-0448D63734DE}"/>
                </a:ext>
              </a:extLst>
            </p:cNvPr>
            <p:cNvSpPr>
              <a:spLocks/>
            </p:cNvSpPr>
            <p:nvPr/>
          </p:nvSpPr>
          <p:spPr bwMode="gray">
            <a:xfrm>
              <a:off x="6285586" y="5110265"/>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6" name="Freeform 644">
              <a:extLst>
                <a:ext uri="{FF2B5EF4-FFF2-40B4-BE49-F238E27FC236}">
                  <a16:creationId xmlns:a16="http://schemas.microsoft.com/office/drawing/2014/main" id="{523AB462-E945-493C-B843-4E3D726D9756}"/>
                </a:ext>
              </a:extLst>
            </p:cNvPr>
            <p:cNvSpPr>
              <a:spLocks/>
            </p:cNvSpPr>
            <p:nvPr/>
          </p:nvSpPr>
          <p:spPr bwMode="gray">
            <a:xfrm>
              <a:off x="6304724" y="5073585"/>
              <a:ext cx="3190" cy="11164"/>
            </a:xfrm>
            <a:custGeom>
              <a:avLst/>
              <a:gdLst>
                <a:gd name="T0" fmla="*/ 0 w 2"/>
                <a:gd name="T1" fmla="*/ 7 h 7"/>
                <a:gd name="T2" fmla="*/ 2 w 2"/>
                <a:gd name="T3" fmla="*/ 0 h 7"/>
                <a:gd name="T4" fmla="*/ 1 w 2"/>
                <a:gd name="T5" fmla="*/ 3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1" y="3"/>
                  </a:lnTo>
                  <a:lnTo>
                    <a:pt x="0" y="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7" name="Freeform 645">
              <a:extLst>
                <a:ext uri="{FF2B5EF4-FFF2-40B4-BE49-F238E27FC236}">
                  <a16:creationId xmlns:a16="http://schemas.microsoft.com/office/drawing/2014/main" id="{97ECD4F3-4E4D-4981-9A05-22368C41536B}"/>
                </a:ext>
              </a:extLst>
            </p:cNvPr>
            <p:cNvSpPr>
              <a:spLocks/>
            </p:cNvSpPr>
            <p:nvPr/>
          </p:nvSpPr>
          <p:spPr bwMode="gray">
            <a:xfrm>
              <a:off x="6288776" y="511186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8" name="Freeform 646">
              <a:extLst>
                <a:ext uri="{FF2B5EF4-FFF2-40B4-BE49-F238E27FC236}">
                  <a16:creationId xmlns:a16="http://schemas.microsoft.com/office/drawing/2014/main" id="{B2082C98-4756-467C-AF26-F98E4FBFF01E}"/>
                </a:ext>
              </a:extLst>
            </p:cNvPr>
            <p:cNvSpPr>
              <a:spLocks/>
            </p:cNvSpPr>
            <p:nvPr/>
          </p:nvSpPr>
          <p:spPr bwMode="gray">
            <a:xfrm>
              <a:off x="6290370" y="511186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9" name="Freeform 647">
              <a:extLst>
                <a:ext uri="{FF2B5EF4-FFF2-40B4-BE49-F238E27FC236}">
                  <a16:creationId xmlns:a16="http://schemas.microsoft.com/office/drawing/2014/main" id="{F8D2D9A6-D31A-41C1-8590-5255AA18A7E4}"/>
                </a:ext>
              </a:extLst>
            </p:cNvPr>
            <p:cNvSpPr>
              <a:spLocks/>
            </p:cNvSpPr>
            <p:nvPr/>
          </p:nvSpPr>
          <p:spPr bwMode="gray">
            <a:xfrm>
              <a:off x="6290370" y="5111860"/>
              <a:ext cx="159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0" name="Freeform 648">
              <a:extLst>
                <a:ext uri="{FF2B5EF4-FFF2-40B4-BE49-F238E27FC236}">
                  <a16:creationId xmlns:a16="http://schemas.microsoft.com/office/drawing/2014/main" id="{3ADB8902-C631-4D51-8113-3B26A03FB6F5}"/>
                </a:ext>
              </a:extLst>
            </p:cNvPr>
            <p:cNvSpPr>
              <a:spLocks/>
            </p:cNvSpPr>
            <p:nvPr/>
          </p:nvSpPr>
          <p:spPr bwMode="gray">
            <a:xfrm>
              <a:off x="6287180" y="5110265"/>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1" name="Freeform 649">
              <a:extLst>
                <a:ext uri="{FF2B5EF4-FFF2-40B4-BE49-F238E27FC236}">
                  <a16:creationId xmlns:a16="http://schemas.microsoft.com/office/drawing/2014/main" id="{29E5C993-E1B4-4C0A-8D67-53C56F1B7DB9}"/>
                </a:ext>
              </a:extLst>
            </p:cNvPr>
            <p:cNvSpPr>
              <a:spLocks/>
            </p:cNvSpPr>
            <p:nvPr/>
          </p:nvSpPr>
          <p:spPr bwMode="gray">
            <a:xfrm>
              <a:off x="6242526" y="5204359"/>
              <a:ext cx="1595" cy="12758"/>
            </a:xfrm>
            <a:custGeom>
              <a:avLst/>
              <a:gdLst>
                <a:gd name="T0" fmla="*/ 3 w 4"/>
                <a:gd name="T1" fmla="*/ 0 h 24"/>
                <a:gd name="T2" fmla="*/ 1 w 4"/>
                <a:gd name="T3" fmla="*/ 1 h 24"/>
                <a:gd name="T4" fmla="*/ 0 w 4"/>
                <a:gd name="T5" fmla="*/ 24 h 24"/>
                <a:gd name="T6" fmla="*/ 3 w 4"/>
                <a:gd name="T7" fmla="*/ 0 h 24"/>
              </a:gdLst>
              <a:ahLst/>
              <a:cxnLst>
                <a:cxn ang="0">
                  <a:pos x="T0" y="T1"/>
                </a:cxn>
                <a:cxn ang="0">
                  <a:pos x="T2" y="T3"/>
                </a:cxn>
                <a:cxn ang="0">
                  <a:pos x="T4" y="T5"/>
                </a:cxn>
                <a:cxn ang="0">
                  <a:pos x="T6" y="T7"/>
                </a:cxn>
              </a:cxnLst>
              <a:rect l="0" t="0" r="r" b="b"/>
              <a:pathLst>
                <a:path w="4" h="24">
                  <a:moveTo>
                    <a:pt x="3" y="0"/>
                  </a:moveTo>
                  <a:cubicBezTo>
                    <a:pt x="1" y="1"/>
                    <a:pt x="1" y="1"/>
                    <a:pt x="1" y="1"/>
                  </a:cubicBezTo>
                  <a:cubicBezTo>
                    <a:pt x="0" y="24"/>
                    <a:pt x="0" y="24"/>
                    <a:pt x="0" y="24"/>
                  </a:cubicBezTo>
                  <a:cubicBezTo>
                    <a:pt x="0" y="24"/>
                    <a:pt x="4" y="10"/>
                    <a:pt x="3"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2" name="Freeform 650">
              <a:extLst>
                <a:ext uri="{FF2B5EF4-FFF2-40B4-BE49-F238E27FC236}">
                  <a16:creationId xmlns:a16="http://schemas.microsoft.com/office/drawing/2014/main" id="{DE6F8C0E-1195-4E9F-A5D3-3A932C039A07}"/>
                </a:ext>
              </a:extLst>
            </p:cNvPr>
            <p:cNvSpPr>
              <a:spLocks/>
            </p:cNvSpPr>
            <p:nvPr/>
          </p:nvSpPr>
          <p:spPr bwMode="gray">
            <a:xfrm>
              <a:off x="6397223" y="51995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3" name="Freeform 651">
              <a:extLst>
                <a:ext uri="{FF2B5EF4-FFF2-40B4-BE49-F238E27FC236}">
                  <a16:creationId xmlns:a16="http://schemas.microsoft.com/office/drawing/2014/main" id="{AD25DECF-021B-43C4-8DC7-FB7AE2E2125E}"/>
                </a:ext>
              </a:extLst>
            </p:cNvPr>
            <p:cNvSpPr>
              <a:spLocks/>
            </p:cNvSpPr>
            <p:nvPr/>
          </p:nvSpPr>
          <p:spPr bwMode="gray">
            <a:xfrm>
              <a:off x="6392438" y="51963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4" name="Freeform 652">
              <a:extLst>
                <a:ext uri="{FF2B5EF4-FFF2-40B4-BE49-F238E27FC236}">
                  <a16:creationId xmlns:a16="http://schemas.microsoft.com/office/drawing/2014/main" id="{FDDAB2F4-CCD7-4452-B39B-CCCEBB52A374}"/>
                </a:ext>
              </a:extLst>
            </p:cNvPr>
            <p:cNvSpPr>
              <a:spLocks/>
            </p:cNvSpPr>
            <p:nvPr/>
          </p:nvSpPr>
          <p:spPr bwMode="gray">
            <a:xfrm>
              <a:off x="6394033" y="51963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5" name="Freeform 653">
              <a:extLst>
                <a:ext uri="{FF2B5EF4-FFF2-40B4-BE49-F238E27FC236}">
                  <a16:creationId xmlns:a16="http://schemas.microsoft.com/office/drawing/2014/main" id="{C023ABB0-82D3-45B5-81AB-C6106317FA19}"/>
                </a:ext>
              </a:extLst>
            </p:cNvPr>
            <p:cNvSpPr>
              <a:spLocks/>
            </p:cNvSpPr>
            <p:nvPr/>
          </p:nvSpPr>
          <p:spPr bwMode="gray">
            <a:xfrm>
              <a:off x="6397223" y="5199574"/>
              <a:ext cx="1595"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1"/>
                    <a:pt x="0" y="0"/>
                  </a:cubicBezTo>
                  <a:cubicBezTo>
                    <a:pt x="1" y="1"/>
                    <a:pt x="1" y="1"/>
                    <a:pt x="2" y="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6" name="Freeform 654">
              <a:extLst>
                <a:ext uri="{FF2B5EF4-FFF2-40B4-BE49-F238E27FC236}">
                  <a16:creationId xmlns:a16="http://schemas.microsoft.com/office/drawing/2014/main" id="{D519E642-0CFF-4A6B-A427-C63F93B972DE}"/>
                </a:ext>
              </a:extLst>
            </p:cNvPr>
            <p:cNvSpPr>
              <a:spLocks/>
            </p:cNvSpPr>
            <p:nvPr/>
          </p:nvSpPr>
          <p:spPr bwMode="gray">
            <a:xfrm>
              <a:off x="6258474" y="4749838"/>
              <a:ext cx="392323" cy="473659"/>
            </a:xfrm>
            <a:custGeom>
              <a:avLst/>
              <a:gdLst>
                <a:gd name="T0" fmla="*/ 34 w 744"/>
                <a:gd name="T1" fmla="*/ 66 h 894"/>
                <a:gd name="T2" fmla="*/ 27 w 744"/>
                <a:gd name="T3" fmla="*/ 204 h 894"/>
                <a:gd name="T4" fmla="*/ 53 w 744"/>
                <a:gd name="T5" fmla="*/ 300 h 894"/>
                <a:gd name="T6" fmla="*/ 57 w 744"/>
                <a:gd name="T7" fmla="*/ 446 h 894"/>
                <a:gd name="T8" fmla="*/ 132 w 744"/>
                <a:gd name="T9" fmla="*/ 614 h 894"/>
                <a:gd name="T10" fmla="*/ 134 w 744"/>
                <a:gd name="T11" fmla="*/ 635 h 894"/>
                <a:gd name="T12" fmla="*/ 156 w 744"/>
                <a:gd name="T13" fmla="*/ 652 h 894"/>
                <a:gd name="T14" fmla="*/ 184 w 744"/>
                <a:gd name="T15" fmla="*/ 672 h 894"/>
                <a:gd name="T16" fmla="*/ 198 w 744"/>
                <a:gd name="T17" fmla="*/ 689 h 894"/>
                <a:gd name="T18" fmla="*/ 218 w 744"/>
                <a:gd name="T19" fmla="*/ 700 h 894"/>
                <a:gd name="T20" fmla="*/ 241 w 744"/>
                <a:gd name="T21" fmla="*/ 708 h 894"/>
                <a:gd name="T22" fmla="*/ 259 w 744"/>
                <a:gd name="T23" fmla="*/ 727 h 894"/>
                <a:gd name="T24" fmla="*/ 273 w 744"/>
                <a:gd name="T25" fmla="*/ 736 h 894"/>
                <a:gd name="T26" fmla="*/ 309 w 744"/>
                <a:gd name="T27" fmla="*/ 746 h 894"/>
                <a:gd name="T28" fmla="*/ 331 w 744"/>
                <a:gd name="T29" fmla="*/ 759 h 894"/>
                <a:gd name="T30" fmla="*/ 347 w 744"/>
                <a:gd name="T31" fmla="*/ 731 h 894"/>
                <a:gd name="T32" fmla="*/ 361 w 744"/>
                <a:gd name="T33" fmla="*/ 722 h 894"/>
                <a:gd name="T34" fmla="*/ 370 w 744"/>
                <a:gd name="T35" fmla="*/ 717 h 894"/>
                <a:gd name="T36" fmla="*/ 369 w 744"/>
                <a:gd name="T37" fmla="*/ 705 h 894"/>
                <a:gd name="T38" fmla="*/ 366 w 744"/>
                <a:gd name="T39" fmla="*/ 694 h 894"/>
                <a:gd name="T40" fmla="*/ 352 w 744"/>
                <a:gd name="T41" fmla="*/ 688 h 894"/>
                <a:gd name="T42" fmla="*/ 351 w 744"/>
                <a:gd name="T43" fmla="*/ 680 h 894"/>
                <a:gd name="T44" fmla="*/ 361 w 744"/>
                <a:gd name="T45" fmla="*/ 680 h 894"/>
                <a:gd name="T46" fmla="*/ 372 w 744"/>
                <a:gd name="T47" fmla="*/ 671 h 894"/>
                <a:gd name="T48" fmla="*/ 383 w 744"/>
                <a:gd name="T49" fmla="*/ 657 h 894"/>
                <a:gd name="T50" fmla="*/ 398 w 744"/>
                <a:gd name="T51" fmla="*/ 670 h 894"/>
                <a:gd name="T52" fmla="*/ 394 w 744"/>
                <a:gd name="T53" fmla="*/ 685 h 894"/>
                <a:gd name="T54" fmla="*/ 407 w 744"/>
                <a:gd name="T55" fmla="*/ 690 h 894"/>
                <a:gd name="T56" fmla="*/ 421 w 744"/>
                <a:gd name="T57" fmla="*/ 689 h 894"/>
                <a:gd name="T58" fmla="*/ 428 w 744"/>
                <a:gd name="T59" fmla="*/ 693 h 894"/>
                <a:gd name="T60" fmla="*/ 438 w 744"/>
                <a:gd name="T61" fmla="*/ 703 h 894"/>
                <a:gd name="T62" fmla="*/ 447 w 744"/>
                <a:gd name="T63" fmla="*/ 719 h 894"/>
                <a:gd name="T64" fmla="*/ 456 w 744"/>
                <a:gd name="T65" fmla="*/ 720 h 894"/>
                <a:gd name="T66" fmla="*/ 462 w 744"/>
                <a:gd name="T67" fmla="*/ 738 h 894"/>
                <a:gd name="T68" fmla="*/ 479 w 744"/>
                <a:gd name="T69" fmla="*/ 741 h 894"/>
                <a:gd name="T70" fmla="*/ 486 w 744"/>
                <a:gd name="T71" fmla="*/ 758 h 894"/>
                <a:gd name="T72" fmla="*/ 484 w 744"/>
                <a:gd name="T73" fmla="*/ 772 h 894"/>
                <a:gd name="T74" fmla="*/ 496 w 744"/>
                <a:gd name="T75" fmla="*/ 774 h 894"/>
                <a:gd name="T76" fmla="*/ 508 w 744"/>
                <a:gd name="T77" fmla="*/ 772 h 894"/>
                <a:gd name="T78" fmla="*/ 520 w 744"/>
                <a:gd name="T79" fmla="*/ 777 h 894"/>
                <a:gd name="T80" fmla="*/ 530 w 744"/>
                <a:gd name="T81" fmla="*/ 785 h 894"/>
                <a:gd name="T82" fmla="*/ 541 w 744"/>
                <a:gd name="T83" fmla="*/ 778 h 894"/>
                <a:gd name="T84" fmla="*/ 541 w 744"/>
                <a:gd name="T85" fmla="*/ 790 h 894"/>
                <a:gd name="T86" fmla="*/ 540 w 744"/>
                <a:gd name="T87" fmla="*/ 803 h 894"/>
                <a:gd name="T88" fmla="*/ 533 w 744"/>
                <a:gd name="T89" fmla="*/ 819 h 894"/>
                <a:gd name="T90" fmla="*/ 526 w 744"/>
                <a:gd name="T91" fmla="*/ 833 h 894"/>
                <a:gd name="T92" fmla="*/ 523 w 744"/>
                <a:gd name="T93" fmla="*/ 850 h 894"/>
                <a:gd name="T94" fmla="*/ 522 w 744"/>
                <a:gd name="T95" fmla="*/ 871 h 894"/>
                <a:gd name="T96" fmla="*/ 527 w 744"/>
                <a:gd name="T97" fmla="*/ 894 h 894"/>
                <a:gd name="T98" fmla="*/ 676 w 744"/>
                <a:gd name="T99" fmla="*/ 827 h 894"/>
                <a:gd name="T100" fmla="*/ 711 w 744"/>
                <a:gd name="T101" fmla="*/ 710 h 894"/>
                <a:gd name="T102" fmla="*/ 625 w 744"/>
                <a:gd name="T103" fmla="*/ 473 h 894"/>
                <a:gd name="T104" fmla="*/ 636 w 744"/>
                <a:gd name="T105" fmla="*/ 405 h 894"/>
                <a:gd name="T106" fmla="*/ 614 w 744"/>
                <a:gd name="T107" fmla="*/ 308 h 894"/>
                <a:gd name="T108" fmla="*/ 458 w 744"/>
                <a:gd name="T109" fmla="*/ 289 h 894"/>
                <a:gd name="T110" fmla="*/ 372 w 744"/>
                <a:gd name="T111" fmla="*/ 193 h 894"/>
                <a:gd name="T112" fmla="*/ 281 w 744"/>
                <a:gd name="T113" fmla="*/ 55 h 894"/>
                <a:gd name="T114" fmla="*/ 156 w 744"/>
                <a:gd name="T115" fmla="*/ 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4" h="894">
                  <a:moveTo>
                    <a:pt x="156" y="18"/>
                  </a:moveTo>
                  <a:cubicBezTo>
                    <a:pt x="156" y="18"/>
                    <a:pt x="141" y="6"/>
                    <a:pt x="130" y="6"/>
                  </a:cubicBezTo>
                  <a:cubicBezTo>
                    <a:pt x="123" y="5"/>
                    <a:pt x="107" y="24"/>
                    <a:pt x="99" y="35"/>
                  </a:cubicBezTo>
                  <a:cubicBezTo>
                    <a:pt x="87" y="46"/>
                    <a:pt x="56" y="60"/>
                    <a:pt x="56" y="60"/>
                  </a:cubicBezTo>
                  <a:cubicBezTo>
                    <a:pt x="38" y="55"/>
                    <a:pt x="38" y="55"/>
                    <a:pt x="38" y="55"/>
                  </a:cubicBezTo>
                  <a:cubicBezTo>
                    <a:pt x="34" y="66"/>
                    <a:pt x="34" y="66"/>
                    <a:pt x="34" y="66"/>
                  </a:cubicBezTo>
                  <a:cubicBezTo>
                    <a:pt x="3" y="84"/>
                    <a:pt x="3" y="84"/>
                    <a:pt x="3" y="84"/>
                  </a:cubicBezTo>
                  <a:cubicBezTo>
                    <a:pt x="14" y="96"/>
                    <a:pt x="21" y="108"/>
                    <a:pt x="20" y="111"/>
                  </a:cubicBezTo>
                  <a:cubicBezTo>
                    <a:pt x="20" y="127"/>
                    <a:pt x="0" y="145"/>
                    <a:pt x="11" y="157"/>
                  </a:cubicBezTo>
                  <a:cubicBezTo>
                    <a:pt x="21" y="173"/>
                    <a:pt x="22" y="157"/>
                    <a:pt x="37" y="154"/>
                  </a:cubicBezTo>
                  <a:cubicBezTo>
                    <a:pt x="56" y="155"/>
                    <a:pt x="51" y="174"/>
                    <a:pt x="28" y="181"/>
                  </a:cubicBezTo>
                  <a:cubicBezTo>
                    <a:pt x="9" y="187"/>
                    <a:pt x="27" y="204"/>
                    <a:pt x="27" y="204"/>
                  </a:cubicBezTo>
                  <a:cubicBezTo>
                    <a:pt x="64" y="228"/>
                    <a:pt x="64" y="228"/>
                    <a:pt x="64" y="228"/>
                  </a:cubicBezTo>
                  <a:cubicBezTo>
                    <a:pt x="105" y="230"/>
                    <a:pt x="105" y="230"/>
                    <a:pt x="105" y="230"/>
                  </a:cubicBezTo>
                  <a:cubicBezTo>
                    <a:pt x="104" y="242"/>
                    <a:pt x="104" y="242"/>
                    <a:pt x="104" y="242"/>
                  </a:cubicBezTo>
                  <a:cubicBezTo>
                    <a:pt x="63" y="240"/>
                    <a:pt x="63" y="240"/>
                    <a:pt x="63" y="240"/>
                  </a:cubicBezTo>
                  <a:cubicBezTo>
                    <a:pt x="47" y="258"/>
                    <a:pt x="47" y="258"/>
                    <a:pt x="47" y="258"/>
                  </a:cubicBezTo>
                  <a:cubicBezTo>
                    <a:pt x="53" y="300"/>
                    <a:pt x="53" y="300"/>
                    <a:pt x="53" y="300"/>
                  </a:cubicBezTo>
                  <a:cubicBezTo>
                    <a:pt x="105" y="311"/>
                    <a:pt x="105" y="311"/>
                    <a:pt x="105" y="311"/>
                  </a:cubicBezTo>
                  <a:cubicBezTo>
                    <a:pt x="97" y="322"/>
                    <a:pt x="97" y="322"/>
                    <a:pt x="97" y="322"/>
                  </a:cubicBezTo>
                  <a:cubicBezTo>
                    <a:pt x="97" y="322"/>
                    <a:pt x="92" y="352"/>
                    <a:pt x="84" y="367"/>
                  </a:cubicBezTo>
                  <a:cubicBezTo>
                    <a:pt x="75" y="382"/>
                    <a:pt x="60" y="400"/>
                    <a:pt x="60" y="400"/>
                  </a:cubicBezTo>
                  <a:cubicBezTo>
                    <a:pt x="63" y="416"/>
                    <a:pt x="63" y="416"/>
                    <a:pt x="63" y="416"/>
                  </a:cubicBezTo>
                  <a:cubicBezTo>
                    <a:pt x="63" y="416"/>
                    <a:pt x="46" y="442"/>
                    <a:pt x="57" y="446"/>
                  </a:cubicBezTo>
                  <a:cubicBezTo>
                    <a:pt x="72" y="450"/>
                    <a:pt x="98" y="452"/>
                    <a:pt x="98" y="452"/>
                  </a:cubicBezTo>
                  <a:cubicBezTo>
                    <a:pt x="152" y="496"/>
                    <a:pt x="152" y="496"/>
                    <a:pt x="152" y="496"/>
                  </a:cubicBezTo>
                  <a:cubicBezTo>
                    <a:pt x="152" y="496"/>
                    <a:pt x="151" y="523"/>
                    <a:pt x="133" y="522"/>
                  </a:cubicBezTo>
                  <a:cubicBezTo>
                    <a:pt x="114" y="521"/>
                    <a:pt x="88" y="516"/>
                    <a:pt x="88" y="516"/>
                  </a:cubicBezTo>
                  <a:cubicBezTo>
                    <a:pt x="112" y="559"/>
                    <a:pt x="112" y="559"/>
                    <a:pt x="112" y="559"/>
                  </a:cubicBezTo>
                  <a:cubicBezTo>
                    <a:pt x="112" y="559"/>
                    <a:pt x="155" y="604"/>
                    <a:pt x="132" y="614"/>
                  </a:cubicBezTo>
                  <a:cubicBezTo>
                    <a:pt x="127" y="618"/>
                    <a:pt x="122" y="619"/>
                    <a:pt x="118" y="620"/>
                  </a:cubicBezTo>
                  <a:cubicBezTo>
                    <a:pt x="119" y="623"/>
                    <a:pt x="119" y="623"/>
                    <a:pt x="119" y="623"/>
                  </a:cubicBezTo>
                  <a:cubicBezTo>
                    <a:pt x="119" y="630"/>
                    <a:pt x="119" y="630"/>
                    <a:pt x="119" y="630"/>
                  </a:cubicBezTo>
                  <a:cubicBezTo>
                    <a:pt x="125" y="631"/>
                    <a:pt x="125" y="631"/>
                    <a:pt x="125" y="631"/>
                  </a:cubicBezTo>
                  <a:cubicBezTo>
                    <a:pt x="131" y="632"/>
                    <a:pt x="131" y="632"/>
                    <a:pt x="131" y="632"/>
                  </a:cubicBezTo>
                  <a:cubicBezTo>
                    <a:pt x="134" y="635"/>
                    <a:pt x="134" y="635"/>
                    <a:pt x="134" y="635"/>
                  </a:cubicBezTo>
                  <a:cubicBezTo>
                    <a:pt x="137" y="638"/>
                    <a:pt x="137" y="638"/>
                    <a:pt x="137" y="638"/>
                  </a:cubicBezTo>
                  <a:cubicBezTo>
                    <a:pt x="141" y="640"/>
                    <a:pt x="141" y="640"/>
                    <a:pt x="141" y="640"/>
                  </a:cubicBezTo>
                  <a:cubicBezTo>
                    <a:pt x="144" y="644"/>
                    <a:pt x="144" y="644"/>
                    <a:pt x="144" y="644"/>
                  </a:cubicBezTo>
                  <a:cubicBezTo>
                    <a:pt x="146" y="647"/>
                    <a:pt x="146" y="647"/>
                    <a:pt x="146" y="647"/>
                  </a:cubicBezTo>
                  <a:cubicBezTo>
                    <a:pt x="151" y="649"/>
                    <a:pt x="151" y="649"/>
                    <a:pt x="151" y="649"/>
                  </a:cubicBezTo>
                  <a:cubicBezTo>
                    <a:pt x="156" y="652"/>
                    <a:pt x="156" y="652"/>
                    <a:pt x="156" y="652"/>
                  </a:cubicBezTo>
                  <a:cubicBezTo>
                    <a:pt x="158" y="656"/>
                    <a:pt x="158" y="656"/>
                    <a:pt x="158" y="656"/>
                  </a:cubicBezTo>
                  <a:cubicBezTo>
                    <a:pt x="166" y="659"/>
                    <a:pt x="166" y="659"/>
                    <a:pt x="166" y="659"/>
                  </a:cubicBezTo>
                  <a:cubicBezTo>
                    <a:pt x="170" y="662"/>
                    <a:pt x="170" y="662"/>
                    <a:pt x="170" y="662"/>
                  </a:cubicBezTo>
                  <a:cubicBezTo>
                    <a:pt x="173" y="664"/>
                    <a:pt x="173" y="664"/>
                    <a:pt x="173" y="664"/>
                  </a:cubicBezTo>
                  <a:cubicBezTo>
                    <a:pt x="177" y="670"/>
                    <a:pt x="177" y="670"/>
                    <a:pt x="177" y="670"/>
                  </a:cubicBezTo>
                  <a:cubicBezTo>
                    <a:pt x="184" y="672"/>
                    <a:pt x="184" y="672"/>
                    <a:pt x="184" y="672"/>
                  </a:cubicBezTo>
                  <a:cubicBezTo>
                    <a:pt x="186" y="674"/>
                    <a:pt x="186" y="674"/>
                    <a:pt x="186" y="674"/>
                  </a:cubicBezTo>
                  <a:cubicBezTo>
                    <a:pt x="190" y="680"/>
                    <a:pt x="190" y="680"/>
                    <a:pt x="190" y="680"/>
                  </a:cubicBezTo>
                  <a:cubicBezTo>
                    <a:pt x="189" y="681"/>
                    <a:pt x="189" y="681"/>
                    <a:pt x="189" y="681"/>
                  </a:cubicBezTo>
                  <a:cubicBezTo>
                    <a:pt x="190" y="685"/>
                    <a:pt x="190" y="685"/>
                    <a:pt x="190" y="685"/>
                  </a:cubicBezTo>
                  <a:cubicBezTo>
                    <a:pt x="194" y="687"/>
                    <a:pt x="194" y="687"/>
                    <a:pt x="194" y="687"/>
                  </a:cubicBezTo>
                  <a:cubicBezTo>
                    <a:pt x="198" y="689"/>
                    <a:pt x="198" y="689"/>
                    <a:pt x="198" y="689"/>
                  </a:cubicBezTo>
                  <a:cubicBezTo>
                    <a:pt x="202" y="690"/>
                    <a:pt x="202" y="690"/>
                    <a:pt x="202" y="690"/>
                  </a:cubicBezTo>
                  <a:cubicBezTo>
                    <a:pt x="207" y="689"/>
                    <a:pt x="207" y="689"/>
                    <a:pt x="207" y="689"/>
                  </a:cubicBezTo>
                  <a:cubicBezTo>
                    <a:pt x="209" y="695"/>
                    <a:pt x="209" y="695"/>
                    <a:pt x="209" y="695"/>
                  </a:cubicBezTo>
                  <a:cubicBezTo>
                    <a:pt x="211" y="697"/>
                    <a:pt x="211" y="697"/>
                    <a:pt x="211" y="697"/>
                  </a:cubicBezTo>
                  <a:cubicBezTo>
                    <a:pt x="213" y="700"/>
                    <a:pt x="213" y="700"/>
                    <a:pt x="213" y="700"/>
                  </a:cubicBezTo>
                  <a:cubicBezTo>
                    <a:pt x="218" y="700"/>
                    <a:pt x="218" y="700"/>
                    <a:pt x="218" y="700"/>
                  </a:cubicBezTo>
                  <a:cubicBezTo>
                    <a:pt x="222" y="701"/>
                    <a:pt x="222" y="701"/>
                    <a:pt x="222" y="701"/>
                  </a:cubicBezTo>
                  <a:cubicBezTo>
                    <a:pt x="222" y="704"/>
                    <a:pt x="222" y="704"/>
                    <a:pt x="222" y="704"/>
                  </a:cubicBezTo>
                  <a:cubicBezTo>
                    <a:pt x="226" y="706"/>
                    <a:pt x="226" y="706"/>
                    <a:pt x="226" y="706"/>
                  </a:cubicBezTo>
                  <a:cubicBezTo>
                    <a:pt x="230" y="705"/>
                    <a:pt x="230" y="705"/>
                    <a:pt x="230" y="705"/>
                  </a:cubicBezTo>
                  <a:cubicBezTo>
                    <a:pt x="234" y="709"/>
                    <a:pt x="234" y="709"/>
                    <a:pt x="234" y="709"/>
                  </a:cubicBezTo>
                  <a:cubicBezTo>
                    <a:pt x="241" y="708"/>
                    <a:pt x="241" y="708"/>
                    <a:pt x="241" y="708"/>
                  </a:cubicBezTo>
                  <a:cubicBezTo>
                    <a:pt x="244" y="708"/>
                    <a:pt x="244" y="708"/>
                    <a:pt x="244" y="708"/>
                  </a:cubicBezTo>
                  <a:cubicBezTo>
                    <a:pt x="247" y="711"/>
                    <a:pt x="247" y="711"/>
                    <a:pt x="247" y="711"/>
                  </a:cubicBezTo>
                  <a:cubicBezTo>
                    <a:pt x="249" y="715"/>
                    <a:pt x="249" y="715"/>
                    <a:pt x="249" y="715"/>
                  </a:cubicBezTo>
                  <a:cubicBezTo>
                    <a:pt x="252" y="718"/>
                    <a:pt x="252" y="718"/>
                    <a:pt x="252" y="718"/>
                  </a:cubicBezTo>
                  <a:cubicBezTo>
                    <a:pt x="256" y="723"/>
                    <a:pt x="256" y="723"/>
                    <a:pt x="256" y="723"/>
                  </a:cubicBezTo>
                  <a:cubicBezTo>
                    <a:pt x="259" y="727"/>
                    <a:pt x="259" y="727"/>
                    <a:pt x="259" y="727"/>
                  </a:cubicBezTo>
                  <a:cubicBezTo>
                    <a:pt x="257" y="733"/>
                    <a:pt x="257" y="733"/>
                    <a:pt x="257" y="733"/>
                  </a:cubicBezTo>
                  <a:cubicBezTo>
                    <a:pt x="258" y="735"/>
                    <a:pt x="258" y="735"/>
                    <a:pt x="258" y="735"/>
                  </a:cubicBezTo>
                  <a:cubicBezTo>
                    <a:pt x="262" y="734"/>
                    <a:pt x="262" y="734"/>
                    <a:pt x="262" y="734"/>
                  </a:cubicBezTo>
                  <a:cubicBezTo>
                    <a:pt x="266" y="734"/>
                    <a:pt x="266" y="734"/>
                    <a:pt x="266" y="734"/>
                  </a:cubicBezTo>
                  <a:cubicBezTo>
                    <a:pt x="268" y="736"/>
                    <a:pt x="268" y="736"/>
                    <a:pt x="268" y="736"/>
                  </a:cubicBezTo>
                  <a:cubicBezTo>
                    <a:pt x="273" y="736"/>
                    <a:pt x="273" y="736"/>
                    <a:pt x="273" y="736"/>
                  </a:cubicBezTo>
                  <a:cubicBezTo>
                    <a:pt x="277" y="735"/>
                    <a:pt x="277" y="735"/>
                    <a:pt x="277" y="735"/>
                  </a:cubicBezTo>
                  <a:cubicBezTo>
                    <a:pt x="282" y="736"/>
                    <a:pt x="282" y="736"/>
                    <a:pt x="282" y="736"/>
                  </a:cubicBezTo>
                  <a:cubicBezTo>
                    <a:pt x="287" y="739"/>
                    <a:pt x="287" y="739"/>
                    <a:pt x="287" y="739"/>
                  </a:cubicBezTo>
                  <a:cubicBezTo>
                    <a:pt x="296" y="742"/>
                    <a:pt x="296" y="742"/>
                    <a:pt x="296" y="742"/>
                  </a:cubicBezTo>
                  <a:cubicBezTo>
                    <a:pt x="304" y="743"/>
                    <a:pt x="304" y="743"/>
                    <a:pt x="304" y="743"/>
                  </a:cubicBezTo>
                  <a:cubicBezTo>
                    <a:pt x="309" y="746"/>
                    <a:pt x="309" y="746"/>
                    <a:pt x="309" y="746"/>
                  </a:cubicBezTo>
                  <a:cubicBezTo>
                    <a:pt x="311" y="758"/>
                    <a:pt x="311" y="758"/>
                    <a:pt x="311" y="758"/>
                  </a:cubicBezTo>
                  <a:cubicBezTo>
                    <a:pt x="309" y="768"/>
                    <a:pt x="309" y="768"/>
                    <a:pt x="309" y="768"/>
                  </a:cubicBezTo>
                  <a:cubicBezTo>
                    <a:pt x="311" y="766"/>
                    <a:pt x="311" y="766"/>
                    <a:pt x="311" y="766"/>
                  </a:cubicBezTo>
                  <a:cubicBezTo>
                    <a:pt x="313" y="764"/>
                    <a:pt x="313" y="764"/>
                    <a:pt x="313" y="764"/>
                  </a:cubicBezTo>
                  <a:cubicBezTo>
                    <a:pt x="323" y="761"/>
                    <a:pt x="323" y="761"/>
                    <a:pt x="323" y="761"/>
                  </a:cubicBezTo>
                  <a:cubicBezTo>
                    <a:pt x="331" y="759"/>
                    <a:pt x="331" y="759"/>
                    <a:pt x="331" y="759"/>
                  </a:cubicBezTo>
                  <a:cubicBezTo>
                    <a:pt x="342" y="754"/>
                    <a:pt x="342" y="754"/>
                    <a:pt x="342" y="754"/>
                  </a:cubicBezTo>
                  <a:cubicBezTo>
                    <a:pt x="344" y="749"/>
                    <a:pt x="344" y="749"/>
                    <a:pt x="344" y="749"/>
                  </a:cubicBezTo>
                  <a:cubicBezTo>
                    <a:pt x="341" y="745"/>
                    <a:pt x="341" y="745"/>
                    <a:pt x="341" y="745"/>
                  </a:cubicBezTo>
                  <a:cubicBezTo>
                    <a:pt x="338" y="741"/>
                    <a:pt x="338" y="741"/>
                    <a:pt x="338" y="741"/>
                  </a:cubicBezTo>
                  <a:cubicBezTo>
                    <a:pt x="340" y="735"/>
                    <a:pt x="340" y="735"/>
                    <a:pt x="340" y="735"/>
                  </a:cubicBezTo>
                  <a:cubicBezTo>
                    <a:pt x="347" y="731"/>
                    <a:pt x="347" y="731"/>
                    <a:pt x="347" y="731"/>
                  </a:cubicBezTo>
                  <a:cubicBezTo>
                    <a:pt x="351" y="725"/>
                    <a:pt x="351" y="725"/>
                    <a:pt x="351" y="725"/>
                  </a:cubicBezTo>
                  <a:cubicBezTo>
                    <a:pt x="356" y="719"/>
                    <a:pt x="356" y="719"/>
                    <a:pt x="356" y="719"/>
                  </a:cubicBezTo>
                  <a:cubicBezTo>
                    <a:pt x="358" y="716"/>
                    <a:pt x="358" y="716"/>
                    <a:pt x="358" y="716"/>
                  </a:cubicBezTo>
                  <a:cubicBezTo>
                    <a:pt x="360" y="717"/>
                    <a:pt x="360" y="717"/>
                    <a:pt x="360" y="717"/>
                  </a:cubicBezTo>
                  <a:cubicBezTo>
                    <a:pt x="361" y="720"/>
                    <a:pt x="361" y="720"/>
                    <a:pt x="361" y="720"/>
                  </a:cubicBezTo>
                  <a:cubicBezTo>
                    <a:pt x="361" y="722"/>
                    <a:pt x="361" y="722"/>
                    <a:pt x="361" y="722"/>
                  </a:cubicBezTo>
                  <a:cubicBezTo>
                    <a:pt x="362" y="723"/>
                    <a:pt x="362" y="723"/>
                    <a:pt x="362" y="723"/>
                  </a:cubicBezTo>
                  <a:cubicBezTo>
                    <a:pt x="364" y="720"/>
                    <a:pt x="364" y="720"/>
                    <a:pt x="364" y="720"/>
                  </a:cubicBezTo>
                  <a:cubicBezTo>
                    <a:pt x="365" y="720"/>
                    <a:pt x="365" y="720"/>
                    <a:pt x="365" y="720"/>
                  </a:cubicBezTo>
                  <a:cubicBezTo>
                    <a:pt x="367" y="720"/>
                    <a:pt x="367" y="720"/>
                    <a:pt x="367" y="720"/>
                  </a:cubicBezTo>
                  <a:cubicBezTo>
                    <a:pt x="369" y="719"/>
                    <a:pt x="369" y="719"/>
                    <a:pt x="369" y="719"/>
                  </a:cubicBezTo>
                  <a:cubicBezTo>
                    <a:pt x="370" y="717"/>
                    <a:pt x="370" y="717"/>
                    <a:pt x="370" y="717"/>
                  </a:cubicBezTo>
                  <a:cubicBezTo>
                    <a:pt x="369" y="715"/>
                    <a:pt x="369" y="715"/>
                    <a:pt x="369" y="715"/>
                  </a:cubicBezTo>
                  <a:cubicBezTo>
                    <a:pt x="366" y="713"/>
                    <a:pt x="366" y="713"/>
                    <a:pt x="366" y="713"/>
                  </a:cubicBezTo>
                  <a:cubicBezTo>
                    <a:pt x="366" y="712"/>
                    <a:pt x="366" y="712"/>
                    <a:pt x="366" y="712"/>
                  </a:cubicBezTo>
                  <a:cubicBezTo>
                    <a:pt x="367" y="711"/>
                    <a:pt x="367" y="711"/>
                    <a:pt x="367" y="711"/>
                  </a:cubicBezTo>
                  <a:cubicBezTo>
                    <a:pt x="369" y="709"/>
                    <a:pt x="369" y="709"/>
                    <a:pt x="369" y="709"/>
                  </a:cubicBezTo>
                  <a:cubicBezTo>
                    <a:pt x="369" y="705"/>
                    <a:pt x="369" y="705"/>
                    <a:pt x="369" y="705"/>
                  </a:cubicBezTo>
                  <a:cubicBezTo>
                    <a:pt x="368" y="703"/>
                    <a:pt x="368" y="703"/>
                    <a:pt x="368" y="703"/>
                  </a:cubicBezTo>
                  <a:cubicBezTo>
                    <a:pt x="365" y="701"/>
                    <a:pt x="365" y="701"/>
                    <a:pt x="365" y="701"/>
                  </a:cubicBezTo>
                  <a:cubicBezTo>
                    <a:pt x="363" y="700"/>
                    <a:pt x="363" y="700"/>
                    <a:pt x="363" y="700"/>
                  </a:cubicBezTo>
                  <a:cubicBezTo>
                    <a:pt x="363" y="697"/>
                    <a:pt x="363" y="697"/>
                    <a:pt x="363" y="697"/>
                  </a:cubicBezTo>
                  <a:cubicBezTo>
                    <a:pt x="365" y="695"/>
                    <a:pt x="365" y="695"/>
                    <a:pt x="365" y="695"/>
                  </a:cubicBezTo>
                  <a:cubicBezTo>
                    <a:pt x="366" y="694"/>
                    <a:pt x="366" y="694"/>
                    <a:pt x="366" y="694"/>
                  </a:cubicBezTo>
                  <a:cubicBezTo>
                    <a:pt x="366" y="691"/>
                    <a:pt x="366" y="691"/>
                    <a:pt x="366" y="691"/>
                  </a:cubicBezTo>
                  <a:cubicBezTo>
                    <a:pt x="364" y="690"/>
                    <a:pt x="364" y="690"/>
                    <a:pt x="364" y="690"/>
                  </a:cubicBezTo>
                  <a:cubicBezTo>
                    <a:pt x="361" y="691"/>
                    <a:pt x="361" y="691"/>
                    <a:pt x="361" y="691"/>
                  </a:cubicBezTo>
                  <a:cubicBezTo>
                    <a:pt x="358" y="691"/>
                    <a:pt x="358" y="691"/>
                    <a:pt x="358" y="691"/>
                  </a:cubicBezTo>
                  <a:cubicBezTo>
                    <a:pt x="355" y="689"/>
                    <a:pt x="355" y="689"/>
                    <a:pt x="355" y="689"/>
                  </a:cubicBezTo>
                  <a:cubicBezTo>
                    <a:pt x="352" y="688"/>
                    <a:pt x="352" y="688"/>
                    <a:pt x="352" y="688"/>
                  </a:cubicBezTo>
                  <a:cubicBezTo>
                    <a:pt x="352" y="686"/>
                    <a:pt x="352" y="686"/>
                    <a:pt x="352" y="686"/>
                  </a:cubicBezTo>
                  <a:cubicBezTo>
                    <a:pt x="352" y="685"/>
                    <a:pt x="352" y="685"/>
                    <a:pt x="352" y="685"/>
                  </a:cubicBezTo>
                  <a:cubicBezTo>
                    <a:pt x="350" y="684"/>
                    <a:pt x="350" y="684"/>
                    <a:pt x="350" y="684"/>
                  </a:cubicBezTo>
                  <a:cubicBezTo>
                    <a:pt x="348" y="683"/>
                    <a:pt x="348" y="683"/>
                    <a:pt x="348" y="683"/>
                  </a:cubicBezTo>
                  <a:cubicBezTo>
                    <a:pt x="348" y="681"/>
                    <a:pt x="348" y="681"/>
                    <a:pt x="348" y="681"/>
                  </a:cubicBezTo>
                  <a:cubicBezTo>
                    <a:pt x="351" y="680"/>
                    <a:pt x="351" y="680"/>
                    <a:pt x="351" y="680"/>
                  </a:cubicBezTo>
                  <a:cubicBezTo>
                    <a:pt x="353" y="681"/>
                    <a:pt x="353" y="681"/>
                    <a:pt x="353" y="681"/>
                  </a:cubicBezTo>
                  <a:cubicBezTo>
                    <a:pt x="354" y="683"/>
                    <a:pt x="354" y="683"/>
                    <a:pt x="354" y="683"/>
                  </a:cubicBezTo>
                  <a:cubicBezTo>
                    <a:pt x="355" y="683"/>
                    <a:pt x="355" y="683"/>
                    <a:pt x="355" y="683"/>
                  </a:cubicBezTo>
                  <a:cubicBezTo>
                    <a:pt x="357" y="681"/>
                    <a:pt x="357" y="681"/>
                    <a:pt x="357" y="681"/>
                  </a:cubicBezTo>
                  <a:cubicBezTo>
                    <a:pt x="358" y="679"/>
                    <a:pt x="358" y="679"/>
                    <a:pt x="358" y="679"/>
                  </a:cubicBezTo>
                  <a:cubicBezTo>
                    <a:pt x="361" y="680"/>
                    <a:pt x="361" y="680"/>
                    <a:pt x="361" y="680"/>
                  </a:cubicBezTo>
                  <a:cubicBezTo>
                    <a:pt x="364" y="681"/>
                    <a:pt x="364" y="681"/>
                    <a:pt x="364" y="681"/>
                  </a:cubicBezTo>
                  <a:cubicBezTo>
                    <a:pt x="365" y="681"/>
                    <a:pt x="365" y="681"/>
                    <a:pt x="365" y="681"/>
                  </a:cubicBezTo>
                  <a:cubicBezTo>
                    <a:pt x="365" y="678"/>
                    <a:pt x="365" y="678"/>
                    <a:pt x="365" y="678"/>
                  </a:cubicBezTo>
                  <a:cubicBezTo>
                    <a:pt x="367" y="675"/>
                    <a:pt x="367" y="675"/>
                    <a:pt x="367" y="675"/>
                  </a:cubicBezTo>
                  <a:cubicBezTo>
                    <a:pt x="369" y="673"/>
                    <a:pt x="369" y="673"/>
                    <a:pt x="369" y="673"/>
                  </a:cubicBezTo>
                  <a:cubicBezTo>
                    <a:pt x="372" y="671"/>
                    <a:pt x="372" y="671"/>
                    <a:pt x="372" y="671"/>
                  </a:cubicBezTo>
                  <a:cubicBezTo>
                    <a:pt x="375" y="670"/>
                    <a:pt x="375" y="670"/>
                    <a:pt x="375" y="670"/>
                  </a:cubicBezTo>
                  <a:cubicBezTo>
                    <a:pt x="377" y="667"/>
                    <a:pt x="377" y="667"/>
                    <a:pt x="377" y="667"/>
                  </a:cubicBezTo>
                  <a:cubicBezTo>
                    <a:pt x="378" y="666"/>
                    <a:pt x="378" y="666"/>
                    <a:pt x="378" y="666"/>
                  </a:cubicBezTo>
                  <a:cubicBezTo>
                    <a:pt x="378" y="662"/>
                    <a:pt x="378" y="662"/>
                    <a:pt x="378" y="662"/>
                  </a:cubicBezTo>
                  <a:cubicBezTo>
                    <a:pt x="380" y="659"/>
                    <a:pt x="380" y="659"/>
                    <a:pt x="380" y="659"/>
                  </a:cubicBezTo>
                  <a:cubicBezTo>
                    <a:pt x="383" y="657"/>
                    <a:pt x="383" y="657"/>
                    <a:pt x="383" y="657"/>
                  </a:cubicBezTo>
                  <a:cubicBezTo>
                    <a:pt x="387" y="657"/>
                    <a:pt x="387" y="657"/>
                    <a:pt x="387" y="657"/>
                  </a:cubicBezTo>
                  <a:cubicBezTo>
                    <a:pt x="389" y="659"/>
                    <a:pt x="389" y="659"/>
                    <a:pt x="389" y="659"/>
                  </a:cubicBezTo>
                  <a:cubicBezTo>
                    <a:pt x="391" y="662"/>
                    <a:pt x="391" y="662"/>
                    <a:pt x="391" y="662"/>
                  </a:cubicBezTo>
                  <a:cubicBezTo>
                    <a:pt x="394" y="665"/>
                    <a:pt x="394" y="665"/>
                    <a:pt x="394" y="665"/>
                  </a:cubicBezTo>
                  <a:cubicBezTo>
                    <a:pt x="396" y="667"/>
                    <a:pt x="396" y="667"/>
                    <a:pt x="396" y="667"/>
                  </a:cubicBezTo>
                  <a:cubicBezTo>
                    <a:pt x="398" y="670"/>
                    <a:pt x="398" y="670"/>
                    <a:pt x="398" y="670"/>
                  </a:cubicBezTo>
                  <a:cubicBezTo>
                    <a:pt x="400" y="673"/>
                    <a:pt x="400" y="673"/>
                    <a:pt x="400" y="673"/>
                  </a:cubicBezTo>
                  <a:cubicBezTo>
                    <a:pt x="401" y="675"/>
                    <a:pt x="401" y="675"/>
                    <a:pt x="401" y="675"/>
                  </a:cubicBezTo>
                  <a:cubicBezTo>
                    <a:pt x="400" y="678"/>
                    <a:pt x="400" y="678"/>
                    <a:pt x="400" y="678"/>
                  </a:cubicBezTo>
                  <a:cubicBezTo>
                    <a:pt x="397" y="680"/>
                    <a:pt x="397" y="680"/>
                    <a:pt x="397" y="680"/>
                  </a:cubicBezTo>
                  <a:cubicBezTo>
                    <a:pt x="394" y="682"/>
                    <a:pt x="394" y="682"/>
                    <a:pt x="394" y="682"/>
                  </a:cubicBezTo>
                  <a:cubicBezTo>
                    <a:pt x="394" y="685"/>
                    <a:pt x="394" y="685"/>
                    <a:pt x="394" y="685"/>
                  </a:cubicBezTo>
                  <a:cubicBezTo>
                    <a:pt x="396" y="688"/>
                    <a:pt x="396" y="688"/>
                    <a:pt x="396" y="688"/>
                  </a:cubicBezTo>
                  <a:cubicBezTo>
                    <a:pt x="397" y="689"/>
                    <a:pt x="397" y="689"/>
                    <a:pt x="397" y="689"/>
                  </a:cubicBezTo>
                  <a:cubicBezTo>
                    <a:pt x="400" y="688"/>
                    <a:pt x="400" y="688"/>
                    <a:pt x="400" y="688"/>
                  </a:cubicBezTo>
                  <a:cubicBezTo>
                    <a:pt x="404" y="688"/>
                    <a:pt x="404" y="688"/>
                    <a:pt x="404" y="688"/>
                  </a:cubicBezTo>
                  <a:cubicBezTo>
                    <a:pt x="405" y="688"/>
                    <a:pt x="405" y="688"/>
                    <a:pt x="405" y="688"/>
                  </a:cubicBezTo>
                  <a:cubicBezTo>
                    <a:pt x="407" y="690"/>
                    <a:pt x="407" y="690"/>
                    <a:pt x="407" y="690"/>
                  </a:cubicBezTo>
                  <a:cubicBezTo>
                    <a:pt x="409" y="691"/>
                    <a:pt x="409" y="691"/>
                    <a:pt x="409" y="691"/>
                  </a:cubicBezTo>
                  <a:cubicBezTo>
                    <a:pt x="412" y="691"/>
                    <a:pt x="412" y="691"/>
                    <a:pt x="412" y="691"/>
                  </a:cubicBezTo>
                  <a:cubicBezTo>
                    <a:pt x="413" y="689"/>
                    <a:pt x="413" y="689"/>
                    <a:pt x="413" y="689"/>
                  </a:cubicBezTo>
                  <a:cubicBezTo>
                    <a:pt x="416" y="687"/>
                    <a:pt x="416" y="687"/>
                    <a:pt x="416" y="687"/>
                  </a:cubicBezTo>
                  <a:cubicBezTo>
                    <a:pt x="419" y="688"/>
                    <a:pt x="419" y="688"/>
                    <a:pt x="419" y="688"/>
                  </a:cubicBezTo>
                  <a:cubicBezTo>
                    <a:pt x="421" y="689"/>
                    <a:pt x="421" y="689"/>
                    <a:pt x="421" y="689"/>
                  </a:cubicBezTo>
                  <a:cubicBezTo>
                    <a:pt x="424" y="688"/>
                    <a:pt x="424" y="688"/>
                    <a:pt x="424" y="688"/>
                  </a:cubicBezTo>
                  <a:cubicBezTo>
                    <a:pt x="426" y="686"/>
                    <a:pt x="426" y="686"/>
                    <a:pt x="426" y="686"/>
                  </a:cubicBezTo>
                  <a:cubicBezTo>
                    <a:pt x="428" y="685"/>
                    <a:pt x="428" y="685"/>
                    <a:pt x="428" y="685"/>
                  </a:cubicBezTo>
                  <a:cubicBezTo>
                    <a:pt x="430" y="685"/>
                    <a:pt x="430" y="685"/>
                    <a:pt x="430" y="685"/>
                  </a:cubicBezTo>
                  <a:cubicBezTo>
                    <a:pt x="428" y="691"/>
                    <a:pt x="428" y="691"/>
                    <a:pt x="428" y="691"/>
                  </a:cubicBezTo>
                  <a:cubicBezTo>
                    <a:pt x="428" y="693"/>
                    <a:pt x="428" y="693"/>
                    <a:pt x="428" y="693"/>
                  </a:cubicBezTo>
                  <a:cubicBezTo>
                    <a:pt x="431" y="693"/>
                    <a:pt x="431" y="693"/>
                    <a:pt x="431" y="693"/>
                  </a:cubicBezTo>
                  <a:cubicBezTo>
                    <a:pt x="434" y="691"/>
                    <a:pt x="434" y="691"/>
                    <a:pt x="434" y="691"/>
                  </a:cubicBezTo>
                  <a:cubicBezTo>
                    <a:pt x="437" y="690"/>
                    <a:pt x="437" y="690"/>
                    <a:pt x="437" y="690"/>
                  </a:cubicBezTo>
                  <a:cubicBezTo>
                    <a:pt x="438" y="693"/>
                    <a:pt x="438" y="693"/>
                    <a:pt x="438" y="693"/>
                  </a:cubicBezTo>
                  <a:cubicBezTo>
                    <a:pt x="438" y="697"/>
                    <a:pt x="438" y="697"/>
                    <a:pt x="438" y="697"/>
                  </a:cubicBezTo>
                  <a:cubicBezTo>
                    <a:pt x="438" y="703"/>
                    <a:pt x="438" y="703"/>
                    <a:pt x="438" y="703"/>
                  </a:cubicBezTo>
                  <a:cubicBezTo>
                    <a:pt x="439" y="709"/>
                    <a:pt x="439" y="709"/>
                    <a:pt x="439" y="709"/>
                  </a:cubicBezTo>
                  <a:cubicBezTo>
                    <a:pt x="440" y="715"/>
                    <a:pt x="440" y="715"/>
                    <a:pt x="440" y="715"/>
                  </a:cubicBezTo>
                  <a:cubicBezTo>
                    <a:pt x="442" y="720"/>
                    <a:pt x="442" y="720"/>
                    <a:pt x="442" y="720"/>
                  </a:cubicBezTo>
                  <a:cubicBezTo>
                    <a:pt x="444" y="721"/>
                    <a:pt x="444" y="721"/>
                    <a:pt x="444" y="721"/>
                  </a:cubicBezTo>
                  <a:cubicBezTo>
                    <a:pt x="446" y="722"/>
                    <a:pt x="446" y="722"/>
                    <a:pt x="446" y="722"/>
                  </a:cubicBezTo>
                  <a:cubicBezTo>
                    <a:pt x="447" y="719"/>
                    <a:pt x="447" y="719"/>
                    <a:pt x="447" y="719"/>
                  </a:cubicBezTo>
                  <a:cubicBezTo>
                    <a:pt x="447" y="716"/>
                    <a:pt x="447" y="716"/>
                    <a:pt x="447" y="716"/>
                  </a:cubicBezTo>
                  <a:cubicBezTo>
                    <a:pt x="448" y="714"/>
                    <a:pt x="448" y="714"/>
                    <a:pt x="448" y="714"/>
                  </a:cubicBezTo>
                  <a:cubicBezTo>
                    <a:pt x="451" y="713"/>
                    <a:pt x="451" y="713"/>
                    <a:pt x="451" y="713"/>
                  </a:cubicBezTo>
                  <a:cubicBezTo>
                    <a:pt x="453" y="714"/>
                    <a:pt x="453" y="714"/>
                    <a:pt x="453" y="714"/>
                  </a:cubicBezTo>
                  <a:cubicBezTo>
                    <a:pt x="455" y="716"/>
                    <a:pt x="455" y="716"/>
                    <a:pt x="455" y="716"/>
                  </a:cubicBezTo>
                  <a:cubicBezTo>
                    <a:pt x="456" y="720"/>
                    <a:pt x="456" y="720"/>
                    <a:pt x="456" y="720"/>
                  </a:cubicBezTo>
                  <a:cubicBezTo>
                    <a:pt x="457" y="724"/>
                    <a:pt x="457" y="724"/>
                    <a:pt x="457" y="724"/>
                  </a:cubicBezTo>
                  <a:cubicBezTo>
                    <a:pt x="457" y="729"/>
                    <a:pt x="457" y="729"/>
                    <a:pt x="457" y="729"/>
                  </a:cubicBezTo>
                  <a:cubicBezTo>
                    <a:pt x="458" y="734"/>
                    <a:pt x="458" y="734"/>
                    <a:pt x="458" y="734"/>
                  </a:cubicBezTo>
                  <a:cubicBezTo>
                    <a:pt x="458" y="737"/>
                    <a:pt x="458" y="737"/>
                    <a:pt x="458" y="737"/>
                  </a:cubicBezTo>
                  <a:cubicBezTo>
                    <a:pt x="460" y="737"/>
                    <a:pt x="460" y="737"/>
                    <a:pt x="460" y="737"/>
                  </a:cubicBezTo>
                  <a:cubicBezTo>
                    <a:pt x="462" y="738"/>
                    <a:pt x="462" y="738"/>
                    <a:pt x="462" y="738"/>
                  </a:cubicBezTo>
                  <a:cubicBezTo>
                    <a:pt x="466" y="736"/>
                    <a:pt x="466" y="736"/>
                    <a:pt x="466" y="736"/>
                  </a:cubicBezTo>
                  <a:cubicBezTo>
                    <a:pt x="468" y="735"/>
                    <a:pt x="468" y="735"/>
                    <a:pt x="468" y="735"/>
                  </a:cubicBezTo>
                  <a:cubicBezTo>
                    <a:pt x="471" y="735"/>
                    <a:pt x="471" y="735"/>
                    <a:pt x="471" y="735"/>
                  </a:cubicBezTo>
                  <a:cubicBezTo>
                    <a:pt x="473" y="737"/>
                    <a:pt x="473" y="737"/>
                    <a:pt x="473" y="737"/>
                  </a:cubicBezTo>
                  <a:cubicBezTo>
                    <a:pt x="476" y="738"/>
                    <a:pt x="476" y="738"/>
                    <a:pt x="476" y="738"/>
                  </a:cubicBezTo>
                  <a:cubicBezTo>
                    <a:pt x="479" y="741"/>
                    <a:pt x="479" y="741"/>
                    <a:pt x="479" y="741"/>
                  </a:cubicBezTo>
                  <a:cubicBezTo>
                    <a:pt x="483" y="742"/>
                    <a:pt x="483" y="742"/>
                    <a:pt x="483" y="742"/>
                  </a:cubicBezTo>
                  <a:cubicBezTo>
                    <a:pt x="484" y="742"/>
                    <a:pt x="484" y="742"/>
                    <a:pt x="484" y="742"/>
                  </a:cubicBezTo>
                  <a:cubicBezTo>
                    <a:pt x="486" y="743"/>
                    <a:pt x="486" y="743"/>
                    <a:pt x="486" y="743"/>
                  </a:cubicBezTo>
                  <a:cubicBezTo>
                    <a:pt x="487" y="745"/>
                    <a:pt x="487" y="745"/>
                    <a:pt x="487" y="745"/>
                  </a:cubicBezTo>
                  <a:cubicBezTo>
                    <a:pt x="487" y="754"/>
                    <a:pt x="487" y="754"/>
                    <a:pt x="487" y="754"/>
                  </a:cubicBezTo>
                  <a:cubicBezTo>
                    <a:pt x="486" y="758"/>
                    <a:pt x="486" y="758"/>
                    <a:pt x="486" y="758"/>
                  </a:cubicBezTo>
                  <a:cubicBezTo>
                    <a:pt x="485" y="761"/>
                    <a:pt x="485" y="761"/>
                    <a:pt x="485" y="761"/>
                  </a:cubicBezTo>
                  <a:cubicBezTo>
                    <a:pt x="483" y="763"/>
                    <a:pt x="483" y="763"/>
                    <a:pt x="483" y="763"/>
                  </a:cubicBezTo>
                  <a:cubicBezTo>
                    <a:pt x="485" y="766"/>
                    <a:pt x="485" y="766"/>
                    <a:pt x="485" y="766"/>
                  </a:cubicBezTo>
                  <a:cubicBezTo>
                    <a:pt x="486" y="767"/>
                    <a:pt x="486" y="767"/>
                    <a:pt x="486" y="767"/>
                  </a:cubicBezTo>
                  <a:cubicBezTo>
                    <a:pt x="485" y="769"/>
                    <a:pt x="485" y="769"/>
                    <a:pt x="485" y="769"/>
                  </a:cubicBezTo>
                  <a:cubicBezTo>
                    <a:pt x="484" y="772"/>
                    <a:pt x="484" y="772"/>
                    <a:pt x="484" y="772"/>
                  </a:cubicBezTo>
                  <a:cubicBezTo>
                    <a:pt x="484" y="774"/>
                    <a:pt x="484" y="774"/>
                    <a:pt x="484" y="774"/>
                  </a:cubicBezTo>
                  <a:cubicBezTo>
                    <a:pt x="486" y="775"/>
                    <a:pt x="486" y="775"/>
                    <a:pt x="486" y="775"/>
                  </a:cubicBezTo>
                  <a:cubicBezTo>
                    <a:pt x="488" y="774"/>
                    <a:pt x="488" y="774"/>
                    <a:pt x="488" y="774"/>
                  </a:cubicBezTo>
                  <a:cubicBezTo>
                    <a:pt x="491" y="772"/>
                    <a:pt x="491" y="772"/>
                    <a:pt x="491" y="772"/>
                  </a:cubicBezTo>
                  <a:cubicBezTo>
                    <a:pt x="493" y="773"/>
                    <a:pt x="493" y="773"/>
                    <a:pt x="493" y="773"/>
                  </a:cubicBezTo>
                  <a:cubicBezTo>
                    <a:pt x="496" y="774"/>
                    <a:pt x="496" y="774"/>
                    <a:pt x="496" y="774"/>
                  </a:cubicBezTo>
                  <a:cubicBezTo>
                    <a:pt x="498" y="773"/>
                    <a:pt x="498" y="773"/>
                    <a:pt x="498" y="773"/>
                  </a:cubicBezTo>
                  <a:cubicBezTo>
                    <a:pt x="500" y="772"/>
                    <a:pt x="500" y="772"/>
                    <a:pt x="500" y="772"/>
                  </a:cubicBezTo>
                  <a:cubicBezTo>
                    <a:pt x="502" y="772"/>
                    <a:pt x="502" y="772"/>
                    <a:pt x="502" y="772"/>
                  </a:cubicBezTo>
                  <a:cubicBezTo>
                    <a:pt x="504" y="773"/>
                    <a:pt x="504" y="773"/>
                    <a:pt x="504" y="773"/>
                  </a:cubicBezTo>
                  <a:cubicBezTo>
                    <a:pt x="506" y="773"/>
                    <a:pt x="506" y="773"/>
                    <a:pt x="506" y="773"/>
                  </a:cubicBezTo>
                  <a:cubicBezTo>
                    <a:pt x="508" y="772"/>
                    <a:pt x="508" y="772"/>
                    <a:pt x="508" y="772"/>
                  </a:cubicBezTo>
                  <a:cubicBezTo>
                    <a:pt x="510" y="771"/>
                    <a:pt x="510" y="771"/>
                    <a:pt x="510" y="771"/>
                  </a:cubicBezTo>
                  <a:cubicBezTo>
                    <a:pt x="512" y="772"/>
                    <a:pt x="512" y="772"/>
                    <a:pt x="512" y="772"/>
                  </a:cubicBezTo>
                  <a:cubicBezTo>
                    <a:pt x="513" y="774"/>
                    <a:pt x="513" y="774"/>
                    <a:pt x="513" y="774"/>
                  </a:cubicBezTo>
                  <a:cubicBezTo>
                    <a:pt x="515" y="776"/>
                    <a:pt x="515" y="776"/>
                    <a:pt x="515" y="776"/>
                  </a:cubicBezTo>
                  <a:cubicBezTo>
                    <a:pt x="518" y="777"/>
                    <a:pt x="518" y="777"/>
                    <a:pt x="518" y="777"/>
                  </a:cubicBezTo>
                  <a:cubicBezTo>
                    <a:pt x="520" y="777"/>
                    <a:pt x="520" y="777"/>
                    <a:pt x="520" y="777"/>
                  </a:cubicBezTo>
                  <a:cubicBezTo>
                    <a:pt x="522" y="779"/>
                    <a:pt x="522" y="779"/>
                    <a:pt x="522" y="779"/>
                  </a:cubicBezTo>
                  <a:cubicBezTo>
                    <a:pt x="525" y="780"/>
                    <a:pt x="525" y="780"/>
                    <a:pt x="525" y="780"/>
                  </a:cubicBezTo>
                  <a:cubicBezTo>
                    <a:pt x="526" y="782"/>
                    <a:pt x="526" y="782"/>
                    <a:pt x="526" y="782"/>
                  </a:cubicBezTo>
                  <a:cubicBezTo>
                    <a:pt x="527" y="787"/>
                    <a:pt x="527" y="787"/>
                    <a:pt x="527" y="787"/>
                  </a:cubicBezTo>
                  <a:cubicBezTo>
                    <a:pt x="528" y="787"/>
                    <a:pt x="528" y="787"/>
                    <a:pt x="528" y="787"/>
                  </a:cubicBezTo>
                  <a:cubicBezTo>
                    <a:pt x="530" y="785"/>
                    <a:pt x="530" y="785"/>
                    <a:pt x="530" y="785"/>
                  </a:cubicBezTo>
                  <a:cubicBezTo>
                    <a:pt x="531" y="783"/>
                    <a:pt x="531" y="783"/>
                    <a:pt x="531" y="783"/>
                  </a:cubicBezTo>
                  <a:cubicBezTo>
                    <a:pt x="532" y="780"/>
                    <a:pt x="532" y="780"/>
                    <a:pt x="532" y="780"/>
                  </a:cubicBezTo>
                  <a:cubicBezTo>
                    <a:pt x="534" y="778"/>
                    <a:pt x="534" y="778"/>
                    <a:pt x="534" y="778"/>
                  </a:cubicBezTo>
                  <a:cubicBezTo>
                    <a:pt x="537" y="777"/>
                    <a:pt x="537" y="777"/>
                    <a:pt x="537" y="777"/>
                  </a:cubicBezTo>
                  <a:cubicBezTo>
                    <a:pt x="539" y="777"/>
                    <a:pt x="539" y="777"/>
                    <a:pt x="539" y="777"/>
                  </a:cubicBezTo>
                  <a:cubicBezTo>
                    <a:pt x="541" y="778"/>
                    <a:pt x="541" y="778"/>
                    <a:pt x="541" y="778"/>
                  </a:cubicBezTo>
                  <a:cubicBezTo>
                    <a:pt x="543" y="780"/>
                    <a:pt x="543" y="780"/>
                    <a:pt x="543" y="780"/>
                  </a:cubicBezTo>
                  <a:cubicBezTo>
                    <a:pt x="544" y="781"/>
                    <a:pt x="544" y="781"/>
                    <a:pt x="544" y="781"/>
                  </a:cubicBezTo>
                  <a:cubicBezTo>
                    <a:pt x="545" y="784"/>
                    <a:pt x="545" y="784"/>
                    <a:pt x="545" y="784"/>
                  </a:cubicBezTo>
                  <a:cubicBezTo>
                    <a:pt x="545" y="787"/>
                    <a:pt x="545" y="787"/>
                    <a:pt x="545" y="787"/>
                  </a:cubicBezTo>
                  <a:cubicBezTo>
                    <a:pt x="543" y="789"/>
                    <a:pt x="543" y="789"/>
                    <a:pt x="543" y="789"/>
                  </a:cubicBezTo>
                  <a:cubicBezTo>
                    <a:pt x="541" y="790"/>
                    <a:pt x="541" y="790"/>
                    <a:pt x="541" y="790"/>
                  </a:cubicBezTo>
                  <a:cubicBezTo>
                    <a:pt x="542" y="793"/>
                    <a:pt x="542" y="793"/>
                    <a:pt x="542" y="793"/>
                  </a:cubicBezTo>
                  <a:cubicBezTo>
                    <a:pt x="542" y="796"/>
                    <a:pt x="542" y="796"/>
                    <a:pt x="542" y="796"/>
                  </a:cubicBezTo>
                  <a:cubicBezTo>
                    <a:pt x="540" y="797"/>
                    <a:pt x="540" y="797"/>
                    <a:pt x="540" y="797"/>
                  </a:cubicBezTo>
                  <a:cubicBezTo>
                    <a:pt x="539" y="799"/>
                    <a:pt x="539" y="799"/>
                    <a:pt x="539" y="799"/>
                  </a:cubicBezTo>
                  <a:cubicBezTo>
                    <a:pt x="539" y="801"/>
                    <a:pt x="539" y="801"/>
                    <a:pt x="539" y="801"/>
                  </a:cubicBezTo>
                  <a:cubicBezTo>
                    <a:pt x="540" y="803"/>
                    <a:pt x="540" y="803"/>
                    <a:pt x="540" y="803"/>
                  </a:cubicBezTo>
                  <a:cubicBezTo>
                    <a:pt x="540" y="804"/>
                    <a:pt x="540" y="804"/>
                    <a:pt x="540" y="804"/>
                  </a:cubicBezTo>
                  <a:cubicBezTo>
                    <a:pt x="539" y="806"/>
                    <a:pt x="539" y="806"/>
                    <a:pt x="539" y="806"/>
                  </a:cubicBezTo>
                  <a:cubicBezTo>
                    <a:pt x="536" y="807"/>
                    <a:pt x="536" y="807"/>
                    <a:pt x="536" y="807"/>
                  </a:cubicBezTo>
                  <a:cubicBezTo>
                    <a:pt x="534" y="810"/>
                    <a:pt x="534" y="810"/>
                    <a:pt x="534" y="810"/>
                  </a:cubicBezTo>
                  <a:cubicBezTo>
                    <a:pt x="534" y="816"/>
                    <a:pt x="534" y="816"/>
                    <a:pt x="534" y="816"/>
                  </a:cubicBezTo>
                  <a:cubicBezTo>
                    <a:pt x="533" y="819"/>
                    <a:pt x="533" y="819"/>
                    <a:pt x="533" y="819"/>
                  </a:cubicBezTo>
                  <a:cubicBezTo>
                    <a:pt x="532" y="821"/>
                    <a:pt x="532" y="821"/>
                    <a:pt x="532" y="821"/>
                  </a:cubicBezTo>
                  <a:cubicBezTo>
                    <a:pt x="530" y="823"/>
                    <a:pt x="530" y="823"/>
                    <a:pt x="530" y="823"/>
                  </a:cubicBezTo>
                  <a:cubicBezTo>
                    <a:pt x="530" y="823"/>
                    <a:pt x="529" y="824"/>
                    <a:pt x="528" y="825"/>
                  </a:cubicBezTo>
                  <a:cubicBezTo>
                    <a:pt x="527" y="827"/>
                    <a:pt x="527" y="829"/>
                    <a:pt x="527" y="829"/>
                  </a:cubicBezTo>
                  <a:cubicBezTo>
                    <a:pt x="526" y="832"/>
                    <a:pt x="526" y="832"/>
                    <a:pt x="526" y="832"/>
                  </a:cubicBezTo>
                  <a:cubicBezTo>
                    <a:pt x="526" y="833"/>
                    <a:pt x="526" y="833"/>
                    <a:pt x="526" y="833"/>
                  </a:cubicBezTo>
                  <a:cubicBezTo>
                    <a:pt x="527" y="835"/>
                    <a:pt x="527" y="835"/>
                    <a:pt x="527" y="835"/>
                  </a:cubicBezTo>
                  <a:cubicBezTo>
                    <a:pt x="527" y="839"/>
                    <a:pt x="527" y="839"/>
                    <a:pt x="527" y="839"/>
                  </a:cubicBezTo>
                  <a:cubicBezTo>
                    <a:pt x="527" y="842"/>
                    <a:pt x="527" y="842"/>
                    <a:pt x="527" y="842"/>
                  </a:cubicBezTo>
                  <a:cubicBezTo>
                    <a:pt x="526" y="844"/>
                    <a:pt x="526" y="844"/>
                    <a:pt x="526" y="844"/>
                  </a:cubicBezTo>
                  <a:cubicBezTo>
                    <a:pt x="525" y="848"/>
                    <a:pt x="525" y="848"/>
                    <a:pt x="525" y="848"/>
                  </a:cubicBezTo>
                  <a:cubicBezTo>
                    <a:pt x="523" y="850"/>
                    <a:pt x="523" y="850"/>
                    <a:pt x="523" y="850"/>
                  </a:cubicBezTo>
                  <a:cubicBezTo>
                    <a:pt x="522" y="853"/>
                    <a:pt x="522" y="853"/>
                    <a:pt x="522" y="853"/>
                  </a:cubicBezTo>
                  <a:cubicBezTo>
                    <a:pt x="521" y="855"/>
                    <a:pt x="521" y="855"/>
                    <a:pt x="521" y="855"/>
                  </a:cubicBezTo>
                  <a:cubicBezTo>
                    <a:pt x="520" y="860"/>
                    <a:pt x="520" y="860"/>
                    <a:pt x="520" y="860"/>
                  </a:cubicBezTo>
                  <a:cubicBezTo>
                    <a:pt x="520" y="866"/>
                    <a:pt x="520" y="866"/>
                    <a:pt x="520" y="866"/>
                  </a:cubicBezTo>
                  <a:cubicBezTo>
                    <a:pt x="521" y="869"/>
                    <a:pt x="521" y="869"/>
                    <a:pt x="521" y="869"/>
                  </a:cubicBezTo>
                  <a:cubicBezTo>
                    <a:pt x="522" y="871"/>
                    <a:pt x="522" y="871"/>
                    <a:pt x="522" y="871"/>
                  </a:cubicBezTo>
                  <a:cubicBezTo>
                    <a:pt x="523" y="877"/>
                    <a:pt x="523" y="877"/>
                    <a:pt x="523" y="877"/>
                  </a:cubicBezTo>
                  <a:cubicBezTo>
                    <a:pt x="523" y="882"/>
                    <a:pt x="523" y="882"/>
                    <a:pt x="523" y="882"/>
                  </a:cubicBezTo>
                  <a:cubicBezTo>
                    <a:pt x="523" y="894"/>
                    <a:pt x="523" y="894"/>
                    <a:pt x="523" y="894"/>
                  </a:cubicBezTo>
                  <a:cubicBezTo>
                    <a:pt x="523" y="894"/>
                    <a:pt x="523" y="894"/>
                    <a:pt x="523" y="894"/>
                  </a:cubicBezTo>
                  <a:cubicBezTo>
                    <a:pt x="524" y="894"/>
                    <a:pt x="525" y="894"/>
                    <a:pt x="526" y="894"/>
                  </a:cubicBezTo>
                  <a:cubicBezTo>
                    <a:pt x="527" y="894"/>
                    <a:pt x="527" y="894"/>
                    <a:pt x="527" y="894"/>
                  </a:cubicBezTo>
                  <a:cubicBezTo>
                    <a:pt x="529" y="893"/>
                    <a:pt x="530" y="893"/>
                    <a:pt x="531" y="893"/>
                  </a:cubicBezTo>
                  <a:cubicBezTo>
                    <a:pt x="546" y="894"/>
                    <a:pt x="573" y="872"/>
                    <a:pt x="573" y="872"/>
                  </a:cubicBezTo>
                  <a:cubicBezTo>
                    <a:pt x="606" y="878"/>
                    <a:pt x="606" y="878"/>
                    <a:pt x="606" y="878"/>
                  </a:cubicBezTo>
                  <a:cubicBezTo>
                    <a:pt x="634" y="856"/>
                    <a:pt x="634" y="856"/>
                    <a:pt x="634" y="856"/>
                  </a:cubicBezTo>
                  <a:cubicBezTo>
                    <a:pt x="648" y="868"/>
                    <a:pt x="648" y="868"/>
                    <a:pt x="648" y="868"/>
                  </a:cubicBezTo>
                  <a:cubicBezTo>
                    <a:pt x="676" y="827"/>
                    <a:pt x="676" y="827"/>
                    <a:pt x="676" y="827"/>
                  </a:cubicBezTo>
                  <a:cubicBezTo>
                    <a:pt x="651" y="799"/>
                    <a:pt x="651" y="799"/>
                    <a:pt x="651" y="799"/>
                  </a:cubicBezTo>
                  <a:cubicBezTo>
                    <a:pt x="664" y="766"/>
                    <a:pt x="664" y="766"/>
                    <a:pt x="664" y="766"/>
                  </a:cubicBezTo>
                  <a:cubicBezTo>
                    <a:pt x="645" y="761"/>
                    <a:pt x="645" y="761"/>
                    <a:pt x="645" y="761"/>
                  </a:cubicBezTo>
                  <a:cubicBezTo>
                    <a:pt x="645" y="761"/>
                    <a:pt x="646" y="746"/>
                    <a:pt x="662" y="735"/>
                  </a:cubicBezTo>
                  <a:cubicBezTo>
                    <a:pt x="673" y="724"/>
                    <a:pt x="688" y="732"/>
                    <a:pt x="699" y="729"/>
                  </a:cubicBezTo>
                  <a:cubicBezTo>
                    <a:pt x="707" y="725"/>
                    <a:pt x="711" y="710"/>
                    <a:pt x="711" y="710"/>
                  </a:cubicBezTo>
                  <a:cubicBezTo>
                    <a:pt x="744" y="658"/>
                    <a:pt x="744" y="658"/>
                    <a:pt x="744" y="658"/>
                  </a:cubicBezTo>
                  <a:cubicBezTo>
                    <a:pt x="744" y="658"/>
                    <a:pt x="726" y="627"/>
                    <a:pt x="708" y="615"/>
                  </a:cubicBezTo>
                  <a:cubicBezTo>
                    <a:pt x="694" y="602"/>
                    <a:pt x="653" y="593"/>
                    <a:pt x="653" y="593"/>
                  </a:cubicBezTo>
                  <a:cubicBezTo>
                    <a:pt x="643" y="558"/>
                    <a:pt x="643" y="558"/>
                    <a:pt x="643" y="558"/>
                  </a:cubicBezTo>
                  <a:cubicBezTo>
                    <a:pt x="615" y="526"/>
                    <a:pt x="615" y="526"/>
                    <a:pt x="615" y="526"/>
                  </a:cubicBezTo>
                  <a:cubicBezTo>
                    <a:pt x="625" y="473"/>
                    <a:pt x="625" y="473"/>
                    <a:pt x="625" y="473"/>
                  </a:cubicBezTo>
                  <a:cubicBezTo>
                    <a:pt x="625" y="473"/>
                    <a:pt x="636" y="470"/>
                    <a:pt x="644" y="462"/>
                  </a:cubicBezTo>
                  <a:cubicBezTo>
                    <a:pt x="652" y="451"/>
                    <a:pt x="649" y="432"/>
                    <a:pt x="649" y="432"/>
                  </a:cubicBezTo>
                  <a:cubicBezTo>
                    <a:pt x="649" y="432"/>
                    <a:pt x="653" y="428"/>
                    <a:pt x="657" y="421"/>
                  </a:cubicBezTo>
                  <a:cubicBezTo>
                    <a:pt x="658" y="420"/>
                    <a:pt x="659" y="419"/>
                    <a:pt x="660" y="418"/>
                  </a:cubicBezTo>
                  <a:cubicBezTo>
                    <a:pt x="662" y="414"/>
                    <a:pt x="663" y="410"/>
                    <a:pt x="662" y="406"/>
                  </a:cubicBezTo>
                  <a:cubicBezTo>
                    <a:pt x="659" y="390"/>
                    <a:pt x="636" y="405"/>
                    <a:pt x="636" y="405"/>
                  </a:cubicBezTo>
                  <a:cubicBezTo>
                    <a:pt x="626" y="362"/>
                    <a:pt x="626" y="362"/>
                    <a:pt x="626" y="362"/>
                  </a:cubicBezTo>
                  <a:cubicBezTo>
                    <a:pt x="638" y="363"/>
                    <a:pt x="638" y="363"/>
                    <a:pt x="638" y="363"/>
                  </a:cubicBezTo>
                  <a:cubicBezTo>
                    <a:pt x="646" y="340"/>
                    <a:pt x="646" y="340"/>
                    <a:pt x="646" y="340"/>
                  </a:cubicBezTo>
                  <a:cubicBezTo>
                    <a:pt x="661" y="348"/>
                    <a:pt x="661" y="348"/>
                    <a:pt x="661" y="348"/>
                  </a:cubicBezTo>
                  <a:cubicBezTo>
                    <a:pt x="665" y="333"/>
                    <a:pt x="665" y="333"/>
                    <a:pt x="665" y="333"/>
                  </a:cubicBezTo>
                  <a:cubicBezTo>
                    <a:pt x="665" y="333"/>
                    <a:pt x="644" y="313"/>
                    <a:pt x="614" y="308"/>
                  </a:cubicBezTo>
                  <a:cubicBezTo>
                    <a:pt x="588" y="307"/>
                    <a:pt x="581" y="368"/>
                    <a:pt x="566" y="367"/>
                  </a:cubicBezTo>
                  <a:cubicBezTo>
                    <a:pt x="555" y="370"/>
                    <a:pt x="556" y="340"/>
                    <a:pt x="542" y="331"/>
                  </a:cubicBezTo>
                  <a:cubicBezTo>
                    <a:pt x="531" y="319"/>
                    <a:pt x="515" y="345"/>
                    <a:pt x="500" y="337"/>
                  </a:cubicBezTo>
                  <a:cubicBezTo>
                    <a:pt x="485" y="333"/>
                    <a:pt x="479" y="313"/>
                    <a:pt x="472" y="309"/>
                  </a:cubicBezTo>
                  <a:cubicBezTo>
                    <a:pt x="461" y="305"/>
                    <a:pt x="431" y="299"/>
                    <a:pt x="431" y="299"/>
                  </a:cubicBezTo>
                  <a:cubicBezTo>
                    <a:pt x="458" y="289"/>
                    <a:pt x="458" y="289"/>
                    <a:pt x="458" y="289"/>
                  </a:cubicBezTo>
                  <a:cubicBezTo>
                    <a:pt x="462" y="274"/>
                    <a:pt x="462" y="274"/>
                    <a:pt x="462" y="274"/>
                  </a:cubicBezTo>
                  <a:cubicBezTo>
                    <a:pt x="432" y="265"/>
                    <a:pt x="432" y="265"/>
                    <a:pt x="432" y="265"/>
                  </a:cubicBezTo>
                  <a:cubicBezTo>
                    <a:pt x="432" y="265"/>
                    <a:pt x="452" y="243"/>
                    <a:pt x="454" y="212"/>
                  </a:cubicBezTo>
                  <a:cubicBezTo>
                    <a:pt x="451" y="185"/>
                    <a:pt x="405" y="202"/>
                    <a:pt x="405" y="202"/>
                  </a:cubicBezTo>
                  <a:cubicBezTo>
                    <a:pt x="391" y="186"/>
                    <a:pt x="391" y="186"/>
                    <a:pt x="391" y="186"/>
                  </a:cubicBezTo>
                  <a:cubicBezTo>
                    <a:pt x="372" y="193"/>
                    <a:pt x="372" y="193"/>
                    <a:pt x="372" y="193"/>
                  </a:cubicBezTo>
                  <a:cubicBezTo>
                    <a:pt x="322" y="153"/>
                    <a:pt x="322" y="153"/>
                    <a:pt x="322" y="153"/>
                  </a:cubicBezTo>
                  <a:cubicBezTo>
                    <a:pt x="334" y="134"/>
                    <a:pt x="334" y="134"/>
                    <a:pt x="334" y="134"/>
                  </a:cubicBezTo>
                  <a:cubicBezTo>
                    <a:pt x="315" y="125"/>
                    <a:pt x="315" y="125"/>
                    <a:pt x="315" y="125"/>
                  </a:cubicBezTo>
                  <a:cubicBezTo>
                    <a:pt x="328" y="84"/>
                    <a:pt x="328" y="84"/>
                    <a:pt x="328" y="84"/>
                  </a:cubicBezTo>
                  <a:cubicBezTo>
                    <a:pt x="328" y="84"/>
                    <a:pt x="306" y="94"/>
                    <a:pt x="294" y="94"/>
                  </a:cubicBezTo>
                  <a:cubicBezTo>
                    <a:pt x="283" y="93"/>
                    <a:pt x="281" y="55"/>
                    <a:pt x="281" y="55"/>
                  </a:cubicBezTo>
                  <a:cubicBezTo>
                    <a:pt x="274" y="55"/>
                    <a:pt x="274" y="55"/>
                    <a:pt x="274" y="55"/>
                  </a:cubicBezTo>
                  <a:cubicBezTo>
                    <a:pt x="263" y="43"/>
                    <a:pt x="263" y="43"/>
                    <a:pt x="263" y="43"/>
                  </a:cubicBezTo>
                  <a:cubicBezTo>
                    <a:pt x="244" y="46"/>
                    <a:pt x="244" y="46"/>
                    <a:pt x="244" y="46"/>
                  </a:cubicBezTo>
                  <a:cubicBezTo>
                    <a:pt x="224" y="6"/>
                    <a:pt x="224" y="6"/>
                    <a:pt x="224" y="6"/>
                  </a:cubicBezTo>
                  <a:cubicBezTo>
                    <a:pt x="194" y="5"/>
                    <a:pt x="194" y="5"/>
                    <a:pt x="194" y="5"/>
                  </a:cubicBezTo>
                  <a:cubicBezTo>
                    <a:pt x="164" y="0"/>
                    <a:pt x="156" y="18"/>
                    <a:pt x="156" y="1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7" name="Freeform 655">
              <a:extLst>
                <a:ext uri="{FF2B5EF4-FFF2-40B4-BE49-F238E27FC236}">
                  <a16:creationId xmlns:a16="http://schemas.microsoft.com/office/drawing/2014/main" id="{0DA4B5E1-C284-46D6-A3DF-0FE01DCC508F}"/>
                </a:ext>
              </a:extLst>
            </p:cNvPr>
            <p:cNvSpPr>
              <a:spLocks/>
            </p:cNvSpPr>
            <p:nvPr/>
          </p:nvSpPr>
          <p:spPr bwMode="gray">
            <a:xfrm>
              <a:off x="6320672" y="5075179"/>
              <a:ext cx="6379" cy="3190"/>
            </a:xfrm>
            <a:custGeom>
              <a:avLst/>
              <a:gdLst>
                <a:gd name="T0" fmla="*/ 0 w 14"/>
                <a:gd name="T1" fmla="*/ 6 h 6"/>
                <a:gd name="T2" fmla="*/ 0 w 14"/>
                <a:gd name="T3" fmla="*/ 6 h 6"/>
                <a:gd name="T4" fmla="*/ 14 w 14"/>
                <a:gd name="T5" fmla="*/ 0 h 6"/>
                <a:gd name="T6" fmla="*/ 0 w 14"/>
                <a:gd name="T7" fmla="*/ 6 h 6"/>
              </a:gdLst>
              <a:ahLst/>
              <a:cxnLst>
                <a:cxn ang="0">
                  <a:pos x="T0" y="T1"/>
                </a:cxn>
                <a:cxn ang="0">
                  <a:pos x="T2" y="T3"/>
                </a:cxn>
                <a:cxn ang="0">
                  <a:pos x="T4" y="T5"/>
                </a:cxn>
                <a:cxn ang="0">
                  <a:pos x="T6" y="T7"/>
                </a:cxn>
              </a:cxnLst>
              <a:rect l="0" t="0" r="r" b="b"/>
              <a:pathLst>
                <a:path w="14" h="6">
                  <a:moveTo>
                    <a:pt x="0" y="6"/>
                  </a:moveTo>
                  <a:cubicBezTo>
                    <a:pt x="0" y="6"/>
                    <a:pt x="0" y="6"/>
                    <a:pt x="0" y="6"/>
                  </a:cubicBezTo>
                  <a:cubicBezTo>
                    <a:pt x="4" y="5"/>
                    <a:pt x="9" y="4"/>
                    <a:pt x="14" y="0"/>
                  </a:cubicBezTo>
                  <a:cubicBezTo>
                    <a:pt x="9" y="4"/>
                    <a:pt x="4" y="5"/>
                    <a:pt x="0" y="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8" name="Freeform 656">
              <a:extLst>
                <a:ext uri="{FF2B5EF4-FFF2-40B4-BE49-F238E27FC236}">
                  <a16:creationId xmlns:a16="http://schemas.microsoft.com/office/drawing/2014/main" id="{D63EBC77-5B12-463D-9296-83E4C2DF572F}"/>
                </a:ext>
              </a:extLst>
            </p:cNvPr>
            <p:cNvSpPr>
              <a:spLocks/>
            </p:cNvSpPr>
            <p:nvPr/>
          </p:nvSpPr>
          <p:spPr bwMode="gray">
            <a:xfrm>
              <a:off x="6534376" y="52234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9" name="Freeform 657">
              <a:extLst>
                <a:ext uri="{FF2B5EF4-FFF2-40B4-BE49-F238E27FC236}">
                  <a16:creationId xmlns:a16="http://schemas.microsoft.com/office/drawing/2014/main" id="{B3A74221-BF5E-402C-B1BD-7E48418A51CD}"/>
                </a:ext>
              </a:extLst>
            </p:cNvPr>
            <p:cNvSpPr>
              <a:spLocks/>
            </p:cNvSpPr>
            <p:nvPr/>
          </p:nvSpPr>
          <p:spPr bwMode="gray">
            <a:xfrm>
              <a:off x="6535970" y="5223497"/>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0" name="Rectangle 658">
              <a:extLst>
                <a:ext uri="{FF2B5EF4-FFF2-40B4-BE49-F238E27FC236}">
                  <a16:creationId xmlns:a16="http://schemas.microsoft.com/office/drawing/2014/main" id="{F95B1E15-294E-4B0C-AB92-9047429A28FE}"/>
                </a:ext>
              </a:extLst>
            </p:cNvPr>
            <p:cNvSpPr>
              <a:spLocks noChangeArrowheads="1"/>
            </p:cNvSpPr>
            <p:nvPr/>
          </p:nvSpPr>
          <p:spPr bwMode="gray">
            <a:xfrm>
              <a:off x="6360541" y="4753028"/>
              <a:ext cx="15948"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1" name="Freeform 659">
              <a:extLst>
                <a:ext uri="{FF2B5EF4-FFF2-40B4-BE49-F238E27FC236}">
                  <a16:creationId xmlns:a16="http://schemas.microsoft.com/office/drawing/2014/main" id="{6C7E44D2-F47A-445D-A740-5A102B8236F9}"/>
                </a:ext>
              </a:extLst>
            </p:cNvPr>
            <p:cNvSpPr>
              <a:spLocks/>
            </p:cNvSpPr>
            <p:nvPr/>
          </p:nvSpPr>
          <p:spPr bwMode="gray">
            <a:xfrm>
              <a:off x="6604548" y="4971517"/>
              <a:ext cx="1595" cy="1595"/>
            </a:xfrm>
            <a:custGeom>
              <a:avLst/>
              <a:gdLst>
                <a:gd name="T0" fmla="*/ 1 w 3"/>
                <a:gd name="T1" fmla="*/ 3 h 3"/>
                <a:gd name="T2" fmla="*/ 3 w 3"/>
                <a:gd name="T3" fmla="*/ 0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2" y="1"/>
                    <a:pt x="3" y="0"/>
                  </a:cubicBezTo>
                  <a:cubicBezTo>
                    <a:pt x="2" y="1"/>
                    <a:pt x="1" y="2"/>
                    <a:pt x="0" y="3"/>
                  </a:cubicBezTo>
                  <a:cubicBezTo>
                    <a:pt x="1" y="3"/>
                    <a:pt x="1" y="3"/>
                    <a:pt x="1"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2" name="Freeform 660">
              <a:extLst>
                <a:ext uri="{FF2B5EF4-FFF2-40B4-BE49-F238E27FC236}">
                  <a16:creationId xmlns:a16="http://schemas.microsoft.com/office/drawing/2014/main" id="{2A631463-95C3-41F9-B432-9912618375C8}"/>
                </a:ext>
              </a:extLst>
            </p:cNvPr>
            <p:cNvSpPr>
              <a:spLocks/>
            </p:cNvSpPr>
            <p:nvPr/>
          </p:nvSpPr>
          <p:spPr bwMode="gray">
            <a:xfrm>
              <a:off x="6601358" y="4973111"/>
              <a:ext cx="4785" cy="6379"/>
            </a:xfrm>
            <a:custGeom>
              <a:avLst/>
              <a:gdLst>
                <a:gd name="T0" fmla="*/ 0 w 9"/>
                <a:gd name="T1" fmla="*/ 11 h 11"/>
                <a:gd name="T2" fmla="*/ 9 w 9"/>
                <a:gd name="T3" fmla="*/ 0 h 11"/>
                <a:gd name="T4" fmla="*/ 8 w 9"/>
                <a:gd name="T5" fmla="*/ 0 h 11"/>
                <a:gd name="T6" fmla="*/ 0 w 9"/>
                <a:gd name="T7" fmla="*/ 11 h 11"/>
              </a:gdLst>
              <a:ahLst/>
              <a:cxnLst>
                <a:cxn ang="0">
                  <a:pos x="T0" y="T1"/>
                </a:cxn>
                <a:cxn ang="0">
                  <a:pos x="T2" y="T3"/>
                </a:cxn>
                <a:cxn ang="0">
                  <a:pos x="T4" y="T5"/>
                </a:cxn>
                <a:cxn ang="0">
                  <a:pos x="T6" y="T7"/>
                </a:cxn>
              </a:cxnLst>
              <a:rect l="0" t="0" r="r" b="b"/>
              <a:pathLst>
                <a:path w="9" h="11">
                  <a:moveTo>
                    <a:pt x="0" y="11"/>
                  </a:moveTo>
                  <a:cubicBezTo>
                    <a:pt x="0" y="11"/>
                    <a:pt x="5" y="6"/>
                    <a:pt x="9" y="0"/>
                  </a:cubicBezTo>
                  <a:cubicBezTo>
                    <a:pt x="9" y="0"/>
                    <a:pt x="9" y="0"/>
                    <a:pt x="8" y="0"/>
                  </a:cubicBezTo>
                  <a:cubicBezTo>
                    <a:pt x="4" y="7"/>
                    <a:pt x="0" y="11"/>
                    <a:pt x="0" y="1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3" name="Freeform 661">
              <a:extLst>
                <a:ext uri="{FF2B5EF4-FFF2-40B4-BE49-F238E27FC236}">
                  <a16:creationId xmlns:a16="http://schemas.microsoft.com/office/drawing/2014/main" id="{72A2BF71-BA66-4C0A-848C-0702EFA1821C}"/>
                </a:ext>
              </a:extLst>
            </p:cNvPr>
            <p:cNvSpPr>
              <a:spLocks/>
            </p:cNvSpPr>
            <p:nvPr/>
          </p:nvSpPr>
          <p:spPr bwMode="gray">
            <a:xfrm>
              <a:off x="6414765" y="5159704"/>
              <a:ext cx="3190" cy="4785"/>
            </a:xfrm>
            <a:custGeom>
              <a:avLst/>
              <a:gdLst>
                <a:gd name="T0" fmla="*/ 0 w 2"/>
                <a:gd name="T1" fmla="*/ 2 h 3"/>
                <a:gd name="T2" fmla="*/ 2 w 2"/>
                <a:gd name="T3" fmla="*/ 0 h 3"/>
                <a:gd name="T4" fmla="*/ 1 w 2"/>
                <a:gd name="T5" fmla="*/ 1 h 3"/>
                <a:gd name="T6" fmla="*/ 0 w 2"/>
                <a:gd name="T7" fmla="*/ 3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2" y="0"/>
                  </a:lnTo>
                  <a:lnTo>
                    <a:pt x="1" y="1"/>
                  </a:lnTo>
                  <a:lnTo>
                    <a:pt x="0" y="3"/>
                  </a:lnTo>
                  <a:lnTo>
                    <a:pt x="0" y="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4" name="Freeform 662">
              <a:extLst>
                <a:ext uri="{FF2B5EF4-FFF2-40B4-BE49-F238E27FC236}">
                  <a16:creationId xmlns:a16="http://schemas.microsoft.com/office/drawing/2014/main" id="{CBC92D27-B157-4316-82DD-BFFCC741604A}"/>
                </a:ext>
              </a:extLst>
            </p:cNvPr>
            <p:cNvSpPr>
              <a:spLocks/>
            </p:cNvSpPr>
            <p:nvPr/>
          </p:nvSpPr>
          <p:spPr bwMode="gray">
            <a:xfrm>
              <a:off x="6414765" y="5161299"/>
              <a:ext cx="1595" cy="3190"/>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5" name="Freeform 663">
              <a:extLst>
                <a:ext uri="{FF2B5EF4-FFF2-40B4-BE49-F238E27FC236}">
                  <a16:creationId xmlns:a16="http://schemas.microsoft.com/office/drawing/2014/main" id="{F16A5B3D-9D60-418B-A80F-413C07F3F915}"/>
                </a:ext>
              </a:extLst>
            </p:cNvPr>
            <p:cNvSpPr>
              <a:spLocks/>
            </p:cNvSpPr>
            <p:nvPr/>
          </p:nvSpPr>
          <p:spPr bwMode="gray">
            <a:xfrm>
              <a:off x="6409981" y="5164488"/>
              <a:ext cx="3190" cy="1595"/>
            </a:xfrm>
            <a:custGeom>
              <a:avLst/>
              <a:gdLst>
                <a:gd name="T0" fmla="*/ 2 w 2"/>
                <a:gd name="T1" fmla="*/ 1 h 1"/>
                <a:gd name="T2" fmla="*/ 2 w 2"/>
                <a:gd name="T3" fmla="*/ 0 h 1"/>
                <a:gd name="T4" fmla="*/ 0 w 2"/>
                <a:gd name="T5" fmla="*/ 1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2" y="0"/>
                  </a:lnTo>
                  <a:lnTo>
                    <a:pt x="0" y="1"/>
                  </a:lnTo>
                  <a:lnTo>
                    <a:pt x="0" y="1"/>
                  </a:lnTo>
                  <a:lnTo>
                    <a:pt x="2"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6" name="Freeform 664">
              <a:extLst>
                <a:ext uri="{FF2B5EF4-FFF2-40B4-BE49-F238E27FC236}">
                  <a16:creationId xmlns:a16="http://schemas.microsoft.com/office/drawing/2014/main" id="{EF5272DC-03B7-47BC-BA0C-CDA1D86F8B45}"/>
                </a:ext>
              </a:extLst>
            </p:cNvPr>
            <p:cNvSpPr>
              <a:spLocks/>
            </p:cNvSpPr>
            <p:nvPr/>
          </p:nvSpPr>
          <p:spPr bwMode="gray">
            <a:xfrm>
              <a:off x="6409981" y="5164488"/>
              <a:ext cx="3190" cy="1595"/>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2" y="0"/>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7" name="Freeform 665">
              <a:extLst>
                <a:ext uri="{FF2B5EF4-FFF2-40B4-BE49-F238E27FC236}">
                  <a16:creationId xmlns:a16="http://schemas.microsoft.com/office/drawing/2014/main" id="{0FBA4E79-5F0D-4CD4-B72A-B44674C9A565}"/>
                </a:ext>
              </a:extLst>
            </p:cNvPr>
            <p:cNvSpPr>
              <a:spLocks/>
            </p:cNvSpPr>
            <p:nvPr/>
          </p:nvSpPr>
          <p:spPr bwMode="gray">
            <a:xfrm>
              <a:off x="6400412" y="5162894"/>
              <a:ext cx="4785" cy="1595"/>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0" y="1"/>
                  </a:lnTo>
                  <a:lnTo>
                    <a:pt x="3"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8" name="Rectangle 666">
              <a:extLst>
                <a:ext uri="{FF2B5EF4-FFF2-40B4-BE49-F238E27FC236}">
                  <a16:creationId xmlns:a16="http://schemas.microsoft.com/office/drawing/2014/main" id="{A002480B-9177-449D-AEF2-7A1EFB3782E9}"/>
                </a:ext>
              </a:extLst>
            </p:cNvPr>
            <p:cNvSpPr>
              <a:spLocks noChangeArrowheads="1"/>
            </p:cNvSpPr>
            <p:nvPr/>
          </p:nvSpPr>
          <p:spPr bwMode="gray">
            <a:xfrm>
              <a:off x="6421144" y="5156515"/>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9" name="Freeform 667">
              <a:extLst>
                <a:ext uri="{FF2B5EF4-FFF2-40B4-BE49-F238E27FC236}">
                  <a16:creationId xmlns:a16="http://schemas.microsoft.com/office/drawing/2014/main" id="{977B0FD5-A1A1-4532-8FDB-FE00D66D696C}"/>
                </a:ext>
              </a:extLst>
            </p:cNvPr>
            <p:cNvSpPr>
              <a:spLocks/>
            </p:cNvSpPr>
            <p:nvPr/>
          </p:nvSpPr>
          <p:spPr bwMode="gray">
            <a:xfrm>
              <a:off x="6417955" y="5156515"/>
              <a:ext cx="3190" cy="3190"/>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2"/>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0" name="Freeform 668">
              <a:extLst>
                <a:ext uri="{FF2B5EF4-FFF2-40B4-BE49-F238E27FC236}">
                  <a16:creationId xmlns:a16="http://schemas.microsoft.com/office/drawing/2014/main" id="{CC2C2515-ED39-4394-919C-3BAB30A9B680}"/>
                </a:ext>
              </a:extLst>
            </p:cNvPr>
            <p:cNvSpPr>
              <a:spLocks/>
            </p:cNvSpPr>
            <p:nvPr/>
          </p:nvSpPr>
          <p:spPr bwMode="gray">
            <a:xfrm>
              <a:off x="6417955" y="5156515"/>
              <a:ext cx="3190" cy="3190"/>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0" y="2"/>
                  </a:lnTo>
                  <a:lnTo>
                    <a:pt x="2" y="0"/>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1" name="Freeform 669">
              <a:extLst>
                <a:ext uri="{FF2B5EF4-FFF2-40B4-BE49-F238E27FC236}">
                  <a16:creationId xmlns:a16="http://schemas.microsoft.com/office/drawing/2014/main" id="{FF69B77C-B1F2-49A9-B708-E0010277CCD6}"/>
                </a:ext>
              </a:extLst>
            </p:cNvPr>
            <p:cNvSpPr>
              <a:spLocks/>
            </p:cNvSpPr>
            <p:nvPr/>
          </p:nvSpPr>
          <p:spPr bwMode="gray">
            <a:xfrm>
              <a:off x="6405196" y="5164488"/>
              <a:ext cx="4785" cy="1595"/>
            </a:xfrm>
            <a:custGeom>
              <a:avLst/>
              <a:gdLst>
                <a:gd name="T0" fmla="*/ 3 w 3"/>
                <a:gd name="T1" fmla="*/ 1 h 1"/>
                <a:gd name="T2" fmla="*/ 0 w 3"/>
                <a:gd name="T3" fmla="*/ 0 h 1"/>
                <a:gd name="T4" fmla="*/ 3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3" y="1"/>
                  </a:lnTo>
                  <a:lnTo>
                    <a:pt x="3"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2" name="Freeform 670">
              <a:extLst>
                <a:ext uri="{FF2B5EF4-FFF2-40B4-BE49-F238E27FC236}">
                  <a16:creationId xmlns:a16="http://schemas.microsoft.com/office/drawing/2014/main" id="{F4DA02B1-3156-41FD-80F2-C6C2B7194D5F}"/>
                </a:ext>
              </a:extLst>
            </p:cNvPr>
            <p:cNvSpPr>
              <a:spLocks/>
            </p:cNvSpPr>
            <p:nvPr/>
          </p:nvSpPr>
          <p:spPr bwMode="gray">
            <a:xfrm>
              <a:off x="6405196" y="5164488"/>
              <a:ext cx="4785" cy="1595"/>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lnTo>
                    <a:pt x="0" y="0"/>
                  </a:lnTo>
                  <a:lnTo>
                    <a:pt x="3" y="1"/>
                  </a:lnTo>
                  <a:lnTo>
                    <a:pt x="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3" name="Freeform 671">
              <a:extLst>
                <a:ext uri="{FF2B5EF4-FFF2-40B4-BE49-F238E27FC236}">
                  <a16:creationId xmlns:a16="http://schemas.microsoft.com/office/drawing/2014/main" id="{1F235CB3-3F26-4521-BFC2-430A792F9A21}"/>
                </a:ext>
              </a:extLst>
            </p:cNvPr>
            <p:cNvSpPr>
              <a:spLocks/>
            </p:cNvSpPr>
            <p:nvPr/>
          </p:nvSpPr>
          <p:spPr bwMode="gray">
            <a:xfrm>
              <a:off x="6413171" y="5164488"/>
              <a:ext cx="159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4" name="Freeform 672">
              <a:extLst>
                <a:ext uri="{FF2B5EF4-FFF2-40B4-BE49-F238E27FC236}">
                  <a16:creationId xmlns:a16="http://schemas.microsoft.com/office/drawing/2014/main" id="{0DEAF3CA-16E1-4067-9EAA-04612D585D4A}"/>
                </a:ext>
              </a:extLst>
            </p:cNvPr>
            <p:cNvSpPr>
              <a:spLocks/>
            </p:cNvSpPr>
            <p:nvPr/>
          </p:nvSpPr>
          <p:spPr bwMode="gray">
            <a:xfrm>
              <a:off x="6394033" y="5097506"/>
              <a:ext cx="151507" cy="191377"/>
            </a:xfrm>
            <a:custGeom>
              <a:avLst/>
              <a:gdLst>
                <a:gd name="T0" fmla="*/ 235 w 286"/>
                <a:gd name="T1" fmla="*/ 234 h 361"/>
                <a:gd name="T2" fmla="*/ 236 w 286"/>
                <a:gd name="T3" fmla="*/ 235 h 361"/>
                <a:gd name="T4" fmla="*/ 244 w 286"/>
                <a:gd name="T5" fmla="*/ 236 h 361"/>
                <a:gd name="T6" fmla="*/ 249 w 286"/>
                <a:gd name="T7" fmla="*/ 236 h 361"/>
                <a:gd name="T8" fmla="*/ 264 w 286"/>
                <a:gd name="T9" fmla="*/ 237 h 361"/>
                <a:gd name="T10" fmla="*/ 262 w 286"/>
                <a:gd name="T11" fmla="*/ 212 h 361"/>
                <a:gd name="T12" fmla="*/ 264 w 286"/>
                <a:gd name="T13" fmla="*/ 193 h 361"/>
                <a:gd name="T14" fmla="*/ 268 w 286"/>
                <a:gd name="T15" fmla="*/ 178 h 361"/>
                <a:gd name="T16" fmla="*/ 271 w 286"/>
                <a:gd name="T17" fmla="*/ 166 h 361"/>
                <a:gd name="T18" fmla="*/ 277 w 286"/>
                <a:gd name="T19" fmla="*/ 150 h 361"/>
                <a:gd name="T20" fmla="*/ 280 w 286"/>
                <a:gd name="T21" fmla="*/ 142 h 361"/>
                <a:gd name="T22" fmla="*/ 284 w 286"/>
                <a:gd name="T23" fmla="*/ 132 h 361"/>
                <a:gd name="T24" fmla="*/ 282 w 286"/>
                <a:gd name="T25" fmla="*/ 121 h 361"/>
                <a:gd name="T26" fmla="*/ 272 w 286"/>
                <a:gd name="T27" fmla="*/ 126 h 361"/>
                <a:gd name="T28" fmla="*/ 266 w 286"/>
                <a:gd name="T29" fmla="*/ 123 h 361"/>
                <a:gd name="T30" fmla="*/ 254 w 286"/>
                <a:gd name="T31" fmla="*/ 117 h 361"/>
                <a:gd name="T32" fmla="*/ 245 w 286"/>
                <a:gd name="T33" fmla="*/ 116 h 361"/>
                <a:gd name="T34" fmla="*/ 234 w 286"/>
                <a:gd name="T35" fmla="*/ 116 h 361"/>
                <a:gd name="T36" fmla="*/ 225 w 286"/>
                <a:gd name="T37" fmla="*/ 115 h 361"/>
                <a:gd name="T38" fmla="*/ 226 w 286"/>
                <a:gd name="T39" fmla="*/ 104 h 361"/>
                <a:gd name="T40" fmla="*/ 225 w 286"/>
                <a:gd name="T41" fmla="*/ 85 h 361"/>
                <a:gd name="T42" fmla="*/ 212 w 286"/>
                <a:gd name="T43" fmla="*/ 78 h 361"/>
                <a:gd name="T44" fmla="*/ 199 w 286"/>
                <a:gd name="T45" fmla="*/ 80 h 361"/>
                <a:gd name="T46" fmla="*/ 196 w 286"/>
                <a:gd name="T47" fmla="*/ 59 h 361"/>
                <a:gd name="T48" fmla="*/ 188 w 286"/>
                <a:gd name="T49" fmla="*/ 62 h 361"/>
                <a:gd name="T50" fmla="*/ 180 w 286"/>
                <a:gd name="T51" fmla="*/ 52 h 361"/>
                <a:gd name="T52" fmla="*/ 175 w 286"/>
                <a:gd name="T53" fmla="*/ 34 h 361"/>
                <a:gd name="T54" fmla="*/ 169 w 286"/>
                <a:gd name="T55" fmla="*/ 28 h 361"/>
                <a:gd name="T56" fmla="*/ 157 w 286"/>
                <a:gd name="T57" fmla="*/ 30 h 361"/>
                <a:gd name="T58" fmla="*/ 146 w 286"/>
                <a:gd name="T59" fmla="*/ 31 h 361"/>
                <a:gd name="T60" fmla="*/ 135 w 286"/>
                <a:gd name="T61" fmla="*/ 28 h 361"/>
                <a:gd name="T62" fmla="*/ 141 w 286"/>
                <a:gd name="T63" fmla="*/ 16 h 361"/>
                <a:gd name="T64" fmla="*/ 130 w 286"/>
                <a:gd name="T65" fmla="*/ 2 h 361"/>
                <a:gd name="T66" fmla="*/ 119 w 286"/>
                <a:gd name="T67" fmla="*/ 9 h 361"/>
                <a:gd name="T68" fmla="*/ 108 w 286"/>
                <a:gd name="T69" fmla="*/ 18 h 361"/>
                <a:gd name="T70" fmla="*/ 99 w 286"/>
                <a:gd name="T71" fmla="*/ 22 h 361"/>
                <a:gd name="T72" fmla="*/ 92 w 286"/>
                <a:gd name="T73" fmla="*/ 23 h 361"/>
                <a:gd name="T74" fmla="*/ 93 w 286"/>
                <a:gd name="T75" fmla="*/ 29 h 361"/>
                <a:gd name="T76" fmla="*/ 105 w 286"/>
                <a:gd name="T77" fmla="*/ 33 h 361"/>
                <a:gd name="T78" fmla="*/ 104 w 286"/>
                <a:gd name="T79" fmla="*/ 43 h 361"/>
                <a:gd name="T80" fmla="*/ 108 w 286"/>
                <a:gd name="T81" fmla="*/ 54 h 361"/>
                <a:gd name="T82" fmla="*/ 110 w 286"/>
                <a:gd name="T83" fmla="*/ 62 h 361"/>
                <a:gd name="T84" fmla="*/ 102 w 286"/>
                <a:gd name="T85" fmla="*/ 65 h 361"/>
                <a:gd name="T86" fmla="*/ 92 w 286"/>
                <a:gd name="T87" fmla="*/ 68 h 361"/>
                <a:gd name="T88" fmla="*/ 85 w 286"/>
                <a:gd name="T89" fmla="*/ 92 h 361"/>
                <a:gd name="T90" fmla="*/ 52 w 286"/>
                <a:gd name="T91" fmla="*/ 109 h 361"/>
                <a:gd name="T92" fmla="*/ 38 w 286"/>
                <a:gd name="T93" fmla="*/ 125 h 361"/>
                <a:gd name="T94" fmla="*/ 19 w 286"/>
                <a:gd name="T95" fmla="*/ 127 h 361"/>
                <a:gd name="T96" fmla="*/ 4 w 286"/>
                <a:gd name="T97" fmla="*/ 141 h 361"/>
                <a:gd name="T98" fmla="*/ 7 w 286"/>
                <a:gd name="T99" fmla="*/ 162 h 361"/>
                <a:gd name="T100" fmla="*/ 12 w 286"/>
                <a:gd name="T101" fmla="*/ 197 h 361"/>
                <a:gd name="T102" fmla="*/ 100 w 286"/>
                <a:gd name="T103" fmla="*/ 31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361">
                  <a:moveTo>
                    <a:pt x="120" y="290"/>
                  </a:moveTo>
                  <a:cubicBezTo>
                    <a:pt x="132" y="271"/>
                    <a:pt x="158" y="273"/>
                    <a:pt x="158" y="273"/>
                  </a:cubicBezTo>
                  <a:cubicBezTo>
                    <a:pt x="174" y="254"/>
                    <a:pt x="174" y="254"/>
                    <a:pt x="174" y="254"/>
                  </a:cubicBezTo>
                  <a:cubicBezTo>
                    <a:pt x="206" y="286"/>
                    <a:pt x="206" y="286"/>
                    <a:pt x="206" y="286"/>
                  </a:cubicBezTo>
                  <a:cubicBezTo>
                    <a:pt x="235" y="234"/>
                    <a:pt x="235" y="234"/>
                    <a:pt x="235" y="234"/>
                  </a:cubicBezTo>
                  <a:cubicBezTo>
                    <a:pt x="235" y="234"/>
                    <a:pt x="235" y="234"/>
                    <a:pt x="235" y="234"/>
                  </a:cubicBezTo>
                  <a:cubicBezTo>
                    <a:pt x="235" y="234"/>
                    <a:pt x="235" y="234"/>
                    <a:pt x="235" y="234"/>
                  </a:cubicBezTo>
                  <a:cubicBezTo>
                    <a:pt x="235" y="234"/>
                    <a:pt x="235" y="234"/>
                    <a:pt x="235" y="234"/>
                  </a:cubicBezTo>
                  <a:cubicBezTo>
                    <a:pt x="235" y="234"/>
                    <a:pt x="236" y="234"/>
                    <a:pt x="236" y="235"/>
                  </a:cubicBezTo>
                  <a:cubicBezTo>
                    <a:pt x="236" y="235"/>
                    <a:pt x="236" y="235"/>
                    <a:pt x="236" y="235"/>
                  </a:cubicBezTo>
                  <a:cubicBezTo>
                    <a:pt x="237" y="235"/>
                    <a:pt x="237" y="235"/>
                    <a:pt x="237" y="235"/>
                  </a:cubicBezTo>
                  <a:cubicBezTo>
                    <a:pt x="237" y="235"/>
                    <a:pt x="237" y="235"/>
                    <a:pt x="238" y="235"/>
                  </a:cubicBezTo>
                  <a:cubicBezTo>
                    <a:pt x="238" y="235"/>
                    <a:pt x="238" y="235"/>
                    <a:pt x="239" y="235"/>
                  </a:cubicBezTo>
                  <a:cubicBezTo>
                    <a:pt x="239" y="235"/>
                    <a:pt x="239" y="235"/>
                    <a:pt x="239" y="235"/>
                  </a:cubicBezTo>
                  <a:cubicBezTo>
                    <a:pt x="240" y="235"/>
                    <a:pt x="242" y="236"/>
                    <a:pt x="244" y="236"/>
                  </a:cubicBezTo>
                  <a:cubicBezTo>
                    <a:pt x="244" y="236"/>
                    <a:pt x="244" y="236"/>
                    <a:pt x="244" y="236"/>
                  </a:cubicBezTo>
                  <a:cubicBezTo>
                    <a:pt x="245" y="236"/>
                    <a:pt x="245" y="236"/>
                    <a:pt x="246" y="236"/>
                  </a:cubicBezTo>
                  <a:cubicBezTo>
                    <a:pt x="246" y="236"/>
                    <a:pt x="246" y="236"/>
                    <a:pt x="246" y="236"/>
                  </a:cubicBezTo>
                  <a:cubicBezTo>
                    <a:pt x="247" y="236"/>
                    <a:pt x="248" y="236"/>
                    <a:pt x="248" y="236"/>
                  </a:cubicBezTo>
                  <a:cubicBezTo>
                    <a:pt x="248" y="236"/>
                    <a:pt x="249" y="236"/>
                    <a:pt x="249" y="236"/>
                  </a:cubicBezTo>
                  <a:cubicBezTo>
                    <a:pt x="252" y="237"/>
                    <a:pt x="255" y="237"/>
                    <a:pt x="258" y="237"/>
                  </a:cubicBezTo>
                  <a:cubicBezTo>
                    <a:pt x="258" y="237"/>
                    <a:pt x="259" y="237"/>
                    <a:pt x="259" y="237"/>
                  </a:cubicBezTo>
                  <a:cubicBezTo>
                    <a:pt x="259" y="237"/>
                    <a:pt x="260" y="237"/>
                    <a:pt x="261" y="237"/>
                  </a:cubicBezTo>
                  <a:cubicBezTo>
                    <a:pt x="261" y="237"/>
                    <a:pt x="261" y="237"/>
                    <a:pt x="262" y="237"/>
                  </a:cubicBezTo>
                  <a:cubicBezTo>
                    <a:pt x="262" y="237"/>
                    <a:pt x="263" y="237"/>
                    <a:pt x="264" y="237"/>
                  </a:cubicBezTo>
                  <a:cubicBezTo>
                    <a:pt x="264" y="237"/>
                    <a:pt x="264" y="237"/>
                    <a:pt x="264" y="237"/>
                  </a:cubicBezTo>
                  <a:cubicBezTo>
                    <a:pt x="264" y="225"/>
                    <a:pt x="264" y="225"/>
                    <a:pt x="264" y="225"/>
                  </a:cubicBezTo>
                  <a:cubicBezTo>
                    <a:pt x="264" y="220"/>
                    <a:pt x="264" y="220"/>
                    <a:pt x="264" y="220"/>
                  </a:cubicBezTo>
                  <a:cubicBezTo>
                    <a:pt x="263" y="214"/>
                    <a:pt x="263" y="214"/>
                    <a:pt x="263" y="214"/>
                  </a:cubicBezTo>
                  <a:cubicBezTo>
                    <a:pt x="262" y="212"/>
                    <a:pt x="262" y="212"/>
                    <a:pt x="262" y="212"/>
                  </a:cubicBezTo>
                  <a:cubicBezTo>
                    <a:pt x="261" y="209"/>
                    <a:pt x="261" y="209"/>
                    <a:pt x="261" y="209"/>
                  </a:cubicBezTo>
                  <a:cubicBezTo>
                    <a:pt x="261" y="203"/>
                    <a:pt x="261" y="203"/>
                    <a:pt x="261" y="203"/>
                  </a:cubicBezTo>
                  <a:cubicBezTo>
                    <a:pt x="262" y="198"/>
                    <a:pt x="262" y="198"/>
                    <a:pt x="262" y="198"/>
                  </a:cubicBezTo>
                  <a:cubicBezTo>
                    <a:pt x="263" y="196"/>
                    <a:pt x="263" y="196"/>
                    <a:pt x="263" y="196"/>
                  </a:cubicBezTo>
                  <a:cubicBezTo>
                    <a:pt x="264" y="193"/>
                    <a:pt x="264" y="193"/>
                    <a:pt x="264" y="193"/>
                  </a:cubicBezTo>
                  <a:cubicBezTo>
                    <a:pt x="266" y="191"/>
                    <a:pt x="266" y="191"/>
                    <a:pt x="266" y="191"/>
                  </a:cubicBezTo>
                  <a:cubicBezTo>
                    <a:pt x="267" y="187"/>
                    <a:pt x="267" y="187"/>
                    <a:pt x="267" y="187"/>
                  </a:cubicBezTo>
                  <a:cubicBezTo>
                    <a:pt x="268" y="185"/>
                    <a:pt x="268" y="185"/>
                    <a:pt x="268" y="185"/>
                  </a:cubicBezTo>
                  <a:cubicBezTo>
                    <a:pt x="268" y="182"/>
                    <a:pt x="268" y="182"/>
                    <a:pt x="268" y="182"/>
                  </a:cubicBezTo>
                  <a:cubicBezTo>
                    <a:pt x="268" y="178"/>
                    <a:pt x="268" y="178"/>
                    <a:pt x="268" y="178"/>
                  </a:cubicBezTo>
                  <a:cubicBezTo>
                    <a:pt x="267" y="176"/>
                    <a:pt x="267" y="176"/>
                    <a:pt x="267" y="176"/>
                  </a:cubicBezTo>
                  <a:cubicBezTo>
                    <a:pt x="267" y="175"/>
                    <a:pt x="267" y="175"/>
                    <a:pt x="267" y="175"/>
                  </a:cubicBezTo>
                  <a:cubicBezTo>
                    <a:pt x="268" y="172"/>
                    <a:pt x="268" y="172"/>
                    <a:pt x="268" y="172"/>
                  </a:cubicBezTo>
                  <a:cubicBezTo>
                    <a:pt x="268" y="172"/>
                    <a:pt x="268" y="170"/>
                    <a:pt x="269" y="168"/>
                  </a:cubicBezTo>
                  <a:cubicBezTo>
                    <a:pt x="270" y="167"/>
                    <a:pt x="271" y="166"/>
                    <a:pt x="271" y="166"/>
                  </a:cubicBezTo>
                  <a:cubicBezTo>
                    <a:pt x="273" y="164"/>
                    <a:pt x="273" y="164"/>
                    <a:pt x="273" y="164"/>
                  </a:cubicBezTo>
                  <a:cubicBezTo>
                    <a:pt x="274" y="162"/>
                    <a:pt x="274" y="162"/>
                    <a:pt x="274" y="162"/>
                  </a:cubicBezTo>
                  <a:cubicBezTo>
                    <a:pt x="275" y="159"/>
                    <a:pt x="275" y="159"/>
                    <a:pt x="275" y="159"/>
                  </a:cubicBezTo>
                  <a:cubicBezTo>
                    <a:pt x="275" y="153"/>
                    <a:pt x="275" y="153"/>
                    <a:pt x="275" y="153"/>
                  </a:cubicBezTo>
                  <a:cubicBezTo>
                    <a:pt x="277" y="150"/>
                    <a:pt x="277" y="150"/>
                    <a:pt x="277" y="150"/>
                  </a:cubicBezTo>
                  <a:cubicBezTo>
                    <a:pt x="280" y="149"/>
                    <a:pt x="280" y="149"/>
                    <a:pt x="280" y="149"/>
                  </a:cubicBezTo>
                  <a:cubicBezTo>
                    <a:pt x="281" y="147"/>
                    <a:pt x="281" y="147"/>
                    <a:pt x="281" y="147"/>
                  </a:cubicBezTo>
                  <a:cubicBezTo>
                    <a:pt x="281" y="146"/>
                    <a:pt x="281" y="146"/>
                    <a:pt x="281" y="146"/>
                  </a:cubicBezTo>
                  <a:cubicBezTo>
                    <a:pt x="280" y="144"/>
                    <a:pt x="280" y="144"/>
                    <a:pt x="280" y="144"/>
                  </a:cubicBezTo>
                  <a:cubicBezTo>
                    <a:pt x="280" y="142"/>
                    <a:pt x="280" y="142"/>
                    <a:pt x="280" y="142"/>
                  </a:cubicBezTo>
                  <a:cubicBezTo>
                    <a:pt x="281" y="140"/>
                    <a:pt x="281" y="140"/>
                    <a:pt x="281" y="140"/>
                  </a:cubicBezTo>
                  <a:cubicBezTo>
                    <a:pt x="283" y="139"/>
                    <a:pt x="283" y="139"/>
                    <a:pt x="283" y="139"/>
                  </a:cubicBezTo>
                  <a:cubicBezTo>
                    <a:pt x="283" y="136"/>
                    <a:pt x="283" y="136"/>
                    <a:pt x="283" y="136"/>
                  </a:cubicBezTo>
                  <a:cubicBezTo>
                    <a:pt x="282" y="133"/>
                    <a:pt x="282" y="133"/>
                    <a:pt x="282" y="133"/>
                  </a:cubicBezTo>
                  <a:cubicBezTo>
                    <a:pt x="284" y="132"/>
                    <a:pt x="284" y="132"/>
                    <a:pt x="284" y="132"/>
                  </a:cubicBezTo>
                  <a:cubicBezTo>
                    <a:pt x="286" y="130"/>
                    <a:pt x="286" y="130"/>
                    <a:pt x="286" y="130"/>
                  </a:cubicBezTo>
                  <a:cubicBezTo>
                    <a:pt x="286" y="127"/>
                    <a:pt x="286" y="127"/>
                    <a:pt x="286" y="127"/>
                  </a:cubicBezTo>
                  <a:cubicBezTo>
                    <a:pt x="285" y="124"/>
                    <a:pt x="285" y="124"/>
                    <a:pt x="285" y="124"/>
                  </a:cubicBezTo>
                  <a:cubicBezTo>
                    <a:pt x="284" y="123"/>
                    <a:pt x="284" y="123"/>
                    <a:pt x="284" y="123"/>
                  </a:cubicBezTo>
                  <a:cubicBezTo>
                    <a:pt x="282" y="121"/>
                    <a:pt x="282" y="121"/>
                    <a:pt x="282" y="121"/>
                  </a:cubicBezTo>
                  <a:cubicBezTo>
                    <a:pt x="280" y="120"/>
                    <a:pt x="280" y="120"/>
                    <a:pt x="280" y="120"/>
                  </a:cubicBezTo>
                  <a:cubicBezTo>
                    <a:pt x="278" y="120"/>
                    <a:pt x="278" y="120"/>
                    <a:pt x="278" y="120"/>
                  </a:cubicBezTo>
                  <a:cubicBezTo>
                    <a:pt x="275" y="121"/>
                    <a:pt x="275" y="121"/>
                    <a:pt x="275" y="121"/>
                  </a:cubicBezTo>
                  <a:cubicBezTo>
                    <a:pt x="273" y="123"/>
                    <a:pt x="273" y="123"/>
                    <a:pt x="273" y="123"/>
                  </a:cubicBezTo>
                  <a:cubicBezTo>
                    <a:pt x="272" y="126"/>
                    <a:pt x="272" y="126"/>
                    <a:pt x="272" y="126"/>
                  </a:cubicBezTo>
                  <a:cubicBezTo>
                    <a:pt x="271" y="128"/>
                    <a:pt x="271" y="128"/>
                    <a:pt x="271" y="128"/>
                  </a:cubicBezTo>
                  <a:cubicBezTo>
                    <a:pt x="269" y="130"/>
                    <a:pt x="269" y="130"/>
                    <a:pt x="269" y="130"/>
                  </a:cubicBezTo>
                  <a:cubicBezTo>
                    <a:pt x="268" y="130"/>
                    <a:pt x="268" y="130"/>
                    <a:pt x="268" y="130"/>
                  </a:cubicBezTo>
                  <a:cubicBezTo>
                    <a:pt x="267" y="125"/>
                    <a:pt x="267" y="125"/>
                    <a:pt x="267" y="125"/>
                  </a:cubicBezTo>
                  <a:cubicBezTo>
                    <a:pt x="266" y="123"/>
                    <a:pt x="266" y="123"/>
                    <a:pt x="266" y="123"/>
                  </a:cubicBezTo>
                  <a:cubicBezTo>
                    <a:pt x="263" y="122"/>
                    <a:pt x="263" y="122"/>
                    <a:pt x="263" y="122"/>
                  </a:cubicBezTo>
                  <a:cubicBezTo>
                    <a:pt x="261" y="120"/>
                    <a:pt x="261" y="120"/>
                    <a:pt x="261" y="120"/>
                  </a:cubicBezTo>
                  <a:cubicBezTo>
                    <a:pt x="259" y="120"/>
                    <a:pt x="259" y="120"/>
                    <a:pt x="259" y="120"/>
                  </a:cubicBezTo>
                  <a:cubicBezTo>
                    <a:pt x="256" y="119"/>
                    <a:pt x="256" y="119"/>
                    <a:pt x="256" y="119"/>
                  </a:cubicBezTo>
                  <a:cubicBezTo>
                    <a:pt x="254" y="117"/>
                    <a:pt x="254" y="117"/>
                    <a:pt x="254" y="117"/>
                  </a:cubicBezTo>
                  <a:cubicBezTo>
                    <a:pt x="253" y="115"/>
                    <a:pt x="253" y="115"/>
                    <a:pt x="253" y="115"/>
                  </a:cubicBezTo>
                  <a:cubicBezTo>
                    <a:pt x="251" y="114"/>
                    <a:pt x="251" y="114"/>
                    <a:pt x="251" y="114"/>
                  </a:cubicBezTo>
                  <a:cubicBezTo>
                    <a:pt x="249" y="115"/>
                    <a:pt x="249" y="115"/>
                    <a:pt x="249" y="115"/>
                  </a:cubicBezTo>
                  <a:cubicBezTo>
                    <a:pt x="247" y="116"/>
                    <a:pt x="247" y="116"/>
                    <a:pt x="247" y="116"/>
                  </a:cubicBezTo>
                  <a:cubicBezTo>
                    <a:pt x="245" y="116"/>
                    <a:pt x="245" y="116"/>
                    <a:pt x="245" y="116"/>
                  </a:cubicBezTo>
                  <a:cubicBezTo>
                    <a:pt x="243" y="115"/>
                    <a:pt x="243" y="115"/>
                    <a:pt x="243" y="115"/>
                  </a:cubicBezTo>
                  <a:cubicBezTo>
                    <a:pt x="241" y="115"/>
                    <a:pt x="241" y="115"/>
                    <a:pt x="241" y="115"/>
                  </a:cubicBezTo>
                  <a:cubicBezTo>
                    <a:pt x="239" y="116"/>
                    <a:pt x="239" y="116"/>
                    <a:pt x="239" y="116"/>
                  </a:cubicBezTo>
                  <a:cubicBezTo>
                    <a:pt x="237" y="117"/>
                    <a:pt x="237" y="117"/>
                    <a:pt x="237" y="117"/>
                  </a:cubicBezTo>
                  <a:cubicBezTo>
                    <a:pt x="234" y="116"/>
                    <a:pt x="234" y="116"/>
                    <a:pt x="234" y="116"/>
                  </a:cubicBezTo>
                  <a:cubicBezTo>
                    <a:pt x="232" y="115"/>
                    <a:pt x="232" y="115"/>
                    <a:pt x="232" y="115"/>
                  </a:cubicBezTo>
                  <a:cubicBezTo>
                    <a:pt x="229" y="117"/>
                    <a:pt x="229" y="117"/>
                    <a:pt x="229" y="117"/>
                  </a:cubicBezTo>
                  <a:cubicBezTo>
                    <a:pt x="227" y="118"/>
                    <a:pt x="227" y="118"/>
                    <a:pt x="227" y="118"/>
                  </a:cubicBezTo>
                  <a:cubicBezTo>
                    <a:pt x="225" y="117"/>
                    <a:pt x="225" y="117"/>
                    <a:pt x="225" y="117"/>
                  </a:cubicBezTo>
                  <a:cubicBezTo>
                    <a:pt x="225" y="115"/>
                    <a:pt x="225" y="115"/>
                    <a:pt x="225" y="115"/>
                  </a:cubicBezTo>
                  <a:cubicBezTo>
                    <a:pt x="226" y="112"/>
                    <a:pt x="226" y="112"/>
                    <a:pt x="226" y="112"/>
                  </a:cubicBezTo>
                  <a:cubicBezTo>
                    <a:pt x="227" y="110"/>
                    <a:pt x="227" y="110"/>
                    <a:pt x="227" y="110"/>
                  </a:cubicBezTo>
                  <a:cubicBezTo>
                    <a:pt x="226" y="109"/>
                    <a:pt x="226" y="109"/>
                    <a:pt x="226" y="109"/>
                  </a:cubicBezTo>
                  <a:cubicBezTo>
                    <a:pt x="224" y="106"/>
                    <a:pt x="224" y="106"/>
                    <a:pt x="224" y="106"/>
                  </a:cubicBezTo>
                  <a:cubicBezTo>
                    <a:pt x="226" y="104"/>
                    <a:pt x="226" y="104"/>
                    <a:pt x="226" y="104"/>
                  </a:cubicBezTo>
                  <a:cubicBezTo>
                    <a:pt x="227" y="101"/>
                    <a:pt x="227" y="101"/>
                    <a:pt x="227" y="101"/>
                  </a:cubicBezTo>
                  <a:cubicBezTo>
                    <a:pt x="228" y="97"/>
                    <a:pt x="228" y="97"/>
                    <a:pt x="228" y="97"/>
                  </a:cubicBezTo>
                  <a:cubicBezTo>
                    <a:pt x="228" y="88"/>
                    <a:pt x="228" y="88"/>
                    <a:pt x="228" y="88"/>
                  </a:cubicBezTo>
                  <a:cubicBezTo>
                    <a:pt x="227" y="86"/>
                    <a:pt x="227" y="86"/>
                    <a:pt x="227" y="86"/>
                  </a:cubicBezTo>
                  <a:cubicBezTo>
                    <a:pt x="225" y="85"/>
                    <a:pt x="225" y="85"/>
                    <a:pt x="225" y="85"/>
                  </a:cubicBezTo>
                  <a:cubicBezTo>
                    <a:pt x="224" y="85"/>
                    <a:pt x="224" y="85"/>
                    <a:pt x="224" y="85"/>
                  </a:cubicBezTo>
                  <a:cubicBezTo>
                    <a:pt x="220" y="84"/>
                    <a:pt x="220" y="84"/>
                    <a:pt x="220" y="84"/>
                  </a:cubicBezTo>
                  <a:cubicBezTo>
                    <a:pt x="217" y="81"/>
                    <a:pt x="217" y="81"/>
                    <a:pt x="217" y="81"/>
                  </a:cubicBezTo>
                  <a:cubicBezTo>
                    <a:pt x="214" y="80"/>
                    <a:pt x="214" y="80"/>
                    <a:pt x="214" y="80"/>
                  </a:cubicBezTo>
                  <a:cubicBezTo>
                    <a:pt x="212" y="78"/>
                    <a:pt x="212" y="78"/>
                    <a:pt x="212" y="78"/>
                  </a:cubicBezTo>
                  <a:cubicBezTo>
                    <a:pt x="209" y="78"/>
                    <a:pt x="209" y="78"/>
                    <a:pt x="209" y="78"/>
                  </a:cubicBezTo>
                  <a:cubicBezTo>
                    <a:pt x="207" y="79"/>
                    <a:pt x="207" y="79"/>
                    <a:pt x="207" y="79"/>
                  </a:cubicBezTo>
                  <a:cubicBezTo>
                    <a:pt x="203" y="81"/>
                    <a:pt x="203" y="81"/>
                    <a:pt x="203" y="81"/>
                  </a:cubicBezTo>
                  <a:cubicBezTo>
                    <a:pt x="201" y="80"/>
                    <a:pt x="201" y="80"/>
                    <a:pt x="201" y="80"/>
                  </a:cubicBezTo>
                  <a:cubicBezTo>
                    <a:pt x="199" y="80"/>
                    <a:pt x="199" y="80"/>
                    <a:pt x="199" y="80"/>
                  </a:cubicBezTo>
                  <a:cubicBezTo>
                    <a:pt x="199" y="77"/>
                    <a:pt x="199" y="77"/>
                    <a:pt x="199" y="77"/>
                  </a:cubicBezTo>
                  <a:cubicBezTo>
                    <a:pt x="198" y="72"/>
                    <a:pt x="198" y="72"/>
                    <a:pt x="198" y="72"/>
                  </a:cubicBezTo>
                  <a:cubicBezTo>
                    <a:pt x="198" y="67"/>
                    <a:pt x="198" y="67"/>
                    <a:pt x="198" y="67"/>
                  </a:cubicBezTo>
                  <a:cubicBezTo>
                    <a:pt x="197" y="63"/>
                    <a:pt x="197" y="63"/>
                    <a:pt x="197" y="63"/>
                  </a:cubicBezTo>
                  <a:cubicBezTo>
                    <a:pt x="196" y="59"/>
                    <a:pt x="196" y="59"/>
                    <a:pt x="196" y="59"/>
                  </a:cubicBezTo>
                  <a:cubicBezTo>
                    <a:pt x="194" y="57"/>
                    <a:pt x="194" y="57"/>
                    <a:pt x="194" y="57"/>
                  </a:cubicBezTo>
                  <a:cubicBezTo>
                    <a:pt x="192" y="56"/>
                    <a:pt x="192" y="56"/>
                    <a:pt x="192" y="56"/>
                  </a:cubicBezTo>
                  <a:cubicBezTo>
                    <a:pt x="189" y="57"/>
                    <a:pt x="189" y="57"/>
                    <a:pt x="189" y="57"/>
                  </a:cubicBezTo>
                  <a:cubicBezTo>
                    <a:pt x="188" y="59"/>
                    <a:pt x="188" y="59"/>
                    <a:pt x="188" y="59"/>
                  </a:cubicBezTo>
                  <a:cubicBezTo>
                    <a:pt x="188" y="62"/>
                    <a:pt x="188" y="62"/>
                    <a:pt x="188" y="62"/>
                  </a:cubicBezTo>
                  <a:cubicBezTo>
                    <a:pt x="187" y="65"/>
                    <a:pt x="187" y="65"/>
                    <a:pt x="187" y="65"/>
                  </a:cubicBezTo>
                  <a:cubicBezTo>
                    <a:pt x="185" y="64"/>
                    <a:pt x="185" y="64"/>
                    <a:pt x="185" y="64"/>
                  </a:cubicBezTo>
                  <a:cubicBezTo>
                    <a:pt x="183" y="63"/>
                    <a:pt x="183" y="63"/>
                    <a:pt x="183" y="63"/>
                  </a:cubicBezTo>
                  <a:cubicBezTo>
                    <a:pt x="181" y="58"/>
                    <a:pt x="181" y="58"/>
                    <a:pt x="181" y="58"/>
                  </a:cubicBezTo>
                  <a:cubicBezTo>
                    <a:pt x="180" y="52"/>
                    <a:pt x="180" y="52"/>
                    <a:pt x="180" y="52"/>
                  </a:cubicBezTo>
                  <a:cubicBezTo>
                    <a:pt x="179" y="46"/>
                    <a:pt x="179" y="46"/>
                    <a:pt x="179" y="46"/>
                  </a:cubicBezTo>
                  <a:cubicBezTo>
                    <a:pt x="179" y="40"/>
                    <a:pt x="179" y="40"/>
                    <a:pt x="179" y="40"/>
                  </a:cubicBezTo>
                  <a:cubicBezTo>
                    <a:pt x="179" y="36"/>
                    <a:pt x="179" y="36"/>
                    <a:pt x="179" y="36"/>
                  </a:cubicBezTo>
                  <a:cubicBezTo>
                    <a:pt x="178" y="33"/>
                    <a:pt x="178" y="33"/>
                    <a:pt x="178" y="33"/>
                  </a:cubicBezTo>
                  <a:cubicBezTo>
                    <a:pt x="175" y="34"/>
                    <a:pt x="175" y="34"/>
                    <a:pt x="175" y="34"/>
                  </a:cubicBezTo>
                  <a:cubicBezTo>
                    <a:pt x="172" y="36"/>
                    <a:pt x="172" y="36"/>
                    <a:pt x="172" y="36"/>
                  </a:cubicBezTo>
                  <a:cubicBezTo>
                    <a:pt x="169" y="36"/>
                    <a:pt x="169" y="36"/>
                    <a:pt x="169" y="36"/>
                  </a:cubicBezTo>
                  <a:cubicBezTo>
                    <a:pt x="169" y="34"/>
                    <a:pt x="169" y="34"/>
                    <a:pt x="169" y="34"/>
                  </a:cubicBezTo>
                  <a:cubicBezTo>
                    <a:pt x="171" y="28"/>
                    <a:pt x="171" y="28"/>
                    <a:pt x="171" y="28"/>
                  </a:cubicBezTo>
                  <a:cubicBezTo>
                    <a:pt x="169" y="28"/>
                    <a:pt x="169" y="28"/>
                    <a:pt x="169" y="28"/>
                  </a:cubicBezTo>
                  <a:cubicBezTo>
                    <a:pt x="167" y="29"/>
                    <a:pt x="167" y="29"/>
                    <a:pt x="167" y="29"/>
                  </a:cubicBezTo>
                  <a:cubicBezTo>
                    <a:pt x="165" y="31"/>
                    <a:pt x="165" y="31"/>
                    <a:pt x="165" y="31"/>
                  </a:cubicBezTo>
                  <a:cubicBezTo>
                    <a:pt x="162" y="32"/>
                    <a:pt x="162" y="32"/>
                    <a:pt x="162" y="32"/>
                  </a:cubicBezTo>
                  <a:cubicBezTo>
                    <a:pt x="160" y="31"/>
                    <a:pt x="160" y="31"/>
                    <a:pt x="160" y="31"/>
                  </a:cubicBezTo>
                  <a:cubicBezTo>
                    <a:pt x="157" y="30"/>
                    <a:pt x="157" y="30"/>
                    <a:pt x="157" y="30"/>
                  </a:cubicBezTo>
                  <a:cubicBezTo>
                    <a:pt x="154" y="32"/>
                    <a:pt x="154" y="32"/>
                    <a:pt x="154" y="32"/>
                  </a:cubicBezTo>
                  <a:cubicBezTo>
                    <a:pt x="153" y="34"/>
                    <a:pt x="153" y="34"/>
                    <a:pt x="153" y="34"/>
                  </a:cubicBezTo>
                  <a:cubicBezTo>
                    <a:pt x="150" y="34"/>
                    <a:pt x="150" y="34"/>
                    <a:pt x="150" y="34"/>
                  </a:cubicBezTo>
                  <a:cubicBezTo>
                    <a:pt x="148" y="33"/>
                    <a:pt x="148" y="33"/>
                    <a:pt x="148" y="33"/>
                  </a:cubicBezTo>
                  <a:cubicBezTo>
                    <a:pt x="146" y="31"/>
                    <a:pt x="146" y="31"/>
                    <a:pt x="146" y="31"/>
                  </a:cubicBezTo>
                  <a:cubicBezTo>
                    <a:pt x="145" y="31"/>
                    <a:pt x="145" y="31"/>
                    <a:pt x="145" y="31"/>
                  </a:cubicBezTo>
                  <a:cubicBezTo>
                    <a:pt x="141" y="31"/>
                    <a:pt x="141" y="31"/>
                    <a:pt x="141" y="31"/>
                  </a:cubicBezTo>
                  <a:cubicBezTo>
                    <a:pt x="138" y="32"/>
                    <a:pt x="138" y="32"/>
                    <a:pt x="138" y="32"/>
                  </a:cubicBezTo>
                  <a:cubicBezTo>
                    <a:pt x="137" y="31"/>
                    <a:pt x="137" y="31"/>
                    <a:pt x="137" y="31"/>
                  </a:cubicBezTo>
                  <a:cubicBezTo>
                    <a:pt x="135" y="28"/>
                    <a:pt x="135" y="28"/>
                    <a:pt x="135" y="28"/>
                  </a:cubicBezTo>
                  <a:cubicBezTo>
                    <a:pt x="135" y="25"/>
                    <a:pt x="135" y="25"/>
                    <a:pt x="135" y="25"/>
                  </a:cubicBezTo>
                  <a:cubicBezTo>
                    <a:pt x="138" y="23"/>
                    <a:pt x="138" y="23"/>
                    <a:pt x="138" y="23"/>
                  </a:cubicBezTo>
                  <a:cubicBezTo>
                    <a:pt x="141" y="21"/>
                    <a:pt x="141" y="21"/>
                    <a:pt x="141" y="21"/>
                  </a:cubicBezTo>
                  <a:cubicBezTo>
                    <a:pt x="142" y="18"/>
                    <a:pt x="142" y="18"/>
                    <a:pt x="142" y="18"/>
                  </a:cubicBezTo>
                  <a:cubicBezTo>
                    <a:pt x="141" y="16"/>
                    <a:pt x="141" y="16"/>
                    <a:pt x="141" y="16"/>
                  </a:cubicBezTo>
                  <a:cubicBezTo>
                    <a:pt x="139" y="13"/>
                    <a:pt x="139" y="13"/>
                    <a:pt x="139" y="13"/>
                  </a:cubicBezTo>
                  <a:cubicBezTo>
                    <a:pt x="137" y="10"/>
                    <a:pt x="137" y="10"/>
                    <a:pt x="137" y="10"/>
                  </a:cubicBezTo>
                  <a:cubicBezTo>
                    <a:pt x="135" y="8"/>
                    <a:pt x="135" y="8"/>
                    <a:pt x="135" y="8"/>
                  </a:cubicBezTo>
                  <a:cubicBezTo>
                    <a:pt x="132" y="5"/>
                    <a:pt x="132" y="5"/>
                    <a:pt x="132" y="5"/>
                  </a:cubicBezTo>
                  <a:cubicBezTo>
                    <a:pt x="130" y="2"/>
                    <a:pt x="130" y="2"/>
                    <a:pt x="130" y="2"/>
                  </a:cubicBezTo>
                  <a:cubicBezTo>
                    <a:pt x="128" y="0"/>
                    <a:pt x="128" y="0"/>
                    <a:pt x="128" y="0"/>
                  </a:cubicBezTo>
                  <a:cubicBezTo>
                    <a:pt x="124" y="0"/>
                    <a:pt x="124" y="0"/>
                    <a:pt x="124" y="0"/>
                  </a:cubicBezTo>
                  <a:cubicBezTo>
                    <a:pt x="121" y="2"/>
                    <a:pt x="121" y="2"/>
                    <a:pt x="121" y="2"/>
                  </a:cubicBezTo>
                  <a:cubicBezTo>
                    <a:pt x="119" y="5"/>
                    <a:pt x="119" y="5"/>
                    <a:pt x="119" y="5"/>
                  </a:cubicBezTo>
                  <a:cubicBezTo>
                    <a:pt x="119" y="9"/>
                    <a:pt x="119" y="9"/>
                    <a:pt x="119" y="9"/>
                  </a:cubicBezTo>
                  <a:cubicBezTo>
                    <a:pt x="118" y="10"/>
                    <a:pt x="118" y="10"/>
                    <a:pt x="118" y="10"/>
                  </a:cubicBezTo>
                  <a:cubicBezTo>
                    <a:pt x="116" y="13"/>
                    <a:pt x="116" y="13"/>
                    <a:pt x="116" y="13"/>
                  </a:cubicBezTo>
                  <a:cubicBezTo>
                    <a:pt x="113" y="14"/>
                    <a:pt x="113" y="14"/>
                    <a:pt x="113" y="14"/>
                  </a:cubicBezTo>
                  <a:cubicBezTo>
                    <a:pt x="110" y="16"/>
                    <a:pt x="110" y="16"/>
                    <a:pt x="110" y="16"/>
                  </a:cubicBezTo>
                  <a:cubicBezTo>
                    <a:pt x="108" y="18"/>
                    <a:pt x="108" y="18"/>
                    <a:pt x="108" y="18"/>
                  </a:cubicBezTo>
                  <a:cubicBezTo>
                    <a:pt x="106" y="21"/>
                    <a:pt x="106" y="21"/>
                    <a:pt x="106" y="21"/>
                  </a:cubicBezTo>
                  <a:cubicBezTo>
                    <a:pt x="106" y="24"/>
                    <a:pt x="106" y="24"/>
                    <a:pt x="106" y="24"/>
                  </a:cubicBezTo>
                  <a:cubicBezTo>
                    <a:pt x="105" y="24"/>
                    <a:pt x="105" y="24"/>
                    <a:pt x="105" y="24"/>
                  </a:cubicBezTo>
                  <a:cubicBezTo>
                    <a:pt x="102" y="23"/>
                    <a:pt x="102" y="23"/>
                    <a:pt x="102" y="23"/>
                  </a:cubicBezTo>
                  <a:cubicBezTo>
                    <a:pt x="99" y="22"/>
                    <a:pt x="99" y="22"/>
                    <a:pt x="99" y="22"/>
                  </a:cubicBezTo>
                  <a:cubicBezTo>
                    <a:pt x="98" y="24"/>
                    <a:pt x="98" y="24"/>
                    <a:pt x="98" y="24"/>
                  </a:cubicBezTo>
                  <a:cubicBezTo>
                    <a:pt x="96" y="26"/>
                    <a:pt x="96" y="26"/>
                    <a:pt x="96" y="26"/>
                  </a:cubicBezTo>
                  <a:cubicBezTo>
                    <a:pt x="95" y="26"/>
                    <a:pt x="95" y="26"/>
                    <a:pt x="95" y="26"/>
                  </a:cubicBezTo>
                  <a:cubicBezTo>
                    <a:pt x="94" y="24"/>
                    <a:pt x="94" y="24"/>
                    <a:pt x="94" y="24"/>
                  </a:cubicBezTo>
                  <a:cubicBezTo>
                    <a:pt x="92" y="23"/>
                    <a:pt x="92" y="23"/>
                    <a:pt x="92" y="23"/>
                  </a:cubicBezTo>
                  <a:cubicBezTo>
                    <a:pt x="89" y="24"/>
                    <a:pt x="89" y="24"/>
                    <a:pt x="89" y="24"/>
                  </a:cubicBezTo>
                  <a:cubicBezTo>
                    <a:pt x="89" y="26"/>
                    <a:pt x="89" y="26"/>
                    <a:pt x="89" y="26"/>
                  </a:cubicBezTo>
                  <a:cubicBezTo>
                    <a:pt x="91" y="27"/>
                    <a:pt x="91" y="27"/>
                    <a:pt x="91" y="27"/>
                  </a:cubicBezTo>
                  <a:cubicBezTo>
                    <a:pt x="93" y="28"/>
                    <a:pt x="93" y="28"/>
                    <a:pt x="93" y="28"/>
                  </a:cubicBezTo>
                  <a:cubicBezTo>
                    <a:pt x="93" y="29"/>
                    <a:pt x="93" y="29"/>
                    <a:pt x="93" y="29"/>
                  </a:cubicBezTo>
                  <a:cubicBezTo>
                    <a:pt x="93" y="31"/>
                    <a:pt x="93" y="31"/>
                    <a:pt x="93" y="31"/>
                  </a:cubicBezTo>
                  <a:cubicBezTo>
                    <a:pt x="96" y="32"/>
                    <a:pt x="96" y="32"/>
                    <a:pt x="96" y="32"/>
                  </a:cubicBezTo>
                  <a:cubicBezTo>
                    <a:pt x="99" y="34"/>
                    <a:pt x="99" y="34"/>
                    <a:pt x="99" y="34"/>
                  </a:cubicBezTo>
                  <a:cubicBezTo>
                    <a:pt x="102" y="34"/>
                    <a:pt x="102" y="34"/>
                    <a:pt x="102" y="34"/>
                  </a:cubicBezTo>
                  <a:cubicBezTo>
                    <a:pt x="105" y="33"/>
                    <a:pt x="105" y="33"/>
                    <a:pt x="105" y="33"/>
                  </a:cubicBezTo>
                  <a:cubicBezTo>
                    <a:pt x="107" y="34"/>
                    <a:pt x="107" y="34"/>
                    <a:pt x="107" y="34"/>
                  </a:cubicBezTo>
                  <a:cubicBezTo>
                    <a:pt x="107" y="37"/>
                    <a:pt x="107" y="37"/>
                    <a:pt x="107" y="37"/>
                  </a:cubicBezTo>
                  <a:cubicBezTo>
                    <a:pt x="106" y="38"/>
                    <a:pt x="106" y="38"/>
                    <a:pt x="106" y="38"/>
                  </a:cubicBezTo>
                  <a:cubicBezTo>
                    <a:pt x="104" y="40"/>
                    <a:pt x="104" y="40"/>
                    <a:pt x="104" y="40"/>
                  </a:cubicBezTo>
                  <a:cubicBezTo>
                    <a:pt x="104" y="43"/>
                    <a:pt x="104" y="43"/>
                    <a:pt x="104" y="43"/>
                  </a:cubicBezTo>
                  <a:cubicBezTo>
                    <a:pt x="106" y="44"/>
                    <a:pt x="106" y="44"/>
                    <a:pt x="106" y="44"/>
                  </a:cubicBezTo>
                  <a:cubicBezTo>
                    <a:pt x="109" y="46"/>
                    <a:pt x="109" y="46"/>
                    <a:pt x="109" y="46"/>
                  </a:cubicBezTo>
                  <a:cubicBezTo>
                    <a:pt x="110" y="48"/>
                    <a:pt x="110" y="48"/>
                    <a:pt x="110" y="48"/>
                  </a:cubicBezTo>
                  <a:cubicBezTo>
                    <a:pt x="110" y="52"/>
                    <a:pt x="110" y="52"/>
                    <a:pt x="110" y="52"/>
                  </a:cubicBezTo>
                  <a:cubicBezTo>
                    <a:pt x="108" y="54"/>
                    <a:pt x="108" y="54"/>
                    <a:pt x="108" y="54"/>
                  </a:cubicBezTo>
                  <a:cubicBezTo>
                    <a:pt x="107" y="55"/>
                    <a:pt x="107" y="55"/>
                    <a:pt x="107" y="55"/>
                  </a:cubicBezTo>
                  <a:cubicBezTo>
                    <a:pt x="107" y="56"/>
                    <a:pt x="107" y="56"/>
                    <a:pt x="107" y="56"/>
                  </a:cubicBezTo>
                  <a:cubicBezTo>
                    <a:pt x="110" y="58"/>
                    <a:pt x="110" y="58"/>
                    <a:pt x="110" y="58"/>
                  </a:cubicBezTo>
                  <a:cubicBezTo>
                    <a:pt x="111" y="60"/>
                    <a:pt x="111" y="60"/>
                    <a:pt x="111" y="60"/>
                  </a:cubicBezTo>
                  <a:cubicBezTo>
                    <a:pt x="110" y="62"/>
                    <a:pt x="110" y="62"/>
                    <a:pt x="110" y="62"/>
                  </a:cubicBezTo>
                  <a:cubicBezTo>
                    <a:pt x="108" y="63"/>
                    <a:pt x="108" y="63"/>
                    <a:pt x="108" y="63"/>
                  </a:cubicBezTo>
                  <a:cubicBezTo>
                    <a:pt x="106" y="63"/>
                    <a:pt x="106" y="63"/>
                    <a:pt x="106" y="63"/>
                  </a:cubicBezTo>
                  <a:cubicBezTo>
                    <a:pt x="105" y="63"/>
                    <a:pt x="105" y="63"/>
                    <a:pt x="105" y="63"/>
                  </a:cubicBezTo>
                  <a:cubicBezTo>
                    <a:pt x="103" y="66"/>
                    <a:pt x="103" y="66"/>
                    <a:pt x="103" y="66"/>
                  </a:cubicBezTo>
                  <a:cubicBezTo>
                    <a:pt x="102" y="65"/>
                    <a:pt x="102" y="65"/>
                    <a:pt x="102" y="65"/>
                  </a:cubicBezTo>
                  <a:cubicBezTo>
                    <a:pt x="102" y="63"/>
                    <a:pt x="102" y="63"/>
                    <a:pt x="102" y="63"/>
                  </a:cubicBezTo>
                  <a:cubicBezTo>
                    <a:pt x="101" y="60"/>
                    <a:pt x="101" y="60"/>
                    <a:pt x="101" y="60"/>
                  </a:cubicBezTo>
                  <a:cubicBezTo>
                    <a:pt x="99" y="59"/>
                    <a:pt x="99" y="59"/>
                    <a:pt x="99" y="59"/>
                  </a:cubicBezTo>
                  <a:cubicBezTo>
                    <a:pt x="97" y="62"/>
                    <a:pt x="97" y="62"/>
                    <a:pt x="97" y="62"/>
                  </a:cubicBezTo>
                  <a:cubicBezTo>
                    <a:pt x="92" y="68"/>
                    <a:pt x="92" y="68"/>
                    <a:pt x="92" y="68"/>
                  </a:cubicBezTo>
                  <a:cubicBezTo>
                    <a:pt x="88" y="74"/>
                    <a:pt x="88" y="74"/>
                    <a:pt x="88" y="74"/>
                  </a:cubicBezTo>
                  <a:cubicBezTo>
                    <a:pt x="81" y="78"/>
                    <a:pt x="81" y="78"/>
                    <a:pt x="81" y="78"/>
                  </a:cubicBezTo>
                  <a:cubicBezTo>
                    <a:pt x="79" y="84"/>
                    <a:pt x="79" y="84"/>
                    <a:pt x="79" y="84"/>
                  </a:cubicBezTo>
                  <a:cubicBezTo>
                    <a:pt x="82" y="88"/>
                    <a:pt x="82" y="88"/>
                    <a:pt x="82" y="88"/>
                  </a:cubicBezTo>
                  <a:cubicBezTo>
                    <a:pt x="85" y="92"/>
                    <a:pt x="85" y="92"/>
                    <a:pt x="85" y="92"/>
                  </a:cubicBezTo>
                  <a:cubicBezTo>
                    <a:pt x="83" y="97"/>
                    <a:pt x="83" y="97"/>
                    <a:pt x="83" y="97"/>
                  </a:cubicBezTo>
                  <a:cubicBezTo>
                    <a:pt x="72" y="102"/>
                    <a:pt x="72" y="102"/>
                    <a:pt x="72" y="102"/>
                  </a:cubicBezTo>
                  <a:cubicBezTo>
                    <a:pt x="64" y="104"/>
                    <a:pt x="64" y="104"/>
                    <a:pt x="64" y="104"/>
                  </a:cubicBezTo>
                  <a:cubicBezTo>
                    <a:pt x="54" y="107"/>
                    <a:pt x="54" y="107"/>
                    <a:pt x="54" y="107"/>
                  </a:cubicBezTo>
                  <a:cubicBezTo>
                    <a:pt x="52" y="109"/>
                    <a:pt x="52" y="109"/>
                    <a:pt x="52" y="109"/>
                  </a:cubicBezTo>
                  <a:cubicBezTo>
                    <a:pt x="50" y="111"/>
                    <a:pt x="50" y="111"/>
                    <a:pt x="50" y="111"/>
                  </a:cubicBezTo>
                  <a:cubicBezTo>
                    <a:pt x="50" y="112"/>
                    <a:pt x="50" y="112"/>
                    <a:pt x="50" y="112"/>
                  </a:cubicBezTo>
                  <a:cubicBezTo>
                    <a:pt x="45" y="117"/>
                    <a:pt x="45" y="117"/>
                    <a:pt x="45" y="117"/>
                  </a:cubicBezTo>
                  <a:cubicBezTo>
                    <a:pt x="39" y="123"/>
                    <a:pt x="39" y="123"/>
                    <a:pt x="39" y="123"/>
                  </a:cubicBezTo>
                  <a:cubicBezTo>
                    <a:pt x="38" y="125"/>
                    <a:pt x="38" y="125"/>
                    <a:pt x="38" y="125"/>
                  </a:cubicBezTo>
                  <a:cubicBezTo>
                    <a:pt x="37" y="126"/>
                    <a:pt x="37" y="126"/>
                    <a:pt x="37" y="126"/>
                  </a:cubicBezTo>
                  <a:cubicBezTo>
                    <a:pt x="36" y="126"/>
                    <a:pt x="36" y="126"/>
                    <a:pt x="36" y="126"/>
                  </a:cubicBezTo>
                  <a:cubicBezTo>
                    <a:pt x="34" y="129"/>
                    <a:pt x="34" y="129"/>
                    <a:pt x="34" y="129"/>
                  </a:cubicBezTo>
                  <a:cubicBezTo>
                    <a:pt x="28" y="128"/>
                    <a:pt x="28" y="128"/>
                    <a:pt x="28" y="128"/>
                  </a:cubicBezTo>
                  <a:cubicBezTo>
                    <a:pt x="19" y="127"/>
                    <a:pt x="19" y="127"/>
                    <a:pt x="19" y="127"/>
                  </a:cubicBezTo>
                  <a:cubicBezTo>
                    <a:pt x="10" y="125"/>
                    <a:pt x="10" y="125"/>
                    <a:pt x="10" y="125"/>
                  </a:cubicBezTo>
                  <a:cubicBezTo>
                    <a:pt x="3" y="128"/>
                    <a:pt x="3" y="128"/>
                    <a:pt x="3" y="128"/>
                  </a:cubicBezTo>
                  <a:cubicBezTo>
                    <a:pt x="0" y="133"/>
                    <a:pt x="0" y="133"/>
                    <a:pt x="0" y="133"/>
                  </a:cubicBezTo>
                  <a:cubicBezTo>
                    <a:pt x="2" y="138"/>
                    <a:pt x="2" y="138"/>
                    <a:pt x="2" y="138"/>
                  </a:cubicBezTo>
                  <a:cubicBezTo>
                    <a:pt x="4" y="141"/>
                    <a:pt x="4" y="141"/>
                    <a:pt x="4" y="141"/>
                  </a:cubicBezTo>
                  <a:cubicBezTo>
                    <a:pt x="10" y="144"/>
                    <a:pt x="10" y="144"/>
                    <a:pt x="10" y="144"/>
                  </a:cubicBezTo>
                  <a:cubicBezTo>
                    <a:pt x="15" y="148"/>
                    <a:pt x="15" y="148"/>
                    <a:pt x="15" y="148"/>
                  </a:cubicBezTo>
                  <a:cubicBezTo>
                    <a:pt x="15" y="156"/>
                    <a:pt x="15" y="156"/>
                    <a:pt x="15" y="156"/>
                  </a:cubicBezTo>
                  <a:cubicBezTo>
                    <a:pt x="12" y="159"/>
                    <a:pt x="12" y="159"/>
                    <a:pt x="12" y="159"/>
                  </a:cubicBezTo>
                  <a:cubicBezTo>
                    <a:pt x="7" y="162"/>
                    <a:pt x="7" y="162"/>
                    <a:pt x="7" y="162"/>
                  </a:cubicBezTo>
                  <a:cubicBezTo>
                    <a:pt x="8" y="170"/>
                    <a:pt x="8" y="170"/>
                    <a:pt x="8" y="170"/>
                  </a:cubicBezTo>
                  <a:cubicBezTo>
                    <a:pt x="8" y="178"/>
                    <a:pt x="8" y="178"/>
                    <a:pt x="8" y="178"/>
                  </a:cubicBezTo>
                  <a:cubicBezTo>
                    <a:pt x="8" y="194"/>
                    <a:pt x="8" y="194"/>
                    <a:pt x="8" y="194"/>
                  </a:cubicBezTo>
                  <a:cubicBezTo>
                    <a:pt x="8" y="194"/>
                    <a:pt x="8" y="194"/>
                    <a:pt x="8" y="194"/>
                  </a:cubicBezTo>
                  <a:cubicBezTo>
                    <a:pt x="9" y="195"/>
                    <a:pt x="11" y="196"/>
                    <a:pt x="12" y="197"/>
                  </a:cubicBezTo>
                  <a:cubicBezTo>
                    <a:pt x="12" y="197"/>
                    <a:pt x="12" y="197"/>
                    <a:pt x="12" y="197"/>
                  </a:cubicBezTo>
                  <a:cubicBezTo>
                    <a:pt x="13" y="199"/>
                    <a:pt x="14" y="200"/>
                    <a:pt x="15" y="201"/>
                  </a:cubicBezTo>
                  <a:cubicBezTo>
                    <a:pt x="22" y="209"/>
                    <a:pt x="25" y="236"/>
                    <a:pt x="25" y="236"/>
                  </a:cubicBezTo>
                  <a:cubicBezTo>
                    <a:pt x="25" y="236"/>
                    <a:pt x="62" y="241"/>
                    <a:pt x="76" y="257"/>
                  </a:cubicBezTo>
                  <a:cubicBezTo>
                    <a:pt x="91" y="273"/>
                    <a:pt x="100" y="312"/>
                    <a:pt x="100" y="312"/>
                  </a:cubicBezTo>
                  <a:cubicBezTo>
                    <a:pt x="90" y="361"/>
                    <a:pt x="90" y="361"/>
                    <a:pt x="90" y="361"/>
                  </a:cubicBezTo>
                  <a:cubicBezTo>
                    <a:pt x="125" y="340"/>
                    <a:pt x="125" y="340"/>
                    <a:pt x="125" y="340"/>
                  </a:cubicBezTo>
                  <a:cubicBezTo>
                    <a:pt x="125" y="340"/>
                    <a:pt x="112" y="305"/>
                    <a:pt x="120" y="29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5" name="Freeform 673">
              <a:extLst>
                <a:ext uri="{FF2B5EF4-FFF2-40B4-BE49-F238E27FC236}">
                  <a16:creationId xmlns:a16="http://schemas.microsoft.com/office/drawing/2014/main" id="{CB110E52-FEEF-4C3A-B25D-B48B2C10148D}"/>
                </a:ext>
              </a:extLst>
            </p:cNvPr>
            <p:cNvSpPr>
              <a:spLocks/>
            </p:cNvSpPr>
            <p:nvPr/>
          </p:nvSpPr>
          <p:spPr bwMode="gray">
            <a:xfrm>
              <a:off x="6398817" y="5201169"/>
              <a:ext cx="1595" cy="1595"/>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3" y="2"/>
                    <a:pt x="1" y="1"/>
                    <a:pt x="0" y="0"/>
                  </a:cubicBezTo>
                  <a:cubicBezTo>
                    <a:pt x="1" y="1"/>
                    <a:pt x="3" y="2"/>
                    <a:pt x="4"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6" name="Freeform 674">
              <a:extLst>
                <a:ext uri="{FF2B5EF4-FFF2-40B4-BE49-F238E27FC236}">
                  <a16:creationId xmlns:a16="http://schemas.microsoft.com/office/drawing/2014/main" id="{EC7731E8-E1D8-4ACD-A229-E367BE48BAFE}"/>
                </a:ext>
              </a:extLst>
            </p:cNvPr>
            <p:cNvSpPr>
              <a:spLocks/>
            </p:cNvSpPr>
            <p:nvPr/>
          </p:nvSpPr>
          <p:spPr bwMode="gray">
            <a:xfrm>
              <a:off x="6400412" y="5202764"/>
              <a:ext cx="1595" cy="1595"/>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1" y="2"/>
                    <a:pt x="2" y="3"/>
                    <a:pt x="3" y="4"/>
                  </a:cubicBezTo>
                  <a:cubicBezTo>
                    <a:pt x="2" y="3"/>
                    <a:pt x="1" y="2"/>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7" name="Freeform 675">
              <a:extLst>
                <a:ext uri="{FF2B5EF4-FFF2-40B4-BE49-F238E27FC236}">
                  <a16:creationId xmlns:a16="http://schemas.microsoft.com/office/drawing/2014/main" id="{F45F528B-95BF-4178-B98A-38F4847761EA}"/>
                </a:ext>
              </a:extLst>
            </p:cNvPr>
            <p:cNvSpPr>
              <a:spLocks/>
            </p:cNvSpPr>
            <p:nvPr/>
          </p:nvSpPr>
          <p:spPr bwMode="gray">
            <a:xfrm>
              <a:off x="6518428"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8" name="Freeform 676">
              <a:extLst>
                <a:ext uri="{FF2B5EF4-FFF2-40B4-BE49-F238E27FC236}">
                  <a16:creationId xmlns:a16="http://schemas.microsoft.com/office/drawing/2014/main" id="{95DD1129-0E2F-46BC-BF5F-2147C3D0F16F}"/>
                </a:ext>
              </a:extLst>
            </p:cNvPr>
            <p:cNvSpPr>
              <a:spLocks/>
            </p:cNvSpPr>
            <p:nvPr/>
          </p:nvSpPr>
          <p:spPr bwMode="gray">
            <a:xfrm>
              <a:off x="6520022"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9" name="Freeform 677">
              <a:extLst>
                <a:ext uri="{FF2B5EF4-FFF2-40B4-BE49-F238E27FC236}">
                  <a16:creationId xmlns:a16="http://schemas.microsoft.com/office/drawing/2014/main" id="{82290034-B6AA-465D-90CA-9ABB71B0395A}"/>
                </a:ext>
              </a:extLst>
            </p:cNvPr>
            <p:cNvSpPr>
              <a:spLocks/>
            </p:cNvSpPr>
            <p:nvPr/>
          </p:nvSpPr>
          <p:spPr bwMode="gray">
            <a:xfrm>
              <a:off x="6518428"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0" name="Freeform 678">
              <a:extLst>
                <a:ext uri="{FF2B5EF4-FFF2-40B4-BE49-F238E27FC236}">
                  <a16:creationId xmlns:a16="http://schemas.microsoft.com/office/drawing/2014/main" id="{57C40EAA-BCC7-445D-8E38-C2A1EE55FCFC}"/>
                </a:ext>
              </a:extLst>
            </p:cNvPr>
            <p:cNvSpPr>
              <a:spLocks/>
            </p:cNvSpPr>
            <p:nvPr/>
          </p:nvSpPr>
          <p:spPr bwMode="gray">
            <a:xfrm>
              <a:off x="6531186" y="5223497"/>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1" name="Freeform 679">
              <a:extLst>
                <a:ext uri="{FF2B5EF4-FFF2-40B4-BE49-F238E27FC236}">
                  <a16:creationId xmlns:a16="http://schemas.microsoft.com/office/drawing/2014/main" id="{8646D802-7C6D-4623-B763-0BD7CCC2F8D0}"/>
                </a:ext>
              </a:extLst>
            </p:cNvPr>
            <p:cNvSpPr>
              <a:spLocks/>
            </p:cNvSpPr>
            <p:nvPr/>
          </p:nvSpPr>
          <p:spPr bwMode="gray">
            <a:xfrm>
              <a:off x="6520022" y="522190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2" name="Freeform 680">
              <a:extLst>
                <a:ext uri="{FF2B5EF4-FFF2-40B4-BE49-F238E27FC236}">
                  <a16:creationId xmlns:a16="http://schemas.microsoft.com/office/drawing/2014/main" id="{0F6B587A-BD84-45E6-96CB-B21C13C9F3DE}"/>
                </a:ext>
              </a:extLst>
            </p:cNvPr>
            <p:cNvSpPr>
              <a:spLocks/>
            </p:cNvSpPr>
            <p:nvPr/>
          </p:nvSpPr>
          <p:spPr bwMode="gray">
            <a:xfrm>
              <a:off x="6532781" y="5223497"/>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3" name="Freeform 681">
              <a:extLst>
                <a:ext uri="{FF2B5EF4-FFF2-40B4-BE49-F238E27FC236}">
                  <a16:creationId xmlns:a16="http://schemas.microsoft.com/office/drawing/2014/main" id="{9723B625-E927-4919-8C78-1DE0106487D0}"/>
                </a:ext>
              </a:extLst>
            </p:cNvPr>
            <p:cNvSpPr>
              <a:spLocks/>
            </p:cNvSpPr>
            <p:nvPr/>
          </p:nvSpPr>
          <p:spPr bwMode="gray">
            <a:xfrm>
              <a:off x="6534376" y="522349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4" name="Freeform 682">
              <a:extLst>
                <a:ext uri="{FF2B5EF4-FFF2-40B4-BE49-F238E27FC236}">
                  <a16:creationId xmlns:a16="http://schemas.microsoft.com/office/drawing/2014/main" id="{3ECF4F37-8231-4E80-9CA5-04FFC0A3473E}"/>
                </a:ext>
              </a:extLst>
            </p:cNvPr>
            <p:cNvSpPr>
              <a:spLocks/>
            </p:cNvSpPr>
            <p:nvPr/>
          </p:nvSpPr>
          <p:spPr bwMode="gray">
            <a:xfrm>
              <a:off x="6526401" y="522190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5" name="Freeform 683">
              <a:extLst>
                <a:ext uri="{FF2B5EF4-FFF2-40B4-BE49-F238E27FC236}">
                  <a16:creationId xmlns:a16="http://schemas.microsoft.com/office/drawing/2014/main" id="{1E99B1AC-12A0-4825-8A83-381222D85D6E}"/>
                </a:ext>
              </a:extLst>
            </p:cNvPr>
            <p:cNvSpPr>
              <a:spLocks/>
            </p:cNvSpPr>
            <p:nvPr/>
          </p:nvSpPr>
          <p:spPr bwMode="gray">
            <a:xfrm>
              <a:off x="6521618"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6" name="Freeform 684">
              <a:extLst>
                <a:ext uri="{FF2B5EF4-FFF2-40B4-BE49-F238E27FC236}">
                  <a16:creationId xmlns:a16="http://schemas.microsoft.com/office/drawing/2014/main" id="{45AA3F8D-3204-473F-B60F-D95F34F03915}"/>
                </a:ext>
              </a:extLst>
            </p:cNvPr>
            <p:cNvSpPr>
              <a:spLocks/>
            </p:cNvSpPr>
            <p:nvPr/>
          </p:nvSpPr>
          <p:spPr bwMode="gray">
            <a:xfrm>
              <a:off x="6524807"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7" name="Freeform 685">
              <a:extLst>
                <a:ext uri="{FF2B5EF4-FFF2-40B4-BE49-F238E27FC236}">
                  <a16:creationId xmlns:a16="http://schemas.microsoft.com/office/drawing/2014/main" id="{3032A000-E8AE-4C9E-BAD5-0F686458E686}"/>
                </a:ext>
              </a:extLst>
            </p:cNvPr>
            <p:cNvSpPr>
              <a:spLocks/>
            </p:cNvSpPr>
            <p:nvPr/>
          </p:nvSpPr>
          <p:spPr bwMode="gray">
            <a:xfrm>
              <a:off x="6523212" y="5221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8" name="Rectangle 686">
              <a:extLst>
                <a:ext uri="{FF2B5EF4-FFF2-40B4-BE49-F238E27FC236}">
                  <a16:creationId xmlns:a16="http://schemas.microsoft.com/office/drawing/2014/main" id="{44CC1AB0-4B44-4869-B421-2E07D53E34BA}"/>
                </a:ext>
              </a:extLst>
            </p:cNvPr>
            <p:cNvSpPr>
              <a:spLocks noChangeArrowheads="1"/>
            </p:cNvSpPr>
            <p:nvPr/>
          </p:nvSpPr>
          <p:spPr bwMode="gray">
            <a:xfrm>
              <a:off x="6414765" y="5164488"/>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9" name="Rectangle 687">
              <a:extLst>
                <a:ext uri="{FF2B5EF4-FFF2-40B4-BE49-F238E27FC236}">
                  <a16:creationId xmlns:a16="http://schemas.microsoft.com/office/drawing/2014/main" id="{E2907810-43E8-45FB-B004-DB596681E81D}"/>
                </a:ext>
              </a:extLst>
            </p:cNvPr>
            <p:cNvSpPr>
              <a:spLocks noChangeArrowheads="1"/>
            </p:cNvSpPr>
            <p:nvPr/>
          </p:nvSpPr>
          <p:spPr bwMode="gray">
            <a:xfrm>
              <a:off x="6413171" y="5164488"/>
              <a:ext cx="1595" cy="1595"/>
            </a:xfrm>
            <a:prstGeom prst="rect">
              <a:avLst/>
            </a:pr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0" name="Freeform 688">
              <a:extLst>
                <a:ext uri="{FF2B5EF4-FFF2-40B4-BE49-F238E27FC236}">
                  <a16:creationId xmlns:a16="http://schemas.microsoft.com/office/drawing/2014/main" id="{DA8A2A93-3153-42A6-8EB2-8F9DDC7449BE}"/>
                </a:ext>
              </a:extLst>
            </p:cNvPr>
            <p:cNvSpPr>
              <a:spLocks/>
            </p:cNvSpPr>
            <p:nvPr/>
          </p:nvSpPr>
          <p:spPr bwMode="gray">
            <a:xfrm>
              <a:off x="8435388" y="6162838"/>
              <a:ext cx="7975" cy="4785"/>
            </a:xfrm>
            <a:custGeom>
              <a:avLst/>
              <a:gdLst>
                <a:gd name="T0" fmla="*/ 15 w 15"/>
                <a:gd name="T1" fmla="*/ 0 h 10"/>
                <a:gd name="T2" fmla="*/ 2 w 15"/>
                <a:gd name="T3" fmla="*/ 9 h 10"/>
                <a:gd name="T4" fmla="*/ 0 w 15"/>
                <a:gd name="T5" fmla="*/ 10 h 10"/>
                <a:gd name="T6" fmla="*/ 1 w 15"/>
                <a:gd name="T7" fmla="*/ 10 h 10"/>
                <a:gd name="T8" fmla="*/ 15 w 15"/>
                <a:gd name="T9" fmla="*/ 0 h 10"/>
              </a:gdLst>
              <a:ahLst/>
              <a:cxnLst>
                <a:cxn ang="0">
                  <a:pos x="T0" y="T1"/>
                </a:cxn>
                <a:cxn ang="0">
                  <a:pos x="T2" y="T3"/>
                </a:cxn>
                <a:cxn ang="0">
                  <a:pos x="T4" y="T5"/>
                </a:cxn>
                <a:cxn ang="0">
                  <a:pos x="T6" y="T7"/>
                </a:cxn>
                <a:cxn ang="0">
                  <a:pos x="T8" y="T9"/>
                </a:cxn>
              </a:cxnLst>
              <a:rect l="0" t="0" r="r" b="b"/>
              <a:pathLst>
                <a:path w="15" h="10">
                  <a:moveTo>
                    <a:pt x="15" y="0"/>
                  </a:moveTo>
                  <a:cubicBezTo>
                    <a:pt x="2" y="9"/>
                    <a:pt x="2" y="9"/>
                    <a:pt x="2" y="9"/>
                  </a:cubicBezTo>
                  <a:cubicBezTo>
                    <a:pt x="0" y="10"/>
                    <a:pt x="0" y="10"/>
                    <a:pt x="0" y="10"/>
                  </a:cubicBezTo>
                  <a:cubicBezTo>
                    <a:pt x="1" y="10"/>
                    <a:pt x="1" y="10"/>
                    <a:pt x="1" y="10"/>
                  </a:cubicBezTo>
                  <a:cubicBezTo>
                    <a:pt x="6" y="6"/>
                    <a:pt x="10" y="3"/>
                    <a:pt x="15"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1" name="Freeform 689">
              <a:extLst>
                <a:ext uri="{FF2B5EF4-FFF2-40B4-BE49-F238E27FC236}">
                  <a16:creationId xmlns:a16="http://schemas.microsoft.com/office/drawing/2014/main" id="{F7EE3D84-79B0-4E2A-AA55-8D8E8E7CEABB}"/>
                </a:ext>
              </a:extLst>
            </p:cNvPr>
            <p:cNvSpPr>
              <a:spLocks/>
            </p:cNvSpPr>
            <p:nvPr/>
          </p:nvSpPr>
          <p:spPr bwMode="gray">
            <a:xfrm>
              <a:off x="8062202" y="6068745"/>
              <a:ext cx="82930" cy="98878"/>
            </a:xfrm>
            <a:custGeom>
              <a:avLst/>
              <a:gdLst>
                <a:gd name="T0" fmla="*/ 150 w 155"/>
                <a:gd name="T1" fmla="*/ 182 h 189"/>
                <a:gd name="T2" fmla="*/ 140 w 155"/>
                <a:gd name="T3" fmla="*/ 148 h 189"/>
                <a:gd name="T4" fmla="*/ 155 w 155"/>
                <a:gd name="T5" fmla="*/ 137 h 189"/>
                <a:gd name="T6" fmla="*/ 125 w 155"/>
                <a:gd name="T7" fmla="*/ 70 h 189"/>
                <a:gd name="T8" fmla="*/ 128 w 155"/>
                <a:gd name="T9" fmla="*/ 9 h 189"/>
                <a:gd name="T10" fmla="*/ 109 w 155"/>
                <a:gd name="T11" fmla="*/ 1 h 189"/>
                <a:gd name="T12" fmla="*/ 87 w 155"/>
                <a:gd name="T13" fmla="*/ 0 h 189"/>
                <a:gd name="T14" fmla="*/ 86 w 155"/>
                <a:gd name="T15" fmla="*/ 23 h 189"/>
                <a:gd name="T16" fmla="*/ 84 w 155"/>
                <a:gd name="T17" fmla="*/ 57 h 189"/>
                <a:gd name="T18" fmla="*/ 58 w 155"/>
                <a:gd name="T19" fmla="*/ 52 h 189"/>
                <a:gd name="T20" fmla="*/ 43 w 155"/>
                <a:gd name="T21" fmla="*/ 66 h 189"/>
                <a:gd name="T22" fmla="*/ 24 w 155"/>
                <a:gd name="T23" fmla="*/ 69 h 189"/>
                <a:gd name="T24" fmla="*/ 8 w 155"/>
                <a:gd name="T25" fmla="*/ 76 h 189"/>
                <a:gd name="T26" fmla="*/ 11 w 155"/>
                <a:gd name="T27" fmla="*/ 111 h 189"/>
                <a:gd name="T28" fmla="*/ 28 w 155"/>
                <a:gd name="T29" fmla="*/ 135 h 189"/>
                <a:gd name="T30" fmla="*/ 22 w 155"/>
                <a:gd name="T31" fmla="*/ 140 h 189"/>
                <a:gd name="T32" fmla="*/ 20 w 155"/>
                <a:gd name="T33" fmla="*/ 141 h 189"/>
                <a:gd name="T34" fmla="*/ 20 w 155"/>
                <a:gd name="T35" fmla="*/ 141 h 189"/>
                <a:gd name="T36" fmla="*/ 18 w 155"/>
                <a:gd name="T37" fmla="*/ 139 h 189"/>
                <a:gd name="T38" fmla="*/ 17 w 155"/>
                <a:gd name="T39" fmla="*/ 138 h 189"/>
                <a:gd name="T40" fmla="*/ 12 w 155"/>
                <a:gd name="T41" fmla="*/ 138 h 189"/>
                <a:gd name="T42" fmla="*/ 9 w 155"/>
                <a:gd name="T43" fmla="*/ 142 h 189"/>
                <a:gd name="T44" fmla="*/ 5 w 155"/>
                <a:gd name="T45" fmla="*/ 141 h 189"/>
                <a:gd name="T46" fmla="*/ 5 w 155"/>
                <a:gd name="T47" fmla="*/ 160 h 189"/>
                <a:gd name="T48" fmla="*/ 7 w 155"/>
                <a:gd name="T49" fmla="*/ 161 h 189"/>
                <a:gd name="T50" fmla="*/ 1 w 155"/>
                <a:gd name="T51" fmla="*/ 179 h 189"/>
                <a:gd name="T52" fmla="*/ 0 w 155"/>
                <a:gd name="T53" fmla="*/ 189 h 189"/>
                <a:gd name="T54" fmla="*/ 153 w 155"/>
                <a:gd name="T55" fmla="*/ 189 h 189"/>
                <a:gd name="T56" fmla="*/ 150 w 155"/>
                <a:gd name="T57" fmla="*/ 18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 h="189">
                  <a:moveTo>
                    <a:pt x="150" y="182"/>
                  </a:moveTo>
                  <a:cubicBezTo>
                    <a:pt x="139" y="174"/>
                    <a:pt x="140" y="148"/>
                    <a:pt x="140" y="148"/>
                  </a:cubicBezTo>
                  <a:cubicBezTo>
                    <a:pt x="155" y="137"/>
                    <a:pt x="155" y="137"/>
                    <a:pt x="155" y="137"/>
                  </a:cubicBezTo>
                  <a:cubicBezTo>
                    <a:pt x="125" y="70"/>
                    <a:pt x="125" y="70"/>
                    <a:pt x="125" y="70"/>
                  </a:cubicBezTo>
                  <a:cubicBezTo>
                    <a:pt x="128" y="9"/>
                    <a:pt x="128" y="9"/>
                    <a:pt x="128" y="9"/>
                  </a:cubicBezTo>
                  <a:cubicBezTo>
                    <a:pt x="109" y="1"/>
                    <a:pt x="109" y="1"/>
                    <a:pt x="109" y="1"/>
                  </a:cubicBezTo>
                  <a:cubicBezTo>
                    <a:pt x="87" y="0"/>
                    <a:pt x="87" y="0"/>
                    <a:pt x="87" y="0"/>
                  </a:cubicBezTo>
                  <a:cubicBezTo>
                    <a:pt x="86" y="23"/>
                    <a:pt x="86" y="23"/>
                    <a:pt x="86" y="23"/>
                  </a:cubicBezTo>
                  <a:cubicBezTo>
                    <a:pt x="86" y="23"/>
                    <a:pt x="104" y="35"/>
                    <a:pt x="84" y="57"/>
                  </a:cubicBezTo>
                  <a:cubicBezTo>
                    <a:pt x="68" y="83"/>
                    <a:pt x="58" y="52"/>
                    <a:pt x="58" y="52"/>
                  </a:cubicBezTo>
                  <a:cubicBezTo>
                    <a:pt x="58" y="52"/>
                    <a:pt x="50" y="59"/>
                    <a:pt x="43" y="66"/>
                  </a:cubicBezTo>
                  <a:cubicBezTo>
                    <a:pt x="35" y="70"/>
                    <a:pt x="24" y="69"/>
                    <a:pt x="24" y="69"/>
                  </a:cubicBezTo>
                  <a:cubicBezTo>
                    <a:pt x="8" y="76"/>
                    <a:pt x="8" y="76"/>
                    <a:pt x="8" y="76"/>
                  </a:cubicBezTo>
                  <a:cubicBezTo>
                    <a:pt x="11" y="111"/>
                    <a:pt x="11" y="111"/>
                    <a:pt x="11" y="111"/>
                  </a:cubicBezTo>
                  <a:cubicBezTo>
                    <a:pt x="11" y="111"/>
                    <a:pt x="36" y="127"/>
                    <a:pt x="28" y="135"/>
                  </a:cubicBezTo>
                  <a:cubicBezTo>
                    <a:pt x="27" y="137"/>
                    <a:pt x="24" y="139"/>
                    <a:pt x="22" y="140"/>
                  </a:cubicBezTo>
                  <a:cubicBezTo>
                    <a:pt x="20" y="141"/>
                    <a:pt x="20" y="141"/>
                    <a:pt x="20" y="141"/>
                  </a:cubicBezTo>
                  <a:cubicBezTo>
                    <a:pt x="20" y="141"/>
                    <a:pt x="20" y="141"/>
                    <a:pt x="20" y="141"/>
                  </a:cubicBezTo>
                  <a:cubicBezTo>
                    <a:pt x="18" y="139"/>
                    <a:pt x="18" y="139"/>
                    <a:pt x="18" y="139"/>
                  </a:cubicBezTo>
                  <a:cubicBezTo>
                    <a:pt x="17" y="138"/>
                    <a:pt x="17" y="138"/>
                    <a:pt x="17" y="138"/>
                  </a:cubicBezTo>
                  <a:cubicBezTo>
                    <a:pt x="12" y="138"/>
                    <a:pt x="12" y="138"/>
                    <a:pt x="12" y="138"/>
                  </a:cubicBezTo>
                  <a:cubicBezTo>
                    <a:pt x="9" y="142"/>
                    <a:pt x="9" y="142"/>
                    <a:pt x="9" y="142"/>
                  </a:cubicBezTo>
                  <a:cubicBezTo>
                    <a:pt x="7" y="142"/>
                    <a:pt x="5" y="141"/>
                    <a:pt x="5" y="141"/>
                  </a:cubicBezTo>
                  <a:cubicBezTo>
                    <a:pt x="5" y="160"/>
                    <a:pt x="5" y="160"/>
                    <a:pt x="5" y="160"/>
                  </a:cubicBezTo>
                  <a:cubicBezTo>
                    <a:pt x="7" y="161"/>
                    <a:pt x="7" y="161"/>
                    <a:pt x="7" y="161"/>
                  </a:cubicBezTo>
                  <a:cubicBezTo>
                    <a:pt x="1" y="179"/>
                    <a:pt x="1" y="179"/>
                    <a:pt x="1" y="179"/>
                  </a:cubicBezTo>
                  <a:cubicBezTo>
                    <a:pt x="0" y="189"/>
                    <a:pt x="0" y="189"/>
                    <a:pt x="0" y="189"/>
                  </a:cubicBezTo>
                  <a:cubicBezTo>
                    <a:pt x="153" y="189"/>
                    <a:pt x="153" y="189"/>
                    <a:pt x="153" y="189"/>
                  </a:cubicBezTo>
                  <a:cubicBezTo>
                    <a:pt x="152" y="186"/>
                    <a:pt x="151" y="184"/>
                    <a:pt x="150" y="1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2" name="Freeform 690">
              <a:extLst>
                <a:ext uri="{FF2B5EF4-FFF2-40B4-BE49-F238E27FC236}">
                  <a16:creationId xmlns:a16="http://schemas.microsoft.com/office/drawing/2014/main" id="{E0B6948A-90EE-45C4-B92A-CCC352C930BA}"/>
                </a:ext>
              </a:extLst>
            </p:cNvPr>
            <p:cNvSpPr>
              <a:spLocks/>
            </p:cNvSpPr>
            <p:nvPr/>
          </p:nvSpPr>
          <p:spPr bwMode="gray">
            <a:xfrm>
              <a:off x="8135564" y="5990599"/>
              <a:ext cx="377970" cy="177024"/>
            </a:xfrm>
            <a:custGeom>
              <a:avLst/>
              <a:gdLst>
                <a:gd name="T0" fmla="*/ 173 w 715"/>
                <a:gd name="T1" fmla="*/ 302 h 335"/>
                <a:gd name="T2" fmla="*/ 147 w 715"/>
                <a:gd name="T3" fmla="*/ 281 h 335"/>
                <a:gd name="T4" fmla="*/ 121 w 715"/>
                <a:gd name="T5" fmla="*/ 295 h 335"/>
                <a:gd name="T6" fmla="*/ 106 w 715"/>
                <a:gd name="T7" fmla="*/ 295 h 335"/>
                <a:gd name="T8" fmla="*/ 66 w 715"/>
                <a:gd name="T9" fmla="*/ 255 h 335"/>
                <a:gd name="T10" fmla="*/ 16 w 715"/>
                <a:gd name="T11" fmla="*/ 283 h 335"/>
                <a:gd name="T12" fmla="*/ 1 w 715"/>
                <a:gd name="T13" fmla="*/ 294 h 335"/>
                <a:gd name="T14" fmla="*/ 11 w 715"/>
                <a:gd name="T15" fmla="*/ 328 h 335"/>
                <a:gd name="T16" fmla="*/ 14 w 715"/>
                <a:gd name="T17" fmla="*/ 335 h 335"/>
                <a:gd name="T18" fmla="*/ 566 w 715"/>
                <a:gd name="T19" fmla="*/ 335 h 335"/>
                <a:gd name="T20" fmla="*/ 568 w 715"/>
                <a:gd name="T21" fmla="*/ 334 h 335"/>
                <a:gd name="T22" fmla="*/ 581 w 715"/>
                <a:gd name="T23" fmla="*/ 325 h 335"/>
                <a:gd name="T24" fmla="*/ 581 w 715"/>
                <a:gd name="T25" fmla="*/ 325 h 335"/>
                <a:gd name="T26" fmla="*/ 715 w 715"/>
                <a:gd name="T27" fmla="*/ 228 h 335"/>
                <a:gd name="T28" fmla="*/ 514 w 715"/>
                <a:gd name="T29" fmla="*/ 0 h 335"/>
                <a:gd name="T30" fmla="*/ 266 w 715"/>
                <a:gd name="T31" fmla="*/ 302 h 335"/>
                <a:gd name="T32" fmla="*/ 173 w 715"/>
                <a:gd name="T33" fmla="*/ 30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5" h="335">
                  <a:moveTo>
                    <a:pt x="173" y="302"/>
                  </a:moveTo>
                  <a:cubicBezTo>
                    <a:pt x="173" y="302"/>
                    <a:pt x="170" y="286"/>
                    <a:pt x="147" y="281"/>
                  </a:cubicBezTo>
                  <a:cubicBezTo>
                    <a:pt x="125" y="280"/>
                    <a:pt x="121" y="295"/>
                    <a:pt x="121" y="295"/>
                  </a:cubicBezTo>
                  <a:cubicBezTo>
                    <a:pt x="106" y="295"/>
                    <a:pt x="106" y="295"/>
                    <a:pt x="106" y="295"/>
                  </a:cubicBezTo>
                  <a:cubicBezTo>
                    <a:pt x="106" y="295"/>
                    <a:pt x="92" y="260"/>
                    <a:pt x="66" y="255"/>
                  </a:cubicBezTo>
                  <a:cubicBezTo>
                    <a:pt x="36" y="253"/>
                    <a:pt x="16" y="283"/>
                    <a:pt x="16" y="283"/>
                  </a:cubicBezTo>
                  <a:cubicBezTo>
                    <a:pt x="1" y="294"/>
                    <a:pt x="1" y="294"/>
                    <a:pt x="1" y="294"/>
                  </a:cubicBezTo>
                  <a:cubicBezTo>
                    <a:pt x="1" y="294"/>
                    <a:pt x="0" y="320"/>
                    <a:pt x="11" y="328"/>
                  </a:cubicBezTo>
                  <a:cubicBezTo>
                    <a:pt x="12" y="330"/>
                    <a:pt x="13" y="332"/>
                    <a:pt x="14" y="335"/>
                  </a:cubicBezTo>
                  <a:cubicBezTo>
                    <a:pt x="566" y="335"/>
                    <a:pt x="566" y="335"/>
                    <a:pt x="566" y="335"/>
                  </a:cubicBezTo>
                  <a:cubicBezTo>
                    <a:pt x="568" y="334"/>
                    <a:pt x="568" y="334"/>
                    <a:pt x="568" y="334"/>
                  </a:cubicBezTo>
                  <a:cubicBezTo>
                    <a:pt x="581" y="325"/>
                    <a:pt x="581" y="325"/>
                    <a:pt x="581" y="325"/>
                  </a:cubicBezTo>
                  <a:cubicBezTo>
                    <a:pt x="581" y="325"/>
                    <a:pt x="581" y="325"/>
                    <a:pt x="581" y="325"/>
                  </a:cubicBezTo>
                  <a:cubicBezTo>
                    <a:pt x="638" y="284"/>
                    <a:pt x="715" y="228"/>
                    <a:pt x="715" y="228"/>
                  </a:cubicBezTo>
                  <a:cubicBezTo>
                    <a:pt x="514" y="0"/>
                    <a:pt x="514" y="0"/>
                    <a:pt x="514" y="0"/>
                  </a:cubicBezTo>
                  <a:cubicBezTo>
                    <a:pt x="266" y="302"/>
                    <a:pt x="266" y="302"/>
                    <a:pt x="266" y="302"/>
                  </a:cubicBezTo>
                  <a:lnTo>
                    <a:pt x="173" y="30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3" name="Freeform 691">
              <a:extLst>
                <a:ext uri="{FF2B5EF4-FFF2-40B4-BE49-F238E27FC236}">
                  <a16:creationId xmlns:a16="http://schemas.microsoft.com/office/drawing/2014/main" id="{45DB8341-E971-4ABD-8C4C-1DA0162D7377}"/>
                </a:ext>
              </a:extLst>
            </p:cNvPr>
            <p:cNvSpPr>
              <a:spLocks/>
            </p:cNvSpPr>
            <p:nvPr/>
          </p:nvSpPr>
          <p:spPr bwMode="gray">
            <a:xfrm>
              <a:off x="8275907" y="5990599"/>
              <a:ext cx="132370" cy="159481"/>
            </a:xfrm>
            <a:custGeom>
              <a:avLst/>
              <a:gdLst>
                <a:gd name="T0" fmla="*/ 22 w 83"/>
                <a:gd name="T1" fmla="*/ 75 h 100"/>
                <a:gd name="T2" fmla="*/ 0 w 83"/>
                <a:gd name="T3" fmla="*/ 100 h 100"/>
                <a:gd name="T4" fmla="*/ 83 w 83"/>
                <a:gd name="T5" fmla="*/ 0 h 100"/>
                <a:gd name="T6" fmla="*/ 82 w 83"/>
                <a:gd name="T7" fmla="*/ 0 h 100"/>
                <a:gd name="T8" fmla="*/ 22 w 83"/>
                <a:gd name="T9" fmla="*/ 75 h 100"/>
              </a:gdLst>
              <a:ahLst/>
              <a:cxnLst>
                <a:cxn ang="0">
                  <a:pos x="T0" y="T1"/>
                </a:cxn>
                <a:cxn ang="0">
                  <a:pos x="T2" y="T3"/>
                </a:cxn>
                <a:cxn ang="0">
                  <a:pos x="T4" y="T5"/>
                </a:cxn>
                <a:cxn ang="0">
                  <a:pos x="T6" y="T7"/>
                </a:cxn>
                <a:cxn ang="0">
                  <a:pos x="T8" y="T9"/>
                </a:cxn>
              </a:cxnLst>
              <a:rect l="0" t="0" r="r" b="b"/>
              <a:pathLst>
                <a:path w="83" h="100">
                  <a:moveTo>
                    <a:pt x="22" y="75"/>
                  </a:moveTo>
                  <a:lnTo>
                    <a:pt x="0" y="100"/>
                  </a:lnTo>
                  <a:lnTo>
                    <a:pt x="83" y="0"/>
                  </a:lnTo>
                  <a:lnTo>
                    <a:pt x="82" y="0"/>
                  </a:lnTo>
                  <a:lnTo>
                    <a:pt x="22" y="7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4" name="Freeform 692">
              <a:extLst>
                <a:ext uri="{FF2B5EF4-FFF2-40B4-BE49-F238E27FC236}">
                  <a16:creationId xmlns:a16="http://schemas.microsoft.com/office/drawing/2014/main" id="{077488A4-3917-45B0-97C5-534E8F9D5C4F}"/>
                </a:ext>
              </a:extLst>
            </p:cNvPr>
            <p:cNvSpPr>
              <a:spLocks/>
            </p:cNvSpPr>
            <p:nvPr/>
          </p:nvSpPr>
          <p:spPr bwMode="gray">
            <a:xfrm>
              <a:off x="6807088" y="2759517"/>
              <a:ext cx="205731" cy="210515"/>
            </a:xfrm>
            <a:custGeom>
              <a:avLst/>
              <a:gdLst>
                <a:gd name="T0" fmla="*/ 383 w 388"/>
                <a:gd name="T1" fmla="*/ 217 h 397"/>
                <a:gd name="T2" fmla="*/ 362 w 388"/>
                <a:gd name="T3" fmla="*/ 185 h 397"/>
                <a:gd name="T4" fmla="*/ 352 w 388"/>
                <a:gd name="T5" fmla="*/ 150 h 397"/>
                <a:gd name="T6" fmla="*/ 320 w 388"/>
                <a:gd name="T7" fmla="*/ 130 h 397"/>
                <a:gd name="T8" fmla="*/ 295 w 388"/>
                <a:gd name="T9" fmla="*/ 90 h 397"/>
                <a:gd name="T10" fmla="*/ 199 w 388"/>
                <a:gd name="T11" fmla="*/ 74 h 397"/>
                <a:gd name="T12" fmla="*/ 180 w 388"/>
                <a:gd name="T13" fmla="*/ 81 h 397"/>
                <a:gd name="T14" fmla="*/ 177 w 388"/>
                <a:gd name="T15" fmla="*/ 66 h 397"/>
                <a:gd name="T16" fmla="*/ 214 w 388"/>
                <a:gd name="T17" fmla="*/ 67 h 397"/>
                <a:gd name="T18" fmla="*/ 193 w 388"/>
                <a:gd name="T19" fmla="*/ 40 h 397"/>
                <a:gd name="T20" fmla="*/ 181 w 388"/>
                <a:gd name="T21" fmla="*/ 51 h 397"/>
                <a:gd name="T22" fmla="*/ 164 w 388"/>
                <a:gd name="T23" fmla="*/ 19 h 397"/>
                <a:gd name="T24" fmla="*/ 134 w 388"/>
                <a:gd name="T25" fmla="*/ 18 h 397"/>
                <a:gd name="T26" fmla="*/ 130 w 388"/>
                <a:gd name="T27" fmla="*/ 29 h 397"/>
                <a:gd name="T28" fmla="*/ 116 w 388"/>
                <a:gd name="T29" fmla="*/ 9 h 397"/>
                <a:gd name="T30" fmla="*/ 79 w 388"/>
                <a:gd name="T31" fmla="*/ 0 h 397"/>
                <a:gd name="T32" fmla="*/ 73 w 388"/>
                <a:gd name="T33" fmla="*/ 49 h 397"/>
                <a:gd name="T34" fmla="*/ 38 w 388"/>
                <a:gd name="T35" fmla="*/ 78 h 397"/>
                <a:gd name="T36" fmla="*/ 43 w 388"/>
                <a:gd name="T37" fmla="*/ 113 h 397"/>
                <a:gd name="T38" fmla="*/ 1 w 388"/>
                <a:gd name="T39" fmla="*/ 145 h 397"/>
                <a:gd name="T40" fmla="*/ 103 w 388"/>
                <a:gd name="T41" fmla="*/ 211 h 397"/>
                <a:gd name="T42" fmla="*/ 112 w 388"/>
                <a:gd name="T43" fmla="*/ 254 h 397"/>
                <a:gd name="T44" fmla="*/ 159 w 388"/>
                <a:gd name="T45" fmla="*/ 294 h 397"/>
                <a:gd name="T46" fmla="*/ 168 w 388"/>
                <a:gd name="T47" fmla="*/ 333 h 397"/>
                <a:gd name="T48" fmla="*/ 197 w 388"/>
                <a:gd name="T49" fmla="*/ 350 h 397"/>
                <a:gd name="T50" fmla="*/ 195 w 388"/>
                <a:gd name="T51" fmla="*/ 392 h 397"/>
                <a:gd name="T52" fmla="*/ 255 w 388"/>
                <a:gd name="T53" fmla="*/ 394 h 397"/>
                <a:gd name="T54" fmla="*/ 254 w 388"/>
                <a:gd name="T55" fmla="*/ 345 h 397"/>
                <a:gd name="T56" fmla="*/ 274 w 388"/>
                <a:gd name="T57" fmla="*/ 315 h 397"/>
                <a:gd name="T58" fmla="*/ 315 w 388"/>
                <a:gd name="T59" fmla="*/ 313 h 397"/>
                <a:gd name="T60" fmla="*/ 367 w 388"/>
                <a:gd name="T61" fmla="*/ 316 h 397"/>
                <a:gd name="T62" fmla="*/ 352 w 388"/>
                <a:gd name="T63" fmla="*/ 238 h 397"/>
                <a:gd name="T64" fmla="*/ 383 w 388"/>
                <a:gd name="T65" fmla="*/ 21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397">
                  <a:moveTo>
                    <a:pt x="383" y="217"/>
                  </a:moveTo>
                  <a:cubicBezTo>
                    <a:pt x="388" y="190"/>
                    <a:pt x="362" y="185"/>
                    <a:pt x="362" y="185"/>
                  </a:cubicBezTo>
                  <a:cubicBezTo>
                    <a:pt x="352" y="150"/>
                    <a:pt x="352" y="150"/>
                    <a:pt x="352" y="150"/>
                  </a:cubicBezTo>
                  <a:cubicBezTo>
                    <a:pt x="320" y="130"/>
                    <a:pt x="320" y="130"/>
                    <a:pt x="320" y="130"/>
                  </a:cubicBezTo>
                  <a:cubicBezTo>
                    <a:pt x="320" y="130"/>
                    <a:pt x="316" y="114"/>
                    <a:pt x="295" y="90"/>
                  </a:cubicBezTo>
                  <a:cubicBezTo>
                    <a:pt x="270" y="70"/>
                    <a:pt x="199" y="74"/>
                    <a:pt x="199" y="74"/>
                  </a:cubicBezTo>
                  <a:cubicBezTo>
                    <a:pt x="199" y="74"/>
                    <a:pt x="191" y="85"/>
                    <a:pt x="180" y="81"/>
                  </a:cubicBezTo>
                  <a:cubicBezTo>
                    <a:pt x="169" y="77"/>
                    <a:pt x="177" y="66"/>
                    <a:pt x="177" y="66"/>
                  </a:cubicBezTo>
                  <a:cubicBezTo>
                    <a:pt x="214" y="67"/>
                    <a:pt x="214" y="67"/>
                    <a:pt x="214" y="67"/>
                  </a:cubicBezTo>
                  <a:cubicBezTo>
                    <a:pt x="193" y="40"/>
                    <a:pt x="193" y="40"/>
                    <a:pt x="193" y="40"/>
                  </a:cubicBezTo>
                  <a:cubicBezTo>
                    <a:pt x="181" y="51"/>
                    <a:pt x="181" y="51"/>
                    <a:pt x="181" y="51"/>
                  </a:cubicBezTo>
                  <a:cubicBezTo>
                    <a:pt x="164" y="19"/>
                    <a:pt x="164" y="19"/>
                    <a:pt x="164" y="19"/>
                  </a:cubicBezTo>
                  <a:cubicBezTo>
                    <a:pt x="134" y="18"/>
                    <a:pt x="134" y="18"/>
                    <a:pt x="134" y="18"/>
                  </a:cubicBezTo>
                  <a:cubicBezTo>
                    <a:pt x="130" y="29"/>
                    <a:pt x="130" y="29"/>
                    <a:pt x="130" y="29"/>
                  </a:cubicBezTo>
                  <a:cubicBezTo>
                    <a:pt x="116" y="9"/>
                    <a:pt x="116" y="9"/>
                    <a:pt x="116" y="9"/>
                  </a:cubicBezTo>
                  <a:cubicBezTo>
                    <a:pt x="116" y="9"/>
                    <a:pt x="97" y="4"/>
                    <a:pt x="79" y="0"/>
                  </a:cubicBezTo>
                  <a:cubicBezTo>
                    <a:pt x="79" y="0"/>
                    <a:pt x="73" y="30"/>
                    <a:pt x="73" y="49"/>
                  </a:cubicBezTo>
                  <a:cubicBezTo>
                    <a:pt x="72" y="64"/>
                    <a:pt x="38" y="78"/>
                    <a:pt x="38" y="78"/>
                  </a:cubicBezTo>
                  <a:cubicBezTo>
                    <a:pt x="43" y="113"/>
                    <a:pt x="43" y="113"/>
                    <a:pt x="43" y="113"/>
                  </a:cubicBezTo>
                  <a:cubicBezTo>
                    <a:pt x="43" y="113"/>
                    <a:pt x="5" y="126"/>
                    <a:pt x="1" y="145"/>
                  </a:cubicBezTo>
                  <a:cubicBezTo>
                    <a:pt x="0" y="164"/>
                    <a:pt x="88" y="191"/>
                    <a:pt x="103" y="211"/>
                  </a:cubicBezTo>
                  <a:cubicBezTo>
                    <a:pt x="113" y="231"/>
                    <a:pt x="112" y="254"/>
                    <a:pt x="112" y="254"/>
                  </a:cubicBezTo>
                  <a:cubicBezTo>
                    <a:pt x="112" y="254"/>
                    <a:pt x="141" y="274"/>
                    <a:pt x="159" y="294"/>
                  </a:cubicBezTo>
                  <a:cubicBezTo>
                    <a:pt x="180" y="314"/>
                    <a:pt x="168" y="333"/>
                    <a:pt x="168" y="333"/>
                  </a:cubicBezTo>
                  <a:cubicBezTo>
                    <a:pt x="197" y="350"/>
                    <a:pt x="197" y="350"/>
                    <a:pt x="197" y="350"/>
                  </a:cubicBezTo>
                  <a:cubicBezTo>
                    <a:pt x="195" y="392"/>
                    <a:pt x="195" y="392"/>
                    <a:pt x="195" y="392"/>
                  </a:cubicBezTo>
                  <a:cubicBezTo>
                    <a:pt x="195" y="392"/>
                    <a:pt x="229" y="397"/>
                    <a:pt x="255" y="394"/>
                  </a:cubicBezTo>
                  <a:cubicBezTo>
                    <a:pt x="285" y="396"/>
                    <a:pt x="254" y="345"/>
                    <a:pt x="254" y="345"/>
                  </a:cubicBezTo>
                  <a:cubicBezTo>
                    <a:pt x="274" y="315"/>
                    <a:pt x="274" y="315"/>
                    <a:pt x="274" y="315"/>
                  </a:cubicBezTo>
                  <a:cubicBezTo>
                    <a:pt x="315" y="313"/>
                    <a:pt x="315" y="313"/>
                    <a:pt x="315" y="313"/>
                  </a:cubicBezTo>
                  <a:cubicBezTo>
                    <a:pt x="315" y="313"/>
                    <a:pt x="344" y="326"/>
                    <a:pt x="367" y="316"/>
                  </a:cubicBezTo>
                  <a:cubicBezTo>
                    <a:pt x="386" y="305"/>
                    <a:pt x="352" y="238"/>
                    <a:pt x="352" y="238"/>
                  </a:cubicBezTo>
                  <a:cubicBezTo>
                    <a:pt x="352" y="238"/>
                    <a:pt x="374" y="243"/>
                    <a:pt x="383" y="21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5" name="Freeform 693">
              <a:extLst>
                <a:ext uri="{FF2B5EF4-FFF2-40B4-BE49-F238E27FC236}">
                  <a16:creationId xmlns:a16="http://schemas.microsoft.com/office/drawing/2014/main" id="{51CDDD1A-9FA3-4EBB-8221-118AF31E48DB}"/>
                </a:ext>
              </a:extLst>
            </p:cNvPr>
            <p:cNvSpPr>
              <a:spLocks/>
            </p:cNvSpPr>
            <p:nvPr/>
          </p:nvSpPr>
          <p:spPr bwMode="gray">
            <a:xfrm>
              <a:off x="7017602" y="2566545"/>
              <a:ext cx="175429" cy="215300"/>
            </a:xfrm>
            <a:custGeom>
              <a:avLst/>
              <a:gdLst>
                <a:gd name="T0" fmla="*/ 257 w 332"/>
                <a:gd name="T1" fmla="*/ 233 h 408"/>
                <a:gd name="T2" fmla="*/ 255 w 332"/>
                <a:gd name="T3" fmla="*/ 206 h 408"/>
                <a:gd name="T4" fmla="*/ 233 w 332"/>
                <a:gd name="T5" fmla="*/ 205 h 408"/>
                <a:gd name="T6" fmla="*/ 194 w 332"/>
                <a:gd name="T7" fmla="*/ 157 h 408"/>
                <a:gd name="T8" fmla="*/ 190 w 332"/>
                <a:gd name="T9" fmla="*/ 69 h 408"/>
                <a:gd name="T10" fmla="*/ 124 w 332"/>
                <a:gd name="T11" fmla="*/ 39 h 408"/>
                <a:gd name="T12" fmla="*/ 76 w 332"/>
                <a:gd name="T13" fmla="*/ 17 h 408"/>
                <a:gd name="T14" fmla="*/ 46 w 332"/>
                <a:gd name="T15" fmla="*/ 20 h 408"/>
                <a:gd name="T16" fmla="*/ 17 w 332"/>
                <a:gd name="T17" fmla="*/ 11 h 408"/>
                <a:gd name="T18" fmla="*/ 110 w 332"/>
                <a:gd name="T19" fmla="*/ 103 h 408"/>
                <a:gd name="T20" fmla="*/ 75 w 332"/>
                <a:gd name="T21" fmla="*/ 52 h 408"/>
                <a:gd name="T22" fmla="*/ 86 w 332"/>
                <a:gd name="T23" fmla="*/ 52 h 408"/>
                <a:gd name="T24" fmla="*/ 115 w 332"/>
                <a:gd name="T25" fmla="*/ 65 h 408"/>
                <a:gd name="T26" fmla="*/ 134 w 332"/>
                <a:gd name="T27" fmla="*/ 66 h 408"/>
                <a:gd name="T28" fmla="*/ 172 w 332"/>
                <a:gd name="T29" fmla="*/ 133 h 408"/>
                <a:gd name="T30" fmla="*/ 123 w 332"/>
                <a:gd name="T31" fmla="*/ 142 h 408"/>
                <a:gd name="T32" fmla="*/ 141 w 332"/>
                <a:gd name="T33" fmla="*/ 166 h 408"/>
                <a:gd name="T34" fmla="*/ 136 w 332"/>
                <a:gd name="T35" fmla="*/ 177 h 408"/>
                <a:gd name="T36" fmla="*/ 101 w 332"/>
                <a:gd name="T37" fmla="*/ 137 h 408"/>
                <a:gd name="T38" fmla="*/ 44 w 332"/>
                <a:gd name="T39" fmla="*/ 81 h 408"/>
                <a:gd name="T40" fmla="*/ 86 w 332"/>
                <a:gd name="T41" fmla="*/ 136 h 408"/>
                <a:gd name="T42" fmla="*/ 42 w 332"/>
                <a:gd name="T43" fmla="*/ 111 h 408"/>
                <a:gd name="T44" fmla="*/ 89 w 332"/>
                <a:gd name="T45" fmla="*/ 156 h 408"/>
                <a:gd name="T46" fmla="*/ 74 w 332"/>
                <a:gd name="T47" fmla="*/ 155 h 408"/>
                <a:gd name="T48" fmla="*/ 95 w 332"/>
                <a:gd name="T49" fmla="*/ 186 h 408"/>
                <a:gd name="T50" fmla="*/ 95 w 332"/>
                <a:gd name="T51" fmla="*/ 194 h 408"/>
                <a:gd name="T52" fmla="*/ 43 w 332"/>
                <a:gd name="T53" fmla="*/ 165 h 408"/>
                <a:gd name="T54" fmla="*/ 37 w 332"/>
                <a:gd name="T55" fmla="*/ 146 h 408"/>
                <a:gd name="T56" fmla="*/ 8 w 332"/>
                <a:gd name="T57" fmla="*/ 125 h 408"/>
                <a:gd name="T58" fmla="*/ 0 w 332"/>
                <a:gd name="T59" fmla="*/ 125 h 408"/>
                <a:gd name="T60" fmla="*/ 25 w 332"/>
                <a:gd name="T61" fmla="*/ 153 h 408"/>
                <a:gd name="T62" fmla="*/ 54 w 332"/>
                <a:gd name="T63" fmla="*/ 188 h 408"/>
                <a:gd name="T64" fmla="*/ 65 w 332"/>
                <a:gd name="T65" fmla="*/ 193 h 408"/>
                <a:gd name="T66" fmla="*/ 94 w 332"/>
                <a:gd name="T67" fmla="*/ 213 h 408"/>
                <a:gd name="T68" fmla="*/ 92 w 332"/>
                <a:gd name="T69" fmla="*/ 248 h 408"/>
                <a:gd name="T70" fmla="*/ 81 w 332"/>
                <a:gd name="T71" fmla="*/ 247 h 408"/>
                <a:gd name="T72" fmla="*/ 48 w 332"/>
                <a:gd name="T73" fmla="*/ 223 h 408"/>
                <a:gd name="T74" fmla="*/ 116 w 332"/>
                <a:gd name="T75" fmla="*/ 287 h 408"/>
                <a:gd name="T76" fmla="*/ 176 w 332"/>
                <a:gd name="T77" fmla="*/ 301 h 408"/>
                <a:gd name="T78" fmla="*/ 245 w 332"/>
                <a:gd name="T79" fmla="*/ 343 h 408"/>
                <a:gd name="T80" fmla="*/ 253 w 332"/>
                <a:gd name="T81" fmla="*/ 408 h 408"/>
                <a:gd name="T82" fmla="*/ 298 w 332"/>
                <a:gd name="T83" fmla="*/ 403 h 408"/>
                <a:gd name="T84" fmla="*/ 308 w 332"/>
                <a:gd name="T85" fmla="*/ 361 h 408"/>
                <a:gd name="T86" fmla="*/ 326 w 332"/>
                <a:gd name="T87" fmla="*/ 289 h 408"/>
                <a:gd name="T88" fmla="*/ 257 w 332"/>
                <a:gd name="T89" fmla="*/ 23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408">
                  <a:moveTo>
                    <a:pt x="257" y="233"/>
                  </a:moveTo>
                  <a:cubicBezTo>
                    <a:pt x="255" y="206"/>
                    <a:pt x="255" y="206"/>
                    <a:pt x="255" y="206"/>
                  </a:cubicBezTo>
                  <a:cubicBezTo>
                    <a:pt x="233" y="205"/>
                    <a:pt x="233" y="205"/>
                    <a:pt x="233" y="205"/>
                  </a:cubicBezTo>
                  <a:cubicBezTo>
                    <a:pt x="233" y="205"/>
                    <a:pt x="208" y="169"/>
                    <a:pt x="194" y="157"/>
                  </a:cubicBezTo>
                  <a:cubicBezTo>
                    <a:pt x="179" y="145"/>
                    <a:pt x="211" y="104"/>
                    <a:pt x="190" y="69"/>
                  </a:cubicBezTo>
                  <a:cubicBezTo>
                    <a:pt x="173" y="30"/>
                    <a:pt x="124" y="39"/>
                    <a:pt x="124" y="39"/>
                  </a:cubicBezTo>
                  <a:cubicBezTo>
                    <a:pt x="124" y="39"/>
                    <a:pt x="88" y="18"/>
                    <a:pt x="76" y="17"/>
                  </a:cubicBezTo>
                  <a:cubicBezTo>
                    <a:pt x="65" y="13"/>
                    <a:pt x="46" y="20"/>
                    <a:pt x="46" y="20"/>
                  </a:cubicBezTo>
                  <a:cubicBezTo>
                    <a:pt x="46" y="20"/>
                    <a:pt x="25" y="0"/>
                    <a:pt x="17" y="11"/>
                  </a:cubicBezTo>
                  <a:cubicBezTo>
                    <a:pt x="9" y="18"/>
                    <a:pt x="110" y="103"/>
                    <a:pt x="110" y="103"/>
                  </a:cubicBezTo>
                  <a:cubicBezTo>
                    <a:pt x="75" y="52"/>
                    <a:pt x="75" y="52"/>
                    <a:pt x="75" y="52"/>
                  </a:cubicBezTo>
                  <a:cubicBezTo>
                    <a:pt x="86" y="52"/>
                    <a:pt x="86" y="52"/>
                    <a:pt x="86" y="52"/>
                  </a:cubicBezTo>
                  <a:cubicBezTo>
                    <a:pt x="115" y="65"/>
                    <a:pt x="115" y="65"/>
                    <a:pt x="115" y="65"/>
                  </a:cubicBezTo>
                  <a:cubicBezTo>
                    <a:pt x="134" y="66"/>
                    <a:pt x="134" y="66"/>
                    <a:pt x="134" y="66"/>
                  </a:cubicBezTo>
                  <a:cubicBezTo>
                    <a:pt x="134" y="66"/>
                    <a:pt x="177" y="99"/>
                    <a:pt x="172" y="133"/>
                  </a:cubicBezTo>
                  <a:cubicBezTo>
                    <a:pt x="171" y="167"/>
                    <a:pt x="127" y="134"/>
                    <a:pt x="123" y="142"/>
                  </a:cubicBezTo>
                  <a:cubicBezTo>
                    <a:pt x="119" y="149"/>
                    <a:pt x="141" y="166"/>
                    <a:pt x="141" y="166"/>
                  </a:cubicBezTo>
                  <a:cubicBezTo>
                    <a:pt x="141" y="166"/>
                    <a:pt x="140" y="177"/>
                    <a:pt x="136" y="177"/>
                  </a:cubicBezTo>
                  <a:cubicBezTo>
                    <a:pt x="129" y="173"/>
                    <a:pt x="108" y="149"/>
                    <a:pt x="101" y="137"/>
                  </a:cubicBezTo>
                  <a:cubicBezTo>
                    <a:pt x="98" y="125"/>
                    <a:pt x="44" y="81"/>
                    <a:pt x="44" y="81"/>
                  </a:cubicBezTo>
                  <a:cubicBezTo>
                    <a:pt x="86" y="136"/>
                    <a:pt x="86" y="136"/>
                    <a:pt x="86" y="136"/>
                  </a:cubicBezTo>
                  <a:cubicBezTo>
                    <a:pt x="42" y="111"/>
                    <a:pt x="42" y="111"/>
                    <a:pt x="42" y="111"/>
                  </a:cubicBezTo>
                  <a:cubicBezTo>
                    <a:pt x="89" y="156"/>
                    <a:pt x="89" y="156"/>
                    <a:pt x="89" y="156"/>
                  </a:cubicBezTo>
                  <a:cubicBezTo>
                    <a:pt x="74" y="155"/>
                    <a:pt x="74" y="155"/>
                    <a:pt x="74" y="155"/>
                  </a:cubicBezTo>
                  <a:cubicBezTo>
                    <a:pt x="95" y="186"/>
                    <a:pt x="95" y="186"/>
                    <a:pt x="95" y="186"/>
                  </a:cubicBezTo>
                  <a:cubicBezTo>
                    <a:pt x="95" y="194"/>
                    <a:pt x="95" y="194"/>
                    <a:pt x="95" y="194"/>
                  </a:cubicBezTo>
                  <a:cubicBezTo>
                    <a:pt x="43" y="165"/>
                    <a:pt x="43" y="165"/>
                    <a:pt x="43" y="165"/>
                  </a:cubicBezTo>
                  <a:cubicBezTo>
                    <a:pt x="37" y="146"/>
                    <a:pt x="37" y="146"/>
                    <a:pt x="37" y="146"/>
                  </a:cubicBezTo>
                  <a:cubicBezTo>
                    <a:pt x="8" y="125"/>
                    <a:pt x="8" y="125"/>
                    <a:pt x="8" y="125"/>
                  </a:cubicBezTo>
                  <a:cubicBezTo>
                    <a:pt x="0" y="125"/>
                    <a:pt x="0" y="125"/>
                    <a:pt x="0" y="125"/>
                  </a:cubicBezTo>
                  <a:cubicBezTo>
                    <a:pt x="25" y="153"/>
                    <a:pt x="25" y="153"/>
                    <a:pt x="25" y="153"/>
                  </a:cubicBezTo>
                  <a:cubicBezTo>
                    <a:pt x="54" y="188"/>
                    <a:pt x="54" y="188"/>
                    <a:pt x="54" y="188"/>
                  </a:cubicBezTo>
                  <a:cubicBezTo>
                    <a:pt x="65" y="193"/>
                    <a:pt x="65" y="193"/>
                    <a:pt x="65" y="193"/>
                  </a:cubicBezTo>
                  <a:cubicBezTo>
                    <a:pt x="94" y="213"/>
                    <a:pt x="94" y="213"/>
                    <a:pt x="94" y="213"/>
                  </a:cubicBezTo>
                  <a:cubicBezTo>
                    <a:pt x="92" y="248"/>
                    <a:pt x="92" y="248"/>
                    <a:pt x="92" y="248"/>
                  </a:cubicBezTo>
                  <a:cubicBezTo>
                    <a:pt x="81" y="247"/>
                    <a:pt x="81" y="247"/>
                    <a:pt x="81" y="247"/>
                  </a:cubicBezTo>
                  <a:cubicBezTo>
                    <a:pt x="48" y="223"/>
                    <a:pt x="48" y="223"/>
                    <a:pt x="48" y="223"/>
                  </a:cubicBezTo>
                  <a:cubicBezTo>
                    <a:pt x="116" y="287"/>
                    <a:pt x="116" y="287"/>
                    <a:pt x="116" y="287"/>
                  </a:cubicBezTo>
                  <a:cubicBezTo>
                    <a:pt x="176" y="301"/>
                    <a:pt x="176" y="301"/>
                    <a:pt x="176" y="301"/>
                  </a:cubicBezTo>
                  <a:cubicBezTo>
                    <a:pt x="176" y="301"/>
                    <a:pt x="217" y="307"/>
                    <a:pt x="245" y="343"/>
                  </a:cubicBezTo>
                  <a:cubicBezTo>
                    <a:pt x="273" y="375"/>
                    <a:pt x="253" y="408"/>
                    <a:pt x="253" y="408"/>
                  </a:cubicBezTo>
                  <a:cubicBezTo>
                    <a:pt x="298" y="403"/>
                    <a:pt x="298" y="403"/>
                    <a:pt x="298" y="403"/>
                  </a:cubicBezTo>
                  <a:cubicBezTo>
                    <a:pt x="298" y="403"/>
                    <a:pt x="299" y="376"/>
                    <a:pt x="308" y="361"/>
                  </a:cubicBezTo>
                  <a:cubicBezTo>
                    <a:pt x="320" y="343"/>
                    <a:pt x="332" y="324"/>
                    <a:pt x="326" y="289"/>
                  </a:cubicBezTo>
                  <a:cubicBezTo>
                    <a:pt x="320" y="255"/>
                    <a:pt x="257" y="233"/>
                    <a:pt x="257" y="2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6" name="Freeform 694">
              <a:extLst>
                <a:ext uri="{FF2B5EF4-FFF2-40B4-BE49-F238E27FC236}">
                  <a16:creationId xmlns:a16="http://schemas.microsoft.com/office/drawing/2014/main" id="{F8B8CE6B-56ED-4B6E-BA01-1B8742DE2DD6}"/>
                </a:ext>
              </a:extLst>
            </p:cNvPr>
            <p:cNvSpPr>
              <a:spLocks/>
            </p:cNvSpPr>
            <p:nvPr/>
          </p:nvSpPr>
          <p:spPr bwMode="gray">
            <a:xfrm>
              <a:off x="6274422" y="3623903"/>
              <a:ext cx="218489" cy="121205"/>
            </a:xfrm>
            <a:custGeom>
              <a:avLst/>
              <a:gdLst>
                <a:gd name="T0" fmla="*/ 199 w 411"/>
                <a:gd name="T1" fmla="*/ 228 h 229"/>
                <a:gd name="T2" fmla="*/ 205 w 411"/>
                <a:gd name="T3" fmla="*/ 228 h 229"/>
                <a:gd name="T4" fmla="*/ 207 w 411"/>
                <a:gd name="T5" fmla="*/ 228 h 229"/>
                <a:gd name="T6" fmla="*/ 211 w 411"/>
                <a:gd name="T7" fmla="*/ 228 h 229"/>
                <a:gd name="T8" fmla="*/ 213 w 411"/>
                <a:gd name="T9" fmla="*/ 228 h 229"/>
                <a:gd name="T10" fmla="*/ 217 w 411"/>
                <a:gd name="T11" fmla="*/ 228 h 229"/>
                <a:gd name="T12" fmla="*/ 219 w 411"/>
                <a:gd name="T13" fmla="*/ 228 h 229"/>
                <a:gd name="T14" fmla="*/ 224 w 411"/>
                <a:gd name="T15" fmla="*/ 228 h 229"/>
                <a:gd name="T16" fmla="*/ 226 w 411"/>
                <a:gd name="T17" fmla="*/ 228 h 229"/>
                <a:gd name="T18" fmla="*/ 231 w 411"/>
                <a:gd name="T19" fmla="*/ 228 h 229"/>
                <a:gd name="T20" fmla="*/ 233 w 411"/>
                <a:gd name="T21" fmla="*/ 227 h 229"/>
                <a:gd name="T22" fmla="*/ 238 w 411"/>
                <a:gd name="T23" fmla="*/ 227 h 229"/>
                <a:gd name="T24" fmla="*/ 240 w 411"/>
                <a:gd name="T25" fmla="*/ 227 h 229"/>
                <a:gd name="T26" fmla="*/ 246 w 411"/>
                <a:gd name="T27" fmla="*/ 226 h 229"/>
                <a:gd name="T28" fmla="*/ 247 w 411"/>
                <a:gd name="T29" fmla="*/ 226 h 229"/>
                <a:gd name="T30" fmla="*/ 254 w 411"/>
                <a:gd name="T31" fmla="*/ 225 h 229"/>
                <a:gd name="T32" fmla="*/ 254 w 411"/>
                <a:gd name="T33" fmla="*/ 225 h 229"/>
                <a:gd name="T34" fmla="*/ 262 w 411"/>
                <a:gd name="T35" fmla="*/ 225 h 229"/>
                <a:gd name="T36" fmla="*/ 262 w 411"/>
                <a:gd name="T37" fmla="*/ 225 h 229"/>
                <a:gd name="T38" fmla="*/ 395 w 411"/>
                <a:gd name="T39" fmla="*/ 203 h 229"/>
                <a:gd name="T40" fmla="*/ 375 w 411"/>
                <a:gd name="T41" fmla="*/ 149 h 229"/>
                <a:gd name="T42" fmla="*/ 384 w 411"/>
                <a:gd name="T43" fmla="*/ 111 h 229"/>
                <a:gd name="T44" fmla="*/ 401 w 411"/>
                <a:gd name="T45" fmla="*/ 81 h 229"/>
                <a:gd name="T46" fmla="*/ 357 w 411"/>
                <a:gd name="T47" fmla="*/ 48 h 229"/>
                <a:gd name="T48" fmla="*/ 320 w 411"/>
                <a:gd name="T49" fmla="*/ 47 h 229"/>
                <a:gd name="T50" fmla="*/ 286 w 411"/>
                <a:gd name="T51" fmla="*/ 56 h 229"/>
                <a:gd name="T52" fmla="*/ 283 w 411"/>
                <a:gd name="T53" fmla="*/ 45 h 229"/>
                <a:gd name="T54" fmla="*/ 245 w 411"/>
                <a:gd name="T55" fmla="*/ 39 h 229"/>
                <a:gd name="T56" fmla="*/ 224 w 411"/>
                <a:gd name="T57" fmla="*/ 27 h 229"/>
                <a:gd name="T58" fmla="*/ 201 w 411"/>
                <a:gd name="T59" fmla="*/ 29 h 229"/>
                <a:gd name="T60" fmla="*/ 183 w 411"/>
                <a:gd name="T61" fmla="*/ 13 h 229"/>
                <a:gd name="T62" fmla="*/ 178 w 411"/>
                <a:gd name="T63" fmla="*/ 32 h 229"/>
                <a:gd name="T64" fmla="*/ 167 w 411"/>
                <a:gd name="T65" fmla="*/ 32 h 229"/>
                <a:gd name="T66" fmla="*/ 180 w 411"/>
                <a:gd name="T67" fmla="*/ 90 h 229"/>
                <a:gd name="T68" fmla="*/ 156 w 411"/>
                <a:gd name="T69" fmla="*/ 104 h 229"/>
                <a:gd name="T70" fmla="*/ 130 w 411"/>
                <a:gd name="T71" fmla="*/ 103 h 229"/>
                <a:gd name="T72" fmla="*/ 116 w 411"/>
                <a:gd name="T73" fmla="*/ 98 h 229"/>
                <a:gd name="T74" fmla="*/ 85 w 411"/>
                <a:gd name="T75" fmla="*/ 100 h 229"/>
                <a:gd name="T76" fmla="*/ 129 w 411"/>
                <a:gd name="T77" fmla="*/ 41 h 229"/>
                <a:gd name="T78" fmla="*/ 130 w 411"/>
                <a:gd name="T79" fmla="*/ 26 h 229"/>
                <a:gd name="T80" fmla="*/ 150 w 411"/>
                <a:gd name="T81" fmla="*/ 8 h 229"/>
                <a:gd name="T82" fmla="*/ 143 w 411"/>
                <a:gd name="T83" fmla="*/ 0 h 229"/>
                <a:gd name="T84" fmla="*/ 135 w 411"/>
                <a:gd name="T85" fmla="*/ 3 h 229"/>
                <a:gd name="T86" fmla="*/ 118 w 411"/>
                <a:gd name="T87" fmla="*/ 41 h 229"/>
                <a:gd name="T88" fmla="*/ 82 w 411"/>
                <a:gd name="T89" fmla="*/ 85 h 229"/>
                <a:gd name="T90" fmla="*/ 71 w 411"/>
                <a:gd name="T91" fmla="*/ 96 h 229"/>
                <a:gd name="T92" fmla="*/ 7 w 411"/>
                <a:gd name="T93" fmla="*/ 101 h 229"/>
                <a:gd name="T94" fmla="*/ 2 w 411"/>
                <a:gd name="T95" fmla="*/ 119 h 229"/>
                <a:gd name="T96" fmla="*/ 9 w 411"/>
                <a:gd name="T97" fmla="*/ 135 h 229"/>
                <a:gd name="T98" fmla="*/ 0 w 411"/>
                <a:gd name="T99" fmla="*/ 173 h 229"/>
                <a:gd name="T100" fmla="*/ 7 w 411"/>
                <a:gd name="T101" fmla="*/ 177 h 229"/>
                <a:gd name="T102" fmla="*/ 11 w 411"/>
                <a:gd name="T103" fmla="*/ 166 h 229"/>
                <a:gd name="T104" fmla="*/ 19 w 411"/>
                <a:gd name="T105" fmla="*/ 158 h 229"/>
                <a:gd name="T106" fmla="*/ 26 w 411"/>
                <a:gd name="T107" fmla="*/ 170 h 229"/>
                <a:gd name="T108" fmla="*/ 46 w 411"/>
                <a:gd name="T109" fmla="*/ 156 h 229"/>
                <a:gd name="T110" fmla="*/ 72 w 411"/>
                <a:gd name="T111" fmla="*/ 161 h 229"/>
                <a:gd name="T112" fmla="*/ 56 w 411"/>
                <a:gd name="T113" fmla="*/ 168 h 229"/>
                <a:gd name="T114" fmla="*/ 56 w 411"/>
                <a:gd name="T115" fmla="*/ 176 h 229"/>
                <a:gd name="T116" fmla="*/ 25 w 411"/>
                <a:gd name="T117" fmla="*/ 193 h 229"/>
                <a:gd name="T118" fmla="*/ 18 w 411"/>
                <a:gd name="T119" fmla="*/ 189 h 229"/>
                <a:gd name="T120" fmla="*/ 5 w 411"/>
                <a:gd name="T121" fmla="*/ 215 h 229"/>
                <a:gd name="T122" fmla="*/ 162 w 411"/>
                <a:gd name="T123" fmla="*/ 228 h 229"/>
                <a:gd name="T124" fmla="*/ 199 w 411"/>
                <a:gd name="T125" fmla="*/ 22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229">
                  <a:moveTo>
                    <a:pt x="199" y="228"/>
                  </a:moveTo>
                  <a:cubicBezTo>
                    <a:pt x="201" y="228"/>
                    <a:pt x="203" y="228"/>
                    <a:pt x="205" y="228"/>
                  </a:cubicBezTo>
                  <a:cubicBezTo>
                    <a:pt x="205" y="228"/>
                    <a:pt x="206" y="228"/>
                    <a:pt x="207" y="228"/>
                  </a:cubicBezTo>
                  <a:cubicBezTo>
                    <a:pt x="208" y="228"/>
                    <a:pt x="209" y="228"/>
                    <a:pt x="211" y="228"/>
                  </a:cubicBezTo>
                  <a:cubicBezTo>
                    <a:pt x="211" y="228"/>
                    <a:pt x="212" y="228"/>
                    <a:pt x="213" y="228"/>
                  </a:cubicBezTo>
                  <a:cubicBezTo>
                    <a:pt x="214" y="228"/>
                    <a:pt x="216" y="228"/>
                    <a:pt x="217" y="228"/>
                  </a:cubicBezTo>
                  <a:cubicBezTo>
                    <a:pt x="218" y="228"/>
                    <a:pt x="218" y="228"/>
                    <a:pt x="219" y="228"/>
                  </a:cubicBezTo>
                  <a:cubicBezTo>
                    <a:pt x="221" y="228"/>
                    <a:pt x="222" y="228"/>
                    <a:pt x="224" y="228"/>
                  </a:cubicBezTo>
                  <a:cubicBezTo>
                    <a:pt x="224" y="228"/>
                    <a:pt x="225" y="228"/>
                    <a:pt x="226" y="228"/>
                  </a:cubicBezTo>
                  <a:cubicBezTo>
                    <a:pt x="227" y="228"/>
                    <a:pt x="229" y="228"/>
                    <a:pt x="231" y="228"/>
                  </a:cubicBezTo>
                  <a:cubicBezTo>
                    <a:pt x="231" y="227"/>
                    <a:pt x="232" y="227"/>
                    <a:pt x="233" y="227"/>
                  </a:cubicBezTo>
                  <a:cubicBezTo>
                    <a:pt x="234" y="227"/>
                    <a:pt x="236" y="227"/>
                    <a:pt x="238" y="227"/>
                  </a:cubicBezTo>
                  <a:cubicBezTo>
                    <a:pt x="239" y="227"/>
                    <a:pt x="239" y="227"/>
                    <a:pt x="240" y="227"/>
                  </a:cubicBezTo>
                  <a:cubicBezTo>
                    <a:pt x="242" y="227"/>
                    <a:pt x="244" y="226"/>
                    <a:pt x="246" y="226"/>
                  </a:cubicBezTo>
                  <a:cubicBezTo>
                    <a:pt x="246" y="226"/>
                    <a:pt x="246" y="226"/>
                    <a:pt x="247" y="226"/>
                  </a:cubicBezTo>
                  <a:cubicBezTo>
                    <a:pt x="249" y="226"/>
                    <a:pt x="251" y="226"/>
                    <a:pt x="254" y="225"/>
                  </a:cubicBezTo>
                  <a:cubicBezTo>
                    <a:pt x="254" y="225"/>
                    <a:pt x="254" y="225"/>
                    <a:pt x="254" y="225"/>
                  </a:cubicBezTo>
                  <a:cubicBezTo>
                    <a:pt x="257" y="225"/>
                    <a:pt x="259" y="225"/>
                    <a:pt x="262" y="225"/>
                  </a:cubicBezTo>
                  <a:cubicBezTo>
                    <a:pt x="262" y="225"/>
                    <a:pt x="262" y="225"/>
                    <a:pt x="262" y="225"/>
                  </a:cubicBezTo>
                  <a:cubicBezTo>
                    <a:pt x="323" y="217"/>
                    <a:pt x="395" y="203"/>
                    <a:pt x="395" y="203"/>
                  </a:cubicBezTo>
                  <a:cubicBezTo>
                    <a:pt x="395" y="203"/>
                    <a:pt x="370" y="175"/>
                    <a:pt x="375" y="149"/>
                  </a:cubicBezTo>
                  <a:cubicBezTo>
                    <a:pt x="376" y="126"/>
                    <a:pt x="384" y="111"/>
                    <a:pt x="384" y="111"/>
                  </a:cubicBezTo>
                  <a:cubicBezTo>
                    <a:pt x="384" y="111"/>
                    <a:pt x="411" y="93"/>
                    <a:pt x="401" y="81"/>
                  </a:cubicBezTo>
                  <a:cubicBezTo>
                    <a:pt x="390" y="73"/>
                    <a:pt x="357" y="48"/>
                    <a:pt x="357" y="48"/>
                  </a:cubicBezTo>
                  <a:cubicBezTo>
                    <a:pt x="320" y="47"/>
                    <a:pt x="320" y="47"/>
                    <a:pt x="320" y="47"/>
                  </a:cubicBezTo>
                  <a:cubicBezTo>
                    <a:pt x="286" y="56"/>
                    <a:pt x="286" y="56"/>
                    <a:pt x="286" y="56"/>
                  </a:cubicBezTo>
                  <a:cubicBezTo>
                    <a:pt x="283" y="45"/>
                    <a:pt x="283" y="45"/>
                    <a:pt x="283" y="45"/>
                  </a:cubicBezTo>
                  <a:cubicBezTo>
                    <a:pt x="283" y="45"/>
                    <a:pt x="260" y="51"/>
                    <a:pt x="245" y="39"/>
                  </a:cubicBezTo>
                  <a:cubicBezTo>
                    <a:pt x="231" y="31"/>
                    <a:pt x="224" y="27"/>
                    <a:pt x="224" y="27"/>
                  </a:cubicBezTo>
                  <a:cubicBezTo>
                    <a:pt x="201" y="29"/>
                    <a:pt x="201" y="29"/>
                    <a:pt x="201" y="29"/>
                  </a:cubicBezTo>
                  <a:cubicBezTo>
                    <a:pt x="183" y="13"/>
                    <a:pt x="183" y="13"/>
                    <a:pt x="183" y="13"/>
                  </a:cubicBezTo>
                  <a:cubicBezTo>
                    <a:pt x="178" y="32"/>
                    <a:pt x="178" y="32"/>
                    <a:pt x="178" y="32"/>
                  </a:cubicBezTo>
                  <a:cubicBezTo>
                    <a:pt x="167" y="32"/>
                    <a:pt x="167" y="32"/>
                    <a:pt x="167" y="32"/>
                  </a:cubicBezTo>
                  <a:cubicBezTo>
                    <a:pt x="180" y="90"/>
                    <a:pt x="180" y="90"/>
                    <a:pt x="180" y="90"/>
                  </a:cubicBezTo>
                  <a:cubicBezTo>
                    <a:pt x="156" y="104"/>
                    <a:pt x="156" y="104"/>
                    <a:pt x="156" y="104"/>
                  </a:cubicBezTo>
                  <a:cubicBezTo>
                    <a:pt x="130" y="103"/>
                    <a:pt x="130" y="103"/>
                    <a:pt x="130" y="103"/>
                  </a:cubicBezTo>
                  <a:cubicBezTo>
                    <a:pt x="130" y="103"/>
                    <a:pt x="119" y="98"/>
                    <a:pt x="116" y="98"/>
                  </a:cubicBezTo>
                  <a:cubicBezTo>
                    <a:pt x="112" y="98"/>
                    <a:pt x="85" y="100"/>
                    <a:pt x="85" y="100"/>
                  </a:cubicBezTo>
                  <a:cubicBezTo>
                    <a:pt x="129" y="41"/>
                    <a:pt x="129" y="41"/>
                    <a:pt x="129" y="41"/>
                  </a:cubicBezTo>
                  <a:cubicBezTo>
                    <a:pt x="130" y="26"/>
                    <a:pt x="130" y="26"/>
                    <a:pt x="130" y="26"/>
                  </a:cubicBezTo>
                  <a:cubicBezTo>
                    <a:pt x="150" y="8"/>
                    <a:pt x="150" y="8"/>
                    <a:pt x="150" y="8"/>
                  </a:cubicBezTo>
                  <a:cubicBezTo>
                    <a:pt x="143" y="0"/>
                    <a:pt x="143" y="0"/>
                    <a:pt x="143" y="0"/>
                  </a:cubicBezTo>
                  <a:cubicBezTo>
                    <a:pt x="135" y="3"/>
                    <a:pt x="135" y="3"/>
                    <a:pt x="135" y="3"/>
                  </a:cubicBezTo>
                  <a:cubicBezTo>
                    <a:pt x="118" y="41"/>
                    <a:pt x="118" y="41"/>
                    <a:pt x="118" y="41"/>
                  </a:cubicBezTo>
                  <a:cubicBezTo>
                    <a:pt x="82" y="85"/>
                    <a:pt x="82" y="85"/>
                    <a:pt x="82" y="85"/>
                  </a:cubicBezTo>
                  <a:cubicBezTo>
                    <a:pt x="71" y="96"/>
                    <a:pt x="71" y="96"/>
                    <a:pt x="71" y="96"/>
                  </a:cubicBezTo>
                  <a:cubicBezTo>
                    <a:pt x="7" y="101"/>
                    <a:pt x="7" y="101"/>
                    <a:pt x="7" y="101"/>
                  </a:cubicBezTo>
                  <a:cubicBezTo>
                    <a:pt x="2" y="119"/>
                    <a:pt x="2" y="119"/>
                    <a:pt x="2" y="119"/>
                  </a:cubicBezTo>
                  <a:cubicBezTo>
                    <a:pt x="9" y="135"/>
                    <a:pt x="9" y="135"/>
                    <a:pt x="9" y="135"/>
                  </a:cubicBezTo>
                  <a:cubicBezTo>
                    <a:pt x="0" y="173"/>
                    <a:pt x="0" y="173"/>
                    <a:pt x="0" y="173"/>
                  </a:cubicBezTo>
                  <a:cubicBezTo>
                    <a:pt x="7" y="177"/>
                    <a:pt x="7" y="177"/>
                    <a:pt x="7" y="177"/>
                  </a:cubicBezTo>
                  <a:cubicBezTo>
                    <a:pt x="11" y="166"/>
                    <a:pt x="11" y="166"/>
                    <a:pt x="11" y="166"/>
                  </a:cubicBezTo>
                  <a:cubicBezTo>
                    <a:pt x="19" y="158"/>
                    <a:pt x="19" y="158"/>
                    <a:pt x="19" y="158"/>
                  </a:cubicBezTo>
                  <a:cubicBezTo>
                    <a:pt x="26" y="170"/>
                    <a:pt x="26" y="170"/>
                    <a:pt x="26" y="170"/>
                  </a:cubicBezTo>
                  <a:cubicBezTo>
                    <a:pt x="46" y="156"/>
                    <a:pt x="46" y="156"/>
                    <a:pt x="46" y="156"/>
                  </a:cubicBezTo>
                  <a:cubicBezTo>
                    <a:pt x="72" y="161"/>
                    <a:pt x="72" y="161"/>
                    <a:pt x="72" y="161"/>
                  </a:cubicBezTo>
                  <a:cubicBezTo>
                    <a:pt x="56" y="168"/>
                    <a:pt x="56" y="168"/>
                    <a:pt x="56" y="168"/>
                  </a:cubicBezTo>
                  <a:cubicBezTo>
                    <a:pt x="56" y="176"/>
                    <a:pt x="56" y="176"/>
                    <a:pt x="56" y="176"/>
                  </a:cubicBezTo>
                  <a:cubicBezTo>
                    <a:pt x="25" y="193"/>
                    <a:pt x="25" y="193"/>
                    <a:pt x="25" y="193"/>
                  </a:cubicBezTo>
                  <a:cubicBezTo>
                    <a:pt x="18" y="189"/>
                    <a:pt x="18" y="189"/>
                    <a:pt x="18" y="189"/>
                  </a:cubicBezTo>
                  <a:cubicBezTo>
                    <a:pt x="5" y="215"/>
                    <a:pt x="5" y="215"/>
                    <a:pt x="5" y="215"/>
                  </a:cubicBezTo>
                  <a:cubicBezTo>
                    <a:pt x="29" y="216"/>
                    <a:pt x="108" y="225"/>
                    <a:pt x="162" y="228"/>
                  </a:cubicBezTo>
                  <a:cubicBezTo>
                    <a:pt x="177" y="228"/>
                    <a:pt x="190" y="229"/>
                    <a:pt x="199" y="228"/>
                  </a:cubicBez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7" name="Freeform 695">
              <a:extLst>
                <a:ext uri="{FF2B5EF4-FFF2-40B4-BE49-F238E27FC236}">
                  <a16:creationId xmlns:a16="http://schemas.microsoft.com/office/drawing/2014/main" id="{0D757893-BD67-4062-B7DC-F6141C639C8B}"/>
                </a:ext>
              </a:extLst>
            </p:cNvPr>
            <p:cNvSpPr>
              <a:spLocks/>
            </p:cNvSpPr>
            <p:nvPr/>
          </p:nvSpPr>
          <p:spPr bwMode="gray">
            <a:xfrm>
              <a:off x="6382869" y="3745109"/>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8" name="Freeform 696">
              <a:extLst>
                <a:ext uri="{FF2B5EF4-FFF2-40B4-BE49-F238E27FC236}">
                  <a16:creationId xmlns:a16="http://schemas.microsoft.com/office/drawing/2014/main" id="{74FA7207-6579-4E27-8CFD-5857921FD647}"/>
                </a:ext>
              </a:extLst>
            </p:cNvPr>
            <p:cNvSpPr>
              <a:spLocks/>
            </p:cNvSpPr>
            <p:nvPr/>
          </p:nvSpPr>
          <p:spPr bwMode="gray">
            <a:xfrm>
              <a:off x="6413171" y="37435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9" name="Freeform 697">
              <a:extLst>
                <a:ext uri="{FF2B5EF4-FFF2-40B4-BE49-F238E27FC236}">
                  <a16:creationId xmlns:a16="http://schemas.microsoft.com/office/drawing/2014/main" id="{7F41DD2B-BA85-478B-A7C2-98B062A6C89C}"/>
                </a:ext>
              </a:extLst>
            </p:cNvPr>
            <p:cNvSpPr>
              <a:spLocks/>
            </p:cNvSpPr>
            <p:nvPr/>
          </p:nvSpPr>
          <p:spPr bwMode="gray">
            <a:xfrm>
              <a:off x="6386058" y="3745109"/>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0" name="Freeform 698">
              <a:extLst>
                <a:ext uri="{FF2B5EF4-FFF2-40B4-BE49-F238E27FC236}">
                  <a16:creationId xmlns:a16="http://schemas.microsoft.com/office/drawing/2014/main" id="{B83C9A51-AF50-4127-860C-A435B5011975}"/>
                </a:ext>
              </a:extLst>
            </p:cNvPr>
            <p:cNvSpPr>
              <a:spLocks/>
            </p:cNvSpPr>
            <p:nvPr/>
          </p:nvSpPr>
          <p:spPr bwMode="gray">
            <a:xfrm>
              <a:off x="6360541" y="3745109"/>
              <a:ext cx="19138" cy="0"/>
            </a:xfrm>
            <a:custGeom>
              <a:avLst/>
              <a:gdLst>
                <a:gd name="T0" fmla="*/ 37 w 37"/>
                <a:gd name="T1" fmla="*/ 0 h 1"/>
                <a:gd name="T2" fmla="*/ 0 w 37"/>
                <a:gd name="T3" fmla="*/ 0 h 1"/>
                <a:gd name="T4" fmla="*/ 37 w 37"/>
                <a:gd name="T5" fmla="*/ 0 h 1"/>
              </a:gdLst>
              <a:ahLst/>
              <a:cxnLst>
                <a:cxn ang="0">
                  <a:pos x="T0" y="T1"/>
                </a:cxn>
                <a:cxn ang="0">
                  <a:pos x="T2" y="T3"/>
                </a:cxn>
                <a:cxn ang="0">
                  <a:pos x="T4" y="T5"/>
                </a:cxn>
              </a:cxnLst>
              <a:rect l="0" t="0" r="r" b="b"/>
              <a:pathLst>
                <a:path w="37" h="1">
                  <a:moveTo>
                    <a:pt x="37" y="0"/>
                  </a:moveTo>
                  <a:cubicBezTo>
                    <a:pt x="28" y="1"/>
                    <a:pt x="15" y="0"/>
                    <a:pt x="0" y="0"/>
                  </a:cubicBezTo>
                  <a:cubicBezTo>
                    <a:pt x="15" y="0"/>
                    <a:pt x="28" y="1"/>
                    <a:pt x="37"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1" name="Freeform 699">
              <a:extLst>
                <a:ext uri="{FF2B5EF4-FFF2-40B4-BE49-F238E27FC236}">
                  <a16:creationId xmlns:a16="http://schemas.microsoft.com/office/drawing/2014/main" id="{AED7F011-E2D4-4072-BCE2-014B32C6FBD4}"/>
                </a:ext>
              </a:extLst>
            </p:cNvPr>
            <p:cNvSpPr>
              <a:spLocks/>
            </p:cNvSpPr>
            <p:nvPr/>
          </p:nvSpPr>
          <p:spPr bwMode="gray">
            <a:xfrm>
              <a:off x="6409981" y="37435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2" name="Freeform 700">
              <a:extLst>
                <a:ext uri="{FF2B5EF4-FFF2-40B4-BE49-F238E27FC236}">
                  <a16:creationId xmlns:a16="http://schemas.microsoft.com/office/drawing/2014/main" id="{4DC9A386-DFC6-440B-9EFF-8F09AF78C560}"/>
                </a:ext>
              </a:extLst>
            </p:cNvPr>
            <p:cNvSpPr>
              <a:spLocks/>
            </p:cNvSpPr>
            <p:nvPr/>
          </p:nvSpPr>
          <p:spPr bwMode="gray">
            <a:xfrm>
              <a:off x="6397223" y="3743514"/>
              <a:ext cx="1595" cy="159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3" name="Freeform 701">
              <a:extLst>
                <a:ext uri="{FF2B5EF4-FFF2-40B4-BE49-F238E27FC236}">
                  <a16:creationId xmlns:a16="http://schemas.microsoft.com/office/drawing/2014/main" id="{A17450C7-8E05-4F28-9B8C-0D019621CCC5}"/>
                </a:ext>
              </a:extLst>
            </p:cNvPr>
            <p:cNvSpPr>
              <a:spLocks/>
            </p:cNvSpPr>
            <p:nvPr/>
          </p:nvSpPr>
          <p:spPr bwMode="gray">
            <a:xfrm>
              <a:off x="6405196" y="3743514"/>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4" name="Freeform 702">
              <a:extLst>
                <a:ext uri="{FF2B5EF4-FFF2-40B4-BE49-F238E27FC236}">
                  <a16:creationId xmlns:a16="http://schemas.microsoft.com/office/drawing/2014/main" id="{80AC66EC-C7DF-4180-82A2-1050C29A9A89}"/>
                </a:ext>
              </a:extLst>
            </p:cNvPr>
            <p:cNvSpPr>
              <a:spLocks/>
            </p:cNvSpPr>
            <p:nvPr/>
          </p:nvSpPr>
          <p:spPr bwMode="gray">
            <a:xfrm>
              <a:off x="6394033" y="3745109"/>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5" name="Freeform 703">
              <a:extLst>
                <a:ext uri="{FF2B5EF4-FFF2-40B4-BE49-F238E27FC236}">
                  <a16:creationId xmlns:a16="http://schemas.microsoft.com/office/drawing/2014/main" id="{454BCA96-3240-412B-BE5F-53777F187DAD}"/>
                </a:ext>
              </a:extLst>
            </p:cNvPr>
            <p:cNvSpPr>
              <a:spLocks/>
            </p:cNvSpPr>
            <p:nvPr/>
          </p:nvSpPr>
          <p:spPr bwMode="gray">
            <a:xfrm>
              <a:off x="6400412" y="3743514"/>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6" name="Freeform 704">
              <a:extLst>
                <a:ext uri="{FF2B5EF4-FFF2-40B4-BE49-F238E27FC236}">
                  <a16:creationId xmlns:a16="http://schemas.microsoft.com/office/drawing/2014/main" id="{CFAB98B5-E483-4284-8628-C62583219DF5}"/>
                </a:ext>
              </a:extLst>
            </p:cNvPr>
            <p:cNvSpPr>
              <a:spLocks/>
            </p:cNvSpPr>
            <p:nvPr/>
          </p:nvSpPr>
          <p:spPr bwMode="gray">
            <a:xfrm>
              <a:off x="6389248" y="3745109"/>
              <a:ext cx="159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7" name="Freeform 705">
              <a:extLst>
                <a:ext uri="{FF2B5EF4-FFF2-40B4-BE49-F238E27FC236}">
                  <a16:creationId xmlns:a16="http://schemas.microsoft.com/office/drawing/2014/main" id="{683EC000-FF39-4329-BB37-9C8B43B23372}"/>
                </a:ext>
              </a:extLst>
            </p:cNvPr>
            <p:cNvSpPr>
              <a:spLocks/>
            </p:cNvSpPr>
            <p:nvPr/>
          </p:nvSpPr>
          <p:spPr bwMode="gray">
            <a:xfrm>
              <a:off x="6767218" y="1820175"/>
              <a:ext cx="20733" cy="7975"/>
            </a:xfrm>
            <a:custGeom>
              <a:avLst/>
              <a:gdLst>
                <a:gd name="T0" fmla="*/ 13 w 13"/>
                <a:gd name="T1" fmla="*/ 0 h 5"/>
                <a:gd name="T2" fmla="*/ 4 w 13"/>
                <a:gd name="T3" fmla="*/ 0 h 5"/>
                <a:gd name="T4" fmla="*/ 0 w 13"/>
                <a:gd name="T5" fmla="*/ 5 h 5"/>
                <a:gd name="T6" fmla="*/ 12 w 13"/>
                <a:gd name="T7" fmla="*/ 3 h 5"/>
                <a:gd name="T8" fmla="*/ 13 w 13"/>
                <a:gd name="T9" fmla="*/ 0 h 5"/>
              </a:gdLst>
              <a:ahLst/>
              <a:cxnLst>
                <a:cxn ang="0">
                  <a:pos x="T0" y="T1"/>
                </a:cxn>
                <a:cxn ang="0">
                  <a:pos x="T2" y="T3"/>
                </a:cxn>
                <a:cxn ang="0">
                  <a:pos x="T4" y="T5"/>
                </a:cxn>
                <a:cxn ang="0">
                  <a:pos x="T6" y="T7"/>
                </a:cxn>
                <a:cxn ang="0">
                  <a:pos x="T8" y="T9"/>
                </a:cxn>
              </a:cxnLst>
              <a:rect l="0" t="0" r="r" b="b"/>
              <a:pathLst>
                <a:path w="13" h="5">
                  <a:moveTo>
                    <a:pt x="13" y="0"/>
                  </a:moveTo>
                  <a:lnTo>
                    <a:pt x="4" y="0"/>
                  </a:lnTo>
                  <a:lnTo>
                    <a:pt x="0" y="5"/>
                  </a:lnTo>
                  <a:lnTo>
                    <a:pt x="12" y="3"/>
                  </a:lnTo>
                  <a:lnTo>
                    <a:pt x="1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8" name="Freeform 706">
              <a:extLst>
                <a:ext uri="{FF2B5EF4-FFF2-40B4-BE49-F238E27FC236}">
                  <a16:creationId xmlns:a16="http://schemas.microsoft.com/office/drawing/2014/main" id="{286C8612-6F12-4A29-8988-0E32AA2006AF}"/>
                </a:ext>
              </a:extLst>
            </p:cNvPr>
            <p:cNvSpPr>
              <a:spLocks/>
            </p:cNvSpPr>
            <p:nvPr/>
          </p:nvSpPr>
          <p:spPr bwMode="gray">
            <a:xfrm>
              <a:off x="7012819" y="2276290"/>
              <a:ext cx="19138" cy="14354"/>
            </a:xfrm>
            <a:custGeom>
              <a:avLst/>
              <a:gdLst>
                <a:gd name="T0" fmla="*/ 3 w 12"/>
                <a:gd name="T1" fmla="*/ 9 h 9"/>
                <a:gd name="T2" fmla="*/ 12 w 12"/>
                <a:gd name="T3" fmla="*/ 0 h 9"/>
                <a:gd name="T4" fmla="*/ 0 w 12"/>
                <a:gd name="T5" fmla="*/ 4 h 9"/>
                <a:gd name="T6" fmla="*/ 3 w 12"/>
                <a:gd name="T7" fmla="*/ 9 h 9"/>
              </a:gdLst>
              <a:ahLst/>
              <a:cxnLst>
                <a:cxn ang="0">
                  <a:pos x="T0" y="T1"/>
                </a:cxn>
                <a:cxn ang="0">
                  <a:pos x="T2" y="T3"/>
                </a:cxn>
                <a:cxn ang="0">
                  <a:pos x="T4" y="T5"/>
                </a:cxn>
                <a:cxn ang="0">
                  <a:pos x="T6" y="T7"/>
                </a:cxn>
              </a:cxnLst>
              <a:rect l="0" t="0" r="r" b="b"/>
              <a:pathLst>
                <a:path w="12" h="9">
                  <a:moveTo>
                    <a:pt x="3" y="9"/>
                  </a:moveTo>
                  <a:lnTo>
                    <a:pt x="12" y="0"/>
                  </a:lnTo>
                  <a:lnTo>
                    <a:pt x="0" y="4"/>
                  </a:lnTo>
                  <a:lnTo>
                    <a:pt x="3" y="9"/>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9" name="Freeform 707">
              <a:extLst>
                <a:ext uri="{FF2B5EF4-FFF2-40B4-BE49-F238E27FC236}">
                  <a16:creationId xmlns:a16="http://schemas.microsoft.com/office/drawing/2014/main" id="{C3C229BD-0D9B-451A-9A40-6A761F327DCB}"/>
                </a:ext>
              </a:extLst>
            </p:cNvPr>
            <p:cNvSpPr>
              <a:spLocks/>
            </p:cNvSpPr>
            <p:nvPr/>
          </p:nvSpPr>
          <p:spPr bwMode="gray">
            <a:xfrm>
              <a:off x="7008034" y="2300212"/>
              <a:ext cx="15948" cy="17543"/>
            </a:xfrm>
            <a:custGeom>
              <a:avLst/>
              <a:gdLst>
                <a:gd name="T0" fmla="*/ 0 w 30"/>
                <a:gd name="T1" fmla="*/ 14 h 33"/>
                <a:gd name="T2" fmla="*/ 14 w 30"/>
                <a:gd name="T3" fmla="*/ 22 h 33"/>
                <a:gd name="T4" fmla="*/ 0 w 30"/>
                <a:gd name="T5" fmla="*/ 14 h 33"/>
              </a:gdLst>
              <a:ahLst/>
              <a:cxnLst>
                <a:cxn ang="0">
                  <a:pos x="T0" y="T1"/>
                </a:cxn>
                <a:cxn ang="0">
                  <a:pos x="T2" y="T3"/>
                </a:cxn>
                <a:cxn ang="0">
                  <a:pos x="T4" y="T5"/>
                </a:cxn>
              </a:cxnLst>
              <a:rect l="0" t="0" r="r" b="b"/>
              <a:pathLst>
                <a:path w="30" h="33">
                  <a:moveTo>
                    <a:pt x="0" y="14"/>
                  </a:moveTo>
                  <a:cubicBezTo>
                    <a:pt x="0" y="14"/>
                    <a:pt x="2" y="33"/>
                    <a:pt x="14" y="22"/>
                  </a:cubicBezTo>
                  <a:cubicBezTo>
                    <a:pt x="30" y="11"/>
                    <a:pt x="23" y="0"/>
                    <a:pt x="0" y="14"/>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0" name="Freeform 708">
              <a:extLst>
                <a:ext uri="{FF2B5EF4-FFF2-40B4-BE49-F238E27FC236}">
                  <a16:creationId xmlns:a16="http://schemas.microsoft.com/office/drawing/2014/main" id="{BB3EE632-CB19-4EF5-8751-CC1DA950BFAC}"/>
                </a:ext>
              </a:extLst>
            </p:cNvPr>
            <p:cNvSpPr>
              <a:spLocks/>
            </p:cNvSpPr>
            <p:nvPr/>
          </p:nvSpPr>
          <p:spPr bwMode="gray">
            <a:xfrm>
              <a:off x="6990491" y="2285859"/>
              <a:ext cx="22327" cy="19138"/>
            </a:xfrm>
            <a:custGeom>
              <a:avLst/>
              <a:gdLst>
                <a:gd name="T0" fmla="*/ 8 w 14"/>
                <a:gd name="T1" fmla="*/ 0 h 12"/>
                <a:gd name="T2" fmla="*/ 2 w 14"/>
                <a:gd name="T3" fmla="*/ 5 h 12"/>
                <a:gd name="T4" fmla="*/ 0 w 14"/>
                <a:gd name="T5" fmla="*/ 10 h 12"/>
                <a:gd name="T6" fmla="*/ 6 w 14"/>
                <a:gd name="T7" fmla="*/ 12 h 12"/>
                <a:gd name="T8" fmla="*/ 14 w 14"/>
                <a:gd name="T9" fmla="*/ 6 h 12"/>
                <a:gd name="T10" fmla="*/ 8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8" y="0"/>
                  </a:moveTo>
                  <a:lnTo>
                    <a:pt x="2" y="5"/>
                  </a:lnTo>
                  <a:lnTo>
                    <a:pt x="0" y="10"/>
                  </a:lnTo>
                  <a:lnTo>
                    <a:pt x="6" y="12"/>
                  </a:lnTo>
                  <a:lnTo>
                    <a:pt x="14" y="6"/>
                  </a:lnTo>
                  <a:lnTo>
                    <a:pt x="8"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1" name="Freeform 709">
              <a:extLst>
                <a:ext uri="{FF2B5EF4-FFF2-40B4-BE49-F238E27FC236}">
                  <a16:creationId xmlns:a16="http://schemas.microsoft.com/office/drawing/2014/main" id="{9540852C-A70F-41F9-B9FF-38DBCBA0F83C}"/>
                </a:ext>
              </a:extLst>
            </p:cNvPr>
            <p:cNvSpPr>
              <a:spLocks/>
            </p:cNvSpPr>
            <p:nvPr/>
          </p:nvSpPr>
          <p:spPr bwMode="gray">
            <a:xfrm>
              <a:off x="6751270" y="2950894"/>
              <a:ext cx="15948" cy="12758"/>
            </a:xfrm>
            <a:custGeom>
              <a:avLst/>
              <a:gdLst>
                <a:gd name="T0" fmla="*/ 7 w 10"/>
                <a:gd name="T1" fmla="*/ 8 h 8"/>
                <a:gd name="T2" fmla="*/ 10 w 10"/>
                <a:gd name="T3" fmla="*/ 5 h 8"/>
                <a:gd name="T4" fmla="*/ 0 w 10"/>
                <a:gd name="T5" fmla="*/ 0 h 8"/>
                <a:gd name="T6" fmla="*/ 1 w 10"/>
                <a:gd name="T7" fmla="*/ 5 h 8"/>
                <a:gd name="T8" fmla="*/ 7 w 10"/>
                <a:gd name="T9" fmla="*/ 8 h 8"/>
              </a:gdLst>
              <a:ahLst/>
              <a:cxnLst>
                <a:cxn ang="0">
                  <a:pos x="T0" y="T1"/>
                </a:cxn>
                <a:cxn ang="0">
                  <a:pos x="T2" y="T3"/>
                </a:cxn>
                <a:cxn ang="0">
                  <a:pos x="T4" y="T5"/>
                </a:cxn>
                <a:cxn ang="0">
                  <a:pos x="T6" y="T7"/>
                </a:cxn>
                <a:cxn ang="0">
                  <a:pos x="T8" y="T9"/>
                </a:cxn>
              </a:cxnLst>
              <a:rect l="0" t="0" r="r" b="b"/>
              <a:pathLst>
                <a:path w="10" h="8">
                  <a:moveTo>
                    <a:pt x="7" y="8"/>
                  </a:moveTo>
                  <a:lnTo>
                    <a:pt x="10" y="5"/>
                  </a:lnTo>
                  <a:lnTo>
                    <a:pt x="0" y="0"/>
                  </a:lnTo>
                  <a:lnTo>
                    <a:pt x="1" y="5"/>
                  </a:lnTo>
                  <a:lnTo>
                    <a:pt x="7"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2" name="Freeform 710">
              <a:extLst>
                <a:ext uri="{FF2B5EF4-FFF2-40B4-BE49-F238E27FC236}">
                  <a16:creationId xmlns:a16="http://schemas.microsoft.com/office/drawing/2014/main" id="{A10770D9-B5D5-45E8-9F14-98E9B098BFB8}"/>
                </a:ext>
              </a:extLst>
            </p:cNvPr>
            <p:cNvSpPr>
              <a:spLocks/>
            </p:cNvSpPr>
            <p:nvPr/>
          </p:nvSpPr>
          <p:spPr bwMode="gray">
            <a:xfrm>
              <a:off x="6937862" y="5424443"/>
              <a:ext cx="33491" cy="25517"/>
            </a:xfrm>
            <a:custGeom>
              <a:avLst/>
              <a:gdLst>
                <a:gd name="T0" fmla="*/ 30 w 65"/>
                <a:gd name="T1" fmla="*/ 37 h 47"/>
                <a:gd name="T2" fmla="*/ 65 w 65"/>
                <a:gd name="T3" fmla="*/ 19 h 47"/>
                <a:gd name="T4" fmla="*/ 54 w 65"/>
                <a:gd name="T5" fmla="*/ 11 h 47"/>
                <a:gd name="T6" fmla="*/ 47 w 65"/>
                <a:gd name="T7" fmla="*/ 0 h 47"/>
                <a:gd name="T8" fmla="*/ 0 w 65"/>
                <a:gd name="T9" fmla="*/ 36 h 47"/>
                <a:gd name="T10" fmla="*/ 30 w 65"/>
                <a:gd name="T11" fmla="*/ 37 h 47"/>
              </a:gdLst>
              <a:ahLst/>
              <a:cxnLst>
                <a:cxn ang="0">
                  <a:pos x="T0" y="T1"/>
                </a:cxn>
                <a:cxn ang="0">
                  <a:pos x="T2" y="T3"/>
                </a:cxn>
                <a:cxn ang="0">
                  <a:pos x="T4" y="T5"/>
                </a:cxn>
                <a:cxn ang="0">
                  <a:pos x="T6" y="T7"/>
                </a:cxn>
                <a:cxn ang="0">
                  <a:pos x="T8" y="T9"/>
                </a:cxn>
                <a:cxn ang="0">
                  <a:pos x="T10" y="T11"/>
                </a:cxn>
              </a:cxnLst>
              <a:rect l="0" t="0" r="r" b="b"/>
              <a:pathLst>
                <a:path w="65" h="47">
                  <a:moveTo>
                    <a:pt x="30" y="37"/>
                  </a:moveTo>
                  <a:cubicBezTo>
                    <a:pt x="53" y="27"/>
                    <a:pt x="65" y="19"/>
                    <a:pt x="65" y="19"/>
                  </a:cubicBezTo>
                  <a:cubicBezTo>
                    <a:pt x="54" y="11"/>
                    <a:pt x="54" y="11"/>
                    <a:pt x="54" y="11"/>
                  </a:cubicBezTo>
                  <a:cubicBezTo>
                    <a:pt x="47" y="0"/>
                    <a:pt x="47" y="0"/>
                    <a:pt x="47" y="0"/>
                  </a:cubicBezTo>
                  <a:cubicBezTo>
                    <a:pt x="47" y="0"/>
                    <a:pt x="1" y="13"/>
                    <a:pt x="0" y="36"/>
                  </a:cubicBezTo>
                  <a:cubicBezTo>
                    <a:pt x="0" y="36"/>
                    <a:pt x="7" y="47"/>
                    <a:pt x="30" y="37"/>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3" name="Freeform 711">
              <a:extLst>
                <a:ext uri="{FF2B5EF4-FFF2-40B4-BE49-F238E27FC236}">
                  <a16:creationId xmlns:a16="http://schemas.microsoft.com/office/drawing/2014/main" id="{33C764D6-A4E4-468B-A9D3-208A5ECC1CFC}"/>
                </a:ext>
              </a:extLst>
            </p:cNvPr>
            <p:cNvSpPr>
              <a:spLocks/>
            </p:cNvSpPr>
            <p:nvPr/>
          </p:nvSpPr>
          <p:spPr bwMode="gray">
            <a:xfrm>
              <a:off x="7094153" y="5346296"/>
              <a:ext cx="36681" cy="12758"/>
            </a:xfrm>
            <a:custGeom>
              <a:avLst/>
              <a:gdLst>
                <a:gd name="T0" fmla="*/ 33 w 67"/>
                <a:gd name="T1" fmla="*/ 21 h 24"/>
                <a:gd name="T2" fmla="*/ 33 w 67"/>
                <a:gd name="T3" fmla="*/ 2 h 24"/>
                <a:gd name="T4" fmla="*/ 33 w 67"/>
                <a:gd name="T5" fmla="*/ 21 h 24"/>
              </a:gdLst>
              <a:ahLst/>
              <a:cxnLst>
                <a:cxn ang="0">
                  <a:pos x="T0" y="T1"/>
                </a:cxn>
                <a:cxn ang="0">
                  <a:pos x="T2" y="T3"/>
                </a:cxn>
                <a:cxn ang="0">
                  <a:pos x="T4" y="T5"/>
                </a:cxn>
              </a:cxnLst>
              <a:rect l="0" t="0" r="r" b="b"/>
              <a:pathLst>
                <a:path w="67" h="24">
                  <a:moveTo>
                    <a:pt x="33" y="21"/>
                  </a:moveTo>
                  <a:cubicBezTo>
                    <a:pt x="63" y="15"/>
                    <a:pt x="67" y="0"/>
                    <a:pt x="33" y="2"/>
                  </a:cubicBezTo>
                  <a:cubicBezTo>
                    <a:pt x="0" y="5"/>
                    <a:pt x="10" y="24"/>
                    <a:pt x="33" y="21"/>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4" name="Freeform 712">
              <a:extLst>
                <a:ext uri="{FF2B5EF4-FFF2-40B4-BE49-F238E27FC236}">
                  <a16:creationId xmlns:a16="http://schemas.microsoft.com/office/drawing/2014/main" id="{78825D61-B8CF-4359-ADC0-626FBC55F48F}"/>
                </a:ext>
              </a:extLst>
            </p:cNvPr>
            <p:cNvSpPr>
              <a:spLocks/>
            </p:cNvSpPr>
            <p:nvPr/>
          </p:nvSpPr>
          <p:spPr bwMode="gray">
            <a:xfrm>
              <a:off x="6964974" y="5174057"/>
              <a:ext cx="272713" cy="269523"/>
            </a:xfrm>
            <a:custGeom>
              <a:avLst/>
              <a:gdLst>
                <a:gd name="T0" fmla="*/ 267 w 516"/>
                <a:gd name="T1" fmla="*/ 13 h 511"/>
                <a:gd name="T2" fmla="*/ 266 w 516"/>
                <a:gd name="T3" fmla="*/ 32 h 511"/>
                <a:gd name="T4" fmla="*/ 240 w 516"/>
                <a:gd name="T5" fmla="*/ 20 h 511"/>
                <a:gd name="T6" fmla="*/ 206 w 516"/>
                <a:gd name="T7" fmla="*/ 33 h 511"/>
                <a:gd name="T8" fmla="*/ 166 w 516"/>
                <a:gd name="T9" fmla="*/ 1 h 511"/>
                <a:gd name="T10" fmla="*/ 143 w 516"/>
                <a:gd name="T11" fmla="*/ 19 h 511"/>
                <a:gd name="T12" fmla="*/ 132 w 516"/>
                <a:gd name="T13" fmla="*/ 11 h 511"/>
                <a:gd name="T14" fmla="*/ 104 w 516"/>
                <a:gd name="T15" fmla="*/ 44 h 511"/>
                <a:gd name="T16" fmla="*/ 52 w 516"/>
                <a:gd name="T17" fmla="*/ 49 h 511"/>
                <a:gd name="T18" fmla="*/ 54 w 516"/>
                <a:gd name="T19" fmla="*/ 87 h 511"/>
                <a:gd name="T20" fmla="*/ 20 w 516"/>
                <a:gd name="T21" fmla="*/ 93 h 511"/>
                <a:gd name="T22" fmla="*/ 15 w 516"/>
                <a:gd name="T23" fmla="*/ 116 h 511"/>
                <a:gd name="T24" fmla="*/ 41 w 516"/>
                <a:gd name="T25" fmla="*/ 125 h 511"/>
                <a:gd name="T26" fmla="*/ 63 w 516"/>
                <a:gd name="T27" fmla="*/ 137 h 511"/>
                <a:gd name="T28" fmla="*/ 65 w 516"/>
                <a:gd name="T29" fmla="*/ 168 h 511"/>
                <a:gd name="T30" fmla="*/ 82 w 516"/>
                <a:gd name="T31" fmla="*/ 203 h 511"/>
                <a:gd name="T32" fmla="*/ 56 w 516"/>
                <a:gd name="T33" fmla="*/ 206 h 511"/>
                <a:gd name="T34" fmla="*/ 29 w 516"/>
                <a:gd name="T35" fmla="*/ 228 h 511"/>
                <a:gd name="T36" fmla="*/ 31 w 516"/>
                <a:gd name="T37" fmla="*/ 262 h 511"/>
                <a:gd name="T38" fmla="*/ 48 w 516"/>
                <a:gd name="T39" fmla="*/ 297 h 511"/>
                <a:gd name="T40" fmla="*/ 0 w 516"/>
                <a:gd name="T41" fmla="*/ 352 h 511"/>
                <a:gd name="T42" fmla="*/ 18 w 516"/>
                <a:gd name="T43" fmla="*/ 384 h 511"/>
                <a:gd name="T44" fmla="*/ 93 w 516"/>
                <a:gd name="T45" fmla="*/ 372 h 511"/>
                <a:gd name="T46" fmla="*/ 138 w 516"/>
                <a:gd name="T47" fmla="*/ 367 h 511"/>
                <a:gd name="T48" fmla="*/ 99 w 516"/>
                <a:gd name="T49" fmla="*/ 395 h 511"/>
                <a:gd name="T50" fmla="*/ 37 w 516"/>
                <a:gd name="T51" fmla="*/ 442 h 511"/>
                <a:gd name="T52" fmla="*/ 55 w 516"/>
                <a:gd name="T53" fmla="*/ 466 h 511"/>
                <a:gd name="T54" fmla="*/ 42 w 516"/>
                <a:gd name="T55" fmla="*/ 511 h 511"/>
                <a:gd name="T56" fmla="*/ 65 w 516"/>
                <a:gd name="T57" fmla="*/ 497 h 511"/>
                <a:gd name="T58" fmla="*/ 74 w 516"/>
                <a:gd name="T59" fmla="*/ 467 h 511"/>
                <a:gd name="T60" fmla="*/ 125 w 516"/>
                <a:gd name="T61" fmla="*/ 400 h 511"/>
                <a:gd name="T62" fmla="*/ 179 w 516"/>
                <a:gd name="T63" fmla="*/ 369 h 511"/>
                <a:gd name="T64" fmla="*/ 227 w 516"/>
                <a:gd name="T65" fmla="*/ 313 h 511"/>
                <a:gd name="T66" fmla="*/ 240 w 516"/>
                <a:gd name="T67" fmla="*/ 272 h 511"/>
                <a:gd name="T68" fmla="*/ 286 w 516"/>
                <a:gd name="T69" fmla="*/ 247 h 511"/>
                <a:gd name="T70" fmla="*/ 319 w 516"/>
                <a:gd name="T71" fmla="*/ 249 h 511"/>
                <a:gd name="T72" fmla="*/ 358 w 516"/>
                <a:gd name="T73" fmla="*/ 220 h 511"/>
                <a:gd name="T74" fmla="*/ 425 w 516"/>
                <a:gd name="T75" fmla="*/ 223 h 511"/>
                <a:gd name="T76" fmla="*/ 426 w 516"/>
                <a:gd name="T77" fmla="*/ 208 h 511"/>
                <a:gd name="T78" fmla="*/ 437 w 516"/>
                <a:gd name="T79" fmla="*/ 209 h 511"/>
                <a:gd name="T80" fmla="*/ 436 w 516"/>
                <a:gd name="T81" fmla="*/ 228 h 511"/>
                <a:gd name="T82" fmla="*/ 486 w 516"/>
                <a:gd name="T83" fmla="*/ 219 h 511"/>
                <a:gd name="T84" fmla="*/ 503 w 516"/>
                <a:gd name="T85" fmla="*/ 170 h 511"/>
                <a:gd name="T86" fmla="*/ 511 w 516"/>
                <a:gd name="T87" fmla="*/ 151 h 511"/>
                <a:gd name="T88" fmla="*/ 433 w 516"/>
                <a:gd name="T89" fmla="*/ 140 h 511"/>
                <a:gd name="T90" fmla="*/ 330 w 516"/>
                <a:gd name="T91" fmla="*/ 100 h 511"/>
                <a:gd name="T92" fmla="*/ 321 w 516"/>
                <a:gd name="T93" fmla="*/ 58 h 511"/>
                <a:gd name="T94" fmla="*/ 296 w 516"/>
                <a:gd name="T95" fmla="*/ 34 h 511"/>
                <a:gd name="T96" fmla="*/ 307 w 516"/>
                <a:gd name="T97" fmla="*/ 27 h 511"/>
                <a:gd name="T98" fmla="*/ 297 w 516"/>
                <a:gd name="T99" fmla="*/ 7 h 511"/>
                <a:gd name="T100" fmla="*/ 278 w 516"/>
                <a:gd name="T101" fmla="*/ 14 h 511"/>
                <a:gd name="T102" fmla="*/ 267 w 516"/>
                <a:gd name="T103" fmla="*/ 1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6" h="511">
                  <a:moveTo>
                    <a:pt x="267" y="13"/>
                  </a:moveTo>
                  <a:cubicBezTo>
                    <a:pt x="266" y="32"/>
                    <a:pt x="266" y="32"/>
                    <a:pt x="266" y="32"/>
                  </a:cubicBezTo>
                  <a:cubicBezTo>
                    <a:pt x="240" y="20"/>
                    <a:pt x="240" y="20"/>
                    <a:pt x="240" y="20"/>
                  </a:cubicBezTo>
                  <a:cubicBezTo>
                    <a:pt x="240" y="20"/>
                    <a:pt x="225" y="34"/>
                    <a:pt x="206" y="33"/>
                  </a:cubicBezTo>
                  <a:cubicBezTo>
                    <a:pt x="191" y="29"/>
                    <a:pt x="177" y="5"/>
                    <a:pt x="166" y="1"/>
                  </a:cubicBezTo>
                  <a:cubicBezTo>
                    <a:pt x="151" y="0"/>
                    <a:pt x="143" y="19"/>
                    <a:pt x="143" y="19"/>
                  </a:cubicBezTo>
                  <a:cubicBezTo>
                    <a:pt x="143" y="19"/>
                    <a:pt x="140" y="7"/>
                    <a:pt x="132" y="11"/>
                  </a:cubicBezTo>
                  <a:cubicBezTo>
                    <a:pt x="124" y="18"/>
                    <a:pt x="124" y="29"/>
                    <a:pt x="104" y="44"/>
                  </a:cubicBezTo>
                  <a:cubicBezTo>
                    <a:pt x="89" y="58"/>
                    <a:pt x="67" y="46"/>
                    <a:pt x="52" y="49"/>
                  </a:cubicBezTo>
                  <a:cubicBezTo>
                    <a:pt x="40" y="56"/>
                    <a:pt x="58" y="72"/>
                    <a:pt x="54" y="87"/>
                  </a:cubicBezTo>
                  <a:cubicBezTo>
                    <a:pt x="46" y="98"/>
                    <a:pt x="28" y="86"/>
                    <a:pt x="20" y="93"/>
                  </a:cubicBezTo>
                  <a:cubicBezTo>
                    <a:pt x="8" y="100"/>
                    <a:pt x="15" y="116"/>
                    <a:pt x="15" y="116"/>
                  </a:cubicBezTo>
                  <a:cubicBezTo>
                    <a:pt x="41" y="125"/>
                    <a:pt x="41" y="125"/>
                    <a:pt x="41" y="125"/>
                  </a:cubicBezTo>
                  <a:cubicBezTo>
                    <a:pt x="63" y="137"/>
                    <a:pt x="63" y="137"/>
                    <a:pt x="63" y="137"/>
                  </a:cubicBezTo>
                  <a:cubicBezTo>
                    <a:pt x="63" y="137"/>
                    <a:pt x="62" y="160"/>
                    <a:pt x="65" y="168"/>
                  </a:cubicBezTo>
                  <a:cubicBezTo>
                    <a:pt x="68" y="176"/>
                    <a:pt x="90" y="196"/>
                    <a:pt x="82" y="203"/>
                  </a:cubicBezTo>
                  <a:cubicBezTo>
                    <a:pt x="74" y="211"/>
                    <a:pt x="56" y="206"/>
                    <a:pt x="56" y="206"/>
                  </a:cubicBezTo>
                  <a:cubicBezTo>
                    <a:pt x="29" y="228"/>
                    <a:pt x="29" y="228"/>
                    <a:pt x="29" y="228"/>
                  </a:cubicBezTo>
                  <a:cubicBezTo>
                    <a:pt x="31" y="262"/>
                    <a:pt x="31" y="262"/>
                    <a:pt x="31" y="262"/>
                  </a:cubicBezTo>
                  <a:cubicBezTo>
                    <a:pt x="31" y="262"/>
                    <a:pt x="56" y="282"/>
                    <a:pt x="48" y="297"/>
                  </a:cubicBezTo>
                  <a:cubicBezTo>
                    <a:pt x="40" y="316"/>
                    <a:pt x="0" y="352"/>
                    <a:pt x="0" y="352"/>
                  </a:cubicBezTo>
                  <a:cubicBezTo>
                    <a:pt x="0" y="352"/>
                    <a:pt x="3" y="375"/>
                    <a:pt x="18" y="384"/>
                  </a:cubicBezTo>
                  <a:cubicBezTo>
                    <a:pt x="32" y="396"/>
                    <a:pt x="93" y="372"/>
                    <a:pt x="93" y="372"/>
                  </a:cubicBezTo>
                  <a:cubicBezTo>
                    <a:pt x="93" y="372"/>
                    <a:pt x="131" y="351"/>
                    <a:pt x="138" y="367"/>
                  </a:cubicBezTo>
                  <a:cubicBezTo>
                    <a:pt x="141" y="378"/>
                    <a:pt x="99" y="395"/>
                    <a:pt x="99" y="395"/>
                  </a:cubicBezTo>
                  <a:cubicBezTo>
                    <a:pt x="37" y="442"/>
                    <a:pt x="37" y="442"/>
                    <a:pt x="37" y="442"/>
                  </a:cubicBezTo>
                  <a:cubicBezTo>
                    <a:pt x="55" y="466"/>
                    <a:pt x="55" y="466"/>
                    <a:pt x="55" y="466"/>
                  </a:cubicBezTo>
                  <a:cubicBezTo>
                    <a:pt x="42" y="511"/>
                    <a:pt x="42" y="511"/>
                    <a:pt x="42" y="511"/>
                  </a:cubicBezTo>
                  <a:cubicBezTo>
                    <a:pt x="65" y="497"/>
                    <a:pt x="65" y="497"/>
                    <a:pt x="65" y="497"/>
                  </a:cubicBezTo>
                  <a:cubicBezTo>
                    <a:pt x="74" y="467"/>
                    <a:pt x="74" y="467"/>
                    <a:pt x="74" y="467"/>
                  </a:cubicBezTo>
                  <a:cubicBezTo>
                    <a:pt x="125" y="400"/>
                    <a:pt x="125" y="400"/>
                    <a:pt x="125" y="400"/>
                  </a:cubicBezTo>
                  <a:cubicBezTo>
                    <a:pt x="179" y="369"/>
                    <a:pt x="179" y="369"/>
                    <a:pt x="179" y="369"/>
                  </a:cubicBezTo>
                  <a:cubicBezTo>
                    <a:pt x="227" y="313"/>
                    <a:pt x="227" y="313"/>
                    <a:pt x="227" y="313"/>
                  </a:cubicBezTo>
                  <a:cubicBezTo>
                    <a:pt x="227" y="313"/>
                    <a:pt x="235" y="287"/>
                    <a:pt x="240" y="272"/>
                  </a:cubicBezTo>
                  <a:cubicBezTo>
                    <a:pt x="244" y="261"/>
                    <a:pt x="286" y="247"/>
                    <a:pt x="286" y="247"/>
                  </a:cubicBezTo>
                  <a:cubicBezTo>
                    <a:pt x="286" y="247"/>
                    <a:pt x="312" y="252"/>
                    <a:pt x="319" y="249"/>
                  </a:cubicBezTo>
                  <a:cubicBezTo>
                    <a:pt x="331" y="250"/>
                    <a:pt x="336" y="223"/>
                    <a:pt x="358" y="220"/>
                  </a:cubicBezTo>
                  <a:cubicBezTo>
                    <a:pt x="385" y="218"/>
                    <a:pt x="425" y="223"/>
                    <a:pt x="425" y="223"/>
                  </a:cubicBezTo>
                  <a:cubicBezTo>
                    <a:pt x="426" y="208"/>
                    <a:pt x="426" y="208"/>
                    <a:pt x="426" y="208"/>
                  </a:cubicBezTo>
                  <a:cubicBezTo>
                    <a:pt x="437" y="209"/>
                    <a:pt x="437" y="209"/>
                    <a:pt x="437" y="209"/>
                  </a:cubicBezTo>
                  <a:cubicBezTo>
                    <a:pt x="436" y="228"/>
                    <a:pt x="436" y="228"/>
                    <a:pt x="436" y="228"/>
                  </a:cubicBezTo>
                  <a:cubicBezTo>
                    <a:pt x="436" y="228"/>
                    <a:pt x="455" y="229"/>
                    <a:pt x="486" y="219"/>
                  </a:cubicBezTo>
                  <a:cubicBezTo>
                    <a:pt x="516" y="205"/>
                    <a:pt x="503" y="170"/>
                    <a:pt x="503" y="170"/>
                  </a:cubicBezTo>
                  <a:cubicBezTo>
                    <a:pt x="511" y="151"/>
                    <a:pt x="511" y="151"/>
                    <a:pt x="511" y="151"/>
                  </a:cubicBezTo>
                  <a:cubicBezTo>
                    <a:pt x="511" y="151"/>
                    <a:pt x="466" y="149"/>
                    <a:pt x="433" y="140"/>
                  </a:cubicBezTo>
                  <a:cubicBezTo>
                    <a:pt x="400" y="134"/>
                    <a:pt x="359" y="121"/>
                    <a:pt x="330" y="100"/>
                  </a:cubicBezTo>
                  <a:cubicBezTo>
                    <a:pt x="301" y="84"/>
                    <a:pt x="324" y="69"/>
                    <a:pt x="321" y="58"/>
                  </a:cubicBezTo>
                  <a:cubicBezTo>
                    <a:pt x="318" y="46"/>
                    <a:pt x="296" y="34"/>
                    <a:pt x="296" y="34"/>
                  </a:cubicBezTo>
                  <a:cubicBezTo>
                    <a:pt x="307" y="27"/>
                    <a:pt x="307" y="27"/>
                    <a:pt x="307" y="27"/>
                  </a:cubicBezTo>
                  <a:cubicBezTo>
                    <a:pt x="297" y="7"/>
                    <a:pt x="297" y="7"/>
                    <a:pt x="297" y="7"/>
                  </a:cubicBezTo>
                  <a:cubicBezTo>
                    <a:pt x="278" y="14"/>
                    <a:pt x="278" y="14"/>
                    <a:pt x="278" y="14"/>
                  </a:cubicBezTo>
                  <a:lnTo>
                    <a:pt x="267" y="13"/>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5" name="Freeform 713">
              <a:extLst>
                <a:ext uri="{FF2B5EF4-FFF2-40B4-BE49-F238E27FC236}">
                  <a16:creationId xmlns:a16="http://schemas.microsoft.com/office/drawing/2014/main" id="{8BD1BD93-C0CD-4DA5-8405-5909E9D97E2D}"/>
                </a:ext>
              </a:extLst>
            </p:cNvPr>
            <p:cNvSpPr>
              <a:spLocks noEditPoints="1"/>
            </p:cNvSpPr>
            <p:nvPr/>
          </p:nvSpPr>
          <p:spPr bwMode="gray">
            <a:xfrm>
              <a:off x="8173839" y="4676477"/>
              <a:ext cx="503959" cy="240817"/>
            </a:xfrm>
            <a:custGeom>
              <a:avLst/>
              <a:gdLst>
                <a:gd name="T0" fmla="*/ 421 w 953"/>
                <a:gd name="T1" fmla="*/ 456 h 457"/>
                <a:gd name="T2" fmla="*/ 446 w 953"/>
                <a:gd name="T3" fmla="*/ 432 h 457"/>
                <a:gd name="T4" fmla="*/ 481 w 953"/>
                <a:gd name="T5" fmla="*/ 423 h 457"/>
                <a:gd name="T6" fmla="*/ 521 w 953"/>
                <a:gd name="T7" fmla="*/ 421 h 457"/>
                <a:gd name="T8" fmla="*/ 541 w 953"/>
                <a:gd name="T9" fmla="*/ 411 h 457"/>
                <a:gd name="T10" fmla="*/ 577 w 953"/>
                <a:gd name="T11" fmla="*/ 374 h 457"/>
                <a:gd name="T12" fmla="*/ 607 w 953"/>
                <a:gd name="T13" fmla="*/ 397 h 457"/>
                <a:gd name="T14" fmla="*/ 644 w 953"/>
                <a:gd name="T15" fmla="*/ 411 h 457"/>
                <a:gd name="T16" fmla="*/ 658 w 953"/>
                <a:gd name="T17" fmla="*/ 431 h 457"/>
                <a:gd name="T18" fmla="*/ 697 w 953"/>
                <a:gd name="T19" fmla="*/ 432 h 457"/>
                <a:gd name="T20" fmla="*/ 753 w 953"/>
                <a:gd name="T21" fmla="*/ 427 h 457"/>
                <a:gd name="T22" fmla="*/ 813 w 953"/>
                <a:gd name="T23" fmla="*/ 395 h 457"/>
                <a:gd name="T24" fmla="*/ 840 w 953"/>
                <a:gd name="T25" fmla="*/ 377 h 457"/>
                <a:gd name="T26" fmla="*/ 879 w 953"/>
                <a:gd name="T27" fmla="*/ 375 h 457"/>
                <a:gd name="T28" fmla="*/ 897 w 953"/>
                <a:gd name="T29" fmla="*/ 363 h 457"/>
                <a:gd name="T30" fmla="*/ 927 w 953"/>
                <a:gd name="T31" fmla="*/ 349 h 457"/>
                <a:gd name="T32" fmla="*/ 937 w 953"/>
                <a:gd name="T33" fmla="*/ 335 h 457"/>
                <a:gd name="T34" fmla="*/ 935 w 953"/>
                <a:gd name="T35" fmla="*/ 22 h 457"/>
                <a:gd name="T36" fmla="*/ 896 w 953"/>
                <a:gd name="T37" fmla="*/ 8 h 457"/>
                <a:gd name="T38" fmla="*/ 853 w 953"/>
                <a:gd name="T39" fmla="*/ 5 h 457"/>
                <a:gd name="T40" fmla="*/ 828 w 953"/>
                <a:gd name="T41" fmla="*/ 26 h 457"/>
                <a:gd name="T42" fmla="*/ 808 w 953"/>
                <a:gd name="T43" fmla="*/ 21 h 457"/>
                <a:gd name="T44" fmla="*/ 775 w 953"/>
                <a:gd name="T45" fmla="*/ 36 h 457"/>
                <a:gd name="T46" fmla="*/ 734 w 953"/>
                <a:gd name="T47" fmla="*/ 56 h 457"/>
                <a:gd name="T48" fmla="*/ 698 w 953"/>
                <a:gd name="T49" fmla="*/ 97 h 457"/>
                <a:gd name="T50" fmla="*/ 659 w 953"/>
                <a:gd name="T51" fmla="*/ 66 h 457"/>
                <a:gd name="T52" fmla="*/ 605 w 953"/>
                <a:gd name="T53" fmla="*/ 50 h 457"/>
                <a:gd name="T54" fmla="*/ 534 w 953"/>
                <a:gd name="T55" fmla="*/ 48 h 457"/>
                <a:gd name="T56" fmla="*/ 491 w 953"/>
                <a:gd name="T57" fmla="*/ 21 h 457"/>
                <a:gd name="T58" fmla="*/ 447 w 953"/>
                <a:gd name="T59" fmla="*/ 37 h 457"/>
                <a:gd name="T60" fmla="*/ 402 w 953"/>
                <a:gd name="T61" fmla="*/ 23 h 457"/>
                <a:gd name="T62" fmla="*/ 361 w 953"/>
                <a:gd name="T63" fmla="*/ 45 h 457"/>
                <a:gd name="T64" fmla="*/ 315 w 953"/>
                <a:gd name="T65" fmla="*/ 61 h 457"/>
                <a:gd name="T66" fmla="*/ 282 w 953"/>
                <a:gd name="T67" fmla="*/ 65 h 457"/>
                <a:gd name="T68" fmla="*/ 234 w 953"/>
                <a:gd name="T69" fmla="*/ 49 h 457"/>
                <a:gd name="T70" fmla="*/ 193 w 953"/>
                <a:gd name="T71" fmla="*/ 52 h 457"/>
                <a:gd name="T72" fmla="*/ 149 w 953"/>
                <a:gd name="T73" fmla="*/ 55 h 457"/>
                <a:gd name="T74" fmla="*/ 86 w 953"/>
                <a:gd name="T75" fmla="*/ 53 h 457"/>
                <a:gd name="T76" fmla="*/ 17 w 953"/>
                <a:gd name="T77" fmla="*/ 60 h 457"/>
                <a:gd name="T78" fmla="*/ 3 w 953"/>
                <a:gd name="T79" fmla="*/ 94 h 457"/>
                <a:gd name="T80" fmla="*/ 49 w 953"/>
                <a:gd name="T81" fmla="*/ 117 h 457"/>
                <a:gd name="T82" fmla="*/ 93 w 953"/>
                <a:gd name="T83" fmla="*/ 141 h 457"/>
                <a:gd name="T84" fmla="*/ 153 w 953"/>
                <a:gd name="T85" fmla="*/ 137 h 457"/>
                <a:gd name="T86" fmla="*/ 204 w 953"/>
                <a:gd name="T87" fmla="*/ 156 h 457"/>
                <a:gd name="T88" fmla="*/ 274 w 953"/>
                <a:gd name="T89" fmla="*/ 187 h 457"/>
                <a:gd name="T90" fmla="*/ 319 w 953"/>
                <a:gd name="T91" fmla="*/ 253 h 457"/>
                <a:gd name="T92" fmla="*/ 349 w 953"/>
                <a:gd name="T93" fmla="*/ 308 h 457"/>
                <a:gd name="T94" fmla="*/ 391 w 953"/>
                <a:gd name="T95" fmla="*/ 367 h 457"/>
                <a:gd name="T96" fmla="*/ 377 w 953"/>
                <a:gd name="T97" fmla="*/ 438 h 457"/>
                <a:gd name="T98" fmla="*/ 906 w 953"/>
                <a:gd name="T99" fmla="*/ 234 h 457"/>
                <a:gd name="T100" fmla="*/ 783 w 953"/>
                <a:gd name="T101" fmla="*/ 304 h 457"/>
                <a:gd name="T102" fmla="*/ 787 w 953"/>
                <a:gd name="T103" fmla="*/ 296 h 457"/>
                <a:gd name="T104" fmla="*/ 753 w 953"/>
                <a:gd name="T105" fmla="*/ 343 h 457"/>
                <a:gd name="T106" fmla="*/ 753 w 953"/>
                <a:gd name="T107" fmla="*/ 343 h 457"/>
                <a:gd name="T108" fmla="*/ 723 w 953"/>
                <a:gd name="T109" fmla="*/ 404 h 457"/>
                <a:gd name="T110" fmla="*/ 711 w 953"/>
                <a:gd name="T111" fmla="*/ 314 h 457"/>
                <a:gd name="T112" fmla="*/ 562 w 953"/>
                <a:gd name="T113" fmla="*/ 174 h 457"/>
                <a:gd name="T114" fmla="*/ 364 w 953"/>
                <a:gd name="T115" fmla="*/ 313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53" h="457">
                  <a:moveTo>
                    <a:pt x="394" y="455"/>
                  </a:moveTo>
                  <a:cubicBezTo>
                    <a:pt x="403" y="453"/>
                    <a:pt x="403" y="453"/>
                    <a:pt x="403" y="453"/>
                  </a:cubicBezTo>
                  <a:cubicBezTo>
                    <a:pt x="412" y="452"/>
                    <a:pt x="412" y="452"/>
                    <a:pt x="412" y="452"/>
                  </a:cubicBezTo>
                  <a:cubicBezTo>
                    <a:pt x="421" y="456"/>
                    <a:pt x="421" y="456"/>
                    <a:pt x="421" y="456"/>
                  </a:cubicBezTo>
                  <a:cubicBezTo>
                    <a:pt x="431" y="457"/>
                    <a:pt x="431" y="457"/>
                    <a:pt x="431" y="457"/>
                  </a:cubicBezTo>
                  <a:cubicBezTo>
                    <a:pt x="437" y="448"/>
                    <a:pt x="437" y="448"/>
                    <a:pt x="437" y="448"/>
                  </a:cubicBezTo>
                  <a:cubicBezTo>
                    <a:pt x="440" y="439"/>
                    <a:pt x="440" y="439"/>
                    <a:pt x="440" y="439"/>
                  </a:cubicBezTo>
                  <a:cubicBezTo>
                    <a:pt x="446" y="432"/>
                    <a:pt x="446" y="432"/>
                    <a:pt x="446" y="432"/>
                  </a:cubicBezTo>
                  <a:cubicBezTo>
                    <a:pt x="456" y="432"/>
                    <a:pt x="456" y="432"/>
                    <a:pt x="456" y="432"/>
                  </a:cubicBezTo>
                  <a:cubicBezTo>
                    <a:pt x="464" y="431"/>
                    <a:pt x="464" y="431"/>
                    <a:pt x="464" y="431"/>
                  </a:cubicBezTo>
                  <a:cubicBezTo>
                    <a:pt x="474" y="428"/>
                    <a:pt x="474" y="428"/>
                    <a:pt x="474" y="428"/>
                  </a:cubicBezTo>
                  <a:cubicBezTo>
                    <a:pt x="481" y="423"/>
                    <a:pt x="481" y="423"/>
                    <a:pt x="481" y="423"/>
                  </a:cubicBezTo>
                  <a:cubicBezTo>
                    <a:pt x="485" y="423"/>
                    <a:pt x="485" y="423"/>
                    <a:pt x="485" y="423"/>
                  </a:cubicBezTo>
                  <a:cubicBezTo>
                    <a:pt x="498" y="422"/>
                    <a:pt x="498" y="422"/>
                    <a:pt x="498" y="422"/>
                  </a:cubicBezTo>
                  <a:cubicBezTo>
                    <a:pt x="508" y="423"/>
                    <a:pt x="508" y="423"/>
                    <a:pt x="508" y="423"/>
                  </a:cubicBezTo>
                  <a:cubicBezTo>
                    <a:pt x="521" y="421"/>
                    <a:pt x="521" y="421"/>
                    <a:pt x="521" y="421"/>
                  </a:cubicBezTo>
                  <a:cubicBezTo>
                    <a:pt x="535" y="425"/>
                    <a:pt x="535" y="425"/>
                    <a:pt x="535" y="425"/>
                  </a:cubicBezTo>
                  <a:cubicBezTo>
                    <a:pt x="540" y="424"/>
                    <a:pt x="540" y="424"/>
                    <a:pt x="540" y="424"/>
                  </a:cubicBezTo>
                  <a:cubicBezTo>
                    <a:pt x="544" y="420"/>
                    <a:pt x="544" y="420"/>
                    <a:pt x="544" y="420"/>
                  </a:cubicBezTo>
                  <a:cubicBezTo>
                    <a:pt x="541" y="411"/>
                    <a:pt x="541" y="411"/>
                    <a:pt x="541" y="411"/>
                  </a:cubicBezTo>
                  <a:cubicBezTo>
                    <a:pt x="546" y="401"/>
                    <a:pt x="546" y="401"/>
                    <a:pt x="546" y="401"/>
                  </a:cubicBezTo>
                  <a:cubicBezTo>
                    <a:pt x="549" y="384"/>
                    <a:pt x="549" y="384"/>
                    <a:pt x="549" y="384"/>
                  </a:cubicBezTo>
                  <a:cubicBezTo>
                    <a:pt x="559" y="379"/>
                    <a:pt x="559" y="379"/>
                    <a:pt x="559" y="379"/>
                  </a:cubicBezTo>
                  <a:cubicBezTo>
                    <a:pt x="577" y="374"/>
                    <a:pt x="577" y="374"/>
                    <a:pt x="577" y="374"/>
                  </a:cubicBezTo>
                  <a:cubicBezTo>
                    <a:pt x="583" y="377"/>
                    <a:pt x="583" y="377"/>
                    <a:pt x="583" y="377"/>
                  </a:cubicBezTo>
                  <a:cubicBezTo>
                    <a:pt x="583" y="389"/>
                    <a:pt x="583" y="389"/>
                    <a:pt x="583" y="389"/>
                  </a:cubicBezTo>
                  <a:cubicBezTo>
                    <a:pt x="597" y="397"/>
                    <a:pt x="597" y="397"/>
                    <a:pt x="597" y="397"/>
                  </a:cubicBezTo>
                  <a:cubicBezTo>
                    <a:pt x="607" y="397"/>
                    <a:pt x="607" y="397"/>
                    <a:pt x="607" y="397"/>
                  </a:cubicBezTo>
                  <a:cubicBezTo>
                    <a:pt x="616" y="402"/>
                    <a:pt x="616" y="402"/>
                    <a:pt x="616" y="402"/>
                  </a:cubicBezTo>
                  <a:cubicBezTo>
                    <a:pt x="628" y="407"/>
                    <a:pt x="628" y="407"/>
                    <a:pt x="628" y="407"/>
                  </a:cubicBezTo>
                  <a:cubicBezTo>
                    <a:pt x="633" y="412"/>
                    <a:pt x="633" y="412"/>
                    <a:pt x="633" y="412"/>
                  </a:cubicBezTo>
                  <a:cubicBezTo>
                    <a:pt x="644" y="411"/>
                    <a:pt x="644" y="411"/>
                    <a:pt x="644" y="411"/>
                  </a:cubicBezTo>
                  <a:cubicBezTo>
                    <a:pt x="653" y="416"/>
                    <a:pt x="653" y="416"/>
                    <a:pt x="653" y="416"/>
                  </a:cubicBezTo>
                  <a:cubicBezTo>
                    <a:pt x="663" y="419"/>
                    <a:pt x="663" y="419"/>
                    <a:pt x="663" y="419"/>
                  </a:cubicBezTo>
                  <a:cubicBezTo>
                    <a:pt x="663" y="419"/>
                    <a:pt x="658" y="428"/>
                    <a:pt x="657" y="428"/>
                  </a:cubicBezTo>
                  <a:cubicBezTo>
                    <a:pt x="656" y="428"/>
                    <a:pt x="658" y="431"/>
                    <a:pt x="658" y="431"/>
                  </a:cubicBezTo>
                  <a:cubicBezTo>
                    <a:pt x="667" y="429"/>
                    <a:pt x="667" y="429"/>
                    <a:pt x="667" y="429"/>
                  </a:cubicBezTo>
                  <a:cubicBezTo>
                    <a:pt x="673" y="437"/>
                    <a:pt x="673" y="437"/>
                    <a:pt x="673" y="437"/>
                  </a:cubicBezTo>
                  <a:cubicBezTo>
                    <a:pt x="680" y="443"/>
                    <a:pt x="680" y="443"/>
                    <a:pt x="680" y="443"/>
                  </a:cubicBezTo>
                  <a:cubicBezTo>
                    <a:pt x="680" y="443"/>
                    <a:pt x="690" y="437"/>
                    <a:pt x="697" y="432"/>
                  </a:cubicBezTo>
                  <a:cubicBezTo>
                    <a:pt x="704" y="427"/>
                    <a:pt x="726" y="439"/>
                    <a:pt x="726" y="439"/>
                  </a:cubicBezTo>
                  <a:cubicBezTo>
                    <a:pt x="731" y="429"/>
                    <a:pt x="731" y="429"/>
                    <a:pt x="731" y="429"/>
                  </a:cubicBezTo>
                  <a:cubicBezTo>
                    <a:pt x="748" y="432"/>
                    <a:pt x="748" y="432"/>
                    <a:pt x="748" y="432"/>
                  </a:cubicBezTo>
                  <a:cubicBezTo>
                    <a:pt x="753" y="427"/>
                    <a:pt x="753" y="427"/>
                    <a:pt x="753" y="427"/>
                  </a:cubicBezTo>
                  <a:cubicBezTo>
                    <a:pt x="768" y="433"/>
                    <a:pt x="768" y="433"/>
                    <a:pt x="768" y="433"/>
                  </a:cubicBezTo>
                  <a:cubicBezTo>
                    <a:pt x="777" y="415"/>
                    <a:pt x="777" y="415"/>
                    <a:pt x="777" y="415"/>
                  </a:cubicBezTo>
                  <a:cubicBezTo>
                    <a:pt x="802" y="408"/>
                    <a:pt x="802" y="408"/>
                    <a:pt x="802" y="408"/>
                  </a:cubicBezTo>
                  <a:cubicBezTo>
                    <a:pt x="813" y="395"/>
                    <a:pt x="813" y="395"/>
                    <a:pt x="813" y="395"/>
                  </a:cubicBezTo>
                  <a:cubicBezTo>
                    <a:pt x="823" y="393"/>
                    <a:pt x="823" y="393"/>
                    <a:pt x="823" y="393"/>
                  </a:cubicBezTo>
                  <a:cubicBezTo>
                    <a:pt x="823" y="393"/>
                    <a:pt x="833" y="389"/>
                    <a:pt x="834" y="387"/>
                  </a:cubicBezTo>
                  <a:cubicBezTo>
                    <a:pt x="835" y="386"/>
                    <a:pt x="835" y="381"/>
                    <a:pt x="835" y="381"/>
                  </a:cubicBezTo>
                  <a:cubicBezTo>
                    <a:pt x="840" y="377"/>
                    <a:pt x="840" y="377"/>
                    <a:pt x="840" y="377"/>
                  </a:cubicBezTo>
                  <a:cubicBezTo>
                    <a:pt x="856" y="379"/>
                    <a:pt x="856" y="379"/>
                    <a:pt x="856" y="379"/>
                  </a:cubicBezTo>
                  <a:cubicBezTo>
                    <a:pt x="859" y="371"/>
                    <a:pt x="859" y="371"/>
                    <a:pt x="859" y="371"/>
                  </a:cubicBezTo>
                  <a:cubicBezTo>
                    <a:pt x="867" y="370"/>
                    <a:pt x="867" y="370"/>
                    <a:pt x="867" y="370"/>
                  </a:cubicBezTo>
                  <a:cubicBezTo>
                    <a:pt x="879" y="375"/>
                    <a:pt x="879" y="375"/>
                    <a:pt x="879" y="375"/>
                  </a:cubicBezTo>
                  <a:cubicBezTo>
                    <a:pt x="885" y="359"/>
                    <a:pt x="885" y="359"/>
                    <a:pt x="885" y="359"/>
                  </a:cubicBezTo>
                  <a:cubicBezTo>
                    <a:pt x="887" y="363"/>
                    <a:pt x="887" y="363"/>
                    <a:pt x="887" y="363"/>
                  </a:cubicBezTo>
                  <a:cubicBezTo>
                    <a:pt x="887" y="363"/>
                    <a:pt x="887" y="368"/>
                    <a:pt x="889" y="369"/>
                  </a:cubicBezTo>
                  <a:cubicBezTo>
                    <a:pt x="890" y="370"/>
                    <a:pt x="897" y="363"/>
                    <a:pt x="897" y="363"/>
                  </a:cubicBezTo>
                  <a:cubicBezTo>
                    <a:pt x="897" y="363"/>
                    <a:pt x="900" y="366"/>
                    <a:pt x="901" y="366"/>
                  </a:cubicBezTo>
                  <a:cubicBezTo>
                    <a:pt x="903" y="365"/>
                    <a:pt x="905" y="352"/>
                    <a:pt x="905" y="352"/>
                  </a:cubicBezTo>
                  <a:cubicBezTo>
                    <a:pt x="922" y="355"/>
                    <a:pt x="922" y="355"/>
                    <a:pt x="922" y="355"/>
                  </a:cubicBezTo>
                  <a:cubicBezTo>
                    <a:pt x="922" y="355"/>
                    <a:pt x="926" y="350"/>
                    <a:pt x="927" y="349"/>
                  </a:cubicBezTo>
                  <a:cubicBezTo>
                    <a:pt x="928" y="349"/>
                    <a:pt x="936" y="348"/>
                    <a:pt x="936" y="348"/>
                  </a:cubicBezTo>
                  <a:cubicBezTo>
                    <a:pt x="943" y="344"/>
                    <a:pt x="943" y="344"/>
                    <a:pt x="943" y="344"/>
                  </a:cubicBezTo>
                  <a:cubicBezTo>
                    <a:pt x="932" y="338"/>
                    <a:pt x="932" y="338"/>
                    <a:pt x="932" y="338"/>
                  </a:cubicBezTo>
                  <a:cubicBezTo>
                    <a:pt x="937" y="335"/>
                    <a:pt x="937" y="335"/>
                    <a:pt x="937" y="335"/>
                  </a:cubicBezTo>
                  <a:cubicBezTo>
                    <a:pt x="950" y="330"/>
                    <a:pt x="950" y="330"/>
                    <a:pt x="950" y="330"/>
                  </a:cubicBezTo>
                  <a:cubicBezTo>
                    <a:pt x="953" y="321"/>
                    <a:pt x="953" y="321"/>
                    <a:pt x="953" y="321"/>
                  </a:cubicBezTo>
                  <a:cubicBezTo>
                    <a:pt x="953" y="16"/>
                    <a:pt x="953" y="16"/>
                    <a:pt x="953" y="16"/>
                  </a:cubicBezTo>
                  <a:cubicBezTo>
                    <a:pt x="935" y="22"/>
                    <a:pt x="935" y="22"/>
                    <a:pt x="935" y="22"/>
                  </a:cubicBezTo>
                  <a:cubicBezTo>
                    <a:pt x="926" y="28"/>
                    <a:pt x="926" y="28"/>
                    <a:pt x="926" y="28"/>
                  </a:cubicBezTo>
                  <a:cubicBezTo>
                    <a:pt x="918" y="31"/>
                    <a:pt x="918" y="31"/>
                    <a:pt x="918" y="31"/>
                  </a:cubicBezTo>
                  <a:cubicBezTo>
                    <a:pt x="910" y="22"/>
                    <a:pt x="910" y="22"/>
                    <a:pt x="910" y="22"/>
                  </a:cubicBezTo>
                  <a:cubicBezTo>
                    <a:pt x="896" y="8"/>
                    <a:pt x="896" y="8"/>
                    <a:pt x="896" y="8"/>
                  </a:cubicBezTo>
                  <a:cubicBezTo>
                    <a:pt x="880" y="0"/>
                    <a:pt x="880" y="0"/>
                    <a:pt x="880" y="0"/>
                  </a:cubicBezTo>
                  <a:cubicBezTo>
                    <a:pt x="872" y="3"/>
                    <a:pt x="872" y="3"/>
                    <a:pt x="872" y="3"/>
                  </a:cubicBezTo>
                  <a:cubicBezTo>
                    <a:pt x="863" y="8"/>
                    <a:pt x="863" y="8"/>
                    <a:pt x="863" y="8"/>
                  </a:cubicBezTo>
                  <a:cubicBezTo>
                    <a:pt x="853" y="5"/>
                    <a:pt x="853" y="5"/>
                    <a:pt x="853" y="5"/>
                  </a:cubicBezTo>
                  <a:cubicBezTo>
                    <a:pt x="844" y="1"/>
                    <a:pt x="844" y="1"/>
                    <a:pt x="844" y="1"/>
                  </a:cubicBezTo>
                  <a:cubicBezTo>
                    <a:pt x="834" y="3"/>
                    <a:pt x="834" y="3"/>
                    <a:pt x="834" y="3"/>
                  </a:cubicBezTo>
                  <a:cubicBezTo>
                    <a:pt x="828" y="16"/>
                    <a:pt x="828" y="16"/>
                    <a:pt x="828" y="16"/>
                  </a:cubicBezTo>
                  <a:cubicBezTo>
                    <a:pt x="828" y="26"/>
                    <a:pt x="828" y="26"/>
                    <a:pt x="828" y="26"/>
                  </a:cubicBezTo>
                  <a:cubicBezTo>
                    <a:pt x="827" y="37"/>
                    <a:pt x="827" y="37"/>
                    <a:pt x="827" y="37"/>
                  </a:cubicBezTo>
                  <a:cubicBezTo>
                    <a:pt x="822" y="39"/>
                    <a:pt x="822" y="39"/>
                    <a:pt x="822" y="39"/>
                  </a:cubicBezTo>
                  <a:cubicBezTo>
                    <a:pt x="816" y="34"/>
                    <a:pt x="816" y="34"/>
                    <a:pt x="816" y="34"/>
                  </a:cubicBezTo>
                  <a:cubicBezTo>
                    <a:pt x="808" y="21"/>
                    <a:pt x="808" y="21"/>
                    <a:pt x="808" y="21"/>
                  </a:cubicBezTo>
                  <a:cubicBezTo>
                    <a:pt x="797" y="16"/>
                    <a:pt x="797" y="16"/>
                    <a:pt x="797" y="16"/>
                  </a:cubicBezTo>
                  <a:cubicBezTo>
                    <a:pt x="782" y="23"/>
                    <a:pt x="782" y="23"/>
                    <a:pt x="782" y="23"/>
                  </a:cubicBezTo>
                  <a:cubicBezTo>
                    <a:pt x="770" y="26"/>
                    <a:pt x="770" y="26"/>
                    <a:pt x="770" y="26"/>
                  </a:cubicBezTo>
                  <a:cubicBezTo>
                    <a:pt x="775" y="36"/>
                    <a:pt x="775" y="36"/>
                    <a:pt x="775" y="36"/>
                  </a:cubicBezTo>
                  <a:cubicBezTo>
                    <a:pt x="768" y="40"/>
                    <a:pt x="768" y="40"/>
                    <a:pt x="768" y="40"/>
                  </a:cubicBezTo>
                  <a:cubicBezTo>
                    <a:pt x="758" y="41"/>
                    <a:pt x="758" y="41"/>
                    <a:pt x="758" y="41"/>
                  </a:cubicBezTo>
                  <a:cubicBezTo>
                    <a:pt x="745" y="41"/>
                    <a:pt x="745" y="41"/>
                    <a:pt x="745" y="41"/>
                  </a:cubicBezTo>
                  <a:cubicBezTo>
                    <a:pt x="734" y="56"/>
                    <a:pt x="734" y="56"/>
                    <a:pt x="734" y="56"/>
                  </a:cubicBezTo>
                  <a:cubicBezTo>
                    <a:pt x="732" y="71"/>
                    <a:pt x="732" y="71"/>
                    <a:pt x="732" y="71"/>
                  </a:cubicBezTo>
                  <a:cubicBezTo>
                    <a:pt x="726" y="75"/>
                    <a:pt x="726" y="75"/>
                    <a:pt x="726" y="75"/>
                  </a:cubicBezTo>
                  <a:cubicBezTo>
                    <a:pt x="703" y="86"/>
                    <a:pt x="703" y="86"/>
                    <a:pt x="703" y="86"/>
                  </a:cubicBezTo>
                  <a:cubicBezTo>
                    <a:pt x="698" y="97"/>
                    <a:pt x="698" y="97"/>
                    <a:pt x="698" y="97"/>
                  </a:cubicBezTo>
                  <a:cubicBezTo>
                    <a:pt x="679" y="98"/>
                    <a:pt x="679" y="98"/>
                    <a:pt x="679" y="98"/>
                  </a:cubicBezTo>
                  <a:cubicBezTo>
                    <a:pt x="679" y="98"/>
                    <a:pt x="666" y="97"/>
                    <a:pt x="664" y="98"/>
                  </a:cubicBezTo>
                  <a:cubicBezTo>
                    <a:pt x="662" y="99"/>
                    <a:pt x="656" y="90"/>
                    <a:pt x="658" y="85"/>
                  </a:cubicBezTo>
                  <a:cubicBezTo>
                    <a:pt x="660" y="81"/>
                    <a:pt x="659" y="66"/>
                    <a:pt x="659" y="66"/>
                  </a:cubicBezTo>
                  <a:cubicBezTo>
                    <a:pt x="642" y="60"/>
                    <a:pt x="642" y="60"/>
                    <a:pt x="642" y="60"/>
                  </a:cubicBezTo>
                  <a:cubicBezTo>
                    <a:pt x="628" y="59"/>
                    <a:pt x="628" y="59"/>
                    <a:pt x="628" y="59"/>
                  </a:cubicBezTo>
                  <a:cubicBezTo>
                    <a:pt x="616" y="54"/>
                    <a:pt x="616" y="54"/>
                    <a:pt x="616" y="54"/>
                  </a:cubicBezTo>
                  <a:cubicBezTo>
                    <a:pt x="605" y="50"/>
                    <a:pt x="605" y="50"/>
                    <a:pt x="605" y="50"/>
                  </a:cubicBezTo>
                  <a:cubicBezTo>
                    <a:pt x="592" y="50"/>
                    <a:pt x="592" y="50"/>
                    <a:pt x="592" y="50"/>
                  </a:cubicBezTo>
                  <a:cubicBezTo>
                    <a:pt x="572" y="56"/>
                    <a:pt x="572" y="56"/>
                    <a:pt x="572" y="56"/>
                  </a:cubicBezTo>
                  <a:cubicBezTo>
                    <a:pt x="551" y="53"/>
                    <a:pt x="551" y="53"/>
                    <a:pt x="551" y="53"/>
                  </a:cubicBezTo>
                  <a:cubicBezTo>
                    <a:pt x="534" y="48"/>
                    <a:pt x="534" y="48"/>
                    <a:pt x="534" y="48"/>
                  </a:cubicBezTo>
                  <a:cubicBezTo>
                    <a:pt x="512" y="36"/>
                    <a:pt x="512" y="36"/>
                    <a:pt x="512" y="36"/>
                  </a:cubicBezTo>
                  <a:cubicBezTo>
                    <a:pt x="508" y="28"/>
                    <a:pt x="508" y="28"/>
                    <a:pt x="508" y="28"/>
                  </a:cubicBezTo>
                  <a:cubicBezTo>
                    <a:pt x="493" y="28"/>
                    <a:pt x="493" y="28"/>
                    <a:pt x="493" y="28"/>
                  </a:cubicBezTo>
                  <a:cubicBezTo>
                    <a:pt x="491" y="21"/>
                    <a:pt x="491" y="21"/>
                    <a:pt x="491" y="21"/>
                  </a:cubicBezTo>
                  <a:cubicBezTo>
                    <a:pt x="476" y="14"/>
                    <a:pt x="476" y="14"/>
                    <a:pt x="476" y="14"/>
                  </a:cubicBezTo>
                  <a:cubicBezTo>
                    <a:pt x="466" y="20"/>
                    <a:pt x="466" y="20"/>
                    <a:pt x="466" y="20"/>
                  </a:cubicBezTo>
                  <a:cubicBezTo>
                    <a:pt x="449" y="28"/>
                    <a:pt x="449" y="28"/>
                    <a:pt x="449" y="28"/>
                  </a:cubicBezTo>
                  <a:cubicBezTo>
                    <a:pt x="447" y="37"/>
                    <a:pt x="447" y="37"/>
                    <a:pt x="447" y="37"/>
                  </a:cubicBezTo>
                  <a:cubicBezTo>
                    <a:pt x="431" y="32"/>
                    <a:pt x="431" y="32"/>
                    <a:pt x="431" y="32"/>
                  </a:cubicBezTo>
                  <a:cubicBezTo>
                    <a:pt x="415" y="33"/>
                    <a:pt x="415" y="33"/>
                    <a:pt x="415" y="33"/>
                  </a:cubicBezTo>
                  <a:cubicBezTo>
                    <a:pt x="411" y="27"/>
                    <a:pt x="411" y="27"/>
                    <a:pt x="411" y="27"/>
                  </a:cubicBezTo>
                  <a:cubicBezTo>
                    <a:pt x="402" y="23"/>
                    <a:pt x="402" y="23"/>
                    <a:pt x="402" y="23"/>
                  </a:cubicBezTo>
                  <a:cubicBezTo>
                    <a:pt x="394" y="28"/>
                    <a:pt x="394" y="28"/>
                    <a:pt x="394" y="28"/>
                  </a:cubicBezTo>
                  <a:cubicBezTo>
                    <a:pt x="387" y="38"/>
                    <a:pt x="387" y="38"/>
                    <a:pt x="387" y="38"/>
                  </a:cubicBezTo>
                  <a:cubicBezTo>
                    <a:pt x="372" y="40"/>
                    <a:pt x="372" y="40"/>
                    <a:pt x="372" y="40"/>
                  </a:cubicBezTo>
                  <a:cubicBezTo>
                    <a:pt x="361" y="45"/>
                    <a:pt x="361" y="45"/>
                    <a:pt x="361" y="45"/>
                  </a:cubicBezTo>
                  <a:cubicBezTo>
                    <a:pt x="348" y="55"/>
                    <a:pt x="348" y="55"/>
                    <a:pt x="348" y="55"/>
                  </a:cubicBezTo>
                  <a:cubicBezTo>
                    <a:pt x="329" y="53"/>
                    <a:pt x="329" y="53"/>
                    <a:pt x="329" y="53"/>
                  </a:cubicBezTo>
                  <a:cubicBezTo>
                    <a:pt x="313" y="53"/>
                    <a:pt x="313" y="53"/>
                    <a:pt x="313" y="53"/>
                  </a:cubicBezTo>
                  <a:cubicBezTo>
                    <a:pt x="315" y="61"/>
                    <a:pt x="315" y="61"/>
                    <a:pt x="315" y="61"/>
                  </a:cubicBezTo>
                  <a:cubicBezTo>
                    <a:pt x="307" y="64"/>
                    <a:pt x="307" y="64"/>
                    <a:pt x="307" y="64"/>
                  </a:cubicBezTo>
                  <a:cubicBezTo>
                    <a:pt x="292" y="61"/>
                    <a:pt x="292" y="61"/>
                    <a:pt x="292" y="61"/>
                  </a:cubicBezTo>
                  <a:cubicBezTo>
                    <a:pt x="289" y="67"/>
                    <a:pt x="289" y="67"/>
                    <a:pt x="289" y="67"/>
                  </a:cubicBezTo>
                  <a:cubicBezTo>
                    <a:pt x="282" y="65"/>
                    <a:pt x="282" y="65"/>
                    <a:pt x="282" y="65"/>
                  </a:cubicBezTo>
                  <a:cubicBezTo>
                    <a:pt x="269" y="70"/>
                    <a:pt x="269" y="70"/>
                    <a:pt x="269" y="70"/>
                  </a:cubicBezTo>
                  <a:cubicBezTo>
                    <a:pt x="254" y="62"/>
                    <a:pt x="254" y="62"/>
                    <a:pt x="254" y="62"/>
                  </a:cubicBezTo>
                  <a:cubicBezTo>
                    <a:pt x="240" y="58"/>
                    <a:pt x="240" y="58"/>
                    <a:pt x="240" y="58"/>
                  </a:cubicBezTo>
                  <a:cubicBezTo>
                    <a:pt x="234" y="49"/>
                    <a:pt x="234" y="49"/>
                    <a:pt x="234" y="49"/>
                  </a:cubicBezTo>
                  <a:cubicBezTo>
                    <a:pt x="225" y="49"/>
                    <a:pt x="225" y="49"/>
                    <a:pt x="225" y="49"/>
                  </a:cubicBezTo>
                  <a:cubicBezTo>
                    <a:pt x="222" y="56"/>
                    <a:pt x="222" y="56"/>
                    <a:pt x="222" y="56"/>
                  </a:cubicBezTo>
                  <a:cubicBezTo>
                    <a:pt x="215" y="59"/>
                    <a:pt x="215" y="59"/>
                    <a:pt x="215" y="59"/>
                  </a:cubicBezTo>
                  <a:cubicBezTo>
                    <a:pt x="193" y="52"/>
                    <a:pt x="193" y="52"/>
                    <a:pt x="193" y="52"/>
                  </a:cubicBezTo>
                  <a:cubicBezTo>
                    <a:pt x="184" y="55"/>
                    <a:pt x="184" y="55"/>
                    <a:pt x="184" y="55"/>
                  </a:cubicBezTo>
                  <a:cubicBezTo>
                    <a:pt x="177" y="61"/>
                    <a:pt x="177" y="61"/>
                    <a:pt x="177" y="61"/>
                  </a:cubicBezTo>
                  <a:cubicBezTo>
                    <a:pt x="162" y="54"/>
                    <a:pt x="162" y="54"/>
                    <a:pt x="162" y="54"/>
                  </a:cubicBezTo>
                  <a:cubicBezTo>
                    <a:pt x="149" y="55"/>
                    <a:pt x="149" y="55"/>
                    <a:pt x="149" y="55"/>
                  </a:cubicBezTo>
                  <a:cubicBezTo>
                    <a:pt x="138" y="45"/>
                    <a:pt x="138" y="45"/>
                    <a:pt x="138" y="45"/>
                  </a:cubicBezTo>
                  <a:cubicBezTo>
                    <a:pt x="115" y="44"/>
                    <a:pt x="115" y="44"/>
                    <a:pt x="115" y="44"/>
                  </a:cubicBezTo>
                  <a:cubicBezTo>
                    <a:pt x="96" y="40"/>
                    <a:pt x="96" y="40"/>
                    <a:pt x="96" y="40"/>
                  </a:cubicBezTo>
                  <a:cubicBezTo>
                    <a:pt x="86" y="53"/>
                    <a:pt x="86" y="53"/>
                    <a:pt x="86" y="53"/>
                  </a:cubicBezTo>
                  <a:cubicBezTo>
                    <a:pt x="64" y="51"/>
                    <a:pt x="64" y="51"/>
                    <a:pt x="64" y="51"/>
                  </a:cubicBezTo>
                  <a:cubicBezTo>
                    <a:pt x="43" y="55"/>
                    <a:pt x="43" y="55"/>
                    <a:pt x="43" y="55"/>
                  </a:cubicBezTo>
                  <a:cubicBezTo>
                    <a:pt x="29" y="51"/>
                    <a:pt x="29" y="51"/>
                    <a:pt x="29" y="51"/>
                  </a:cubicBezTo>
                  <a:cubicBezTo>
                    <a:pt x="17" y="60"/>
                    <a:pt x="17" y="60"/>
                    <a:pt x="17" y="60"/>
                  </a:cubicBezTo>
                  <a:cubicBezTo>
                    <a:pt x="7" y="64"/>
                    <a:pt x="7" y="64"/>
                    <a:pt x="7" y="64"/>
                  </a:cubicBezTo>
                  <a:cubicBezTo>
                    <a:pt x="9" y="72"/>
                    <a:pt x="9" y="72"/>
                    <a:pt x="9" y="72"/>
                  </a:cubicBezTo>
                  <a:cubicBezTo>
                    <a:pt x="4" y="80"/>
                    <a:pt x="4" y="80"/>
                    <a:pt x="4" y="80"/>
                  </a:cubicBezTo>
                  <a:cubicBezTo>
                    <a:pt x="3" y="94"/>
                    <a:pt x="3" y="94"/>
                    <a:pt x="3" y="94"/>
                  </a:cubicBezTo>
                  <a:cubicBezTo>
                    <a:pt x="0" y="107"/>
                    <a:pt x="0" y="107"/>
                    <a:pt x="0" y="107"/>
                  </a:cubicBezTo>
                  <a:cubicBezTo>
                    <a:pt x="8" y="107"/>
                    <a:pt x="8" y="107"/>
                    <a:pt x="8" y="107"/>
                  </a:cubicBezTo>
                  <a:cubicBezTo>
                    <a:pt x="33" y="113"/>
                    <a:pt x="33" y="113"/>
                    <a:pt x="33" y="113"/>
                  </a:cubicBezTo>
                  <a:cubicBezTo>
                    <a:pt x="49" y="117"/>
                    <a:pt x="49" y="117"/>
                    <a:pt x="49" y="117"/>
                  </a:cubicBezTo>
                  <a:cubicBezTo>
                    <a:pt x="61" y="140"/>
                    <a:pt x="61" y="140"/>
                    <a:pt x="61" y="140"/>
                  </a:cubicBezTo>
                  <a:cubicBezTo>
                    <a:pt x="76" y="147"/>
                    <a:pt x="76" y="147"/>
                    <a:pt x="76" y="147"/>
                  </a:cubicBezTo>
                  <a:cubicBezTo>
                    <a:pt x="81" y="138"/>
                    <a:pt x="81" y="138"/>
                    <a:pt x="81" y="138"/>
                  </a:cubicBezTo>
                  <a:cubicBezTo>
                    <a:pt x="93" y="141"/>
                    <a:pt x="93" y="141"/>
                    <a:pt x="93" y="141"/>
                  </a:cubicBezTo>
                  <a:cubicBezTo>
                    <a:pt x="102" y="139"/>
                    <a:pt x="102" y="139"/>
                    <a:pt x="102" y="139"/>
                  </a:cubicBezTo>
                  <a:cubicBezTo>
                    <a:pt x="115" y="147"/>
                    <a:pt x="115" y="147"/>
                    <a:pt x="115" y="147"/>
                  </a:cubicBezTo>
                  <a:cubicBezTo>
                    <a:pt x="130" y="144"/>
                    <a:pt x="130" y="144"/>
                    <a:pt x="130" y="144"/>
                  </a:cubicBezTo>
                  <a:cubicBezTo>
                    <a:pt x="153" y="137"/>
                    <a:pt x="153" y="137"/>
                    <a:pt x="153" y="137"/>
                  </a:cubicBezTo>
                  <a:cubicBezTo>
                    <a:pt x="171" y="141"/>
                    <a:pt x="171" y="141"/>
                    <a:pt x="171" y="141"/>
                  </a:cubicBezTo>
                  <a:cubicBezTo>
                    <a:pt x="185" y="155"/>
                    <a:pt x="185" y="155"/>
                    <a:pt x="185" y="155"/>
                  </a:cubicBezTo>
                  <a:cubicBezTo>
                    <a:pt x="189" y="147"/>
                    <a:pt x="189" y="147"/>
                    <a:pt x="189" y="147"/>
                  </a:cubicBezTo>
                  <a:cubicBezTo>
                    <a:pt x="204" y="156"/>
                    <a:pt x="204" y="156"/>
                    <a:pt x="204" y="156"/>
                  </a:cubicBezTo>
                  <a:cubicBezTo>
                    <a:pt x="218" y="178"/>
                    <a:pt x="218" y="178"/>
                    <a:pt x="218" y="178"/>
                  </a:cubicBezTo>
                  <a:cubicBezTo>
                    <a:pt x="226" y="186"/>
                    <a:pt x="226" y="186"/>
                    <a:pt x="226" y="186"/>
                  </a:cubicBezTo>
                  <a:cubicBezTo>
                    <a:pt x="253" y="181"/>
                    <a:pt x="253" y="181"/>
                    <a:pt x="253" y="181"/>
                  </a:cubicBezTo>
                  <a:cubicBezTo>
                    <a:pt x="274" y="187"/>
                    <a:pt x="274" y="187"/>
                    <a:pt x="274" y="187"/>
                  </a:cubicBezTo>
                  <a:cubicBezTo>
                    <a:pt x="285" y="193"/>
                    <a:pt x="285" y="193"/>
                    <a:pt x="285" y="193"/>
                  </a:cubicBezTo>
                  <a:cubicBezTo>
                    <a:pt x="299" y="215"/>
                    <a:pt x="299" y="215"/>
                    <a:pt x="299" y="215"/>
                  </a:cubicBezTo>
                  <a:cubicBezTo>
                    <a:pt x="310" y="241"/>
                    <a:pt x="310" y="241"/>
                    <a:pt x="310" y="241"/>
                  </a:cubicBezTo>
                  <a:cubicBezTo>
                    <a:pt x="319" y="253"/>
                    <a:pt x="319" y="253"/>
                    <a:pt x="319" y="253"/>
                  </a:cubicBezTo>
                  <a:cubicBezTo>
                    <a:pt x="328" y="260"/>
                    <a:pt x="328" y="260"/>
                    <a:pt x="328" y="260"/>
                  </a:cubicBezTo>
                  <a:cubicBezTo>
                    <a:pt x="344" y="287"/>
                    <a:pt x="344" y="287"/>
                    <a:pt x="344" y="287"/>
                  </a:cubicBezTo>
                  <a:cubicBezTo>
                    <a:pt x="346" y="293"/>
                    <a:pt x="346" y="293"/>
                    <a:pt x="346" y="293"/>
                  </a:cubicBezTo>
                  <a:cubicBezTo>
                    <a:pt x="349" y="308"/>
                    <a:pt x="349" y="308"/>
                    <a:pt x="349" y="308"/>
                  </a:cubicBezTo>
                  <a:cubicBezTo>
                    <a:pt x="363" y="315"/>
                    <a:pt x="363" y="315"/>
                    <a:pt x="363" y="315"/>
                  </a:cubicBezTo>
                  <a:cubicBezTo>
                    <a:pt x="381" y="331"/>
                    <a:pt x="381" y="331"/>
                    <a:pt x="381" y="331"/>
                  </a:cubicBezTo>
                  <a:cubicBezTo>
                    <a:pt x="385" y="342"/>
                    <a:pt x="385" y="342"/>
                    <a:pt x="385" y="342"/>
                  </a:cubicBezTo>
                  <a:cubicBezTo>
                    <a:pt x="391" y="367"/>
                    <a:pt x="391" y="367"/>
                    <a:pt x="391" y="367"/>
                  </a:cubicBezTo>
                  <a:cubicBezTo>
                    <a:pt x="391" y="402"/>
                    <a:pt x="391" y="402"/>
                    <a:pt x="391" y="402"/>
                  </a:cubicBezTo>
                  <a:cubicBezTo>
                    <a:pt x="381" y="415"/>
                    <a:pt x="381" y="415"/>
                    <a:pt x="381" y="415"/>
                  </a:cubicBezTo>
                  <a:cubicBezTo>
                    <a:pt x="374" y="427"/>
                    <a:pt x="374" y="427"/>
                    <a:pt x="374" y="427"/>
                  </a:cubicBezTo>
                  <a:cubicBezTo>
                    <a:pt x="377" y="438"/>
                    <a:pt x="377" y="438"/>
                    <a:pt x="377" y="438"/>
                  </a:cubicBezTo>
                  <a:cubicBezTo>
                    <a:pt x="375" y="450"/>
                    <a:pt x="375" y="450"/>
                    <a:pt x="375" y="450"/>
                  </a:cubicBezTo>
                  <a:cubicBezTo>
                    <a:pt x="387" y="453"/>
                    <a:pt x="387" y="453"/>
                    <a:pt x="387" y="453"/>
                  </a:cubicBezTo>
                  <a:lnTo>
                    <a:pt x="394" y="455"/>
                  </a:lnTo>
                  <a:close/>
                  <a:moveTo>
                    <a:pt x="906" y="234"/>
                  </a:moveTo>
                  <a:cubicBezTo>
                    <a:pt x="907" y="238"/>
                    <a:pt x="896" y="230"/>
                    <a:pt x="894" y="226"/>
                  </a:cubicBezTo>
                  <a:cubicBezTo>
                    <a:pt x="894" y="226"/>
                    <a:pt x="904" y="229"/>
                    <a:pt x="906" y="234"/>
                  </a:cubicBezTo>
                  <a:close/>
                  <a:moveTo>
                    <a:pt x="787" y="296"/>
                  </a:moveTo>
                  <a:cubicBezTo>
                    <a:pt x="783" y="304"/>
                    <a:pt x="783" y="304"/>
                    <a:pt x="783" y="304"/>
                  </a:cubicBezTo>
                  <a:cubicBezTo>
                    <a:pt x="775" y="304"/>
                    <a:pt x="775" y="304"/>
                    <a:pt x="775" y="304"/>
                  </a:cubicBezTo>
                  <a:cubicBezTo>
                    <a:pt x="773" y="308"/>
                    <a:pt x="773" y="308"/>
                    <a:pt x="773" y="308"/>
                  </a:cubicBezTo>
                  <a:cubicBezTo>
                    <a:pt x="764" y="308"/>
                    <a:pt x="764" y="308"/>
                    <a:pt x="764" y="308"/>
                  </a:cubicBezTo>
                  <a:cubicBezTo>
                    <a:pt x="764" y="308"/>
                    <a:pt x="771" y="295"/>
                    <a:pt x="787" y="296"/>
                  </a:cubicBezTo>
                  <a:close/>
                  <a:moveTo>
                    <a:pt x="770" y="413"/>
                  </a:moveTo>
                  <a:cubicBezTo>
                    <a:pt x="771" y="416"/>
                    <a:pt x="761" y="409"/>
                    <a:pt x="761" y="409"/>
                  </a:cubicBezTo>
                  <a:cubicBezTo>
                    <a:pt x="761" y="409"/>
                    <a:pt x="768" y="409"/>
                    <a:pt x="770" y="413"/>
                  </a:cubicBezTo>
                  <a:close/>
                  <a:moveTo>
                    <a:pt x="753" y="343"/>
                  </a:moveTo>
                  <a:cubicBezTo>
                    <a:pt x="756" y="345"/>
                    <a:pt x="754" y="355"/>
                    <a:pt x="754" y="355"/>
                  </a:cubicBezTo>
                  <a:cubicBezTo>
                    <a:pt x="751" y="361"/>
                    <a:pt x="751" y="361"/>
                    <a:pt x="751" y="361"/>
                  </a:cubicBezTo>
                  <a:cubicBezTo>
                    <a:pt x="746" y="359"/>
                    <a:pt x="746" y="359"/>
                    <a:pt x="746" y="359"/>
                  </a:cubicBezTo>
                  <a:cubicBezTo>
                    <a:pt x="744" y="351"/>
                    <a:pt x="750" y="342"/>
                    <a:pt x="753" y="343"/>
                  </a:cubicBezTo>
                  <a:close/>
                  <a:moveTo>
                    <a:pt x="723" y="404"/>
                  </a:moveTo>
                  <a:cubicBezTo>
                    <a:pt x="724" y="410"/>
                    <a:pt x="724" y="410"/>
                    <a:pt x="724" y="410"/>
                  </a:cubicBezTo>
                  <a:cubicBezTo>
                    <a:pt x="712" y="404"/>
                    <a:pt x="712" y="404"/>
                    <a:pt x="712" y="404"/>
                  </a:cubicBezTo>
                  <a:cubicBezTo>
                    <a:pt x="717" y="403"/>
                    <a:pt x="723" y="404"/>
                    <a:pt x="723" y="404"/>
                  </a:cubicBezTo>
                  <a:close/>
                  <a:moveTo>
                    <a:pt x="711" y="314"/>
                  </a:moveTo>
                  <a:cubicBezTo>
                    <a:pt x="712" y="317"/>
                    <a:pt x="707" y="321"/>
                    <a:pt x="707" y="321"/>
                  </a:cubicBezTo>
                  <a:cubicBezTo>
                    <a:pt x="707" y="321"/>
                    <a:pt x="702" y="321"/>
                    <a:pt x="700" y="317"/>
                  </a:cubicBezTo>
                  <a:cubicBezTo>
                    <a:pt x="699" y="313"/>
                    <a:pt x="710" y="311"/>
                    <a:pt x="711" y="314"/>
                  </a:cubicBezTo>
                  <a:close/>
                  <a:moveTo>
                    <a:pt x="690" y="381"/>
                  </a:moveTo>
                  <a:cubicBezTo>
                    <a:pt x="693" y="384"/>
                    <a:pt x="690" y="386"/>
                    <a:pt x="688" y="385"/>
                  </a:cubicBezTo>
                  <a:cubicBezTo>
                    <a:pt x="686" y="384"/>
                    <a:pt x="690" y="381"/>
                    <a:pt x="690" y="381"/>
                  </a:cubicBezTo>
                  <a:close/>
                  <a:moveTo>
                    <a:pt x="562" y="174"/>
                  </a:moveTo>
                  <a:cubicBezTo>
                    <a:pt x="570" y="173"/>
                    <a:pt x="570" y="173"/>
                    <a:pt x="570" y="173"/>
                  </a:cubicBezTo>
                  <a:cubicBezTo>
                    <a:pt x="557" y="186"/>
                    <a:pt x="557" y="186"/>
                    <a:pt x="557" y="186"/>
                  </a:cubicBezTo>
                  <a:lnTo>
                    <a:pt x="562" y="174"/>
                  </a:lnTo>
                  <a:close/>
                  <a:moveTo>
                    <a:pt x="364" y="313"/>
                  </a:moveTo>
                  <a:cubicBezTo>
                    <a:pt x="364" y="313"/>
                    <a:pt x="362" y="312"/>
                    <a:pt x="360" y="308"/>
                  </a:cubicBezTo>
                  <a:cubicBezTo>
                    <a:pt x="359" y="304"/>
                    <a:pt x="365" y="299"/>
                    <a:pt x="369" y="301"/>
                  </a:cubicBezTo>
                  <a:cubicBezTo>
                    <a:pt x="373" y="303"/>
                    <a:pt x="364" y="313"/>
                    <a:pt x="364" y="31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6" name="Freeform 714">
              <a:extLst>
                <a:ext uri="{FF2B5EF4-FFF2-40B4-BE49-F238E27FC236}">
                  <a16:creationId xmlns:a16="http://schemas.microsoft.com/office/drawing/2014/main" id="{E281EA70-F4AB-4178-98B1-6B508ADF9272}"/>
                </a:ext>
              </a:extLst>
            </p:cNvPr>
            <p:cNvSpPr>
              <a:spLocks noEditPoints="1"/>
            </p:cNvSpPr>
            <p:nvPr/>
          </p:nvSpPr>
          <p:spPr bwMode="gray">
            <a:xfrm>
              <a:off x="8553403" y="4845526"/>
              <a:ext cx="124395" cy="178619"/>
            </a:xfrm>
            <a:custGeom>
              <a:avLst/>
              <a:gdLst>
                <a:gd name="T0" fmla="*/ 216 w 237"/>
                <a:gd name="T1" fmla="*/ 17 h 339"/>
                <a:gd name="T2" fmla="*/ 220 w 237"/>
                <a:gd name="T3" fmla="*/ 27 h 339"/>
                <a:gd name="T4" fmla="*/ 206 w 237"/>
                <a:gd name="T5" fmla="*/ 34 h 339"/>
                <a:gd name="T6" fmla="*/ 185 w 237"/>
                <a:gd name="T7" fmla="*/ 45 h 339"/>
                <a:gd name="T8" fmla="*/ 173 w 237"/>
                <a:gd name="T9" fmla="*/ 48 h 339"/>
                <a:gd name="T10" fmla="*/ 169 w 237"/>
                <a:gd name="T11" fmla="*/ 38 h 339"/>
                <a:gd name="T12" fmla="*/ 151 w 237"/>
                <a:gd name="T13" fmla="*/ 49 h 339"/>
                <a:gd name="T14" fmla="*/ 140 w 237"/>
                <a:gd name="T15" fmla="*/ 58 h 339"/>
                <a:gd name="T16" fmla="*/ 119 w 237"/>
                <a:gd name="T17" fmla="*/ 60 h 339"/>
                <a:gd name="T18" fmla="*/ 107 w 237"/>
                <a:gd name="T19" fmla="*/ 72 h 339"/>
                <a:gd name="T20" fmla="*/ 86 w 237"/>
                <a:gd name="T21" fmla="*/ 87 h 339"/>
                <a:gd name="T22" fmla="*/ 52 w 237"/>
                <a:gd name="T23" fmla="*/ 112 h 339"/>
                <a:gd name="T24" fmla="*/ 32 w 237"/>
                <a:gd name="T25" fmla="*/ 111 h 339"/>
                <a:gd name="T26" fmla="*/ 10 w 237"/>
                <a:gd name="T27" fmla="*/ 118 h 339"/>
                <a:gd name="T28" fmla="*/ 22 w 237"/>
                <a:gd name="T29" fmla="*/ 145 h 339"/>
                <a:gd name="T30" fmla="*/ 51 w 237"/>
                <a:gd name="T31" fmla="*/ 157 h 339"/>
                <a:gd name="T32" fmla="*/ 67 w 237"/>
                <a:gd name="T33" fmla="*/ 185 h 339"/>
                <a:gd name="T34" fmla="*/ 77 w 237"/>
                <a:gd name="T35" fmla="*/ 209 h 339"/>
                <a:gd name="T36" fmla="*/ 63 w 237"/>
                <a:gd name="T37" fmla="*/ 244 h 339"/>
                <a:gd name="T38" fmla="*/ 70 w 237"/>
                <a:gd name="T39" fmla="*/ 263 h 339"/>
                <a:gd name="T40" fmla="*/ 80 w 237"/>
                <a:gd name="T41" fmla="*/ 285 h 339"/>
                <a:gd name="T42" fmla="*/ 97 w 237"/>
                <a:gd name="T43" fmla="*/ 300 h 339"/>
                <a:gd name="T44" fmla="*/ 106 w 237"/>
                <a:gd name="T45" fmla="*/ 320 h 339"/>
                <a:gd name="T46" fmla="*/ 115 w 237"/>
                <a:gd name="T47" fmla="*/ 334 h 339"/>
                <a:gd name="T48" fmla="*/ 138 w 237"/>
                <a:gd name="T49" fmla="*/ 336 h 339"/>
                <a:gd name="T50" fmla="*/ 162 w 237"/>
                <a:gd name="T51" fmla="*/ 335 h 339"/>
                <a:gd name="T52" fmla="*/ 185 w 237"/>
                <a:gd name="T53" fmla="*/ 339 h 339"/>
                <a:gd name="T54" fmla="*/ 212 w 237"/>
                <a:gd name="T55" fmla="*/ 325 h 339"/>
                <a:gd name="T56" fmla="*/ 234 w 237"/>
                <a:gd name="T57" fmla="*/ 330 h 339"/>
                <a:gd name="T58" fmla="*/ 237 w 237"/>
                <a:gd name="T59" fmla="*/ 0 h 339"/>
                <a:gd name="T60" fmla="*/ 221 w 237"/>
                <a:gd name="T61" fmla="*/ 14 h 339"/>
                <a:gd name="T62" fmla="*/ 24 w 237"/>
                <a:gd name="T63" fmla="*/ 12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7" h="339">
                  <a:moveTo>
                    <a:pt x="221" y="14"/>
                  </a:moveTo>
                  <a:cubicBezTo>
                    <a:pt x="216" y="17"/>
                    <a:pt x="216" y="17"/>
                    <a:pt x="216" y="17"/>
                  </a:cubicBezTo>
                  <a:cubicBezTo>
                    <a:pt x="227" y="23"/>
                    <a:pt x="227" y="23"/>
                    <a:pt x="227" y="23"/>
                  </a:cubicBezTo>
                  <a:cubicBezTo>
                    <a:pt x="220" y="27"/>
                    <a:pt x="220" y="27"/>
                    <a:pt x="220" y="27"/>
                  </a:cubicBezTo>
                  <a:cubicBezTo>
                    <a:pt x="220" y="27"/>
                    <a:pt x="212" y="28"/>
                    <a:pt x="211" y="28"/>
                  </a:cubicBezTo>
                  <a:cubicBezTo>
                    <a:pt x="210" y="29"/>
                    <a:pt x="206" y="34"/>
                    <a:pt x="206" y="34"/>
                  </a:cubicBezTo>
                  <a:cubicBezTo>
                    <a:pt x="189" y="31"/>
                    <a:pt x="189" y="31"/>
                    <a:pt x="189" y="31"/>
                  </a:cubicBezTo>
                  <a:cubicBezTo>
                    <a:pt x="189" y="31"/>
                    <a:pt x="187" y="44"/>
                    <a:pt x="185" y="45"/>
                  </a:cubicBezTo>
                  <a:cubicBezTo>
                    <a:pt x="184" y="45"/>
                    <a:pt x="181" y="42"/>
                    <a:pt x="181" y="42"/>
                  </a:cubicBezTo>
                  <a:cubicBezTo>
                    <a:pt x="181" y="42"/>
                    <a:pt x="174" y="49"/>
                    <a:pt x="173" y="48"/>
                  </a:cubicBezTo>
                  <a:cubicBezTo>
                    <a:pt x="171" y="47"/>
                    <a:pt x="171" y="42"/>
                    <a:pt x="171" y="42"/>
                  </a:cubicBezTo>
                  <a:cubicBezTo>
                    <a:pt x="169" y="38"/>
                    <a:pt x="169" y="38"/>
                    <a:pt x="169" y="38"/>
                  </a:cubicBezTo>
                  <a:cubicBezTo>
                    <a:pt x="163" y="54"/>
                    <a:pt x="163" y="54"/>
                    <a:pt x="163" y="54"/>
                  </a:cubicBezTo>
                  <a:cubicBezTo>
                    <a:pt x="151" y="49"/>
                    <a:pt x="151" y="49"/>
                    <a:pt x="151" y="49"/>
                  </a:cubicBezTo>
                  <a:cubicBezTo>
                    <a:pt x="143" y="50"/>
                    <a:pt x="143" y="50"/>
                    <a:pt x="143" y="50"/>
                  </a:cubicBezTo>
                  <a:cubicBezTo>
                    <a:pt x="140" y="58"/>
                    <a:pt x="140" y="58"/>
                    <a:pt x="140" y="58"/>
                  </a:cubicBezTo>
                  <a:cubicBezTo>
                    <a:pt x="124" y="56"/>
                    <a:pt x="124" y="56"/>
                    <a:pt x="124" y="56"/>
                  </a:cubicBezTo>
                  <a:cubicBezTo>
                    <a:pt x="119" y="60"/>
                    <a:pt x="119" y="60"/>
                    <a:pt x="119" y="60"/>
                  </a:cubicBezTo>
                  <a:cubicBezTo>
                    <a:pt x="119" y="60"/>
                    <a:pt x="119" y="65"/>
                    <a:pt x="118" y="66"/>
                  </a:cubicBezTo>
                  <a:cubicBezTo>
                    <a:pt x="117" y="68"/>
                    <a:pt x="107" y="72"/>
                    <a:pt x="107" y="72"/>
                  </a:cubicBezTo>
                  <a:cubicBezTo>
                    <a:pt x="97" y="74"/>
                    <a:pt x="97" y="74"/>
                    <a:pt x="97" y="74"/>
                  </a:cubicBezTo>
                  <a:cubicBezTo>
                    <a:pt x="86" y="87"/>
                    <a:pt x="86" y="87"/>
                    <a:pt x="86" y="87"/>
                  </a:cubicBezTo>
                  <a:cubicBezTo>
                    <a:pt x="61" y="94"/>
                    <a:pt x="61" y="94"/>
                    <a:pt x="61" y="94"/>
                  </a:cubicBezTo>
                  <a:cubicBezTo>
                    <a:pt x="52" y="112"/>
                    <a:pt x="52" y="112"/>
                    <a:pt x="52" y="112"/>
                  </a:cubicBezTo>
                  <a:cubicBezTo>
                    <a:pt x="37" y="106"/>
                    <a:pt x="37" y="106"/>
                    <a:pt x="37" y="106"/>
                  </a:cubicBezTo>
                  <a:cubicBezTo>
                    <a:pt x="32" y="111"/>
                    <a:pt x="32" y="111"/>
                    <a:pt x="32" y="111"/>
                  </a:cubicBezTo>
                  <a:cubicBezTo>
                    <a:pt x="15" y="108"/>
                    <a:pt x="15" y="108"/>
                    <a:pt x="15" y="108"/>
                  </a:cubicBezTo>
                  <a:cubicBezTo>
                    <a:pt x="10" y="118"/>
                    <a:pt x="10" y="118"/>
                    <a:pt x="10" y="118"/>
                  </a:cubicBezTo>
                  <a:cubicBezTo>
                    <a:pt x="10" y="118"/>
                    <a:pt x="0" y="134"/>
                    <a:pt x="6" y="137"/>
                  </a:cubicBezTo>
                  <a:cubicBezTo>
                    <a:pt x="12" y="140"/>
                    <a:pt x="21" y="146"/>
                    <a:pt x="22" y="145"/>
                  </a:cubicBezTo>
                  <a:cubicBezTo>
                    <a:pt x="23" y="145"/>
                    <a:pt x="43" y="149"/>
                    <a:pt x="43" y="149"/>
                  </a:cubicBezTo>
                  <a:cubicBezTo>
                    <a:pt x="51" y="157"/>
                    <a:pt x="51" y="157"/>
                    <a:pt x="51" y="157"/>
                  </a:cubicBezTo>
                  <a:cubicBezTo>
                    <a:pt x="57" y="169"/>
                    <a:pt x="57" y="169"/>
                    <a:pt x="57" y="169"/>
                  </a:cubicBezTo>
                  <a:cubicBezTo>
                    <a:pt x="67" y="185"/>
                    <a:pt x="67" y="185"/>
                    <a:pt x="67" y="185"/>
                  </a:cubicBezTo>
                  <a:cubicBezTo>
                    <a:pt x="78" y="193"/>
                    <a:pt x="78" y="193"/>
                    <a:pt x="78" y="193"/>
                  </a:cubicBezTo>
                  <a:cubicBezTo>
                    <a:pt x="77" y="209"/>
                    <a:pt x="77" y="209"/>
                    <a:pt x="77" y="209"/>
                  </a:cubicBezTo>
                  <a:cubicBezTo>
                    <a:pt x="71" y="235"/>
                    <a:pt x="71" y="235"/>
                    <a:pt x="71" y="235"/>
                  </a:cubicBezTo>
                  <a:cubicBezTo>
                    <a:pt x="63" y="244"/>
                    <a:pt x="63" y="244"/>
                    <a:pt x="63" y="244"/>
                  </a:cubicBezTo>
                  <a:cubicBezTo>
                    <a:pt x="57" y="257"/>
                    <a:pt x="57" y="257"/>
                    <a:pt x="57" y="257"/>
                  </a:cubicBezTo>
                  <a:cubicBezTo>
                    <a:pt x="70" y="263"/>
                    <a:pt x="70" y="263"/>
                    <a:pt x="70" y="263"/>
                  </a:cubicBezTo>
                  <a:cubicBezTo>
                    <a:pt x="76" y="275"/>
                    <a:pt x="76" y="275"/>
                    <a:pt x="76" y="275"/>
                  </a:cubicBezTo>
                  <a:cubicBezTo>
                    <a:pt x="80" y="285"/>
                    <a:pt x="80" y="285"/>
                    <a:pt x="80" y="285"/>
                  </a:cubicBezTo>
                  <a:cubicBezTo>
                    <a:pt x="80" y="285"/>
                    <a:pt x="87" y="296"/>
                    <a:pt x="88" y="295"/>
                  </a:cubicBezTo>
                  <a:cubicBezTo>
                    <a:pt x="89" y="295"/>
                    <a:pt x="97" y="300"/>
                    <a:pt x="97" y="300"/>
                  </a:cubicBezTo>
                  <a:cubicBezTo>
                    <a:pt x="107" y="313"/>
                    <a:pt x="107" y="313"/>
                    <a:pt x="107" y="313"/>
                  </a:cubicBezTo>
                  <a:cubicBezTo>
                    <a:pt x="106" y="320"/>
                    <a:pt x="106" y="320"/>
                    <a:pt x="106" y="320"/>
                  </a:cubicBezTo>
                  <a:cubicBezTo>
                    <a:pt x="106" y="320"/>
                    <a:pt x="98" y="326"/>
                    <a:pt x="99" y="327"/>
                  </a:cubicBezTo>
                  <a:cubicBezTo>
                    <a:pt x="101" y="328"/>
                    <a:pt x="115" y="334"/>
                    <a:pt x="115" y="334"/>
                  </a:cubicBezTo>
                  <a:cubicBezTo>
                    <a:pt x="127" y="334"/>
                    <a:pt x="127" y="334"/>
                    <a:pt x="127" y="334"/>
                  </a:cubicBezTo>
                  <a:cubicBezTo>
                    <a:pt x="138" y="336"/>
                    <a:pt x="138" y="336"/>
                    <a:pt x="138" y="336"/>
                  </a:cubicBezTo>
                  <a:cubicBezTo>
                    <a:pt x="151" y="339"/>
                    <a:pt x="151" y="339"/>
                    <a:pt x="151" y="339"/>
                  </a:cubicBezTo>
                  <a:cubicBezTo>
                    <a:pt x="162" y="335"/>
                    <a:pt x="162" y="335"/>
                    <a:pt x="162" y="335"/>
                  </a:cubicBezTo>
                  <a:cubicBezTo>
                    <a:pt x="175" y="336"/>
                    <a:pt x="175" y="336"/>
                    <a:pt x="175" y="336"/>
                  </a:cubicBezTo>
                  <a:cubicBezTo>
                    <a:pt x="185" y="339"/>
                    <a:pt x="185" y="339"/>
                    <a:pt x="185" y="339"/>
                  </a:cubicBezTo>
                  <a:cubicBezTo>
                    <a:pt x="201" y="332"/>
                    <a:pt x="201" y="332"/>
                    <a:pt x="201" y="332"/>
                  </a:cubicBezTo>
                  <a:cubicBezTo>
                    <a:pt x="212" y="325"/>
                    <a:pt x="212" y="325"/>
                    <a:pt x="212" y="325"/>
                  </a:cubicBezTo>
                  <a:cubicBezTo>
                    <a:pt x="223" y="325"/>
                    <a:pt x="223" y="325"/>
                    <a:pt x="223" y="325"/>
                  </a:cubicBezTo>
                  <a:cubicBezTo>
                    <a:pt x="234" y="330"/>
                    <a:pt x="234" y="330"/>
                    <a:pt x="234" y="330"/>
                  </a:cubicBezTo>
                  <a:cubicBezTo>
                    <a:pt x="237" y="332"/>
                    <a:pt x="237" y="332"/>
                    <a:pt x="237" y="332"/>
                  </a:cubicBezTo>
                  <a:cubicBezTo>
                    <a:pt x="237" y="0"/>
                    <a:pt x="237" y="0"/>
                    <a:pt x="237" y="0"/>
                  </a:cubicBezTo>
                  <a:cubicBezTo>
                    <a:pt x="234" y="9"/>
                    <a:pt x="234" y="9"/>
                    <a:pt x="234" y="9"/>
                  </a:cubicBezTo>
                  <a:lnTo>
                    <a:pt x="221" y="14"/>
                  </a:lnTo>
                  <a:close/>
                  <a:moveTo>
                    <a:pt x="24" y="135"/>
                  </a:moveTo>
                  <a:cubicBezTo>
                    <a:pt x="18" y="134"/>
                    <a:pt x="24" y="120"/>
                    <a:pt x="24" y="120"/>
                  </a:cubicBezTo>
                  <a:cubicBezTo>
                    <a:pt x="29" y="123"/>
                    <a:pt x="30" y="137"/>
                    <a:pt x="24" y="13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7" name="Freeform 715">
              <a:extLst>
                <a:ext uri="{FF2B5EF4-FFF2-40B4-BE49-F238E27FC236}">
                  <a16:creationId xmlns:a16="http://schemas.microsoft.com/office/drawing/2014/main" id="{E83B3F54-A088-47EF-8F09-0F1E28962A4C}"/>
                </a:ext>
              </a:extLst>
            </p:cNvPr>
            <p:cNvSpPr>
              <a:spLocks/>
            </p:cNvSpPr>
            <p:nvPr/>
          </p:nvSpPr>
          <p:spPr bwMode="gray">
            <a:xfrm>
              <a:off x="7110101" y="1907889"/>
              <a:ext cx="19138" cy="7975"/>
            </a:xfrm>
            <a:custGeom>
              <a:avLst/>
              <a:gdLst>
                <a:gd name="T0" fmla="*/ 15 w 37"/>
                <a:gd name="T1" fmla="*/ 12 h 13"/>
                <a:gd name="T2" fmla="*/ 31 w 37"/>
                <a:gd name="T3" fmla="*/ 11 h 13"/>
                <a:gd name="T4" fmla="*/ 33 w 37"/>
                <a:gd name="T5" fmla="*/ 9 h 13"/>
                <a:gd name="T6" fmla="*/ 35 w 37"/>
                <a:gd name="T7" fmla="*/ 11 h 13"/>
                <a:gd name="T8" fmla="*/ 36 w 37"/>
                <a:gd name="T9" fmla="*/ 11 h 13"/>
                <a:gd name="T10" fmla="*/ 37 w 37"/>
                <a:gd name="T11" fmla="*/ 4 h 13"/>
                <a:gd name="T12" fmla="*/ 12 w 37"/>
                <a:gd name="T13" fmla="*/ 0 h 13"/>
                <a:gd name="T14" fmla="*/ 0 w 37"/>
                <a:gd name="T15" fmla="*/ 13 h 13"/>
                <a:gd name="T16" fmla="*/ 6 w 37"/>
                <a:gd name="T17" fmla="*/ 13 h 13"/>
                <a:gd name="T18" fmla="*/ 7 w 37"/>
                <a:gd name="T19" fmla="*/ 8 h 13"/>
                <a:gd name="T20" fmla="*/ 15 w 37"/>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3">
                  <a:moveTo>
                    <a:pt x="15" y="12"/>
                  </a:moveTo>
                  <a:cubicBezTo>
                    <a:pt x="31" y="11"/>
                    <a:pt x="31" y="11"/>
                    <a:pt x="31" y="11"/>
                  </a:cubicBezTo>
                  <a:cubicBezTo>
                    <a:pt x="33" y="9"/>
                    <a:pt x="33" y="9"/>
                    <a:pt x="33" y="9"/>
                  </a:cubicBezTo>
                  <a:cubicBezTo>
                    <a:pt x="35" y="11"/>
                    <a:pt x="35" y="11"/>
                    <a:pt x="35" y="11"/>
                  </a:cubicBezTo>
                  <a:cubicBezTo>
                    <a:pt x="36" y="11"/>
                    <a:pt x="36" y="11"/>
                    <a:pt x="36" y="11"/>
                  </a:cubicBezTo>
                  <a:cubicBezTo>
                    <a:pt x="37" y="4"/>
                    <a:pt x="37" y="4"/>
                    <a:pt x="37" y="4"/>
                  </a:cubicBezTo>
                  <a:cubicBezTo>
                    <a:pt x="12" y="0"/>
                    <a:pt x="12" y="0"/>
                    <a:pt x="12" y="0"/>
                  </a:cubicBezTo>
                  <a:cubicBezTo>
                    <a:pt x="0" y="13"/>
                    <a:pt x="0" y="13"/>
                    <a:pt x="0" y="13"/>
                  </a:cubicBezTo>
                  <a:cubicBezTo>
                    <a:pt x="6" y="13"/>
                    <a:pt x="6" y="13"/>
                    <a:pt x="6" y="13"/>
                  </a:cubicBezTo>
                  <a:cubicBezTo>
                    <a:pt x="6" y="10"/>
                    <a:pt x="7" y="8"/>
                    <a:pt x="7" y="8"/>
                  </a:cubicBezTo>
                  <a:lnTo>
                    <a:pt x="15" y="12"/>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8" name="Freeform 716">
              <a:extLst>
                <a:ext uri="{FF2B5EF4-FFF2-40B4-BE49-F238E27FC236}">
                  <a16:creationId xmlns:a16="http://schemas.microsoft.com/office/drawing/2014/main" id="{08BEE0CE-5D2F-432E-B2B4-5A39F9AE9614}"/>
                </a:ext>
              </a:extLst>
            </p:cNvPr>
            <p:cNvSpPr>
              <a:spLocks/>
            </p:cNvSpPr>
            <p:nvPr/>
          </p:nvSpPr>
          <p:spPr bwMode="gray">
            <a:xfrm>
              <a:off x="6491316" y="3566490"/>
              <a:ext cx="210515" cy="119611"/>
            </a:xfrm>
            <a:custGeom>
              <a:avLst/>
              <a:gdLst>
                <a:gd name="T0" fmla="*/ 7 w 400"/>
                <a:gd name="T1" fmla="*/ 155 h 226"/>
                <a:gd name="T2" fmla="*/ 12 w 400"/>
                <a:gd name="T3" fmla="*/ 145 h 226"/>
                <a:gd name="T4" fmla="*/ 20 w 400"/>
                <a:gd name="T5" fmla="*/ 139 h 226"/>
                <a:gd name="T6" fmla="*/ 26 w 400"/>
                <a:gd name="T7" fmla="*/ 151 h 226"/>
                <a:gd name="T8" fmla="*/ 45 w 400"/>
                <a:gd name="T9" fmla="*/ 139 h 226"/>
                <a:gd name="T10" fmla="*/ 70 w 400"/>
                <a:gd name="T11" fmla="*/ 145 h 226"/>
                <a:gd name="T12" fmla="*/ 54 w 400"/>
                <a:gd name="T13" fmla="*/ 151 h 226"/>
                <a:gd name="T14" fmla="*/ 54 w 400"/>
                <a:gd name="T15" fmla="*/ 158 h 226"/>
                <a:gd name="T16" fmla="*/ 23 w 400"/>
                <a:gd name="T17" fmla="*/ 172 h 226"/>
                <a:gd name="T18" fmla="*/ 16 w 400"/>
                <a:gd name="T19" fmla="*/ 167 h 226"/>
                <a:gd name="T20" fmla="*/ 2 w 400"/>
                <a:gd name="T21" fmla="*/ 191 h 226"/>
                <a:gd name="T22" fmla="*/ 187 w 400"/>
                <a:gd name="T23" fmla="*/ 219 h 226"/>
                <a:gd name="T24" fmla="*/ 376 w 400"/>
                <a:gd name="T25" fmla="*/ 211 h 226"/>
                <a:gd name="T26" fmla="*/ 361 w 400"/>
                <a:gd name="T27" fmla="*/ 158 h 226"/>
                <a:gd name="T28" fmla="*/ 373 w 400"/>
                <a:gd name="T29" fmla="*/ 124 h 226"/>
                <a:gd name="T30" fmla="*/ 390 w 400"/>
                <a:gd name="T31" fmla="*/ 97 h 226"/>
                <a:gd name="T32" fmla="*/ 352 w 400"/>
                <a:gd name="T33" fmla="*/ 63 h 226"/>
                <a:gd name="T34" fmla="*/ 316 w 400"/>
                <a:gd name="T35" fmla="*/ 58 h 226"/>
                <a:gd name="T36" fmla="*/ 283 w 400"/>
                <a:gd name="T37" fmla="*/ 65 h 226"/>
                <a:gd name="T38" fmla="*/ 280 w 400"/>
                <a:gd name="T39" fmla="*/ 54 h 226"/>
                <a:gd name="T40" fmla="*/ 245 w 400"/>
                <a:gd name="T41" fmla="*/ 45 h 226"/>
                <a:gd name="T42" fmla="*/ 225 w 400"/>
                <a:gd name="T43" fmla="*/ 32 h 226"/>
                <a:gd name="T44" fmla="*/ 204 w 400"/>
                <a:gd name="T45" fmla="*/ 33 h 226"/>
                <a:gd name="T46" fmla="*/ 188 w 400"/>
                <a:gd name="T47" fmla="*/ 16 h 226"/>
                <a:gd name="T48" fmla="*/ 182 w 400"/>
                <a:gd name="T49" fmla="*/ 33 h 226"/>
                <a:gd name="T50" fmla="*/ 171 w 400"/>
                <a:gd name="T51" fmla="*/ 32 h 226"/>
                <a:gd name="T52" fmla="*/ 178 w 400"/>
                <a:gd name="T53" fmla="*/ 87 h 226"/>
                <a:gd name="T54" fmla="*/ 155 w 400"/>
                <a:gd name="T55" fmla="*/ 99 h 226"/>
                <a:gd name="T56" fmla="*/ 130 w 400"/>
                <a:gd name="T57" fmla="*/ 95 h 226"/>
                <a:gd name="T58" fmla="*/ 117 w 400"/>
                <a:gd name="T59" fmla="*/ 90 h 226"/>
                <a:gd name="T60" fmla="*/ 88 w 400"/>
                <a:gd name="T61" fmla="*/ 90 h 226"/>
                <a:gd name="T62" fmla="*/ 134 w 400"/>
                <a:gd name="T63" fmla="*/ 38 h 226"/>
                <a:gd name="T64" fmla="*/ 136 w 400"/>
                <a:gd name="T65" fmla="*/ 24 h 226"/>
                <a:gd name="T66" fmla="*/ 156 w 400"/>
                <a:gd name="T67" fmla="*/ 8 h 226"/>
                <a:gd name="T68" fmla="*/ 150 w 400"/>
                <a:gd name="T69" fmla="*/ 0 h 226"/>
                <a:gd name="T70" fmla="*/ 143 w 400"/>
                <a:gd name="T71" fmla="*/ 3 h 226"/>
                <a:gd name="T72" fmla="*/ 124 w 400"/>
                <a:gd name="T73" fmla="*/ 37 h 226"/>
                <a:gd name="T74" fmla="*/ 86 w 400"/>
                <a:gd name="T75" fmla="*/ 75 h 226"/>
                <a:gd name="T76" fmla="*/ 74 w 400"/>
                <a:gd name="T77" fmla="*/ 84 h 226"/>
                <a:gd name="T78" fmla="*/ 13 w 400"/>
                <a:gd name="T79" fmla="*/ 84 h 226"/>
                <a:gd name="T80" fmla="*/ 7 w 400"/>
                <a:gd name="T81" fmla="*/ 101 h 226"/>
                <a:gd name="T82" fmla="*/ 12 w 400"/>
                <a:gd name="T83" fmla="*/ 116 h 226"/>
                <a:gd name="T84" fmla="*/ 0 w 400"/>
                <a:gd name="T85" fmla="*/ 151 h 226"/>
                <a:gd name="T86" fmla="*/ 7 w 400"/>
                <a:gd name="T87" fmla="*/ 15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 h="226">
                  <a:moveTo>
                    <a:pt x="7" y="155"/>
                  </a:moveTo>
                  <a:cubicBezTo>
                    <a:pt x="12" y="145"/>
                    <a:pt x="12" y="145"/>
                    <a:pt x="12" y="145"/>
                  </a:cubicBezTo>
                  <a:cubicBezTo>
                    <a:pt x="20" y="139"/>
                    <a:pt x="20" y="139"/>
                    <a:pt x="20" y="139"/>
                  </a:cubicBezTo>
                  <a:cubicBezTo>
                    <a:pt x="26" y="151"/>
                    <a:pt x="26" y="151"/>
                    <a:pt x="26" y="151"/>
                  </a:cubicBezTo>
                  <a:cubicBezTo>
                    <a:pt x="45" y="139"/>
                    <a:pt x="45" y="139"/>
                    <a:pt x="45" y="139"/>
                  </a:cubicBezTo>
                  <a:cubicBezTo>
                    <a:pt x="70" y="145"/>
                    <a:pt x="70" y="145"/>
                    <a:pt x="70" y="145"/>
                  </a:cubicBezTo>
                  <a:cubicBezTo>
                    <a:pt x="54" y="151"/>
                    <a:pt x="54" y="151"/>
                    <a:pt x="54" y="151"/>
                  </a:cubicBezTo>
                  <a:cubicBezTo>
                    <a:pt x="54" y="158"/>
                    <a:pt x="54" y="158"/>
                    <a:pt x="54" y="158"/>
                  </a:cubicBezTo>
                  <a:cubicBezTo>
                    <a:pt x="23" y="172"/>
                    <a:pt x="23" y="172"/>
                    <a:pt x="23" y="172"/>
                  </a:cubicBezTo>
                  <a:cubicBezTo>
                    <a:pt x="16" y="167"/>
                    <a:pt x="16" y="167"/>
                    <a:pt x="16" y="167"/>
                  </a:cubicBezTo>
                  <a:cubicBezTo>
                    <a:pt x="2" y="191"/>
                    <a:pt x="2" y="191"/>
                    <a:pt x="2" y="191"/>
                  </a:cubicBezTo>
                  <a:cubicBezTo>
                    <a:pt x="31" y="195"/>
                    <a:pt x="143" y="217"/>
                    <a:pt x="187" y="219"/>
                  </a:cubicBezTo>
                  <a:cubicBezTo>
                    <a:pt x="240" y="226"/>
                    <a:pt x="376" y="211"/>
                    <a:pt x="376" y="211"/>
                  </a:cubicBezTo>
                  <a:cubicBezTo>
                    <a:pt x="376" y="211"/>
                    <a:pt x="354" y="183"/>
                    <a:pt x="361" y="158"/>
                  </a:cubicBezTo>
                  <a:cubicBezTo>
                    <a:pt x="364" y="137"/>
                    <a:pt x="373" y="124"/>
                    <a:pt x="373" y="124"/>
                  </a:cubicBezTo>
                  <a:cubicBezTo>
                    <a:pt x="373" y="124"/>
                    <a:pt x="400" y="109"/>
                    <a:pt x="390" y="97"/>
                  </a:cubicBezTo>
                  <a:cubicBezTo>
                    <a:pt x="381" y="88"/>
                    <a:pt x="352" y="63"/>
                    <a:pt x="352" y="63"/>
                  </a:cubicBezTo>
                  <a:cubicBezTo>
                    <a:pt x="316" y="58"/>
                    <a:pt x="316" y="58"/>
                    <a:pt x="316" y="58"/>
                  </a:cubicBezTo>
                  <a:cubicBezTo>
                    <a:pt x="283" y="65"/>
                    <a:pt x="283" y="65"/>
                    <a:pt x="283" y="65"/>
                  </a:cubicBezTo>
                  <a:cubicBezTo>
                    <a:pt x="280" y="54"/>
                    <a:pt x="280" y="54"/>
                    <a:pt x="280" y="54"/>
                  </a:cubicBezTo>
                  <a:cubicBezTo>
                    <a:pt x="280" y="54"/>
                    <a:pt x="258" y="58"/>
                    <a:pt x="245" y="45"/>
                  </a:cubicBezTo>
                  <a:cubicBezTo>
                    <a:pt x="232" y="36"/>
                    <a:pt x="225" y="32"/>
                    <a:pt x="225" y="32"/>
                  </a:cubicBezTo>
                  <a:cubicBezTo>
                    <a:pt x="204" y="33"/>
                    <a:pt x="204" y="33"/>
                    <a:pt x="204" y="33"/>
                  </a:cubicBezTo>
                  <a:cubicBezTo>
                    <a:pt x="188" y="16"/>
                    <a:pt x="188" y="16"/>
                    <a:pt x="188" y="16"/>
                  </a:cubicBezTo>
                  <a:cubicBezTo>
                    <a:pt x="182" y="33"/>
                    <a:pt x="182" y="33"/>
                    <a:pt x="182" y="33"/>
                  </a:cubicBezTo>
                  <a:cubicBezTo>
                    <a:pt x="171" y="32"/>
                    <a:pt x="171" y="32"/>
                    <a:pt x="171" y="32"/>
                  </a:cubicBezTo>
                  <a:cubicBezTo>
                    <a:pt x="178" y="87"/>
                    <a:pt x="178" y="87"/>
                    <a:pt x="178" y="87"/>
                  </a:cubicBezTo>
                  <a:cubicBezTo>
                    <a:pt x="155" y="99"/>
                    <a:pt x="155" y="99"/>
                    <a:pt x="155" y="99"/>
                  </a:cubicBezTo>
                  <a:cubicBezTo>
                    <a:pt x="130" y="95"/>
                    <a:pt x="130" y="95"/>
                    <a:pt x="130" y="95"/>
                  </a:cubicBezTo>
                  <a:cubicBezTo>
                    <a:pt x="130" y="95"/>
                    <a:pt x="120" y="91"/>
                    <a:pt x="117" y="90"/>
                  </a:cubicBezTo>
                  <a:cubicBezTo>
                    <a:pt x="113" y="90"/>
                    <a:pt x="88" y="90"/>
                    <a:pt x="88" y="90"/>
                  </a:cubicBezTo>
                  <a:cubicBezTo>
                    <a:pt x="134" y="38"/>
                    <a:pt x="134" y="38"/>
                    <a:pt x="134" y="38"/>
                  </a:cubicBezTo>
                  <a:cubicBezTo>
                    <a:pt x="136" y="24"/>
                    <a:pt x="136" y="24"/>
                    <a:pt x="136" y="24"/>
                  </a:cubicBezTo>
                  <a:cubicBezTo>
                    <a:pt x="156" y="8"/>
                    <a:pt x="156" y="8"/>
                    <a:pt x="156" y="8"/>
                  </a:cubicBezTo>
                  <a:cubicBezTo>
                    <a:pt x="150" y="0"/>
                    <a:pt x="150" y="0"/>
                    <a:pt x="150" y="0"/>
                  </a:cubicBezTo>
                  <a:cubicBezTo>
                    <a:pt x="143" y="3"/>
                    <a:pt x="143" y="3"/>
                    <a:pt x="143" y="3"/>
                  </a:cubicBezTo>
                  <a:cubicBezTo>
                    <a:pt x="124" y="37"/>
                    <a:pt x="124" y="37"/>
                    <a:pt x="124" y="37"/>
                  </a:cubicBezTo>
                  <a:cubicBezTo>
                    <a:pt x="86" y="75"/>
                    <a:pt x="86" y="75"/>
                    <a:pt x="86" y="75"/>
                  </a:cubicBezTo>
                  <a:cubicBezTo>
                    <a:pt x="74" y="84"/>
                    <a:pt x="74" y="84"/>
                    <a:pt x="74" y="84"/>
                  </a:cubicBezTo>
                  <a:cubicBezTo>
                    <a:pt x="13" y="84"/>
                    <a:pt x="13" y="84"/>
                    <a:pt x="13" y="84"/>
                  </a:cubicBezTo>
                  <a:cubicBezTo>
                    <a:pt x="7" y="101"/>
                    <a:pt x="7" y="101"/>
                    <a:pt x="7" y="101"/>
                  </a:cubicBezTo>
                  <a:cubicBezTo>
                    <a:pt x="12" y="116"/>
                    <a:pt x="12" y="116"/>
                    <a:pt x="12" y="116"/>
                  </a:cubicBezTo>
                  <a:cubicBezTo>
                    <a:pt x="0" y="151"/>
                    <a:pt x="0" y="151"/>
                    <a:pt x="0" y="151"/>
                  </a:cubicBezTo>
                  <a:lnTo>
                    <a:pt x="7" y="155"/>
                  </a:lnTo>
                  <a:close/>
                </a:path>
              </a:pathLst>
            </a:custGeom>
            <a:solidFill>
              <a:srgbClr val="B91E00"/>
            </a:solid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9" name="Freeform 717">
              <a:extLst>
                <a:ext uri="{FF2B5EF4-FFF2-40B4-BE49-F238E27FC236}">
                  <a16:creationId xmlns:a16="http://schemas.microsoft.com/office/drawing/2014/main" id="{9C08CF45-6D42-41C3-8672-3462D42CA1C5}"/>
                </a:ext>
              </a:extLst>
            </p:cNvPr>
            <p:cNvSpPr>
              <a:spLocks/>
            </p:cNvSpPr>
            <p:nvPr/>
          </p:nvSpPr>
          <p:spPr bwMode="gray">
            <a:xfrm>
              <a:off x="6984112" y="4874233"/>
              <a:ext cx="1693686" cy="995161"/>
            </a:xfrm>
            <a:custGeom>
              <a:avLst/>
              <a:gdLst>
                <a:gd name="T0" fmla="*/ 3152 w 3204"/>
                <a:gd name="T1" fmla="*/ 286 h 1884"/>
                <a:gd name="T2" fmla="*/ 3094 w 3204"/>
                <a:gd name="T3" fmla="*/ 281 h 1884"/>
                <a:gd name="T4" fmla="*/ 3064 w 3204"/>
                <a:gd name="T5" fmla="*/ 247 h 1884"/>
                <a:gd name="T6" fmla="*/ 3024 w 3204"/>
                <a:gd name="T7" fmla="*/ 204 h 1884"/>
                <a:gd name="T8" fmla="*/ 3034 w 3204"/>
                <a:gd name="T9" fmla="*/ 132 h 1884"/>
                <a:gd name="T10" fmla="*/ 2973 w 3204"/>
                <a:gd name="T11" fmla="*/ 84 h 1884"/>
                <a:gd name="T12" fmla="*/ 2918 w 3204"/>
                <a:gd name="T13" fmla="*/ 55 h 1884"/>
                <a:gd name="T14" fmla="*/ 2895 w 3204"/>
                <a:gd name="T15" fmla="*/ 37 h 1884"/>
                <a:gd name="T16" fmla="*/ 2848 w 3204"/>
                <a:gd name="T17" fmla="*/ 23 h 1884"/>
                <a:gd name="T18" fmla="*/ 2800 w 3204"/>
                <a:gd name="T19" fmla="*/ 10 h 1884"/>
                <a:gd name="T20" fmla="*/ 2786 w 3204"/>
                <a:gd name="T21" fmla="*/ 51 h 1884"/>
                <a:gd name="T22" fmla="*/ 2732 w 3204"/>
                <a:gd name="T23" fmla="*/ 49 h 1884"/>
                <a:gd name="T24" fmla="*/ 2691 w 3204"/>
                <a:gd name="T25" fmla="*/ 65 h 1884"/>
                <a:gd name="T26" fmla="*/ 2654 w 3204"/>
                <a:gd name="T27" fmla="*/ 79 h 1884"/>
                <a:gd name="T28" fmla="*/ 2539 w 3204"/>
                <a:gd name="T29" fmla="*/ 165 h 1884"/>
                <a:gd name="T30" fmla="*/ 2138 w 3204"/>
                <a:gd name="T31" fmla="*/ 386 h 1884"/>
                <a:gd name="T32" fmla="*/ 1840 w 3204"/>
                <a:gd name="T33" fmla="*/ 344 h 1884"/>
                <a:gd name="T34" fmla="*/ 1626 w 3204"/>
                <a:gd name="T35" fmla="*/ 292 h 1884"/>
                <a:gd name="T36" fmla="*/ 1336 w 3204"/>
                <a:gd name="T37" fmla="*/ 320 h 1884"/>
                <a:gd name="T38" fmla="*/ 995 w 3204"/>
                <a:gd name="T39" fmla="*/ 503 h 1884"/>
                <a:gd name="T40" fmla="*/ 706 w 3204"/>
                <a:gd name="T41" fmla="*/ 684 h 1884"/>
                <a:gd name="T42" fmla="*/ 495 w 3204"/>
                <a:gd name="T43" fmla="*/ 720 h 1884"/>
                <a:gd name="T44" fmla="*/ 546 w 3204"/>
                <a:gd name="T45" fmla="*/ 818 h 1884"/>
                <a:gd name="T46" fmla="*/ 474 w 3204"/>
                <a:gd name="T47" fmla="*/ 857 h 1884"/>
                <a:gd name="T48" fmla="*/ 500 w 3204"/>
                <a:gd name="T49" fmla="*/ 923 h 1884"/>
                <a:gd name="T50" fmla="*/ 321 w 3204"/>
                <a:gd name="T51" fmla="*/ 922 h 1884"/>
                <a:gd name="T52" fmla="*/ 199 w 3204"/>
                <a:gd name="T53" fmla="*/ 974 h 1884"/>
                <a:gd name="T54" fmla="*/ 57 w 3204"/>
                <a:gd name="T55" fmla="*/ 1039 h 1884"/>
                <a:gd name="T56" fmla="*/ 21 w 3204"/>
                <a:gd name="T57" fmla="*/ 1168 h 1884"/>
                <a:gd name="T58" fmla="*/ 134 w 3204"/>
                <a:gd name="T59" fmla="*/ 1254 h 1884"/>
                <a:gd name="T60" fmla="*/ 166 w 3204"/>
                <a:gd name="T61" fmla="*/ 1362 h 1884"/>
                <a:gd name="T62" fmla="*/ 231 w 3204"/>
                <a:gd name="T63" fmla="*/ 1423 h 1884"/>
                <a:gd name="T64" fmla="*/ 133 w 3204"/>
                <a:gd name="T65" fmla="*/ 1437 h 1884"/>
                <a:gd name="T66" fmla="*/ 78 w 3204"/>
                <a:gd name="T67" fmla="*/ 1480 h 1884"/>
                <a:gd name="T68" fmla="*/ 275 w 3204"/>
                <a:gd name="T69" fmla="*/ 1524 h 1884"/>
                <a:gd name="T70" fmla="*/ 333 w 3204"/>
                <a:gd name="T71" fmla="*/ 1630 h 1884"/>
                <a:gd name="T72" fmla="*/ 317 w 3204"/>
                <a:gd name="T73" fmla="*/ 1668 h 1884"/>
                <a:gd name="T74" fmla="*/ 313 w 3204"/>
                <a:gd name="T75" fmla="*/ 1752 h 1884"/>
                <a:gd name="T76" fmla="*/ 454 w 3204"/>
                <a:gd name="T77" fmla="*/ 1770 h 1884"/>
                <a:gd name="T78" fmla="*/ 396 w 3204"/>
                <a:gd name="T79" fmla="*/ 1809 h 1884"/>
                <a:gd name="T80" fmla="*/ 472 w 3204"/>
                <a:gd name="T81" fmla="*/ 1786 h 1884"/>
                <a:gd name="T82" fmla="*/ 502 w 3204"/>
                <a:gd name="T83" fmla="*/ 1784 h 1884"/>
                <a:gd name="T84" fmla="*/ 618 w 3204"/>
                <a:gd name="T85" fmla="*/ 1785 h 1884"/>
                <a:gd name="T86" fmla="*/ 644 w 3204"/>
                <a:gd name="T87" fmla="*/ 1798 h 1884"/>
                <a:gd name="T88" fmla="*/ 700 w 3204"/>
                <a:gd name="T89" fmla="*/ 1801 h 1884"/>
                <a:gd name="T90" fmla="*/ 975 w 3204"/>
                <a:gd name="T91" fmla="*/ 1837 h 1884"/>
                <a:gd name="T92" fmla="*/ 1129 w 3204"/>
                <a:gd name="T93" fmla="*/ 1657 h 1884"/>
                <a:gd name="T94" fmla="*/ 1732 w 3204"/>
                <a:gd name="T95" fmla="*/ 1483 h 1884"/>
                <a:gd name="T96" fmla="*/ 1979 w 3204"/>
                <a:gd name="T97" fmla="*/ 1399 h 1884"/>
                <a:gd name="T98" fmla="*/ 2077 w 3204"/>
                <a:gd name="T99" fmla="*/ 1641 h 1884"/>
                <a:gd name="T100" fmla="*/ 2100 w 3204"/>
                <a:gd name="T101" fmla="*/ 1382 h 1884"/>
                <a:gd name="T102" fmla="*/ 2304 w 3204"/>
                <a:gd name="T103" fmla="*/ 1326 h 1884"/>
                <a:gd name="T104" fmla="*/ 2807 w 3204"/>
                <a:gd name="T105" fmla="*/ 1161 h 1884"/>
                <a:gd name="T106" fmla="*/ 3131 w 3204"/>
                <a:gd name="T107" fmla="*/ 1023 h 1884"/>
                <a:gd name="T108" fmla="*/ 3204 w 3204"/>
                <a:gd name="T109" fmla="*/ 279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4" h="1884">
                  <a:moveTo>
                    <a:pt x="3201" y="277"/>
                  </a:moveTo>
                  <a:cubicBezTo>
                    <a:pt x="3190" y="272"/>
                    <a:pt x="3190" y="272"/>
                    <a:pt x="3190" y="272"/>
                  </a:cubicBezTo>
                  <a:cubicBezTo>
                    <a:pt x="3179" y="272"/>
                    <a:pt x="3179" y="272"/>
                    <a:pt x="3179" y="272"/>
                  </a:cubicBezTo>
                  <a:cubicBezTo>
                    <a:pt x="3168" y="279"/>
                    <a:pt x="3168" y="279"/>
                    <a:pt x="3168" y="279"/>
                  </a:cubicBezTo>
                  <a:cubicBezTo>
                    <a:pt x="3152" y="286"/>
                    <a:pt x="3152" y="286"/>
                    <a:pt x="3152" y="286"/>
                  </a:cubicBezTo>
                  <a:cubicBezTo>
                    <a:pt x="3142" y="283"/>
                    <a:pt x="3142" y="283"/>
                    <a:pt x="3142" y="283"/>
                  </a:cubicBezTo>
                  <a:cubicBezTo>
                    <a:pt x="3129" y="282"/>
                    <a:pt x="3129" y="282"/>
                    <a:pt x="3129" y="282"/>
                  </a:cubicBezTo>
                  <a:cubicBezTo>
                    <a:pt x="3118" y="286"/>
                    <a:pt x="3118" y="286"/>
                    <a:pt x="3118" y="286"/>
                  </a:cubicBezTo>
                  <a:cubicBezTo>
                    <a:pt x="3105" y="283"/>
                    <a:pt x="3105" y="283"/>
                    <a:pt x="3105" y="283"/>
                  </a:cubicBezTo>
                  <a:cubicBezTo>
                    <a:pt x="3094" y="281"/>
                    <a:pt x="3094" y="281"/>
                    <a:pt x="3094" y="281"/>
                  </a:cubicBezTo>
                  <a:cubicBezTo>
                    <a:pt x="3082" y="281"/>
                    <a:pt x="3082" y="281"/>
                    <a:pt x="3082" y="281"/>
                  </a:cubicBezTo>
                  <a:cubicBezTo>
                    <a:pt x="3082" y="281"/>
                    <a:pt x="3068" y="275"/>
                    <a:pt x="3066" y="274"/>
                  </a:cubicBezTo>
                  <a:cubicBezTo>
                    <a:pt x="3065" y="273"/>
                    <a:pt x="3073" y="267"/>
                    <a:pt x="3073" y="267"/>
                  </a:cubicBezTo>
                  <a:cubicBezTo>
                    <a:pt x="3074" y="260"/>
                    <a:pt x="3074" y="260"/>
                    <a:pt x="3074" y="260"/>
                  </a:cubicBezTo>
                  <a:cubicBezTo>
                    <a:pt x="3064" y="247"/>
                    <a:pt x="3064" y="247"/>
                    <a:pt x="3064" y="247"/>
                  </a:cubicBezTo>
                  <a:cubicBezTo>
                    <a:pt x="3064" y="247"/>
                    <a:pt x="3056" y="242"/>
                    <a:pt x="3055" y="242"/>
                  </a:cubicBezTo>
                  <a:cubicBezTo>
                    <a:pt x="3054" y="243"/>
                    <a:pt x="3047" y="232"/>
                    <a:pt x="3047" y="232"/>
                  </a:cubicBezTo>
                  <a:cubicBezTo>
                    <a:pt x="3043" y="222"/>
                    <a:pt x="3043" y="222"/>
                    <a:pt x="3043" y="222"/>
                  </a:cubicBezTo>
                  <a:cubicBezTo>
                    <a:pt x="3037" y="210"/>
                    <a:pt x="3037" y="210"/>
                    <a:pt x="3037" y="210"/>
                  </a:cubicBezTo>
                  <a:cubicBezTo>
                    <a:pt x="3024" y="204"/>
                    <a:pt x="3024" y="204"/>
                    <a:pt x="3024" y="204"/>
                  </a:cubicBezTo>
                  <a:cubicBezTo>
                    <a:pt x="3030" y="191"/>
                    <a:pt x="3030" y="191"/>
                    <a:pt x="3030" y="191"/>
                  </a:cubicBezTo>
                  <a:cubicBezTo>
                    <a:pt x="3038" y="182"/>
                    <a:pt x="3038" y="182"/>
                    <a:pt x="3038" y="182"/>
                  </a:cubicBezTo>
                  <a:cubicBezTo>
                    <a:pt x="3044" y="156"/>
                    <a:pt x="3044" y="156"/>
                    <a:pt x="3044" y="156"/>
                  </a:cubicBezTo>
                  <a:cubicBezTo>
                    <a:pt x="3045" y="140"/>
                    <a:pt x="3045" y="140"/>
                    <a:pt x="3045" y="140"/>
                  </a:cubicBezTo>
                  <a:cubicBezTo>
                    <a:pt x="3034" y="132"/>
                    <a:pt x="3034" y="132"/>
                    <a:pt x="3034" y="132"/>
                  </a:cubicBezTo>
                  <a:cubicBezTo>
                    <a:pt x="3024" y="116"/>
                    <a:pt x="3024" y="116"/>
                    <a:pt x="3024" y="116"/>
                  </a:cubicBezTo>
                  <a:cubicBezTo>
                    <a:pt x="3018" y="104"/>
                    <a:pt x="3018" y="104"/>
                    <a:pt x="3018" y="104"/>
                  </a:cubicBezTo>
                  <a:cubicBezTo>
                    <a:pt x="3010" y="96"/>
                    <a:pt x="3010" y="96"/>
                    <a:pt x="3010" y="96"/>
                  </a:cubicBezTo>
                  <a:cubicBezTo>
                    <a:pt x="3010" y="96"/>
                    <a:pt x="2990" y="92"/>
                    <a:pt x="2989" y="92"/>
                  </a:cubicBezTo>
                  <a:cubicBezTo>
                    <a:pt x="2988" y="93"/>
                    <a:pt x="2979" y="87"/>
                    <a:pt x="2973" y="84"/>
                  </a:cubicBezTo>
                  <a:cubicBezTo>
                    <a:pt x="2967" y="81"/>
                    <a:pt x="2977" y="65"/>
                    <a:pt x="2977" y="65"/>
                  </a:cubicBezTo>
                  <a:cubicBezTo>
                    <a:pt x="2977" y="65"/>
                    <a:pt x="2955" y="53"/>
                    <a:pt x="2948" y="58"/>
                  </a:cubicBezTo>
                  <a:cubicBezTo>
                    <a:pt x="2941" y="63"/>
                    <a:pt x="2931" y="69"/>
                    <a:pt x="2931" y="69"/>
                  </a:cubicBezTo>
                  <a:cubicBezTo>
                    <a:pt x="2924" y="63"/>
                    <a:pt x="2924" y="63"/>
                    <a:pt x="2924" y="63"/>
                  </a:cubicBezTo>
                  <a:cubicBezTo>
                    <a:pt x="2918" y="55"/>
                    <a:pt x="2918" y="55"/>
                    <a:pt x="2918" y="55"/>
                  </a:cubicBezTo>
                  <a:cubicBezTo>
                    <a:pt x="2909" y="57"/>
                    <a:pt x="2909" y="57"/>
                    <a:pt x="2909" y="57"/>
                  </a:cubicBezTo>
                  <a:cubicBezTo>
                    <a:pt x="2909" y="57"/>
                    <a:pt x="2907" y="54"/>
                    <a:pt x="2908" y="54"/>
                  </a:cubicBezTo>
                  <a:cubicBezTo>
                    <a:pt x="2909" y="54"/>
                    <a:pt x="2914" y="45"/>
                    <a:pt x="2914" y="45"/>
                  </a:cubicBezTo>
                  <a:cubicBezTo>
                    <a:pt x="2904" y="42"/>
                    <a:pt x="2904" y="42"/>
                    <a:pt x="2904" y="42"/>
                  </a:cubicBezTo>
                  <a:cubicBezTo>
                    <a:pt x="2895" y="37"/>
                    <a:pt x="2895" y="37"/>
                    <a:pt x="2895" y="37"/>
                  </a:cubicBezTo>
                  <a:cubicBezTo>
                    <a:pt x="2884" y="38"/>
                    <a:pt x="2884" y="38"/>
                    <a:pt x="2884" y="38"/>
                  </a:cubicBezTo>
                  <a:cubicBezTo>
                    <a:pt x="2879" y="33"/>
                    <a:pt x="2879" y="33"/>
                    <a:pt x="2879" y="33"/>
                  </a:cubicBezTo>
                  <a:cubicBezTo>
                    <a:pt x="2867" y="28"/>
                    <a:pt x="2867" y="28"/>
                    <a:pt x="2867" y="28"/>
                  </a:cubicBezTo>
                  <a:cubicBezTo>
                    <a:pt x="2858" y="23"/>
                    <a:pt x="2858" y="23"/>
                    <a:pt x="2858" y="23"/>
                  </a:cubicBezTo>
                  <a:cubicBezTo>
                    <a:pt x="2848" y="23"/>
                    <a:pt x="2848" y="23"/>
                    <a:pt x="2848" y="23"/>
                  </a:cubicBezTo>
                  <a:cubicBezTo>
                    <a:pt x="2834" y="15"/>
                    <a:pt x="2834" y="15"/>
                    <a:pt x="2834" y="15"/>
                  </a:cubicBezTo>
                  <a:cubicBezTo>
                    <a:pt x="2834" y="3"/>
                    <a:pt x="2834" y="3"/>
                    <a:pt x="2834" y="3"/>
                  </a:cubicBezTo>
                  <a:cubicBezTo>
                    <a:pt x="2828" y="0"/>
                    <a:pt x="2828" y="0"/>
                    <a:pt x="2828" y="0"/>
                  </a:cubicBezTo>
                  <a:cubicBezTo>
                    <a:pt x="2810" y="5"/>
                    <a:pt x="2810" y="5"/>
                    <a:pt x="2810" y="5"/>
                  </a:cubicBezTo>
                  <a:cubicBezTo>
                    <a:pt x="2800" y="10"/>
                    <a:pt x="2800" y="10"/>
                    <a:pt x="2800" y="10"/>
                  </a:cubicBezTo>
                  <a:cubicBezTo>
                    <a:pt x="2797" y="27"/>
                    <a:pt x="2797" y="27"/>
                    <a:pt x="2797" y="27"/>
                  </a:cubicBezTo>
                  <a:cubicBezTo>
                    <a:pt x="2792" y="37"/>
                    <a:pt x="2792" y="37"/>
                    <a:pt x="2792" y="37"/>
                  </a:cubicBezTo>
                  <a:cubicBezTo>
                    <a:pt x="2795" y="46"/>
                    <a:pt x="2795" y="46"/>
                    <a:pt x="2795" y="46"/>
                  </a:cubicBezTo>
                  <a:cubicBezTo>
                    <a:pt x="2791" y="50"/>
                    <a:pt x="2791" y="50"/>
                    <a:pt x="2791" y="50"/>
                  </a:cubicBezTo>
                  <a:cubicBezTo>
                    <a:pt x="2786" y="51"/>
                    <a:pt x="2786" y="51"/>
                    <a:pt x="2786" y="51"/>
                  </a:cubicBezTo>
                  <a:cubicBezTo>
                    <a:pt x="2772" y="47"/>
                    <a:pt x="2772" y="47"/>
                    <a:pt x="2772" y="47"/>
                  </a:cubicBezTo>
                  <a:cubicBezTo>
                    <a:pt x="2759" y="49"/>
                    <a:pt x="2759" y="49"/>
                    <a:pt x="2759" y="49"/>
                  </a:cubicBezTo>
                  <a:cubicBezTo>
                    <a:pt x="2749" y="48"/>
                    <a:pt x="2749" y="48"/>
                    <a:pt x="2749" y="48"/>
                  </a:cubicBezTo>
                  <a:cubicBezTo>
                    <a:pt x="2736" y="49"/>
                    <a:pt x="2736" y="49"/>
                    <a:pt x="2736" y="49"/>
                  </a:cubicBezTo>
                  <a:cubicBezTo>
                    <a:pt x="2732" y="49"/>
                    <a:pt x="2732" y="49"/>
                    <a:pt x="2732" y="49"/>
                  </a:cubicBezTo>
                  <a:cubicBezTo>
                    <a:pt x="2725" y="54"/>
                    <a:pt x="2725" y="54"/>
                    <a:pt x="2725" y="54"/>
                  </a:cubicBezTo>
                  <a:cubicBezTo>
                    <a:pt x="2715" y="57"/>
                    <a:pt x="2715" y="57"/>
                    <a:pt x="2715" y="57"/>
                  </a:cubicBezTo>
                  <a:cubicBezTo>
                    <a:pt x="2707" y="58"/>
                    <a:pt x="2707" y="58"/>
                    <a:pt x="2707" y="58"/>
                  </a:cubicBezTo>
                  <a:cubicBezTo>
                    <a:pt x="2697" y="58"/>
                    <a:pt x="2697" y="58"/>
                    <a:pt x="2697" y="58"/>
                  </a:cubicBezTo>
                  <a:cubicBezTo>
                    <a:pt x="2691" y="65"/>
                    <a:pt x="2691" y="65"/>
                    <a:pt x="2691" y="65"/>
                  </a:cubicBezTo>
                  <a:cubicBezTo>
                    <a:pt x="2688" y="74"/>
                    <a:pt x="2688" y="74"/>
                    <a:pt x="2688" y="74"/>
                  </a:cubicBezTo>
                  <a:cubicBezTo>
                    <a:pt x="2682" y="83"/>
                    <a:pt x="2682" y="83"/>
                    <a:pt x="2682" y="83"/>
                  </a:cubicBezTo>
                  <a:cubicBezTo>
                    <a:pt x="2672" y="82"/>
                    <a:pt x="2672" y="82"/>
                    <a:pt x="2672" y="82"/>
                  </a:cubicBezTo>
                  <a:cubicBezTo>
                    <a:pt x="2663" y="78"/>
                    <a:pt x="2663" y="78"/>
                    <a:pt x="2663" y="78"/>
                  </a:cubicBezTo>
                  <a:cubicBezTo>
                    <a:pt x="2654" y="79"/>
                    <a:pt x="2654" y="79"/>
                    <a:pt x="2654" y="79"/>
                  </a:cubicBezTo>
                  <a:cubicBezTo>
                    <a:pt x="2645" y="81"/>
                    <a:pt x="2645" y="81"/>
                    <a:pt x="2645" y="81"/>
                  </a:cubicBezTo>
                  <a:cubicBezTo>
                    <a:pt x="2638" y="79"/>
                    <a:pt x="2638" y="79"/>
                    <a:pt x="2638" y="79"/>
                  </a:cubicBezTo>
                  <a:cubicBezTo>
                    <a:pt x="2626" y="76"/>
                    <a:pt x="2626" y="76"/>
                    <a:pt x="2626" y="76"/>
                  </a:cubicBezTo>
                  <a:cubicBezTo>
                    <a:pt x="2570" y="114"/>
                    <a:pt x="2570" y="114"/>
                    <a:pt x="2570" y="114"/>
                  </a:cubicBezTo>
                  <a:cubicBezTo>
                    <a:pt x="2539" y="165"/>
                    <a:pt x="2539" y="165"/>
                    <a:pt x="2539" y="165"/>
                  </a:cubicBezTo>
                  <a:cubicBezTo>
                    <a:pt x="2518" y="178"/>
                    <a:pt x="2518" y="178"/>
                    <a:pt x="2518" y="178"/>
                  </a:cubicBezTo>
                  <a:cubicBezTo>
                    <a:pt x="2518" y="178"/>
                    <a:pt x="2521" y="201"/>
                    <a:pt x="2455" y="255"/>
                  </a:cubicBezTo>
                  <a:cubicBezTo>
                    <a:pt x="2389" y="309"/>
                    <a:pt x="2322" y="299"/>
                    <a:pt x="2322" y="299"/>
                  </a:cubicBezTo>
                  <a:cubicBezTo>
                    <a:pt x="2322" y="299"/>
                    <a:pt x="2311" y="283"/>
                    <a:pt x="2270" y="292"/>
                  </a:cubicBezTo>
                  <a:cubicBezTo>
                    <a:pt x="2232" y="302"/>
                    <a:pt x="2173" y="360"/>
                    <a:pt x="2138" y="386"/>
                  </a:cubicBezTo>
                  <a:cubicBezTo>
                    <a:pt x="2100" y="407"/>
                    <a:pt x="2040" y="400"/>
                    <a:pt x="2040" y="400"/>
                  </a:cubicBezTo>
                  <a:cubicBezTo>
                    <a:pt x="2011" y="380"/>
                    <a:pt x="2011" y="380"/>
                    <a:pt x="2011" y="380"/>
                  </a:cubicBezTo>
                  <a:cubicBezTo>
                    <a:pt x="1978" y="374"/>
                    <a:pt x="1978" y="374"/>
                    <a:pt x="1978" y="374"/>
                  </a:cubicBezTo>
                  <a:cubicBezTo>
                    <a:pt x="1929" y="375"/>
                    <a:pt x="1929" y="375"/>
                    <a:pt x="1929" y="375"/>
                  </a:cubicBezTo>
                  <a:cubicBezTo>
                    <a:pt x="1929" y="375"/>
                    <a:pt x="1851" y="356"/>
                    <a:pt x="1840" y="344"/>
                  </a:cubicBezTo>
                  <a:cubicBezTo>
                    <a:pt x="1826" y="332"/>
                    <a:pt x="1766" y="337"/>
                    <a:pt x="1766" y="337"/>
                  </a:cubicBezTo>
                  <a:cubicBezTo>
                    <a:pt x="1766" y="337"/>
                    <a:pt x="1779" y="383"/>
                    <a:pt x="1756" y="394"/>
                  </a:cubicBezTo>
                  <a:cubicBezTo>
                    <a:pt x="1733" y="404"/>
                    <a:pt x="1668" y="359"/>
                    <a:pt x="1668" y="359"/>
                  </a:cubicBezTo>
                  <a:cubicBezTo>
                    <a:pt x="1670" y="309"/>
                    <a:pt x="1670" y="309"/>
                    <a:pt x="1670" y="309"/>
                  </a:cubicBezTo>
                  <a:cubicBezTo>
                    <a:pt x="1626" y="292"/>
                    <a:pt x="1626" y="292"/>
                    <a:pt x="1626" y="292"/>
                  </a:cubicBezTo>
                  <a:cubicBezTo>
                    <a:pt x="1626" y="292"/>
                    <a:pt x="1590" y="348"/>
                    <a:pt x="1523" y="333"/>
                  </a:cubicBezTo>
                  <a:cubicBezTo>
                    <a:pt x="1452" y="322"/>
                    <a:pt x="1478" y="258"/>
                    <a:pt x="1478" y="258"/>
                  </a:cubicBezTo>
                  <a:cubicBezTo>
                    <a:pt x="1436" y="264"/>
                    <a:pt x="1436" y="264"/>
                    <a:pt x="1436" y="264"/>
                  </a:cubicBezTo>
                  <a:cubicBezTo>
                    <a:pt x="1436" y="264"/>
                    <a:pt x="1428" y="279"/>
                    <a:pt x="1424" y="294"/>
                  </a:cubicBezTo>
                  <a:cubicBezTo>
                    <a:pt x="1415" y="309"/>
                    <a:pt x="1366" y="325"/>
                    <a:pt x="1336" y="320"/>
                  </a:cubicBezTo>
                  <a:cubicBezTo>
                    <a:pt x="1307" y="311"/>
                    <a:pt x="1287" y="333"/>
                    <a:pt x="1257" y="343"/>
                  </a:cubicBezTo>
                  <a:cubicBezTo>
                    <a:pt x="1226" y="357"/>
                    <a:pt x="1170" y="358"/>
                    <a:pt x="1170" y="358"/>
                  </a:cubicBezTo>
                  <a:cubicBezTo>
                    <a:pt x="1089" y="412"/>
                    <a:pt x="1089" y="412"/>
                    <a:pt x="1089" y="412"/>
                  </a:cubicBezTo>
                  <a:cubicBezTo>
                    <a:pt x="996" y="476"/>
                    <a:pt x="996" y="476"/>
                    <a:pt x="996" y="476"/>
                  </a:cubicBezTo>
                  <a:cubicBezTo>
                    <a:pt x="995" y="503"/>
                    <a:pt x="995" y="503"/>
                    <a:pt x="995" y="503"/>
                  </a:cubicBezTo>
                  <a:cubicBezTo>
                    <a:pt x="906" y="575"/>
                    <a:pt x="906" y="575"/>
                    <a:pt x="906" y="575"/>
                  </a:cubicBezTo>
                  <a:cubicBezTo>
                    <a:pt x="882" y="597"/>
                    <a:pt x="882" y="597"/>
                    <a:pt x="882" y="597"/>
                  </a:cubicBezTo>
                  <a:cubicBezTo>
                    <a:pt x="882" y="597"/>
                    <a:pt x="888" y="628"/>
                    <a:pt x="861" y="657"/>
                  </a:cubicBezTo>
                  <a:cubicBezTo>
                    <a:pt x="829" y="686"/>
                    <a:pt x="774" y="680"/>
                    <a:pt x="774" y="680"/>
                  </a:cubicBezTo>
                  <a:cubicBezTo>
                    <a:pt x="706" y="684"/>
                    <a:pt x="706" y="684"/>
                    <a:pt x="706" y="684"/>
                  </a:cubicBezTo>
                  <a:cubicBezTo>
                    <a:pt x="699" y="668"/>
                    <a:pt x="699" y="668"/>
                    <a:pt x="699" y="668"/>
                  </a:cubicBezTo>
                  <a:cubicBezTo>
                    <a:pt x="657" y="701"/>
                    <a:pt x="657" y="701"/>
                    <a:pt x="657" y="701"/>
                  </a:cubicBezTo>
                  <a:cubicBezTo>
                    <a:pt x="623" y="699"/>
                    <a:pt x="623" y="699"/>
                    <a:pt x="623" y="699"/>
                  </a:cubicBezTo>
                  <a:cubicBezTo>
                    <a:pt x="611" y="706"/>
                    <a:pt x="588" y="717"/>
                    <a:pt x="577" y="720"/>
                  </a:cubicBezTo>
                  <a:cubicBezTo>
                    <a:pt x="562" y="723"/>
                    <a:pt x="514" y="713"/>
                    <a:pt x="495" y="720"/>
                  </a:cubicBezTo>
                  <a:cubicBezTo>
                    <a:pt x="472" y="726"/>
                    <a:pt x="482" y="754"/>
                    <a:pt x="482" y="754"/>
                  </a:cubicBezTo>
                  <a:cubicBezTo>
                    <a:pt x="482" y="754"/>
                    <a:pt x="478" y="765"/>
                    <a:pt x="473" y="780"/>
                  </a:cubicBezTo>
                  <a:cubicBezTo>
                    <a:pt x="473" y="792"/>
                    <a:pt x="528" y="802"/>
                    <a:pt x="528" y="802"/>
                  </a:cubicBezTo>
                  <a:cubicBezTo>
                    <a:pt x="524" y="813"/>
                    <a:pt x="524" y="813"/>
                    <a:pt x="524" y="813"/>
                  </a:cubicBezTo>
                  <a:cubicBezTo>
                    <a:pt x="546" y="818"/>
                    <a:pt x="546" y="818"/>
                    <a:pt x="546" y="818"/>
                  </a:cubicBezTo>
                  <a:cubicBezTo>
                    <a:pt x="546" y="818"/>
                    <a:pt x="618" y="806"/>
                    <a:pt x="621" y="814"/>
                  </a:cubicBezTo>
                  <a:cubicBezTo>
                    <a:pt x="621" y="822"/>
                    <a:pt x="579" y="831"/>
                    <a:pt x="579" y="831"/>
                  </a:cubicBezTo>
                  <a:cubicBezTo>
                    <a:pt x="568" y="827"/>
                    <a:pt x="568" y="827"/>
                    <a:pt x="568" y="827"/>
                  </a:cubicBezTo>
                  <a:cubicBezTo>
                    <a:pt x="534" y="844"/>
                    <a:pt x="534" y="844"/>
                    <a:pt x="534" y="844"/>
                  </a:cubicBezTo>
                  <a:cubicBezTo>
                    <a:pt x="474" y="857"/>
                    <a:pt x="474" y="857"/>
                    <a:pt x="474" y="857"/>
                  </a:cubicBezTo>
                  <a:cubicBezTo>
                    <a:pt x="453" y="898"/>
                    <a:pt x="453" y="898"/>
                    <a:pt x="453" y="898"/>
                  </a:cubicBezTo>
                  <a:cubicBezTo>
                    <a:pt x="471" y="906"/>
                    <a:pt x="471" y="906"/>
                    <a:pt x="471" y="906"/>
                  </a:cubicBezTo>
                  <a:cubicBezTo>
                    <a:pt x="471" y="906"/>
                    <a:pt x="487" y="899"/>
                    <a:pt x="501" y="900"/>
                  </a:cubicBezTo>
                  <a:cubicBezTo>
                    <a:pt x="524" y="901"/>
                    <a:pt x="524" y="901"/>
                    <a:pt x="524" y="901"/>
                  </a:cubicBezTo>
                  <a:cubicBezTo>
                    <a:pt x="524" y="901"/>
                    <a:pt x="512" y="912"/>
                    <a:pt x="500" y="923"/>
                  </a:cubicBezTo>
                  <a:cubicBezTo>
                    <a:pt x="489" y="930"/>
                    <a:pt x="452" y="924"/>
                    <a:pt x="452" y="924"/>
                  </a:cubicBezTo>
                  <a:cubicBezTo>
                    <a:pt x="425" y="935"/>
                    <a:pt x="425" y="935"/>
                    <a:pt x="425" y="935"/>
                  </a:cubicBezTo>
                  <a:cubicBezTo>
                    <a:pt x="399" y="930"/>
                    <a:pt x="399" y="930"/>
                    <a:pt x="399" y="930"/>
                  </a:cubicBezTo>
                  <a:cubicBezTo>
                    <a:pt x="305" y="944"/>
                    <a:pt x="305" y="944"/>
                    <a:pt x="305" y="944"/>
                  </a:cubicBezTo>
                  <a:cubicBezTo>
                    <a:pt x="321" y="922"/>
                    <a:pt x="321" y="922"/>
                    <a:pt x="321" y="922"/>
                  </a:cubicBezTo>
                  <a:cubicBezTo>
                    <a:pt x="261" y="927"/>
                    <a:pt x="261" y="927"/>
                    <a:pt x="261" y="927"/>
                  </a:cubicBezTo>
                  <a:cubicBezTo>
                    <a:pt x="260" y="938"/>
                    <a:pt x="260" y="938"/>
                    <a:pt x="260" y="938"/>
                  </a:cubicBezTo>
                  <a:cubicBezTo>
                    <a:pt x="293" y="959"/>
                    <a:pt x="293" y="959"/>
                    <a:pt x="293" y="959"/>
                  </a:cubicBezTo>
                  <a:cubicBezTo>
                    <a:pt x="293" y="959"/>
                    <a:pt x="277" y="973"/>
                    <a:pt x="255" y="976"/>
                  </a:cubicBezTo>
                  <a:cubicBezTo>
                    <a:pt x="199" y="974"/>
                    <a:pt x="199" y="974"/>
                    <a:pt x="199" y="974"/>
                  </a:cubicBezTo>
                  <a:cubicBezTo>
                    <a:pt x="200" y="951"/>
                    <a:pt x="200" y="951"/>
                    <a:pt x="200" y="951"/>
                  </a:cubicBezTo>
                  <a:cubicBezTo>
                    <a:pt x="162" y="960"/>
                    <a:pt x="162" y="960"/>
                    <a:pt x="162" y="960"/>
                  </a:cubicBezTo>
                  <a:cubicBezTo>
                    <a:pt x="162" y="960"/>
                    <a:pt x="154" y="979"/>
                    <a:pt x="139" y="978"/>
                  </a:cubicBezTo>
                  <a:cubicBezTo>
                    <a:pt x="124" y="978"/>
                    <a:pt x="93" y="988"/>
                    <a:pt x="85" y="1003"/>
                  </a:cubicBezTo>
                  <a:cubicBezTo>
                    <a:pt x="81" y="1018"/>
                    <a:pt x="73" y="1033"/>
                    <a:pt x="57" y="1039"/>
                  </a:cubicBezTo>
                  <a:cubicBezTo>
                    <a:pt x="38" y="1042"/>
                    <a:pt x="49" y="1058"/>
                    <a:pt x="45" y="1073"/>
                  </a:cubicBezTo>
                  <a:cubicBezTo>
                    <a:pt x="40" y="1088"/>
                    <a:pt x="14" y="1091"/>
                    <a:pt x="14" y="1091"/>
                  </a:cubicBezTo>
                  <a:cubicBezTo>
                    <a:pt x="9" y="1110"/>
                    <a:pt x="9" y="1110"/>
                    <a:pt x="9" y="1110"/>
                  </a:cubicBezTo>
                  <a:cubicBezTo>
                    <a:pt x="10" y="1163"/>
                    <a:pt x="10" y="1163"/>
                    <a:pt x="10" y="1163"/>
                  </a:cubicBezTo>
                  <a:cubicBezTo>
                    <a:pt x="21" y="1168"/>
                    <a:pt x="21" y="1168"/>
                    <a:pt x="21" y="1168"/>
                  </a:cubicBezTo>
                  <a:cubicBezTo>
                    <a:pt x="0" y="1220"/>
                    <a:pt x="0" y="1220"/>
                    <a:pt x="0" y="1220"/>
                  </a:cubicBezTo>
                  <a:cubicBezTo>
                    <a:pt x="88" y="1186"/>
                    <a:pt x="88" y="1186"/>
                    <a:pt x="88" y="1186"/>
                  </a:cubicBezTo>
                  <a:cubicBezTo>
                    <a:pt x="88" y="1186"/>
                    <a:pt x="149" y="1159"/>
                    <a:pt x="167" y="1179"/>
                  </a:cubicBezTo>
                  <a:cubicBezTo>
                    <a:pt x="181" y="1198"/>
                    <a:pt x="112" y="1245"/>
                    <a:pt x="112" y="1245"/>
                  </a:cubicBezTo>
                  <a:cubicBezTo>
                    <a:pt x="134" y="1254"/>
                    <a:pt x="134" y="1254"/>
                    <a:pt x="134" y="1254"/>
                  </a:cubicBezTo>
                  <a:cubicBezTo>
                    <a:pt x="137" y="1269"/>
                    <a:pt x="137" y="1269"/>
                    <a:pt x="137" y="1269"/>
                  </a:cubicBezTo>
                  <a:cubicBezTo>
                    <a:pt x="166" y="1278"/>
                    <a:pt x="166" y="1278"/>
                    <a:pt x="166" y="1278"/>
                  </a:cubicBezTo>
                  <a:cubicBezTo>
                    <a:pt x="166" y="1278"/>
                    <a:pt x="154" y="1300"/>
                    <a:pt x="157" y="1316"/>
                  </a:cubicBezTo>
                  <a:cubicBezTo>
                    <a:pt x="160" y="1335"/>
                    <a:pt x="191" y="1310"/>
                    <a:pt x="201" y="1326"/>
                  </a:cubicBezTo>
                  <a:cubicBezTo>
                    <a:pt x="212" y="1341"/>
                    <a:pt x="181" y="1355"/>
                    <a:pt x="166" y="1362"/>
                  </a:cubicBezTo>
                  <a:cubicBezTo>
                    <a:pt x="151" y="1365"/>
                    <a:pt x="154" y="1384"/>
                    <a:pt x="157" y="1396"/>
                  </a:cubicBezTo>
                  <a:cubicBezTo>
                    <a:pt x="160" y="1404"/>
                    <a:pt x="176" y="1397"/>
                    <a:pt x="176" y="1397"/>
                  </a:cubicBezTo>
                  <a:cubicBezTo>
                    <a:pt x="175" y="1412"/>
                    <a:pt x="175" y="1412"/>
                    <a:pt x="175" y="1412"/>
                  </a:cubicBezTo>
                  <a:cubicBezTo>
                    <a:pt x="197" y="1421"/>
                    <a:pt x="197" y="1421"/>
                    <a:pt x="197" y="1421"/>
                  </a:cubicBezTo>
                  <a:cubicBezTo>
                    <a:pt x="231" y="1423"/>
                    <a:pt x="231" y="1423"/>
                    <a:pt x="231" y="1423"/>
                  </a:cubicBezTo>
                  <a:cubicBezTo>
                    <a:pt x="173" y="1443"/>
                    <a:pt x="173" y="1443"/>
                    <a:pt x="173" y="1443"/>
                  </a:cubicBezTo>
                  <a:cubicBezTo>
                    <a:pt x="159" y="1434"/>
                    <a:pt x="159" y="1434"/>
                    <a:pt x="159" y="1434"/>
                  </a:cubicBezTo>
                  <a:cubicBezTo>
                    <a:pt x="148" y="1438"/>
                    <a:pt x="148" y="1438"/>
                    <a:pt x="148" y="1438"/>
                  </a:cubicBezTo>
                  <a:cubicBezTo>
                    <a:pt x="150" y="1457"/>
                    <a:pt x="150" y="1457"/>
                    <a:pt x="150" y="1457"/>
                  </a:cubicBezTo>
                  <a:cubicBezTo>
                    <a:pt x="133" y="1437"/>
                    <a:pt x="133" y="1437"/>
                    <a:pt x="133" y="1437"/>
                  </a:cubicBezTo>
                  <a:cubicBezTo>
                    <a:pt x="141" y="1418"/>
                    <a:pt x="141" y="1418"/>
                    <a:pt x="141" y="1418"/>
                  </a:cubicBezTo>
                  <a:cubicBezTo>
                    <a:pt x="141" y="1418"/>
                    <a:pt x="109" y="1386"/>
                    <a:pt x="94" y="1389"/>
                  </a:cubicBezTo>
                  <a:cubicBezTo>
                    <a:pt x="75" y="1392"/>
                    <a:pt x="95" y="1435"/>
                    <a:pt x="95" y="1435"/>
                  </a:cubicBezTo>
                  <a:cubicBezTo>
                    <a:pt x="95" y="1435"/>
                    <a:pt x="110" y="1436"/>
                    <a:pt x="109" y="1459"/>
                  </a:cubicBezTo>
                  <a:cubicBezTo>
                    <a:pt x="112" y="1482"/>
                    <a:pt x="78" y="1480"/>
                    <a:pt x="78" y="1480"/>
                  </a:cubicBezTo>
                  <a:cubicBezTo>
                    <a:pt x="144" y="1510"/>
                    <a:pt x="144" y="1510"/>
                    <a:pt x="144" y="1510"/>
                  </a:cubicBezTo>
                  <a:cubicBezTo>
                    <a:pt x="179" y="1485"/>
                    <a:pt x="179" y="1485"/>
                    <a:pt x="179" y="1485"/>
                  </a:cubicBezTo>
                  <a:cubicBezTo>
                    <a:pt x="196" y="1524"/>
                    <a:pt x="196" y="1524"/>
                    <a:pt x="196" y="1524"/>
                  </a:cubicBezTo>
                  <a:cubicBezTo>
                    <a:pt x="215" y="1514"/>
                    <a:pt x="215" y="1514"/>
                    <a:pt x="215" y="1514"/>
                  </a:cubicBezTo>
                  <a:cubicBezTo>
                    <a:pt x="215" y="1514"/>
                    <a:pt x="249" y="1515"/>
                    <a:pt x="275" y="1524"/>
                  </a:cubicBezTo>
                  <a:cubicBezTo>
                    <a:pt x="297" y="1533"/>
                    <a:pt x="268" y="1581"/>
                    <a:pt x="268" y="1581"/>
                  </a:cubicBezTo>
                  <a:cubicBezTo>
                    <a:pt x="241" y="1603"/>
                    <a:pt x="241" y="1603"/>
                    <a:pt x="241" y="1603"/>
                  </a:cubicBezTo>
                  <a:cubicBezTo>
                    <a:pt x="278" y="1612"/>
                    <a:pt x="278" y="1612"/>
                    <a:pt x="278" y="1612"/>
                  </a:cubicBezTo>
                  <a:cubicBezTo>
                    <a:pt x="278" y="1620"/>
                    <a:pt x="278" y="1620"/>
                    <a:pt x="278" y="1620"/>
                  </a:cubicBezTo>
                  <a:cubicBezTo>
                    <a:pt x="333" y="1630"/>
                    <a:pt x="333" y="1630"/>
                    <a:pt x="333" y="1630"/>
                  </a:cubicBezTo>
                  <a:cubicBezTo>
                    <a:pt x="273" y="1631"/>
                    <a:pt x="273" y="1631"/>
                    <a:pt x="273" y="1631"/>
                  </a:cubicBezTo>
                  <a:cubicBezTo>
                    <a:pt x="279" y="1666"/>
                    <a:pt x="279" y="1666"/>
                    <a:pt x="279" y="1666"/>
                  </a:cubicBezTo>
                  <a:cubicBezTo>
                    <a:pt x="302" y="1663"/>
                    <a:pt x="302" y="1663"/>
                    <a:pt x="302" y="1663"/>
                  </a:cubicBezTo>
                  <a:cubicBezTo>
                    <a:pt x="321" y="1653"/>
                    <a:pt x="321" y="1653"/>
                    <a:pt x="321" y="1653"/>
                  </a:cubicBezTo>
                  <a:cubicBezTo>
                    <a:pt x="317" y="1668"/>
                    <a:pt x="317" y="1668"/>
                    <a:pt x="317" y="1668"/>
                  </a:cubicBezTo>
                  <a:cubicBezTo>
                    <a:pt x="342" y="1684"/>
                    <a:pt x="342" y="1684"/>
                    <a:pt x="342" y="1684"/>
                  </a:cubicBezTo>
                  <a:cubicBezTo>
                    <a:pt x="342" y="1684"/>
                    <a:pt x="361" y="1677"/>
                    <a:pt x="356" y="1696"/>
                  </a:cubicBezTo>
                  <a:cubicBezTo>
                    <a:pt x="356" y="1712"/>
                    <a:pt x="337" y="1722"/>
                    <a:pt x="337" y="1722"/>
                  </a:cubicBezTo>
                  <a:cubicBezTo>
                    <a:pt x="337" y="1722"/>
                    <a:pt x="319" y="1702"/>
                    <a:pt x="303" y="1724"/>
                  </a:cubicBezTo>
                  <a:cubicBezTo>
                    <a:pt x="287" y="1747"/>
                    <a:pt x="313" y="1752"/>
                    <a:pt x="313" y="1752"/>
                  </a:cubicBezTo>
                  <a:cubicBezTo>
                    <a:pt x="332" y="1741"/>
                    <a:pt x="332" y="1741"/>
                    <a:pt x="332" y="1741"/>
                  </a:cubicBezTo>
                  <a:cubicBezTo>
                    <a:pt x="350" y="1746"/>
                    <a:pt x="350" y="1746"/>
                    <a:pt x="350" y="1746"/>
                  </a:cubicBezTo>
                  <a:cubicBezTo>
                    <a:pt x="502" y="1715"/>
                    <a:pt x="502" y="1715"/>
                    <a:pt x="502" y="1715"/>
                  </a:cubicBezTo>
                  <a:cubicBezTo>
                    <a:pt x="451" y="1747"/>
                    <a:pt x="451" y="1747"/>
                    <a:pt x="451" y="1747"/>
                  </a:cubicBezTo>
                  <a:cubicBezTo>
                    <a:pt x="454" y="1770"/>
                    <a:pt x="454" y="1770"/>
                    <a:pt x="454" y="1770"/>
                  </a:cubicBezTo>
                  <a:cubicBezTo>
                    <a:pt x="409" y="1771"/>
                    <a:pt x="409" y="1771"/>
                    <a:pt x="409" y="1771"/>
                  </a:cubicBezTo>
                  <a:cubicBezTo>
                    <a:pt x="363" y="1796"/>
                    <a:pt x="363" y="1796"/>
                    <a:pt x="363" y="1796"/>
                  </a:cubicBezTo>
                  <a:cubicBezTo>
                    <a:pt x="336" y="1818"/>
                    <a:pt x="336" y="1818"/>
                    <a:pt x="336" y="1818"/>
                  </a:cubicBezTo>
                  <a:cubicBezTo>
                    <a:pt x="343" y="1822"/>
                    <a:pt x="343" y="1822"/>
                    <a:pt x="343" y="1822"/>
                  </a:cubicBezTo>
                  <a:cubicBezTo>
                    <a:pt x="396" y="1809"/>
                    <a:pt x="396" y="1809"/>
                    <a:pt x="396" y="1809"/>
                  </a:cubicBezTo>
                  <a:cubicBezTo>
                    <a:pt x="397" y="1794"/>
                    <a:pt x="397" y="1794"/>
                    <a:pt x="397" y="1794"/>
                  </a:cubicBezTo>
                  <a:cubicBezTo>
                    <a:pt x="419" y="1791"/>
                    <a:pt x="419" y="1791"/>
                    <a:pt x="419" y="1791"/>
                  </a:cubicBezTo>
                  <a:cubicBezTo>
                    <a:pt x="427" y="1795"/>
                    <a:pt x="427" y="1795"/>
                    <a:pt x="427" y="1795"/>
                  </a:cubicBezTo>
                  <a:cubicBezTo>
                    <a:pt x="469" y="1774"/>
                    <a:pt x="469" y="1774"/>
                    <a:pt x="469" y="1774"/>
                  </a:cubicBezTo>
                  <a:cubicBezTo>
                    <a:pt x="472" y="1786"/>
                    <a:pt x="472" y="1786"/>
                    <a:pt x="472" y="1786"/>
                  </a:cubicBezTo>
                  <a:cubicBezTo>
                    <a:pt x="449" y="1804"/>
                    <a:pt x="449" y="1804"/>
                    <a:pt x="449" y="1804"/>
                  </a:cubicBezTo>
                  <a:cubicBezTo>
                    <a:pt x="460" y="1812"/>
                    <a:pt x="460" y="1812"/>
                    <a:pt x="460" y="1812"/>
                  </a:cubicBezTo>
                  <a:cubicBezTo>
                    <a:pt x="448" y="1819"/>
                    <a:pt x="448" y="1819"/>
                    <a:pt x="448" y="1819"/>
                  </a:cubicBezTo>
                  <a:cubicBezTo>
                    <a:pt x="459" y="1827"/>
                    <a:pt x="459" y="1827"/>
                    <a:pt x="459" y="1827"/>
                  </a:cubicBezTo>
                  <a:cubicBezTo>
                    <a:pt x="502" y="1784"/>
                    <a:pt x="502" y="1784"/>
                    <a:pt x="502" y="1784"/>
                  </a:cubicBezTo>
                  <a:cubicBezTo>
                    <a:pt x="496" y="1760"/>
                    <a:pt x="496" y="1760"/>
                    <a:pt x="496" y="1760"/>
                  </a:cubicBezTo>
                  <a:cubicBezTo>
                    <a:pt x="496" y="1760"/>
                    <a:pt x="511" y="1750"/>
                    <a:pt x="534" y="1747"/>
                  </a:cubicBezTo>
                  <a:cubicBezTo>
                    <a:pt x="556" y="1744"/>
                    <a:pt x="566" y="1771"/>
                    <a:pt x="566" y="1771"/>
                  </a:cubicBezTo>
                  <a:cubicBezTo>
                    <a:pt x="606" y="1792"/>
                    <a:pt x="606" y="1792"/>
                    <a:pt x="606" y="1792"/>
                  </a:cubicBezTo>
                  <a:cubicBezTo>
                    <a:pt x="618" y="1785"/>
                    <a:pt x="618" y="1785"/>
                    <a:pt x="618" y="1785"/>
                  </a:cubicBezTo>
                  <a:cubicBezTo>
                    <a:pt x="611" y="1773"/>
                    <a:pt x="611" y="1773"/>
                    <a:pt x="611" y="1773"/>
                  </a:cubicBezTo>
                  <a:cubicBezTo>
                    <a:pt x="627" y="1759"/>
                    <a:pt x="627" y="1759"/>
                    <a:pt x="627" y="1759"/>
                  </a:cubicBezTo>
                  <a:cubicBezTo>
                    <a:pt x="660" y="1776"/>
                    <a:pt x="660" y="1776"/>
                    <a:pt x="660" y="1776"/>
                  </a:cubicBezTo>
                  <a:cubicBezTo>
                    <a:pt x="660" y="1776"/>
                    <a:pt x="652" y="1779"/>
                    <a:pt x="648" y="1783"/>
                  </a:cubicBezTo>
                  <a:cubicBezTo>
                    <a:pt x="641" y="1783"/>
                    <a:pt x="644" y="1798"/>
                    <a:pt x="644" y="1798"/>
                  </a:cubicBezTo>
                  <a:cubicBezTo>
                    <a:pt x="659" y="1795"/>
                    <a:pt x="659" y="1795"/>
                    <a:pt x="659" y="1795"/>
                  </a:cubicBezTo>
                  <a:cubicBezTo>
                    <a:pt x="669" y="1818"/>
                    <a:pt x="669" y="1818"/>
                    <a:pt x="669" y="1818"/>
                  </a:cubicBezTo>
                  <a:cubicBezTo>
                    <a:pt x="667" y="1784"/>
                    <a:pt x="667" y="1784"/>
                    <a:pt x="667" y="1784"/>
                  </a:cubicBezTo>
                  <a:cubicBezTo>
                    <a:pt x="678" y="1780"/>
                    <a:pt x="697" y="1770"/>
                    <a:pt x="701" y="1778"/>
                  </a:cubicBezTo>
                  <a:cubicBezTo>
                    <a:pt x="712" y="1786"/>
                    <a:pt x="700" y="1801"/>
                    <a:pt x="700" y="1801"/>
                  </a:cubicBezTo>
                  <a:cubicBezTo>
                    <a:pt x="724" y="1832"/>
                    <a:pt x="724" y="1832"/>
                    <a:pt x="724" y="1832"/>
                  </a:cubicBezTo>
                  <a:cubicBezTo>
                    <a:pt x="724" y="1851"/>
                    <a:pt x="724" y="1851"/>
                    <a:pt x="724" y="1851"/>
                  </a:cubicBezTo>
                  <a:cubicBezTo>
                    <a:pt x="724" y="1851"/>
                    <a:pt x="775" y="1869"/>
                    <a:pt x="816" y="1879"/>
                  </a:cubicBezTo>
                  <a:cubicBezTo>
                    <a:pt x="853" y="1884"/>
                    <a:pt x="877" y="1851"/>
                    <a:pt x="916" y="1826"/>
                  </a:cubicBezTo>
                  <a:cubicBezTo>
                    <a:pt x="954" y="1805"/>
                    <a:pt x="975" y="1837"/>
                    <a:pt x="975" y="1837"/>
                  </a:cubicBezTo>
                  <a:cubicBezTo>
                    <a:pt x="988" y="1795"/>
                    <a:pt x="988" y="1795"/>
                    <a:pt x="988" y="1795"/>
                  </a:cubicBezTo>
                  <a:cubicBezTo>
                    <a:pt x="966" y="1794"/>
                    <a:pt x="966" y="1794"/>
                    <a:pt x="966" y="1794"/>
                  </a:cubicBezTo>
                  <a:cubicBezTo>
                    <a:pt x="966" y="1794"/>
                    <a:pt x="980" y="1726"/>
                    <a:pt x="974" y="1687"/>
                  </a:cubicBezTo>
                  <a:cubicBezTo>
                    <a:pt x="972" y="1653"/>
                    <a:pt x="1005" y="1666"/>
                    <a:pt x="1054" y="1661"/>
                  </a:cubicBezTo>
                  <a:cubicBezTo>
                    <a:pt x="1103" y="1655"/>
                    <a:pt x="1129" y="1657"/>
                    <a:pt x="1129" y="1657"/>
                  </a:cubicBezTo>
                  <a:cubicBezTo>
                    <a:pt x="1129" y="1657"/>
                    <a:pt x="1218" y="1676"/>
                    <a:pt x="1259" y="1690"/>
                  </a:cubicBezTo>
                  <a:cubicBezTo>
                    <a:pt x="1299" y="1699"/>
                    <a:pt x="1312" y="1738"/>
                    <a:pt x="1349" y="1767"/>
                  </a:cubicBezTo>
                  <a:cubicBezTo>
                    <a:pt x="1389" y="1791"/>
                    <a:pt x="1477" y="1742"/>
                    <a:pt x="1477" y="1742"/>
                  </a:cubicBezTo>
                  <a:cubicBezTo>
                    <a:pt x="1477" y="1742"/>
                    <a:pt x="1588" y="1682"/>
                    <a:pt x="1623" y="1650"/>
                  </a:cubicBezTo>
                  <a:cubicBezTo>
                    <a:pt x="1662" y="1621"/>
                    <a:pt x="1701" y="1512"/>
                    <a:pt x="1732" y="1483"/>
                  </a:cubicBezTo>
                  <a:cubicBezTo>
                    <a:pt x="1759" y="1457"/>
                    <a:pt x="1836" y="1511"/>
                    <a:pt x="1873" y="1512"/>
                  </a:cubicBezTo>
                  <a:cubicBezTo>
                    <a:pt x="1914" y="1510"/>
                    <a:pt x="1928" y="1461"/>
                    <a:pt x="1928" y="1461"/>
                  </a:cubicBezTo>
                  <a:cubicBezTo>
                    <a:pt x="1909" y="1453"/>
                    <a:pt x="1909" y="1453"/>
                    <a:pt x="1909" y="1453"/>
                  </a:cubicBezTo>
                  <a:cubicBezTo>
                    <a:pt x="1940" y="1447"/>
                    <a:pt x="1940" y="1447"/>
                    <a:pt x="1940" y="1447"/>
                  </a:cubicBezTo>
                  <a:cubicBezTo>
                    <a:pt x="1940" y="1447"/>
                    <a:pt x="1931" y="1396"/>
                    <a:pt x="1979" y="1399"/>
                  </a:cubicBezTo>
                  <a:cubicBezTo>
                    <a:pt x="2028" y="1401"/>
                    <a:pt x="2025" y="1455"/>
                    <a:pt x="2025" y="1455"/>
                  </a:cubicBezTo>
                  <a:cubicBezTo>
                    <a:pt x="2025" y="1455"/>
                    <a:pt x="1983" y="1483"/>
                    <a:pt x="1966" y="1524"/>
                  </a:cubicBezTo>
                  <a:cubicBezTo>
                    <a:pt x="1953" y="1562"/>
                    <a:pt x="2019" y="1584"/>
                    <a:pt x="2022" y="1596"/>
                  </a:cubicBezTo>
                  <a:cubicBezTo>
                    <a:pt x="2026" y="1604"/>
                    <a:pt x="2017" y="1626"/>
                    <a:pt x="2017" y="1626"/>
                  </a:cubicBezTo>
                  <a:cubicBezTo>
                    <a:pt x="2077" y="1641"/>
                    <a:pt x="2077" y="1641"/>
                    <a:pt x="2077" y="1641"/>
                  </a:cubicBezTo>
                  <a:cubicBezTo>
                    <a:pt x="2109" y="1581"/>
                    <a:pt x="2109" y="1581"/>
                    <a:pt x="2109" y="1581"/>
                  </a:cubicBezTo>
                  <a:cubicBezTo>
                    <a:pt x="2085" y="1534"/>
                    <a:pt x="2085" y="1534"/>
                    <a:pt x="2085" y="1534"/>
                  </a:cubicBezTo>
                  <a:cubicBezTo>
                    <a:pt x="2135" y="1509"/>
                    <a:pt x="2135" y="1509"/>
                    <a:pt x="2135" y="1509"/>
                  </a:cubicBezTo>
                  <a:cubicBezTo>
                    <a:pt x="2092" y="1462"/>
                    <a:pt x="2092" y="1462"/>
                    <a:pt x="2092" y="1462"/>
                  </a:cubicBezTo>
                  <a:cubicBezTo>
                    <a:pt x="2092" y="1462"/>
                    <a:pt x="2095" y="1404"/>
                    <a:pt x="2100" y="1382"/>
                  </a:cubicBezTo>
                  <a:cubicBezTo>
                    <a:pt x="2101" y="1359"/>
                    <a:pt x="2167" y="1373"/>
                    <a:pt x="2167" y="1373"/>
                  </a:cubicBezTo>
                  <a:cubicBezTo>
                    <a:pt x="2178" y="1397"/>
                    <a:pt x="2178" y="1397"/>
                    <a:pt x="2178" y="1397"/>
                  </a:cubicBezTo>
                  <a:cubicBezTo>
                    <a:pt x="2273" y="1355"/>
                    <a:pt x="2273" y="1355"/>
                    <a:pt x="2273" y="1355"/>
                  </a:cubicBezTo>
                  <a:cubicBezTo>
                    <a:pt x="2270" y="1332"/>
                    <a:pt x="2270" y="1332"/>
                    <a:pt x="2270" y="1332"/>
                  </a:cubicBezTo>
                  <a:cubicBezTo>
                    <a:pt x="2304" y="1326"/>
                    <a:pt x="2304" y="1326"/>
                    <a:pt x="2304" y="1326"/>
                  </a:cubicBezTo>
                  <a:cubicBezTo>
                    <a:pt x="2304" y="1326"/>
                    <a:pt x="2359" y="1264"/>
                    <a:pt x="2390" y="1254"/>
                  </a:cubicBezTo>
                  <a:cubicBezTo>
                    <a:pt x="2417" y="1240"/>
                    <a:pt x="2475" y="1277"/>
                    <a:pt x="2475" y="1277"/>
                  </a:cubicBezTo>
                  <a:cubicBezTo>
                    <a:pt x="2543" y="1250"/>
                    <a:pt x="2543" y="1250"/>
                    <a:pt x="2543" y="1250"/>
                  </a:cubicBezTo>
                  <a:cubicBezTo>
                    <a:pt x="2543" y="1250"/>
                    <a:pt x="2596" y="1245"/>
                    <a:pt x="2650" y="1205"/>
                  </a:cubicBezTo>
                  <a:cubicBezTo>
                    <a:pt x="2708" y="1166"/>
                    <a:pt x="2807" y="1161"/>
                    <a:pt x="2807" y="1161"/>
                  </a:cubicBezTo>
                  <a:cubicBezTo>
                    <a:pt x="2807" y="1161"/>
                    <a:pt x="2879" y="1137"/>
                    <a:pt x="2948" y="1110"/>
                  </a:cubicBezTo>
                  <a:cubicBezTo>
                    <a:pt x="3020" y="1083"/>
                    <a:pt x="3038" y="1022"/>
                    <a:pt x="3038" y="1022"/>
                  </a:cubicBezTo>
                  <a:cubicBezTo>
                    <a:pt x="3075" y="1028"/>
                    <a:pt x="3075" y="1028"/>
                    <a:pt x="3075" y="1028"/>
                  </a:cubicBezTo>
                  <a:cubicBezTo>
                    <a:pt x="3089" y="1044"/>
                    <a:pt x="3089" y="1044"/>
                    <a:pt x="3089" y="1044"/>
                  </a:cubicBezTo>
                  <a:cubicBezTo>
                    <a:pt x="3131" y="1023"/>
                    <a:pt x="3131" y="1023"/>
                    <a:pt x="3131" y="1023"/>
                  </a:cubicBezTo>
                  <a:cubicBezTo>
                    <a:pt x="3115" y="961"/>
                    <a:pt x="3115" y="961"/>
                    <a:pt x="3115" y="961"/>
                  </a:cubicBezTo>
                  <a:cubicBezTo>
                    <a:pt x="3183" y="964"/>
                    <a:pt x="3183" y="964"/>
                    <a:pt x="3183" y="964"/>
                  </a:cubicBezTo>
                  <a:cubicBezTo>
                    <a:pt x="3195" y="942"/>
                    <a:pt x="3195" y="942"/>
                    <a:pt x="3195" y="942"/>
                  </a:cubicBezTo>
                  <a:cubicBezTo>
                    <a:pt x="3204" y="942"/>
                    <a:pt x="3204" y="942"/>
                    <a:pt x="3204" y="942"/>
                  </a:cubicBezTo>
                  <a:cubicBezTo>
                    <a:pt x="3204" y="279"/>
                    <a:pt x="3204" y="279"/>
                    <a:pt x="3204" y="279"/>
                  </a:cubicBezTo>
                  <a:lnTo>
                    <a:pt x="3201" y="27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0" name="Freeform 718">
              <a:extLst>
                <a:ext uri="{FF2B5EF4-FFF2-40B4-BE49-F238E27FC236}">
                  <a16:creationId xmlns:a16="http://schemas.microsoft.com/office/drawing/2014/main" id="{FE826BDF-BE00-47CC-843C-05DAA12ADE38}"/>
                </a:ext>
              </a:extLst>
            </p:cNvPr>
            <p:cNvSpPr>
              <a:spLocks/>
            </p:cNvSpPr>
            <p:nvPr/>
          </p:nvSpPr>
          <p:spPr bwMode="gray">
            <a:xfrm>
              <a:off x="8408275" y="5371813"/>
              <a:ext cx="269523" cy="741587"/>
            </a:xfrm>
            <a:custGeom>
              <a:avLst/>
              <a:gdLst>
                <a:gd name="T0" fmla="*/ 502 w 511"/>
                <a:gd name="T1" fmla="*/ 0 h 1403"/>
                <a:gd name="T2" fmla="*/ 490 w 511"/>
                <a:gd name="T3" fmla="*/ 22 h 1403"/>
                <a:gd name="T4" fmla="*/ 422 w 511"/>
                <a:gd name="T5" fmla="*/ 19 h 1403"/>
                <a:gd name="T6" fmla="*/ 438 w 511"/>
                <a:gd name="T7" fmla="*/ 81 h 1403"/>
                <a:gd name="T8" fmla="*/ 396 w 511"/>
                <a:gd name="T9" fmla="*/ 102 h 1403"/>
                <a:gd name="T10" fmla="*/ 398 w 511"/>
                <a:gd name="T11" fmla="*/ 148 h 1403"/>
                <a:gd name="T12" fmla="*/ 374 w 511"/>
                <a:gd name="T13" fmla="*/ 174 h 1403"/>
                <a:gd name="T14" fmla="*/ 340 w 511"/>
                <a:gd name="T15" fmla="*/ 260 h 1403"/>
                <a:gd name="T16" fmla="*/ 278 w 511"/>
                <a:gd name="T17" fmla="*/ 198 h 1403"/>
                <a:gd name="T18" fmla="*/ 296 w 511"/>
                <a:gd name="T19" fmla="*/ 306 h 1403"/>
                <a:gd name="T20" fmla="*/ 345 w 511"/>
                <a:gd name="T21" fmla="*/ 370 h 1403"/>
                <a:gd name="T22" fmla="*/ 354 w 511"/>
                <a:gd name="T23" fmla="*/ 500 h 1403"/>
                <a:gd name="T24" fmla="*/ 399 w 511"/>
                <a:gd name="T25" fmla="*/ 594 h 1403"/>
                <a:gd name="T26" fmla="*/ 400 w 511"/>
                <a:gd name="T27" fmla="*/ 640 h 1403"/>
                <a:gd name="T28" fmla="*/ 389 w 511"/>
                <a:gd name="T29" fmla="*/ 643 h 1403"/>
                <a:gd name="T30" fmla="*/ 390 w 511"/>
                <a:gd name="T31" fmla="*/ 701 h 1403"/>
                <a:gd name="T32" fmla="*/ 382 w 511"/>
                <a:gd name="T33" fmla="*/ 704 h 1403"/>
                <a:gd name="T34" fmla="*/ 0 w 511"/>
                <a:gd name="T35" fmla="*/ 1171 h 1403"/>
                <a:gd name="T36" fmla="*/ 201 w 511"/>
                <a:gd name="T37" fmla="*/ 1399 h 1403"/>
                <a:gd name="T38" fmla="*/ 428 w 511"/>
                <a:gd name="T39" fmla="*/ 1378 h 1403"/>
                <a:gd name="T40" fmla="*/ 511 w 511"/>
                <a:gd name="T41" fmla="*/ 1403 h 1403"/>
                <a:gd name="T42" fmla="*/ 511 w 511"/>
                <a:gd name="T43" fmla="*/ 0 h 1403"/>
                <a:gd name="T44" fmla="*/ 502 w 511"/>
                <a:gd name="T45"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1" h="1403">
                  <a:moveTo>
                    <a:pt x="502" y="0"/>
                  </a:moveTo>
                  <a:cubicBezTo>
                    <a:pt x="490" y="22"/>
                    <a:pt x="490" y="22"/>
                    <a:pt x="490" y="22"/>
                  </a:cubicBezTo>
                  <a:cubicBezTo>
                    <a:pt x="422" y="19"/>
                    <a:pt x="422" y="19"/>
                    <a:pt x="422" y="19"/>
                  </a:cubicBezTo>
                  <a:cubicBezTo>
                    <a:pt x="438" y="81"/>
                    <a:pt x="438" y="81"/>
                    <a:pt x="438" y="81"/>
                  </a:cubicBezTo>
                  <a:cubicBezTo>
                    <a:pt x="396" y="102"/>
                    <a:pt x="396" y="102"/>
                    <a:pt x="396" y="102"/>
                  </a:cubicBezTo>
                  <a:cubicBezTo>
                    <a:pt x="396" y="102"/>
                    <a:pt x="398" y="133"/>
                    <a:pt x="398" y="148"/>
                  </a:cubicBezTo>
                  <a:cubicBezTo>
                    <a:pt x="397" y="160"/>
                    <a:pt x="374" y="174"/>
                    <a:pt x="374" y="174"/>
                  </a:cubicBezTo>
                  <a:cubicBezTo>
                    <a:pt x="374" y="174"/>
                    <a:pt x="364" y="223"/>
                    <a:pt x="340" y="260"/>
                  </a:cubicBezTo>
                  <a:cubicBezTo>
                    <a:pt x="320" y="301"/>
                    <a:pt x="298" y="176"/>
                    <a:pt x="278" y="198"/>
                  </a:cubicBezTo>
                  <a:cubicBezTo>
                    <a:pt x="262" y="224"/>
                    <a:pt x="282" y="275"/>
                    <a:pt x="296" y="306"/>
                  </a:cubicBezTo>
                  <a:cubicBezTo>
                    <a:pt x="305" y="341"/>
                    <a:pt x="332" y="338"/>
                    <a:pt x="345" y="370"/>
                  </a:cubicBezTo>
                  <a:cubicBezTo>
                    <a:pt x="363" y="397"/>
                    <a:pt x="346" y="442"/>
                    <a:pt x="354" y="500"/>
                  </a:cubicBezTo>
                  <a:cubicBezTo>
                    <a:pt x="363" y="554"/>
                    <a:pt x="399" y="594"/>
                    <a:pt x="399" y="594"/>
                  </a:cubicBezTo>
                  <a:cubicBezTo>
                    <a:pt x="400" y="640"/>
                    <a:pt x="400" y="640"/>
                    <a:pt x="400" y="640"/>
                  </a:cubicBezTo>
                  <a:cubicBezTo>
                    <a:pt x="389" y="643"/>
                    <a:pt x="389" y="643"/>
                    <a:pt x="389" y="643"/>
                  </a:cubicBezTo>
                  <a:cubicBezTo>
                    <a:pt x="390" y="701"/>
                    <a:pt x="390" y="701"/>
                    <a:pt x="390" y="701"/>
                  </a:cubicBezTo>
                  <a:cubicBezTo>
                    <a:pt x="382" y="704"/>
                    <a:pt x="382" y="704"/>
                    <a:pt x="382" y="704"/>
                  </a:cubicBezTo>
                  <a:cubicBezTo>
                    <a:pt x="0" y="1171"/>
                    <a:pt x="0" y="1171"/>
                    <a:pt x="0" y="1171"/>
                  </a:cubicBezTo>
                  <a:cubicBezTo>
                    <a:pt x="201" y="1399"/>
                    <a:pt x="201" y="1399"/>
                    <a:pt x="201" y="1399"/>
                  </a:cubicBezTo>
                  <a:cubicBezTo>
                    <a:pt x="428" y="1378"/>
                    <a:pt x="428" y="1378"/>
                    <a:pt x="428" y="1378"/>
                  </a:cubicBezTo>
                  <a:cubicBezTo>
                    <a:pt x="511" y="1403"/>
                    <a:pt x="511" y="1403"/>
                    <a:pt x="511" y="1403"/>
                  </a:cubicBezTo>
                  <a:cubicBezTo>
                    <a:pt x="511" y="0"/>
                    <a:pt x="511" y="0"/>
                    <a:pt x="511" y="0"/>
                  </a:cubicBezTo>
                  <a:lnTo>
                    <a:pt x="502"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1" name="Freeform 719">
              <a:extLst>
                <a:ext uri="{FF2B5EF4-FFF2-40B4-BE49-F238E27FC236}">
                  <a16:creationId xmlns:a16="http://schemas.microsoft.com/office/drawing/2014/main" id="{40B064B5-1B2B-42A7-8ED3-23E9C18BDCA3}"/>
                </a:ext>
              </a:extLst>
            </p:cNvPr>
            <p:cNvSpPr>
              <a:spLocks/>
            </p:cNvSpPr>
            <p:nvPr/>
          </p:nvSpPr>
          <p:spPr bwMode="gray">
            <a:xfrm>
              <a:off x="8406681" y="5743404"/>
              <a:ext cx="202541" cy="247196"/>
            </a:xfrm>
            <a:custGeom>
              <a:avLst/>
              <a:gdLst>
                <a:gd name="T0" fmla="*/ 0 w 127"/>
                <a:gd name="T1" fmla="*/ 155 h 155"/>
                <a:gd name="T2" fmla="*/ 1 w 127"/>
                <a:gd name="T3" fmla="*/ 155 h 155"/>
                <a:gd name="T4" fmla="*/ 127 w 127"/>
                <a:gd name="T5" fmla="*/ 0 h 155"/>
                <a:gd name="T6" fmla="*/ 20 w 127"/>
                <a:gd name="T7" fmla="*/ 131 h 155"/>
                <a:gd name="T8" fmla="*/ 0 w 127"/>
                <a:gd name="T9" fmla="*/ 155 h 155"/>
              </a:gdLst>
              <a:ahLst/>
              <a:cxnLst>
                <a:cxn ang="0">
                  <a:pos x="T0" y="T1"/>
                </a:cxn>
                <a:cxn ang="0">
                  <a:pos x="T2" y="T3"/>
                </a:cxn>
                <a:cxn ang="0">
                  <a:pos x="T4" y="T5"/>
                </a:cxn>
                <a:cxn ang="0">
                  <a:pos x="T6" y="T7"/>
                </a:cxn>
                <a:cxn ang="0">
                  <a:pos x="T8" y="T9"/>
                </a:cxn>
              </a:cxnLst>
              <a:rect l="0" t="0" r="r" b="b"/>
              <a:pathLst>
                <a:path w="127" h="155">
                  <a:moveTo>
                    <a:pt x="0" y="155"/>
                  </a:moveTo>
                  <a:lnTo>
                    <a:pt x="1" y="155"/>
                  </a:lnTo>
                  <a:lnTo>
                    <a:pt x="127" y="0"/>
                  </a:lnTo>
                  <a:lnTo>
                    <a:pt x="20" y="131"/>
                  </a:lnTo>
                  <a:lnTo>
                    <a:pt x="0" y="15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2" name="Freeform 720">
              <a:extLst>
                <a:ext uri="{FF2B5EF4-FFF2-40B4-BE49-F238E27FC236}">
                  <a16:creationId xmlns:a16="http://schemas.microsoft.com/office/drawing/2014/main" id="{008E1DB7-125B-4B23-89C7-356C01DC5C6E}"/>
                </a:ext>
              </a:extLst>
            </p:cNvPr>
            <p:cNvSpPr>
              <a:spLocks noEditPoints="1"/>
            </p:cNvSpPr>
            <p:nvPr/>
          </p:nvSpPr>
          <p:spPr bwMode="gray">
            <a:xfrm>
              <a:off x="6537566" y="1625608"/>
              <a:ext cx="2140233" cy="3106687"/>
            </a:xfrm>
            <a:custGeom>
              <a:avLst/>
              <a:gdLst>
                <a:gd name="T0" fmla="*/ 1740 w 4048"/>
                <a:gd name="T1" fmla="*/ 394 h 5875"/>
                <a:gd name="T2" fmla="*/ 1251 w 4048"/>
                <a:gd name="T3" fmla="*/ 130 h 5875"/>
                <a:gd name="T4" fmla="*/ 1545 w 4048"/>
                <a:gd name="T5" fmla="*/ 649 h 5875"/>
                <a:gd name="T6" fmla="*/ 1224 w 4048"/>
                <a:gd name="T7" fmla="*/ 963 h 5875"/>
                <a:gd name="T8" fmla="*/ 1149 w 4048"/>
                <a:gd name="T9" fmla="*/ 1288 h 5875"/>
                <a:gd name="T10" fmla="*/ 1008 w 4048"/>
                <a:gd name="T11" fmla="*/ 1258 h 5875"/>
                <a:gd name="T12" fmla="*/ 1164 w 4048"/>
                <a:gd name="T13" fmla="*/ 1361 h 5875"/>
                <a:gd name="T14" fmla="*/ 948 w 4048"/>
                <a:gd name="T15" fmla="*/ 1431 h 5875"/>
                <a:gd name="T16" fmla="*/ 792 w 4048"/>
                <a:gd name="T17" fmla="*/ 1324 h 5875"/>
                <a:gd name="T18" fmla="*/ 603 w 4048"/>
                <a:gd name="T19" fmla="*/ 1044 h 5875"/>
                <a:gd name="T20" fmla="*/ 511 w 4048"/>
                <a:gd name="T21" fmla="*/ 1005 h 5875"/>
                <a:gd name="T22" fmla="*/ 436 w 4048"/>
                <a:gd name="T23" fmla="*/ 921 h 5875"/>
                <a:gd name="T24" fmla="*/ 622 w 4048"/>
                <a:gd name="T25" fmla="*/ 957 h 5875"/>
                <a:gd name="T26" fmla="*/ 994 w 4048"/>
                <a:gd name="T27" fmla="*/ 986 h 5875"/>
                <a:gd name="T28" fmla="*/ 1158 w 4048"/>
                <a:gd name="T29" fmla="*/ 600 h 5875"/>
                <a:gd name="T30" fmla="*/ 990 w 4048"/>
                <a:gd name="T31" fmla="*/ 500 h 5875"/>
                <a:gd name="T32" fmla="*/ 610 w 4048"/>
                <a:gd name="T33" fmla="*/ 383 h 5875"/>
                <a:gd name="T34" fmla="*/ 426 w 4048"/>
                <a:gd name="T35" fmla="*/ 397 h 5875"/>
                <a:gd name="T36" fmla="*/ 344 w 4048"/>
                <a:gd name="T37" fmla="*/ 393 h 5875"/>
                <a:gd name="T38" fmla="*/ 249 w 4048"/>
                <a:gd name="T39" fmla="*/ 354 h 5875"/>
                <a:gd name="T40" fmla="*/ 220 w 4048"/>
                <a:gd name="T41" fmla="*/ 318 h 5875"/>
                <a:gd name="T42" fmla="*/ 56 w 4048"/>
                <a:gd name="T43" fmla="*/ 471 h 5875"/>
                <a:gd name="T44" fmla="*/ 296 w 4048"/>
                <a:gd name="T45" fmla="*/ 1198 h 5875"/>
                <a:gd name="T46" fmla="*/ 439 w 4048"/>
                <a:gd name="T47" fmla="*/ 1583 h 5875"/>
                <a:gd name="T48" fmla="*/ 409 w 4048"/>
                <a:gd name="T49" fmla="*/ 2327 h 5875"/>
                <a:gd name="T50" fmla="*/ 391 w 4048"/>
                <a:gd name="T51" fmla="*/ 2468 h 5875"/>
                <a:gd name="T52" fmla="*/ 424 w 4048"/>
                <a:gd name="T53" fmla="*/ 2661 h 5875"/>
                <a:gd name="T54" fmla="*/ 403 w 4048"/>
                <a:gd name="T55" fmla="*/ 3031 h 5875"/>
                <a:gd name="T56" fmla="*/ 466 w 4048"/>
                <a:gd name="T57" fmla="*/ 3282 h 5875"/>
                <a:gd name="T58" fmla="*/ 570 w 4048"/>
                <a:gd name="T59" fmla="*/ 3479 h 5875"/>
                <a:gd name="T60" fmla="*/ 1009 w 4048"/>
                <a:gd name="T61" fmla="*/ 3771 h 5875"/>
                <a:gd name="T62" fmla="*/ 1157 w 4048"/>
                <a:gd name="T63" fmla="*/ 4046 h 5875"/>
                <a:gd name="T64" fmla="*/ 1433 w 4048"/>
                <a:gd name="T65" fmla="*/ 4155 h 5875"/>
                <a:gd name="T66" fmla="*/ 1730 w 4048"/>
                <a:gd name="T67" fmla="*/ 4372 h 5875"/>
                <a:gd name="T68" fmla="*/ 2059 w 4048"/>
                <a:gd name="T69" fmla="*/ 4448 h 5875"/>
                <a:gd name="T70" fmla="*/ 2362 w 4048"/>
                <a:gd name="T71" fmla="*/ 4448 h 5875"/>
                <a:gd name="T72" fmla="*/ 2582 w 4048"/>
                <a:gd name="T73" fmla="*/ 4630 h 5875"/>
                <a:gd name="T74" fmla="*/ 2444 w 4048"/>
                <a:gd name="T75" fmla="*/ 5102 h 5875"/>
                <a:gd name="T76" fmla="*/ 2531 w 4048"/>
                <a:gd name="T77" fmla="*/ 5178 h 5875"/>
                <a:gd name="T78" fmla="*/ 2462 w 4048"/>
                <a:gd name="T79" fmla="*/ 5462 h 5875"/>
                <a:gd name="T80" fmla="*/ 2564 w 4048"/>
                <a:gd name="T81" fmla="*/ 5685 h 5875"/>
                <a:gd name="T82" fmla="*/ 3050 w 4048"/>
                <a:gd name="T83" fmla="*/ 5830 h 5875"/>
                <a:gd name="T84" fmla="*/ 3210 w 4048"/>
                <a:gd name="T85" fmla="*/ 5812 h 5875"/>
                <a:gd name="T86" fmla="*/ 3377 w 4048"/>
                <a:gd name="T87" fmla="*/ 5833 h 5875"/>
                <a:gd name="T88" fmla="*/ 3510 w 4048"/>
                <a:gd name="T89" fmla="*/ 5801 h 5875"/>
                <a:gd name="T90" fmla="*/ 3700 w 4048"/>
                <a:gd name="T91" fmla="*/ 5818 h 5875"/>
                <a:gd name="T92" fmla="*/ 3853 w 4048"/>
                <a:gd name="T93" fmla="*/ 5809 h 5875"/>
                <a:gd name="T94" fmla="*/ 3948 w 4048"/>
                <a:gd name="T95" fmla="*/ 5773 h 5875"/>
                <a:gd name="T96" fmla="*/ 3929 w 4048"/>
                <a:gd name="T97" fmla="*/ 5119 h 5875"/>
                <a:gd name="T98" fmla="*/ 4006 w 4048"/>
                <a:gd name="T99" fmla="*/ 4583 h 5875"/>
                <a:gd name="T100" fmla="*/ 3632 w 4048"/>
                <a:gd name="T101" fmla="*/ 4332 h 5875"/>
                <a:gd name="T102" fmla="*/ 3600 w 4048"/>
                <a:gd name="T103" fmla="*/ 3742 h 5875"/>
                <a:gd name="T104" fmla="*/ 3774 w 4048"/>
                <a:gd name="T105" fmla="*/ 3371 h 5875"/>
                <a:gd name="T106" fmla="*/ 4048 w 4048"/>
                <a:gd name="T107" fmla="*/ 0 h 5875"/>
                <a:gd name="T108" fmla="*/ 512 w 4048"/>
                <a:gd name="T109" fmla="*/ 2290 h 5875"/>
                <a:gd name="T110" fmla="*/ 710 w 4048"/>
                <a:gd name="T111" fmla="*/ 2219 h 5875"/>
                <a:gd name="T112" fmla="*/ 1205 w 4048"/>
                <a:gd name="T113" fmla="*/ 2182 h 5875"/>
                <a:gd name="T114" fmla="*/ 944 w 4048"/>
                <a:gd name="T115" fmla="*/ 1925 h 5875"/>
                <a:gd name="T116" fmla="*/ 1041 w 4048"/>
                <a:gd name="T117" fmla="*/ 1845 h 5875"/>
                <a:gd name="T118" fmla="*/ 1233 w 4048"/>
                <a:gd name="T119" fmla="*/ 2068 h 5875"/>
                <a:gd name="T120" fmla="*/ 1465 w 4048"/>
                <a:gd name="T121" fmla="*/ 1407 h 5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8" h="5875">
                  <a:moveTo>
                    <a:pt x="1858" y="21"/>
                  </a:moveTo>
                  <a:cubicBezTo>
                    <a:pt x="1843" y="24"/>
                    <a:pt x="1843" y="24"/>
                    <a:pt x="1843" y="24"/>
                  </a:cubicBezTo>
                  <a:cubicBezTo>
                    <a:pt x="1795" y="91"/>
                    <a:pt x="1795" y="91"/>
                    <a:pt x="1795" y="91"/>
                  </a:cubicBezTo>
                  <a:cubicBezTo>
                    <a:pt x="1761" y="97"/>
                    <a:pt x="1761" y="97"/>
                    <a:pt x="1761" y="97"/>
                  </a:cubicBezTo>
                  <a:cubicBezTo>
                    <a:pt x="1793" y="129"/>
                    <a:pt x="1793" y="129"/>
                    <a:pt x="1793" y="129"/>
                  </a:cubicBezTo>
                  <a:cubicBezTo>
                    <a:pt x="1816" y="126"/>
                    <a:pt x="1816" y="126"/>
                    <a:pt x="1816" y="126"/>
                  </a:cubicBezTo>
                  <a:cubicBezTo>
                    <a:pt x="1826" y="142"/>
                    <a:pt x="1826" y="142"/>
                    <a:pt x="1826" y="142"/>
                  </a:cubicBezTo>
                  <a:cubicBezTo>
                    <a:pt x="1785" y="144"/>
                    <a:pt x="1785" y="144"/>
                    <a:pt x="1785" y="144"/>
                  </a:cubicBezTo>
                  <a:cubicBezTo>
                    <a:pt x="1785" y="144"/>
                    <a:pt x="1739" y="169"/>
                    <a:pt x="1734" y="191"/>
                  </a:cubicBezTo>
                  <a:cubicBezTo>
                    <a:pt x="1726" y="214"/>
                    <a:pt x="1764" y="273"/>
                    <a:pt x="1764" y="273"/>
                  </a:cubicBezTo>
                  <a:cubicBezTo>
                    <a:pt x="1756" y="284"/>
                    <a:pt x="1756" y="284"/>
                    <a:pt x="1756" y="284"/>
                  </a:cubicBezTo>
                  <a:cubicBezTo>
                    <a:pt x="1756" y="284"/>
                    <a:pt x="1792" y="324"/>
                    <a:pt x="1787" y="343"/>
                  </a:cubicBezTo>
                  <a:cubicBezTo>
                    <a:pt x="1782" y="366"/>
                    <a:pt x="1760" y="361"/>
                    <a:pt x="1760" y="361"/>
                  </a:cubicBezTo>
                  <a:cubicBezTo>
                    <a:pt x="1760" y="361"/>
                    <a:pt x="1748" y="383"/>
                    <a:pt x="1740" y="394"/>
                  </a:cubicBezTo>
                  <a:cubicBezTo>
                    <a:pt x="1732" y="405"/>
                    <a:pt x="1687" y="415"/>
                    <a:pt x="1687" y="415"/>
                  </a:cubicBezTo>
                  <a:cubicBezTo>
                    <a:pt x="1687" y="415"/>
                    <a:pt x="1670" y="441"/>
                    <a:pt x="1652" y="440"/>
                  </a:cubicBezTo>
                  <a:cubicBezTo>
                    <a:pt x="1633" y="443"/>
                    <a:pt x="1587" y="379"/>
                    <a:pt x="1587" y="379"/>
                  </a:cubicBezTo>
                  <a:cubicBezTo>
                    <a:pt x="1513" y="368"/>
                    <a:pt x="1513" y="368"/>
                    <a:pt x="1513" y="368"/>
                  </a:cubicBezTo>
                  <a:cubicBezTo>
                    <a:pt x="1524" y="292"/>
                    <a:pt x="1524" y="292"/>
                    <a:pt x="1524" y="292"/>
                  </a:cubicBezTo>
                  <a:cubicBezTo>
                    <a:pt x="1503" y="268"/>
                    <a:pt x="1503" y="268"/>
                    <a:pt x="1503" y="268"/>
                  </a:cubicBezTo>
                  <a:cubicBezTo>
                    <a:pt x="1553" y="229"/>
                    <a:pt x="1553" y="229"/>
                    <a:pt x="1553" y="229"/>
                  </a:cubicBezTo>
                  <a:cubicBezTo>
                    <a:pt x="1611" y="189"/>
                    <a:pt x="1611" y="189"/>
                    <a:pt x="1611" y="189"/>
                  </a:cubicBezTo>
                  <a:cubicBezTo>
                    <a:pt x="1611" y="189"/>
                    <a:pt x="1583" y="142"/>
                    <a:pt x="1569" y="130"/>
                  </a:cubicBezTo>
                  <a:cubicBezTo>
                    <a:pt x="1554" y="122"/>
                    <a:pt x="1495" y="103"/>
                    <a:pt x="1495" y="103"/>
                  </a:cubicBezTo>
                  <a:cubicBezTo>
                    <a:pt x="1474" y="76"/>
                    <a:pt x="1474" y="76"/>
                    <a:pt x="1474" y="76"/>
                  </a:cubicBezTo>
                  <a:cubicBezTo>
                    <a:pt x="1474" y="76"/>
                    <a:pt x="1432" y="85"/>
                    <a:pt x="1402" y="91"/>
                  </a:cubicBezTo>
                  <a:cubicBezTo>
                    <a:pt x="1368" y="101"/>
                    <a:pt x="1340" y="130"/>
                    <a:pt x="1340" y="130"/>
                  </a:cubicBezTo>
                  <a:cubicBezTo>
                    <a:pt x="1251" y="130"/>
                    <a:pt x="1251" y="130"/>
                    <a:pt x="1251" y="130"/>
                  </a:cubicBezTo>
                  <a:cubicBezTo>
                    <a:pt x="1251" y="130"/>
                    <a:pt x="1265" y="142"/>
                    <a:pt x="1283" y="151"/>
                  </a:cubicBezTo>
                  <a:cubicBezTo>
                    <a:pt x="1302" y="155"/>
                    <a:pt x="1332" y="161"/>
                    <a:pt x="1332" y="161"/>
                  </a:cubicBezTo>
                  <a:cubicBezTo>
                    <a:pt x="1367" y="197"/>
                    <a:pt x="1367" y="197"/>
                    <a:pt x="1367" y="197"/>
                  </a:cubicBezTo>
                  <a:cubicBezTo>
                    <a:pt x="1367" y="212"/>
                    <a:pt x="1367" y="212"/>
                    <a:pt x="1367" y="212"/>
                  </a:cubicBezTo>
                  <a:cubicBezTo>
                    <a:pt x="1387" y="251"/>
                    <a:pt x="1387" y="251"/>
                    <a:pt x="1387" y="251"/>
                  </a:cubicBezTo>
                  <a:cubicBezTo>
                    <a:pt x="1398" y="271"/>
                    <a:pt x="1398" y="271"/>
                    <a:pt x="1398" y="271"/>
                  </a:cubicBezTo>
                  <a:cubicBezTo>
                    <a:pt x="1393" y="286"/>
                    <a:pt x="1393" y="286"/>
                    <a:pt x="1393" y="286"/>
                  </a:cubicBezTo>
                  <a:cubicBezTo>
                    <a:pt x="1414" y="329"/>
                    <a:pt x="1414" y="329"/>
                    <a:pt x="1414" y="329"/>
                  </a:cubicBezTo>
                  <a:cubicBezTo>
                    <a:pt x="1414" y="329"/>
                    <a:pt x="1412" y="440"/>
                    <a:pt x="1430" y="460"/>
                  </a:cubicBezTo>
                  <a:cubicBezTo>
                    <a:pt x="1448" y="480"/>
                    <a:pt x="1497" y="463"/>
                    <a:pt x="1497" y="463"/>
                  </a:cubicBezTo>
                  <a:cubicBezTo>
                    <a:pt x="1526" y="495"/>
                    <a:pt x="1526" y="495"/>
                    <a:pt x="1526" y="495"/>
                  </a:cubicBezTo>
                  <a:cubicBezTo>
                    <a:pt x="1518" y="506"/>
                    <a:pt x="1518" y="506"/>
                    <a:pt x="1518" y="506"/>
                  </a:cubicBezTo>
                  <a:cubicBezTo>
                    <a:pt x="1546" y="542"/>
                    <a:pt x="1546" y="542"/>
                    <a:pt x="1546" y="542"/>
                  </a:cubicBezTo>
                  <a:cubicBezTo>
                    <a:pt x="1545" y="649"/>
                    <a:pt x="1545" y="649"/>
                    <a:pt x="1545" y="649"/>
                  </a:cubicBezTo>
                  <a:cubicBezTo>
                    <a:pt x="1545" y="649"/>
                    <a:pt x="1580" y="700"/>
                    <a:pt x="1572" y="708"/>
                  </a:cubicBezTo>
                  <a:cubicBezTo>
                    <a:pt x="1568" y="719"/>
                    <a:pt x="1525" y="667"/>
                    <a:pt x="1518" y="671"/>
                  </a:cubicBezTo>
                  <a:cubicBezTo>
                    <a:pt x="1507" y="670"/>
                    <a:pt x="1490" y="715"/>
                    <a:pt x="1490" y="715"/>
                  </a:cubicBezTo>
                  <a:cubicBezTo>
                    <a:pt x="1499" y="673"/>
                    <a:pt x="1499" y="673"/>
                    <a:pt x="1499" y="673"/>
                  </a:cubicBezTo>
                  <a:cubicBezTo>
                    <a:pt x="1499" y="673"/>
                    <a:pt x="1488" y="662"/>
                    <a:pt x="1458" y="660"/>
                  </a:cubicBezTo>
                  <a:cubicBezTo>
                    <a:pt x="1425" y="655"/>
                    <a:pt x="1405" y="684"/>
                    <a:pt x="1405" y="684"/>
                  </a:cubicBezTo>
                  <a:cubicBezTo>
                    <a:pt x="1405" y="684"/>
                    <a:pt x="1387" y="668"/>
                    <a:pt x="1368" y="663"/>
                  </a:cubicBezTo>
                  <a:cubicBezTo>
                    <a:pt x="1350" y="663"/>
                    <a:pt x="1329" y="696"/>
                    <a:pt x="1329" y="696"/>
                  </a:cubicBezTo>
                  <a:cubicBezTo>
                    <a:pt x="1329" y="696"/>
                    <a:pt x="1334" y="757"/>
                    <a:pt x="1314" y="791"/>
                  </a:cubicBezTo>
                  <a:cubicBezTo>
                    <a:pt x="1290" y="820"/>
                    <a:pt x="1260" y="819"/>
                    <a:pt x="1260" y="819"/>
                  </a:cubicBezTo>
                  <a:cubicBezTo>
                    <a:pt x="1260" y="823"/>
                    <a:pt x="1260" y="823"/>
                    <a:pt x="1260" y="823"/>
                  </a:cubicBezTo>
                  <a:cubicBezTo>
                    <a:pt x="1260" y="823"/>
                    <a:pt x="1258" y="865"/>
                    <a:pt x="1249" y="891"/>
                  </a:cubicBezTo>
                  <a:cubicBezTo>
                    <a:pt x="1241" y="917"/>
                    <a:pt x="1205" y="954"/>
                    <a:pt x="1209" y="962"/>
                  </a:cubicBezTo>
                  <a:cubicBezTo>
                    <a:pt x="1208" y="973"/>
                    <a:pt x="1224" y="963"/>
                    <a:pt x="1224" y="963"/>
                  </a:cubicBezTo>
                  <a:cubicBezTo>
                    <a:pt x="1224" y="963"/>
                    <a:pt x="1227" y="970"/>
                    <a:pt x="1226" y="1001"/>
                  </a:cubicBezTo>
                  <a:cubicBezTo>
                    <a:pt x="1224" y="1031"/>
                    <a:pt x="1305" y="1058"/>
                    <a:pt x="1334" y="1090"/>
                  </a:cubicBezTo>
                  <a:cubicBezTo>
                    <a:pt x="1362" y="1122"/>
                    <a:pt x="1347" y="1121"/>
                    <a:pt x="1314" y="1124"/>
                  </a:cubicBezTo>
                  <a:cubicBezTo>
                    <a:pt x="1284" y="1126"/>
                    <a:pt x="1289" y="1176"/>
                    <a:pt x="1289" y="1176"/>
                  </a:cubicBezTo>
                  <a:cubicBezTo>
                    <a:pt x="1289" y="1176"/>
                    <a:pt x="1298" y="1219"/>
                    <a:pt x="1297" y="1234"/>
                  </a:cubicBezTo>
                  <a:cubicBezTo>
                    <a:pt x="1297" y="1249"/>
                    <a:pt x="1241" y="1246"/>
                    <a:pt x="1241" y="1246"/>
                  </a:cubicBezTo>
                  <a:cubicBezTo>
                    <a:pt x="1211" y="1245"/>
                    <a:pt x="1211" y="1245"/>
                    <a:pt x="1211" y="1245"/>
                  </a:cubicBezTo>
                  <a:cubicBezTo>
                    <a:pt x="1188" y="1244"/>
                    <a:pt x="1192" y="1248"/>
                    <a:pt x="1192" y="1248"/>
                  </a:cubicBezTo>
                  <a:cubicBezTo>
                    <a:pt x="1192" y="1248"/>
                    <a:pt x="1173" y="1243"/>
                    <a:pt x="1173" y="1247"/>
                  </a:cubicBezTo>
                  <a:cubicBezTo>
                    <a:pt x="1169" y="1251"/>
                    <a:pt x="1180" y="1259"/>
                    <a:pt x="1180" y="1259"/>
                  </a:cubicBezTo>
                  <a:cubicBezTo>
                    <a:pt x="1180" y="1259"/>
                    <a:pt x="1169" y="1266"/>
                    <a:pt x="1161" y="1269"/>
                  </a:cubicBezTo>
                  <a:cubicBezTo>
                    <a:pt x="1153" y="1273"/>
                    <a:pt x="1156" y="1288"/>
                    <a:pt x="1156" y="1288"/>
                  </a:cubicBezTo>
                  <a:cubicBezTo>
                    <a:pt x="1156" y="1288"/>
                    <a:pt x="1159" y="1308"/>
                    <a:pt x="1152" y="1303"/>
                  </a:cubicBezTo>
                  <a:cubicBezTo>
                    <a:pt x="1145" y="1303"/>
                    <a:pt x="1149" y="1288"/>
                    <a:pt x="1149" y="1288"/>
                  </a:cubicBezTo>
                  <a:cubicBezTo>
                    <a:pt x="1149" y="1288"/>
                    <a:pt x="1138" y="1276"/>
                    <a:pt x="1131" y="1272"/>
                  </a:cubicBezTo>
                  <a:cubicBezTo>
                    <a:pt x="1128" y="1264"/>
                    <a:pt x="1143" y="1261"/>
                    <a:pt x="1143" y="1261"/>
                  </a:cubicBezTo>
                  <a:cubicBezTo>
                    <a:pt x="1131" y="1260"/>
                    <a:pt x="1131" y="1260"/>
                    <a:pt x="1131" y="1260"/>
                  </a:cubicBezTo>
                  <a:cubicBezTo>
                    <a:pt x="1132" y="1256"/>
                    <a:pt x="1132" y="1256"/>
                    <a:pt x="1132" y="1256"/>
                  </a:cubicBezTo>
                  <a:cubicBezTo>
                    <a:pt x="1132" y="1256"/>
                    <a:pt x="1136" y="1253"/>
                    <a:pt x="1143" y="1253"/>
                  </a:cubicBezTo>
                  <a:cubicBezTo>
                    <a:pt x="1147" y="1253"/>
                    <a:pt x="1150" y="1261"/>
                    <a:pt x="1150" y="1261"/>
                  </a:cubicBezTo>
                  <a:cubicBezTo>
                    <a:pt x="1158" y="1258"/>
                    <a:pt x="1158" y="1258"/>
                    <a:pt x="1158" y="1258"/>
                  </a:cubicBezTo>
                  <a:cubicBezTo>
                    <a:pt x="1154" y="1250"/>
                    <a:pt x="1154" y="1250"/>
                    <a:pt x="1154" y="1250"/>
                  </a:cubicBezTo>
                  <a:cubicBezTo>
                    <a:pt x="1166" y="1250"/>
                    <a:pt x="1166" y="1250"/>
                    <a:pt x="1166" y="1250"/>
                  </a:cubicBezTo>
                  <a:cubicBezTo>
                    <a:pt x="1162" y="1239"/>
                    <a:pt x="1162" y="1239"/>
                    <a:pt x="1162" y="1239"/>
                  </a:cubicBezTo>
                  <a:cubicBezTo>
                    <a:pt x="1162" y="1239"/>
                    <a:pt x="1121" y="1244"/>
                    <a:pt x="1110" y="1244"/>
                  </a:cubicBezTo>
                  <a:cubicBezTo>
                    <a:pt x="1095" y="1239"/>
                    <a:pt x="1088" y="1224"/>
                    <a:pt x="1088" y="1224"/>
                  </a:cubicBezTo>
                  <a:cubicBezTo>
                    <a:pt x="1088" y="1224"/>
                    <a:pt x="1010" y="1212"/>
                    <a:pt x="999" y="1220"/>
                  </a:cubicBezTo>
                  <a:cubicBezTo>
                    <a:pt x="987" y="1227"/>
                    <a:pt x="1009" y="1243"/>
                    <a:pt x="1008" y="1258"/>
                  </a:cubicBezTo>
                  <a:cubicBezTo>
                    <a:pt x="1011" y="1270"/>
                    <a:pt x="992" y="1277"/>
                    <a:pt x="992" y="1277"/>
                  </a:cubicBezTo>
                  <a:cubicBezTo>
                    <a:pt x="992" y="1284"/>
                    <a:pt x="992" y="1284"/>
                    <a:pt x="992" y="1284"/>
                  </a:cubicBezTo>
                  <a:cubicBezTo>
                    <a:pt x="992" y="1284"/>
                    <a:pt x="981" y="1280"/>
                    <a:pt x="977" y="1287"/>
                  </a:cubicBezTo>
                  <a:cubicBezTo>
                    <a:pt x="973" y="1295"/>
                    <a:pt x="991" y="1307"/>
                    <a:pt x="991" y="1307"/>
                  </a:cubicBezTo>
                  <a:cubicBezTo>
                    <a:pt x="1001" y="1323"/>
                    <a:pt x="1001" y="1323"/>
                    <a:pt x="1001" y="1323"/>
                  </a:cubicBezTo>
                  <a:cubicBezTo>
                    <a:pt x="1001" y="1323"/>
                    <a:pt x="1009" y="1319"/>
                    <a:pt x="1016" y="1324"/>
                  </a:cubicBezTo>
                  <a:cubicBezTo>
                    <a:pt x="1024" y="1324"/>
                    <a:pt x="1038" y="1340"/>
                    <a:pt x="1056" y="1352"/>
                  </a:cubicBezTo>
                  <a:cubicBezTo>
                    <a:pt x="1070" y="1368"/>
                    <a:pt x="1107" y="1389"/>
                    <a:pt x="1107" y="1389"/>
                  </a:cubicBezTo>
                  <a:cubicBezTo>
                    <a:pt x="1115" y="1367"/>
                    <a:pt x="1115" y="1367"/>
                    <a:pt x="1115" y="1367"/>
                  </a:cubicBezTo>
                  <a:cubicBezTo>
                    <a:pt x="1130" y="1367"/>
                    <a:pt x="1130" y="1367"/>
                    <a:pt x="1130" y="1367"/>
                  </a:cubicBezTo>
                  <a:cubicBezTo>
                    <a:pt x="1130" y="1367"/>
                    <a:pt x="1123" y="1359"/>
                    <a:pt x="1127" y="1356"/>
                  </a:cubicBezTo>
                  <a:cubicBezTo>
                    <a:pt x="1127" y="1348"/>
                    <a:pt x="1143" y="1345"/>
                    <a:pt x="1143" y="1345"/>
                  </a:cubicBezTo>
                  <a:cubicBezTo>
                    <a:pt x="1142" y="1360"/>
                    <a:pt x="1142" y="1360"/>
                    <a:pt x="1142" y="1360"/>
                  </a:cubicBezTo>
                  <a:cubicBezTo>
                    <a:pt x="1164" y="1361"/>
                    <a:pt x="1164" y="1361"/>
                    <a:pt x="1164" y="1361"/>
                  </a:cubicBezTo>
                  <a:cubicBezTo>
                    <a:pt x="1175" y="1362"/>
                    <a:pt x="1171" y="1373"/>
                    <a:pt x="1171" y="1373"/>
                  </a:cubicBezTo>
                  <a:cubicBezTo>
                    <a:pt x="1170" y="1396"/>
                    <a:pt x="1170" y="1396"/>
                    <a:pt x="1170" y="1396"/>
                  </a:cubicBezTo>
                  <a:cubicBezTo>
                    <a:pt x="1170" y="1396"/>
                    <a:pt x="1196" y="1409"/>
                    <a:pt x="1202" y="1436"/>
                  </a:cubicBezTo>
                  <a:cubicBezTo>
                    <a:pt x="1212" y="1463"/>
                    <a:pt x="1174" y="1469"/>
                    <a:pt x="1174" y="1469"/>
                  </a:cubicBezTo>
                  <a:cubicBezTo>
                    <a:pt x="1174" y="1469"/>
                    <a:pt x="1173" y="1488"/>
                    <a:pt x="1158" y="1499"/>
                  </a:cubicBezTo>
                  <a:cubicBezTo>
                    <a:pt x="1143" y="1509"/>
                    <a:pt x="1136" y="1490"/>
                    <a:pt x="1121" y="1485"/>
                  </a:cubicBezTo>
                  <a:cubicBezTo>
                    <a:pt x="1110" y="1485"/>
                    <a:pt x="1098" y="1496"/>
                    <a:pt x="1091" y="1495"/>
                  </a:cubicBezTo>
                  <a:cubicBezTo>
                    <a:pt x="1087" y="1495"/>
                    <a:pt x="1076" y="1495"/>
                    <a:pt x="1065" y="1490"/>
                  </a:cubicBezTo>
                  <a:cubicBezTo>
                    <a:pt x="1054" y="1490"/>
                    <a:pt x="1061" y="1498"/>
                    <a:pt x="1035" y="1493"/>
                  </a:cubicBezTo>
                  <a:cubicBezTo>
                    <a:pt x="1005" y="1491"/>
                    <a:pt x="1006" y="1472"/>
                    <a:pt x="1006" y="1472"/>
                  </a:cubicBezTo>
                  <a:cubicBezTo>
                    <a:pt x="1010" y="1457"/>
                    <a:pt x="1010" y="1457"/>
                    <a:pt x="1010" y="1457"/>
                  </a:cubicBezTo>
                  <a:cubicBezTo>
                    <a:pt x="981" y="1452"/>
                    <a:pt x="981" y="1452"/>
                    <a:pt x="981" y="1452"/>
                  </a:cubicBezTo>
                  <a:cubicBezTo>
                    <a:pt x="981" y="1452"/>
                    <a:pt x="973" y="1459"/>
                    <a:pt x="966" y="1451"/>
                  </a:cubicBezTo>
                  <a:cubicBezTo>
                    <a:pt x="958" y="1447"/>
                    <a:pt x="959" y="1439"/>
                    <a:pt x="948" y="1431"/>
                  </a:cubicBezTo>
                  <a:cubicBezTo>
                    <a:pt x="933" y="1419"/>
                    <a:pt x="918" y="1430"/>
                    <a:pt x="918" y="1430"/>
                  </a:cubicBezTo>
                  <a:cubicBezTo>
                    <a:pt x="918" y="1430"/>
                    <a:pt x="921" y="1441"/>
                    <a:pt x="917" y="1449"/>
                  </a:cubicBezTo>
                  <a:cubicBezTo>
                    <a:pt x="909" y="1456"/>
                    <a:pt x="898" y="1456"/>
                    <a:pt x="898" y="1456"/>
                  </a:cubicBezTo>
                  <a:cubicBezTo>
                    <a:pt x="895" y="1448"/>
                    <a:pt x="895" y="1448"/>
                    <a:pt x="895" y="1448"/>
                  </a:cubicBezTo>
                  <a:cubicBezTo>
                    <a:pt x="883" y="1447"/>
                    <a:pt x="883" y="1447"/>
                    <a:pt x="883" y="1447"/>
                  </a:cubicBezTo>
                  <a:cubicBezTo>
                    <a:pt x="883" y="1455"/>
                    <a:pt x="883" y="1455"/>
                    <a:pt x="883" y="1455"/>
                  </a:cubicBezTo>
                  <a:cubicBezTo>
                    <a:pt x="865" y="1431"/>
                    <a:pt x="865" y="1431"/>
                    <a:pt x="865" y="1431"/>
                  </a:cubicBezTo>
                  <a:cubicBezTo>
                    <a:pt x="861" y="1442"/>
                    <a:pt x="861" y="1442"/>
                    <a:pt x="861" y="1442"/>
                  </a:cubicBezTo>
                  <a:cubicBezTo>
                    <a:pt x="829" y="1418"/>
                    <a:pt x="829" y="1418"/>
                    <a:pt x="829" y="1418"/>
                  </a:cubicBezTo>
                  <a:cubicBezTo>
                    <a:pt x="829" y="1418"/>
                    <a:pt x="837" y="1403"/>
                    <a:pt x="833" y="1395"/>
                  </a:cubicBezTo>
                  <a:cubicBezTo>
                    <a:pt x="830" y="1384"/>
                    <a:pt x="816" y="1368"/>
                    <a:pt x="816" y="1368"/>
                  </a:cubicBezTo>
                  <a:cubicBezTo>
                    <a:pt x="824" y="1353"/>
                    <a:pt x="824" y="1353"/>
                    <a:pt x="824" y="1353"/>
                  </a:cubicBezTo>
                  <a:cubicBezTo>
                    <a:pt x="814" y="1333"/>
                    <a:pt x="814" y="1333"/>
                    <a:pt x="814" y="1333"/>
                  </a:cubicBezTo>
                  <a:cubicBezTo>
                    <a:pt x="792" y="1324"/>
                    <a:pt x="792" y="1324"/>
                    <a:pt x="792" y="1324"/>
                  </a:cubicBezTo>
                  <a:cubicBezTo>
                    <a:pt x="792" y="1324"/>
                    <a:pt x="804" y="1314"/>
                    <a:pt x="797" y="1298"/>
                  </a:cubicBezTo>
                  <a:cubicBezTo>
                    <a:pt x="786" y="1282"/>
                    <a:pt x="728" y="1245"/>
                    <a:pt x="728" y="1245"/>
                  </a:cubicBezTo>
                  <a:cubicBezTo>
                    <a:pt x="728" y="1245"/>
                    <a:pt x="756" y="1216"/>
                    <a:pt x="756" y="1200"/>
                  </a:cubicBezTo>
                  <a:cubicBezTo>
                    <a:pt x="761" y="1181"/>
                    <a:pt x="729" y="1138"/>
                    <a:pt x="729" y="1138"/>
                  </a:cubicBezTo>
                  <a:cubicBezTo>
                    <a:pt x="729" y="1138"/>
                    <a:pt x="737" y="1134"/>
                    <a:pt x="737" y="1131"/>
                  </a:cubicBezTo>
                  <a:cubicBezTo>
                    <a:pt x="741" y="1127"/>
                    <a:pt x="745" y="1116"/>
                    <a:pt x="745" y="1116"/>
                  </a:cubicBezTo>
                  <a:cubicBezTo>
                    <a:pt x="745" y="1116"/>
                    <a:pt x="734" y="1119"/>
                    <a:pt x="730" y="1119"/>
                  </a:cubicBezTo>
                  <a:cubicBezTo>
                    <a:pt x="723" y="1115"/>
                    <a:pt x="727" y="1096"/>
                    <a:pt x="727" y="1096"/>
                  </a:cubicBezTo>
                  <a:cubicBezTo>
                    <a:pt x="727" y="1096"/>
                    <a:pt x="665" y="1066"/>
                    <a:pt x="654" y="1062"/>
                  </a:cubicBezTo>
                  <a:cubicBezTo>
                    <a:pt x="639" y="1057"/>
                    <a:pt x="635" y="1068"/>
                    <a:pt x="635" y="1068"/>
                  </a:cubicBezTo>
                  <a:cubicBezTo>
                    <a:pt x="635" y="1068"/>
                    <a:pt x="598" y="1059"/>
                    <a:pt x="587" y="1058"/>
                  </a:cubicBezTo>
                  <a:cubicBezTo>
                    <a:pt x="576" y="1058"/>
                    <a:pt x="560" y="1072"/>
                    <a:pt x="560" y="1072"/>
                  </a:cubicBezTo>
                  <a:cubicBezTo>
                    <a:pt x="561" y="1061"/>
                    <a:pt x="561" y="1061"/>
                    <a:pt x="561" y="1061"/>
                  </a:cubicBezTo>
                  <a:cubicBezTo>
                    <a:pt x="603" y="1044"/>
                    <a:pt x="603" y="1044"/>
                    <a:pt x="603" y="1044"/>
                  </a:cubicBezTo>
                  <a:cubicBezTo>
                    <a:pt x="584" y="1039"/>
                    <a:pt x="584" y="1039"/>
                    <a:pt x="584" y="1039"/>
                  </a:cubicBezTo>
                  <a:cubicBezTo>
                    <a:pt x="599" y="1032"/>
                    <a:pt x="599" y="1032"/>
                    <a:pt x="599" y="1032"/>
                  </a:cubicBezTo>
                  <a:cubicBezTo>
                    <a:pt x="600" y="1025"/>
                    <a:pt x="600" y="1025"/>
                    <a:pt x="600" y="1025"/>
                  </a:cubicBezTo>
                  <a:cubicBezTo>
                    <a:pt x="589" y="1024"/>
                    <a:pt x="589" y="1024"/>
                    <a:pt x="589" y="1024"/>
                  </a:cubicBezTo>
                  <a:cubicBezTo>
                    <a:pt x="593" y="1013"/>
                    <a:pt x="593" y="1013"/>
                    <a:pt x="593" y="1013"/>
                  </a:cubicBezTo>
                  <a:cubicBezTo>
                    <a:pt x="585" y="1012"/>
                    <a:pt x="585" y="1012"/>
                    <a:pt x="585" y="1012"/>
                  </a:cubicBezTo>
                  <a:cubicBezTo>
                    <a:pt x="581" y="1028"/>
                    <a:pt x="581" y="1028"/>
                    <a:pt x="581" y="1028"/>
                  </a:cubicBezTo>
                  <a:cubicBezTo>
                    <a:pt x="558" y="1030"/>
                    <a:pt x="558" y="1030"/>
                    <a:pt x="558" y="1030"/>
                  </a:cubicBezTo>
                  <a:cubicBezTo>
                    <a:pt x="548" y="1014"/>
                    <a:pt x="548" y="1014"/>
                    <a:pt x="548" y="1014"/>
                  </a:cubicBezTo>
                  <a:cubicBezTo>
                    <a:pt x="544" y="1026"/>
                    <a:pt x="544" y="1026"/>
                    <a:pt x="544" y="1026"/>
                  </a:cubicBezTo>
                  <a:cubicBezTo>
                    <a:pt x="529" y="1021"/>
                    <a:pt x="529" y="1021"/>
                    <a:pt x="529" y="1021"/>
                  </a:cubicBezTo>
                  <a:cubicBezTo>
                    <a:pt x="544" y="1014"/>
                    <a:pt x="544" y="1014"/>
                    <a:pt x="544" y="1014"/>
                  </a:cubicBezTo>
                  <a:cubicBezTo>
                    <a:pt x="537" y="1010"/>
                    <a:pt x="537" y="1010"/>
                    <a:pt x="537" y="1010"/>
                  </a:cubicBezTo>
                  <a:cubicBezTo>
                    <a:pt x="537" y="1010"/>
                    <a:pt x="511" y="1009"/>
                    <a:pt x="511" y="1005"/>
                  </a:cubicBezTo>
                  <a:cubicBezTo>
                    <a:pt x="511" y="1001"/>
                    <a:pt x="529" y="1006"/>
                    <a:pt x="529" y="1006"/>
                  </a:cubicBezTo>
                  <a:cubicBezTo>
                    <a:pt x="541" y="991"/>
                    <a:pt x="541" y="991"/>
                    <a:pt x="541" y="991"/>
                  </a:cubicBezTo>
                  <a:cubicBezTo>
                    <a:pt x="556" y="996"/>
                    <a:pt x="556" y="996"/>
                    <a:pt x="556" y="996"/>
                  </a:cubicBezTo>
                  <a:cubicBezTo>
                    <a:pt x="556" y="988"/>
                    <a:pt x="556" y="988"/>
                    <a:pt x="556" y="988"/>
                  </a:cubicBezTo>
                  <a:cubicBezTo>
                    <a:pt x="519" y="986"/>
                    <a:pt x="519" y="986"/>
                    <a:pt x="519" y="986"/>
                  </a:cubicBezTo>
                  <a:cubicBezTo>
                    <a:pt x="508" y="990"/>
                    <a:pt x="497" y="981"/>
                    <a:pt x="497" y="981"/>
                  </a:cubicBezTo>
                  <a:cubicBezTo>
                    <a:pt x="497" y="978"/>
                    <a:pt x="497" y="978"/>
                    <a:pt x="497" y="978"/>
                  </a:cubicBezTo>
                  <a:cubicBezTo>
                    <a:pt x="497" y="974"/>
                    <a:pt x="497" y="974"/>
                    <a:pt x="497" y="974"/>
                  </a:cubicBezTo>
                  <a:cubicBezTo>
                    <a:pt x="504" y="982"/>
                    <a:pt x="504" y="982"/>
                    <a:pt x="504" y="982"/>
                  </a:cubicBezTo>
                  <a:cubicBezTo>
                    <a:pt x="516" y="975"/>
                    <a:pt x="516" y="975"/>
                    <a:pt x="516" y="975"/>
                  </a:cubicBezTo>
                  <a:cubicBezTo>
                    <a:pt x="486" y="966"/>
                    <a:pt x="486" y="966"/>
                    <a:pt x="486" y="966"/>
                  </a:cubicBezTo>
                  <a:cubicBezTo>
                    <a:pt x="460" y="961"/>
                    <a:pt x="460" y="961"/>
                    <a:pt x="460" y="961"/>
                  </a:cubicBezTo>
                  <a:cubicBezTo>
                    <a:pt x="460" y="961"/>
                    <a:pt x="469" y="934"/>
                    <a:pt x="466" y="926"/>
                  </a:cubicBezTo>
                  <a:cubicBezTo>
                    <a:pt x="466" y="923"/>
                    <a:pt x="436" y="921"/>
                    <a:pt x="436" y="921"/>
                  </a:cubicBezTo>
                  <a:cubicBezTo>
                    <a:pt x="436" y="914"/>
                    <a:pt x="436" y="914"/>
                    <a:pt x="436" y="914"/>
                  </a:cubicBezTo>
                  <a:cubicBezTo>
                    <a:pt x="425" y="909"/>
                    <a:pt x="425" y="909"/>
                    <a:pt x="425" y="909"/>
                  </a:cubicBezTo>
                  <a:cubicBezTo>
                    <a:pt x="421" y="917"/>
                    <a:pt x="421" y="917"/>
                    <a:pt x="421" y="917"/>
                  </a:cubicBezTo>
                  <a:cubicBezTo>
                    <a:pt x="395" y="912"/>
                    <a:pt x="395" y="912"/>
                    <a:pt x="395" y="912"/>
                  </a:cubicBezTo>
                  <a:cubicBezTo>
                    <a:pt x="418" y="905"/>
                    <a:pt x="418" y="905"/>
                    <a:pt x="418" y="905"/>
                  </a:cubicBezTo>
                  <a:cubicBezTo>
                    <a:pt x="418" y="905"/>
                    <a:pt x="418" y="897"/>
                    <a:pt x="441" y="898"/>
                  </a:cubicBezTo>
                  <a:cubicBezTo>
                    <a:pt x="460" y="896"/>
                    <a:pt x="485" y="904"/>
                    <a:pt x="485" y="904"/>
                  </a:cubicBezTo>
                  <a:cubicBezTo>
                    <a:pt x="481" y="919"/>
                    <a:pt x="481" y="919"/>
                    <a:pt x="481" y="919"/>
                  </a:cubicBezTo>
                  <a:cubicBezTo>
                    <a:pt x="481" y="919"/>
                    <a:pt x="499" y="932"/>
                    <a:pt x="521" y="944"/>
                  </a:cubicBezTo>
                  <a:cubicBezTo>
                    <a:pt x="539" y="957"/>
                    <a:pt x="569" y="966"/>
                    <a:pt x="569" y="966"/>
                  </a:cubicBezTo>
                  <a:cubicBezTo>
                    <a:pt x="562" y="942"/>
                    <a:pt x="562" y="942"/>
                    <a:pt x="562" y="942"/>
                  </a:cubicBezTo>
                  <a:cubicBezTo>
                    <a:pt x="566" y="939"/>
                    <a:pt x="566" y="939"/>
                    <a:pt x="566" y="939"/>
                  </a:cubicBezTo>
                  <a:cubicBezTo>
                    <a:pt x="566" y="939"/>
                    <a:pt x="588" y="959"/>
                    <a:pt x="599" y="963"/>
                  </a:cubicBezTo>
                  <a:cubicBezTo>
                    <a:pt x="610" y="968"/>
                    <a:pt x="622" y="957"/>
                    <a:pt x="622" y="957"/>
                  </a:cubicBezTo>
                  <a:cubicBezTo>
                    <a:pt x="626" y="938"/>
                    <a:pt x="626" y="938"/>
                    <a:pt x="626" y="938"/>
                  </a:cubicBezTo>
                  <a:cubicBezTo>
                    <a:pt x="625" y="957"/>
                    <a:pt x="625" y="957"/>
                    <a:pt x="625" y="957"/>
                  </a:cubicBezTo>
                  <a:cubicBezTo>
                    <a:pt x="651" y="958"/>
                    <a:pt x="651" y="958"/>
                    <a:pt x="651" y="958"/>
                  </a:cubicBezTo>
                  <a:cubicBezTo>
                    <a:pt x="651" y="958"/>
                    <a:pt x="651" y="962"/>
                    <a:pt x="655" y="970"/>
                  </a:cubicBezTo>
                  <a:cubicBezTo>
                    <a:pt x="662" y="978"/>
                    <a:pt x="665" y="978"/>
                    <a:pt x="665" y="978"/>
                  </a:cubicBezTo>
                  <a:cubicBezTo>
                    <a:pt x="681" y="960"/>
                    <a:pt x="681" y="960"/>
                    <a:pt x="681" y="960"/>
                  </a:cubicBezTo>
                  <a:cubicBezTo>
                    <a:pt x="696" y="960"/>
                    <a:pt x="696" y="960"/>
                    <a:pt x="696" y="960"/>
                  </a:cubicBezTo>
                  <a:cubicBezTo>
                    <a:pt x="707" y="965"/>
                    <a:pt x="733" y="977"/>
                    <a:pt x="733" y="977"/>
                  </a:cubicBezTo>
                  <a:cubicBezTo>
                    <a:pt x="740" y="974"/>
                    <a:pt x="740" y="974"/>
                    <a:pt x="740" y="974"/>
                  </a:cubicBezTo>
                  <a:cubicBezTo>
                    <a:pt x="748" y="982"/>
                    <a:pt x="748" y="982"/>
                    <a:pt x="748" y="982"/>
                  </a:cubicBezTo>
                  <a:cubicBezTo>
                    <a:pt x="815" y="985"/>
                    <a:pt x="815" y="985"/>
                    <a:pt x="815" y="985"/>
                  </a:cubicBezTo>
                  <a:cubicBezTo>
                    <a:pt x="863" y="987"/>
                    <a:pt x="887" y="969"/>
                    <a:pt x="917" y="971"/>
                  </a:cubicBezTo>
                  <a:cubicBezTo>
                    <a:pt x="943" y="972"/>
                    <a:pt x="983" y="993"/>
                    <a:pt x="983" y="993"/>
                  </a:cubicBezTo>
                  <a:cubicBezTo>
                    <a:pt x="994" y="986"/>
                    <a:pt x="994" y="986"/>
                    <a:pt x="994" y="986"/>
                  </a:cubicBezTo>
                  <a:cubicBezTo>
                    <a:pt x="994" y="986"/>
                    <a:pt x="1013" y="987"/>
                    <a:pt x="1043" y="985"/>
                  </a:cubicBezTo>
                  <a:cubicBezTo>
                    <a:pt x="1073" y="982"/>
                    <a:pt x="1090" y="948"/>
                    <a:pt x="1090" y="948"/>
                  </a:cubicBezTo>
                  <a:cubicBezTo>
                    <a:pt x="1105" y="949"/>
                    <a:pt x="1105" y="949"/>
                    <a:pt x="1105" y="949"/>
                  </a:cubicBezTo>
                  <a:cubicBezTo>
                    <a:pt x="1112" y="950"/>
                    <a:pt x="1116" y="934"/>
                    <a:pt x="1116" y="934"/>
                  </a:cubicBezTo>
                  <a:cubicBezTo>
                    <a:pt x="1116" y="934"/>
                    <a:pt x="1144" y="913"/>
                    <a:pt x="1151" y="906"/>
                  </a:cubicBezTo>
                  <a:cubicBezTo>
                    <a:pt x="1159" y="898"/>
                    <a:pt x="1188" y="846"/>
                    <a:pt x="1188" y="846"/>
                  </a:cubicBezTo>
                  <a:cubicBezTo>
                    <a:pt x="1188" y="846"/>
                    <a:pt x="1195" y="846"/>
                    <a:pt x="1203" y="839"/>
                  </a:cubicBezTo>
                  <a:cubicBezTo>
                    <a:pt x="1207" y="828"/>
                    <a:pt x="1204" y="816"/>
                    <a:pt x="1204" y="816"/>
                  </a:cubicBezTo>
                  <a:cubicBezTo>
                    <a:pt x="1204" y="816"/>
                    <a:pt x="1205" y="805"/>
                    <a:pt x="1213" y="786"/>
                  </a:cubicBezTo>
                  <a:cubicBezTo>
                    <a:pt x="1218" y="767"/>
                    <a:pt x="1225" y="680"/>
                    <a:pt x="1225" y="680"/>
                  </a:cubicBezTo>
                  <a:cubicBezTo>
                    <a:pt x="1211" y="664"/>
                    <a:pt x="1211" y="664"/>
                    <a:pt x="1211" y="664"/>
                  </a:cubicBezTo>
                  <a:cubicBezTo>
                    <a:pt x="1197" y="640"/>
                    <a:pt x="1197" y="640"/>
                    <a:pt x="1197" y="640"/>
                  </a:cubicBezTo>
                  <a:cubicBezTo>
                    <a:pt x="1197" y="640"/>
                    <a:pt x="1182" y="643"/>
                    <a:pt x="1175" y="639"/>
                  </a:cubicBezTo>
                  <a:cubicBezTo>
                    <a:pt x="1164" y="635"/>
                    <a:pt x="1158" y="600"/>
                    <a:pt x="1158" y="600"/>
                  </a:cubicBezTo>
                  <a:cubicBezTo>
                    <a:pt x="1147" y="599"/>
                    <a:pt x="1147" y="599"/>
                    <a:pt x="1147" y="599"/>
                  </a:cubicBezTo>
                  <a:cubicBezTo>
                    <a:pt x="1140" y="580"/>
                    <a:pt x="1140" y="580"/>
                    <a:pt x="1140" y="580"/>
                  </a:cubicBezTo>
                  <a:cubicBezTo>
                    <a:pt x="1144" y="569"/>
                    <a:pt x="1144" y="569"/>
                    <a:pt x="1144" y="569"/>
                  </a:cubicBezTo>
                  <a:cubicBezTo>
                    <a:pt x="1118" y="546"/>
                    <a:pt x="1118" y="546"/>
                    <a:pt x="1118" y="546"/>
                  </a:cubicBezTo>
                  <a:cubicBezTo>
                    <a:pt x="1114" y="546"/>
                    <a:pt x="1114" y="546"/>
                    <a:pt x="1114" y="546"/>
                  </a:cubicBezTo>
                  <a:cubicBezTo>
                    <a:pt x="1108" y="552"/>
                    <a:pt x="1108" y="552"/>
                    <a:pt x="1108" y="552"/>
                  </a:cubicBezTo>
                  <a:cubicBezTo>
                    <a:pt x="1098" y="547"/>
                    <a:pt x="1098" y="547"/>
                    <a:pt x="1098" y="547"/>
                  </a:cubicBezTo>
                  <a:cubicBezTo>
                    <a:pt x="1089" y="548"/>
                    <a:pt x="1089" y="548"/>
                    <a:pt x="1089" y="548"/>
                  </a:cubicBezTo>
                  <a:cubicBezTo>
                    <a:pt x="1088" y="552"/>
                    <a:pt x="1086" y="558"/>
                    <a:pt x="1081" y="558"/>
                  </a:cubicBezTo>
                  <a:cubicBezTo>
                    <a:pt x="1074" y="558"/>
                    <a:pt x="1063" y="546"/>
                    <a:pt x="1063" y="546"/>
                  </a:cubicBezTo>
                  <a:cubicBezTo>
                    <a:pt x="1060" y="530"/>
                    <a:pt x="1060" y="530"/>
                    <a:pt x="1060" y="530"/>
                  </a:cubicBezTo>
                  <a:cubicBezTo>
                    <a:pt x="1016" y="517"/>
                    <a:pt x="1016" y="517"/>
                    <a:pt x="1016" y="517"/>
                  </a:cubicBezTo>
                  <a:cubicBezTo>
                    <a:pt x="994" y="496"/>
                    <a:pt x="994" y="496"/>
                    <a:pt x="994" y="496"/>
                  </a:cubicBezTo>
                  <a:cubicBezTo>
                    <a:pt x="990" y="500"/>
                    <a:pt x="990" y="500"/>
                    <a:pt x="990" y="500"/>
                  </a:cubicBezTo>
                  <a:cubicBezTo>
                    <a:pt x="990" y="500"/>
                    <a:pt x="1009" y="512"/>
                    <a:pt x="997" y="520"/>
                  </a:cubicBezTo>
                  <a:cubicBezTo>
                    <a:pt x="986" y="523"/>
                    <a:pt x="938" y="498"/>
                    <a:pt x="938" y="498"/>
                  </a:cubicBezTo>
                  <a:cubicBezTo>
                    <a:pt x="934" y="505"/>
                    <a:pt x="934" y="505"/>
                    <a:pt x="934" y="505"/>
                  </a:cubicBezTo>
                  <a:cubicBezTo>
                    <a:pt x="912" y="493"/>
                    <a:pt x="912" y="493"/>
                    <a:pt x="912" y="493"/>
                  </a:cubicBezTo>
                  <a:cubicBezTo>
                    <a:pt x="912" y="493"/>
                    <a:pt x="916" y="485"/>
                    <a:pt x="909" y="485"/>
                  </a:cubicBezTo>
                  <a:cubicBezTo>
                    <a:pt x="901" y="484"/>
                    <a:pt x="879" y="479"/>
                    <a:pt x="879" y="479"/>
                  </a:cubicBezTo>
                  <a:cubicBezTo>
                    <a:pt x="883" y="487"/>
                    <a:pt x="883" y="487"/>
                    <a:pt x="883" y="487"/>
                  </a:cubicBezTo>
                  <a:cubicBezTo>
                    <a:pt x="883" y="487"/>
                    <a:pt x="901" y="496"/>
                    <a:pt x="897" y="499"/>
                  </a:cubicBezTo>
                  <a:cubicBezTo>
                    <a:pt x="897" y="507"/>
                    <a:pt x="871" y="494"/>
                    <a:pt x="871" y="494"/>
                  </a:cubicBezTo>
                  <a:cubicBezTo>
                    <a:pt x="871" y="494"/>
                    <a:pt x="824" y="465"/>
                    <a:pt x="806" y="453"/>
                  </a:cubicBezTo>
                  <a:cubicBezTo>
                    <a:pt x="791" y="441"/>
                    <a:pt x="754" y="431"/>
                    <a:pt x="739" y="427"/>
                  </a:cubicBezTo>
                  <a:cubicBezTo>
                    <a:pt x="725" y="422"/>
                    <a:pt x="703" y="406"/>
                    <a:pt x="681" y="397"/>
                  </a:cubicBezTo>
                  <a:cubicBezTo>
                    <a:pt x="655" y="385"/>
                    <a:pt x="614" y="383"/>
                    <a:pt x="614" y="383"/>
                  </a:cubicBezTo>
                  <a:cubicBezTo>
                    <a:pt x="610" y="383"/>
                    <a:pt x="610" y="383"/>
                    <a:pt x="610" y="383"/>
                  </a:cubicBezTo>
                  <a:cubicBezTo>
                    <a:pt x="610" y="383"/>
                    <a:pt x="600" y="374"/>
                    <a:pt x="596" y="370"/>
                  </a:cubicBezTo>
                  <a:cubicBezTo>
                    <a:pt x="592" y="370"/>
                    <a:pt x="588" y="378"/>
                    <a:pt x="588" y="378"/>
                  </a:cubicBezTo>
                  <a:cubicBezTo>
                    <a:pt x="566" y="377"/>
                    <a:pt x="566" y="377"/>
                    <a:pt x="566" y="377"/>
                  </a:cubicBezTo>
                  <a:cubicBezTo>
                    <a:pt x="566" y="373"/>
                    <a:pt x="566" y="373"/>
                    <a:pt x="566" y="373"/>
                  </a:cubicBezTo>
                  <a:cubicBezTo>
                    <a:pt x="536" y="379"/>
                    <a:pt x="536" y="379"/>
                    <a:pt x="536" y="379"/>
                  </a:cubicBezTo>
                  <a:cubicBezTo>
                    <a:pt x="547" y="387"/>
                    <a:pt x="547" y="387"/>
                    <a:pt x="547" y="387"/>
                  </a:cubicBezTo>
                  <a:cubicBezTo>
                    <a:pt x="539" y="398"/>
                    <a:pt x="539" y="398"/>
                    <a:pt x="539" y="398"/>
                  </a:cubicBezTo>
                  <a:cubicBezTo>
                    <a:pt x="539" y="398"/>
                    <a:pt x="535" y="390"/>
                    <a:pt x="532" y="390"/>
                  </a:cubicBezTo>
                  <a:cubicBezTo>
                    <a:pt x="524" y="390"/>
                    <a:pt x="524" y="398"/>
                    <a:pt x="524" y="398"/>
                  </a:cubicBezTo>
                  <a:cubicBezTo>
                    <a:pt x="524" y="398"/>
                    <a:pt x="516" y="393"/>
                    <a:pt x="509" y="389"/>
                  </a:cubicBezTo>
                  <a:cubicBezTo>
                    <a:pt x="502" y="389"/>
                    <a:pt x="475" y="391"/>
                    <a:pt x="475" y="391"/>
                  </a:cubicBezTo>
                  <a:cubicBezTo>
                    <a:pt x="472" y="384"/>
                    <a:pt x="472" y="384"/>
                    <a:pt x="472" y="384"/>
                  </a:cubicBezTo>
                  <a:cubicBezTo>
                    <a:pt x="427" y="389"/>
                    <a:pt x="427" y="389"/>
                    <a:pt x="427" y="389"/>
                  </a:cubicBezTo>
                  <a:cubicBezTo>
                    <a:pt x="426" y="397"/>
                    <a:pt x="426" y="397"/>
                    <a:pt x="426" y="397"/>
                  </a:cubicBezTo>
                  <a:cubicBezTo>
                    <a:pt x="426" y="397"/>
                    <a:pt x="408" y="388"/>
                    <a:pt x="404" y="396"/>
                  </a:cubicBezTo>
                  <a:cubicBezTo>
                    <a:pt x="400" y="407"/>
                    <a:pt x="410" y="434"/>
                    <a:pt x="410" y="434"/>
                  </a:cubicBezTo>
                  <a:cubicBezTo>
                    <a:pt x="410" y="434"/>
                    <a:pt x="405" y="445"/>
                    <a:pt x="398" y="449"/>
                  </a:cubicBezTo>
                  <a:cubicBezTo>
                    <a:pt x="394" y="456"/>
                    <a:pt x="382" y="463"/>
                    <a:pt x="375" y="459"/>
                  </a:cubicBezTo>
                  <a:cubicBezTo>
                    <a:pt x="371" y="455"/>
                    <a:pt x="391" y="441"/>
                    <a:pt x="395" y="433"/>
                  </a:cubicBezTo>
                  <a:cubicBezTo>
                    <a:pt x="402" y="430"/>
                    <a:pt x="403" y="422"/>
                    <a:pt x="403" y="422"/>
                  </a:cubicBezTo>
                  <a:cubicBezTo>
                    <a:pt x="388" y="414"/>
                    <a:pt x="388" y="414"/>
                    <a:pt x="388" y="414"/>
                  </a:cubicBezTo>
                  <a:cubicBezTo>
                    <a:pt x="392" y="407"/>
                    <a:pt x="392" y="407"/>
                    <a:pt x="392" y="407"/>
                  </a:cubicBezTo>
                  <a:cubicBezTo>
                    <a:pt x="373" y="413"/>
                    <a:pt x="373" y="413"/>
                    <a:pt x="373" y="413"/>
                  </a:cubicBezTo>
                  <a:cubicBezTo>
                    <a:pt x="373" y="413"/>
                    <a:pt x="397" y="388"/>
                    <a:pt x="386" y="376"/>
                  </a:cubicBezTo>
                  <a:cubicBezTo>
                    <a:pt x="372" y="364"/>
                    <a:pt x="348" y="393"/>
                    <a:pt x="348" y="393"/>
                  </a:cubicBezTo>
                  <a:cubicBezTo>
                    <a:pt x="344" y="408"/>
                    <a:pt x="344" y="408"/>
                    <a:pt x="344" y="408"/>
                  </a:cubicBezTo>
                  <a:cubicBezTo>
                    <a:pt x="332" y="408"/>
                    <a:pt x="332" y="408"/>
                    <a:pt x="332" y="408"/>
                  </a:cubicBezTo>
                  <a:cubicBezTo>
                    <a:pt x="344" y="393"/>
                    <a:pt x="344" y="393"/>
                    <a:pt x="344" y="393"/>
                  </a:cubicBezTo>
                  <a:cubicBezTo>
                    <a:pt x="349" y="374"/>
                    <a:pt x="349" y="374"/>
                    <a:pt x="349" y="374"/>
                  </a:cubicBezTo>
                  <a:cubicBezTo>
                    <a:pt x="337" y="385"/>
                    <a:pt x="337" y="385"/>
                    <a:pt x="337" y="385"/>
                  </a:cubicBezTo>
                  <a:cubicBezTo>
                    <a:pt x="334" y="377"/>
                    <a:pt x="334" y="377"/>
                    <a:pt x="334" y="377"/>
                  </a:cubicBezTo>
                  <a:cubicBezTo>
                    <a:pt x="319" y="376"/>
                    <a:pt x="319" y="376"/>
                    <a:pt x="319" y="376"/>
                  </a:cubicBezTo>
                  <a:cubicBezTo>
                    <a:pt x="319" y="384"/>
                    <a:pt x="319" y="384"/>
                    <a:pt x="319" y="384"/>
                  </a:cubicBezTo>
                  <a:cubicBezTo>
                    <a:pt x="304" y="379"/>
                    <a:pt x="304" y="379"/>
                    <a:pt x="304" y="379"/>
                  </a:cubicBezTo>
                  <a:cubicBezTo>
                    <a:pt x="303" y="391"/>
                    <a:pt x="303" y="391"/>
                    <a:pt x="303" y="391"/>
                  </a:cubicBezTo>
                  <a:cubicBezTo>
                    <a:pt x="288" y="394"/>
                    <a:pt x="288" y="394"/>
                    <a:pt x="288" y="394"/>
                  </a:cubicBezTo>
                  <a:cubicBezTo>
                    <a:pt x="300" y="372"/>
                    <a:pt x="300" y="372"/>
                    <a:pt x="300" y="372"/>
                  </a:cubicBezTo>
                  <a:cubicBezTo>
                    <a:pt x="293" y="371"/>
                    <a:pt x="293" y="371"/>
                    <a:pt x="293" y="371"/>
                  </a:cubicBezTo>
                  <a:cubicBezTo>
                    <a:pt x="293" y="371"/>
                    <a:pt x="293" y="364"/>
                    <a:pt x="282" y="363"/>
                  </a:cubicBezTo>
                  <a:cubicBezTo>
                    <a:pt x="271" y="363"/>
                    <a:pt x="259" y="373"/>
                    <a:pt x="259" y="373"/>
                  </a:cubicBezTo>
                  <a:cubicBezTo>
                    <a:pt x="256" y="362"/>
                    <a:pt x="256" y="362"/>
                    <a:pt x="256" y="362"/>
                  </a:cubicBezTo>
                  <a:cubicBezTo>
                    <a:pt x="249" y="354"/>
                    <a:pt x="249" y="354"/>
                    <a:pt x="249" y="354"/>
                  </a:cubicBezTo>
                  <a:cubicBezTo>
                    <a:pt x="257" y="343"/>
                    <a:pt x="257" y="343"/>
                    <a:pt x="257" y="343"/>
                  </a:cubicBezTo>
                  <a:cubicBezTo>
                    <a:pt x="253" y="339"/>
                    <a:pt x="253" y="339"/>
                    <a:pt x="253" y="339"/>
                  </a:cubicBezTo>
                  <a:cubicBezTo>
                    <a:pt x="257" y="331"/>
                    <a:pt x="257" y="331"/>
                    <a:pt x="257" y="331"/>
                  </a:cubicBezTo>
                  <a:cubicBezTo>
                    <a:pt x="268" y="339"/>
                    <a:pt x="268" y="339"/>
                    <a:pt x="268" y="339"/>
                  </a:cubicBezTo>
                  <a:cubicBezTo>
                    <a:pt x="268" y="339"/>
                    <a:pt x="261" y="343"/>
                    <a:pt x="268" y="351"/>
                  </a:cubicBezTo>
                  <a:cubicBezTo>
                    <a:pt x="278" y="359"/>
                    <a:pt x="327" y="354"/>
                    <a:pt x="327" y="354"/>
                  </a:cubicBezTo>
                  <a:cubicBezTo>
                    <a:pt x="327" y="354"/>
                    <a:pt x="335" y="346"/>
                    <a:pt x="336" y="339"/>
                  </a:cubicBezTo>
                  <a:cubicBezTo>
                    <a:pt x="337" y="308"/>
                    <a:pt x="337" y="308"/>
                    <a:pt x="337" y="308"/>
                  </a:cubicBezTo>
                  <a:cubicBezTo>
                    <a:pt x="337" y="308"/>
                    <a:pt x="292" y="314"/>
                    <a:pt x="285" y="306"/>
                  </a:cubicBezTo>
                  <a:cubicBezTo>
                    <a:pt x="277" y="302"/>
                    <a:pt x="237" y="284"/>
                    <a:pt x="229" y="288"/>
                  </a:cubicBezTo>
                  <a:cubicBezTo>
                    <a:pt x="225" y="295"/>
                    <a:pt x="236" y="304"/>
                    <a:pt x="236" y="304"/>
                  </a:cubicBezTo>
                  <a:cubicBezTo>
                    <a:pt x="236" y="311"/>
                    <a:pt x="236" y="311"/>
                    <a:pt x="236" y="311"/>
                  </a:cubicBezTo>
                  <a:cubicBezTo>
                    <a:pt x="236" y="311"/>
                    <a:pt x="254" y="320"/>
                    <a:pt x="250" y="327"/>
                  </a:cubicBezTo>
                  <a:cubicBezTo>
                    <a:pt x="246" y="331"/>
                    <a:pt x="232" y="315"/>
                    <a:pt x="220" y="318"/>
                  </a:cubicBezTo>
                  <a:cubicBezTo>
                    <a:pt x="213" y="325"/>
                    <a:pt x="223" y="345"/>
                    <a:pt x="223" y="345"/>
                  </a:cubicBezTo>
                  <a:cubicBezTo>
                    <a:pt x="230" y="349"/>
                    <a:pt x="230" y="349"/>
                    <a:pt x="230" y="349"/>
                  </a:cubicBezTo>
                  <a:cubicBezTo>
                    <a:pt x="230" y="349"/>
                    <a:pt x="223" y="353"/>
                    <a:pt x="211" y="356"/>
                  </a:cubicBezTo>
                  <a:cubicBezTo>
                    <a:pt x="204" y="356"/>
                    <a:pt x="203" y="367"/>
                    <a:pt x="203" y="367"/>
                  </a:cubicBezTo>
                  <a:cubicBezTo>
                    <a:pt x="203" y="367"/>
                    <a:pt x="197" y="348"/>
                    <a:pt x="178" y="343"/>
                  </a:cubicBezTo>
                  <a:cubicBezTo>
                    <a:pt x="174" y="343"/>
                    <a:pt x="167" y="342"/>
                    <a:pt x="163" y="346"/>
                  </a:cubicBezTo>
                  <a:cubicBezTo>
                    <a:pt x="163" y="354"/>
                    <a:pt x="163" y="354"/>
                    <a:pt x="163" y="354"/>
                  </a:cubicBezTo>
                  <a:cubicBezTo>
                    <a:pt x="163" y="354"/>
                    <a:pt x="181" y="366"/>
                    <a:pt x="169" y="388"/>
                  </a:cubicBezTo>
                  <a:cubicBezTo>
                    <a:pt x="160" y="411"/>
                    <a:pt x="135" y="383"/>
                    <a:pt x="128" y="383"/>
                  </a:cubicBezTo>
                  <a:cubicBezTo>
                    <a:pt x="120" y="378"/>
                    <a:pt x="105" y="378"/>
                    <a:pt x="105" y="378"/>
                  </a:cubicBezTo>
                  <a:cubicBezTo>
                    <a:pt x="105" y="378"/>
                    <a:pt x="123" y="405"/>
                    <a:pt x="122" y="420"/>
                  </a:cubicBezTo>
                  <a:cubicBezTo>
                    <a:pt x="122" y="436"/>
                    <a:pt x="100" y="427"/>
                    <a:pt x="92" y="430"/>
                  </a:cubicBezTo>
                  <a:cubicBezTo>
                    <a:pt x="88" y="430"/>
                    <a:pt x="91" y="450"/>
                    <a:pt x="79" y="457"/>
                  </a:cubicBezTo>
                  <a:cubicBezTo>
                    <a:pt x="72" y="460"/>
                    <a:pt x="61" y="460"/>
                    <a:pt x="56" y="471"/>
                  </a:cubicBezTo>
                  <a:cubicBezTo>
                    <a:pt x="52" y="482"/>
                    <a:pt x="63" y="479"/>
                    <a:pt x="63" y="479"/>
                  </a:cubicBezTo>
                  <a:cubicBezTo>
                    <a:pt x="63" y="479"/>
                    <a:pt x="65" y="529"/>
                    <a:pt x="53" y="536"/>
                  </a:cubicBezTo>
                  <a:cubicBezTo>
                    <a:pt x="46" y="543"/>
                    <a:pt x="31" y="527"/>
                    <a:pt x="31" y="527"/>
                  </a:cubicBezTo>
                  <a:cubicBezTo>
                    <a:pt x="0" y="568"/>
                    <a:pt x="0" y="568"/>
                    <a:pt x="0" y="568"/>
                  </a:cubicBezTo>
                  <a:cubicBezTo>
                    <a:pt x="37" y="573"/>
                    <a:pt x="37" y="573"/>
                    <a:pt x="37" y="573"/>
                  </a:cubicBezTo>
                  <a:cubicBezTo>
                    <a:pt x="22" y="645"/>
                    <a:pt x="22" y="645"/>
                    <a:pt x="22" y="645"/>
                  </a:cubicBezTo>
                  <a:cubicBezTo>
                    <a:pt x="52" y="731"/>
                    <a:pt x="52" y="731"/>
                    <a:pt x="52" y="731"/>
                  </a:cubicBezTo>
                  <a:cubicBezTo>
                    <a:pt x="122" y="746"/>
                    <a:pt x="122" y="746"/>
                    <a:pt x="122" y="746"/>
                  </a:cubicBezTo>
                  <a:cubicBezTo>
                    <a:pt x="164" y="805"/>
                    <a:pt x="164" y="805"/>
                    <a:pt x="164" y="805"/>
                  </a:cubicBezTo>
                  <a:cubicBezTo>
                    <a:pt x="164" y="805"/>
                    <a:pt x="206" y="807"/>
                    <a:pt x="208" y="841"/>
                  </a:cubicBezTo>
                  <a:cubicBezTo>
                    <a:pt x="210" y="876"/>
                    <a:pt x="152" y="999"/>
                    <a:pt x="152" y="999"/>
                  </a:cubicBezTo>
                  <a:cubicBezTo>
                    <a:pt x="152" y="999"/>
                    <a:pt x="186" y="1062"/>
                    <a:pt x="208" y="1079"/>
                  </a:cubicBezTo>
                  <a:cubicBezTo>
                    <a:pt x="233" y="1099"/>
                    <a:pt x="228" y="1133"/>
                    <a:pt x="239" y="1141"/>
                  </a:cubicBezTo>
                  <a:cubicBezTo>
                    <a:pt x="239" y="1141"/>
                    <a:pt x="283" y="1166"/>
                    <a:pt x="296" y="1198"/>
                  </a:cubicBezTo>
                  <a:cubicBezTo>
                    <a:pt x="313" y="1229"/>
                    <a:pt x="319" y="1264"/>
                    <a:pt x="319" y="1264"/>
                  </a:cubicBezTo>
                  <a:cubicBezTo>
                    <a:pt x="277" y="1285"/>
                    <a:pt x="277" y="1285"/>
                    <a:pt x="277" y="1285"/>
                  </a:cubicBezTo>
                  <a:cubicBezTo>
                    <a:pt x="303" y="1293"/>
                    <a:pt x="303" y="1293"/>
                    <a:pt x="303" y="1293"/>
                  </a:cubicBezTo>
                  <a:cubicBezTo>
                    <a:pt x="287" y="1312"/>
                    <a:pt x="287" y="1312"/>
                    <a:pt x="287" y="1312"/>
                  </a:cubicBezTo>
                  <a:cubicBezTo>
                    <a:pt x="297" y="1343"/>
                    <a:pt x="297" y="1343"/>
                    <a:pt x="297" y="1343"/>
                  </a:cubicBezTo>
                  <a:cubicBezTo>
                    <a:pt x="284" y="1384"/>
                    <a:pt x="284" y="1384"/>
                    <a:pt x="284" y="1384"/>
                  </a:cubicBezTo>
                  <a:cubicBezTo>
                    <a:pt x="322" y="1379"/>
                    <a:pt x="322" y="1379"/>
                    <a:pt x="322" y="1379"/>
                  </a:cubicBezTo>
                  <a:cubicBezTo>
                    <a:pt x="324" y="1398"/>
                    <a:pt x="324" y="1398"/>
                    <a:pt x="324" y="1398"/>
                  </a:cubicBezTo>
                  <a:cubicBezTo>
                    <a:pt x="301" y="1416"/>
                    <a:pt x="301" y="1416"/>
                    <a:pt x="301" y="1416"/>
                  </a:cubicBezTo>
                  <a:cubicBezTo>
                    <a:pt x="321" y="1474"/>
                    <a:pt x="321" y="1474"/>
                    <a:pt x="321" y="1474"/>
                  </a:cubicBezTo>
                  <a:cubicBezTo>
                    <a:pt x="359" y="1457"/>
                    <a:pt x="359" y="1457"/>
                    <a:pt x="359" y="1457"/>
                  </a:cubicBezTo>
                  <a:cubicBezTo>
                    <a:pt x="373" y="1488"/>
                    <a:pt x="373" y="1488"/>
                    <a:pt x="373" y="1488"/>
                  </a:cubicBezTo>
                  <a:cubicBezTo>
                    <a:pt x="373" y="1488"/>
                    <a:pt x="353" y="1506"/>
                    <a:pt x="374" y="1542"/>
                  </a:cubicBezTo>
                  <a:cubicBezTo>
                    <a:pt x="391" y="1573"/>
                    <a:pt x="426" y="1552"/>
                    <a:pt x="439" y="1583"/>
                  </a:cubicBezTo>
                  <a:cubicBezTo>
                    <a:pt x="453" y="1614"/>
                    <a:pt x="432" y="1667"/>
                    <a:pt x="432" y="1667"/>
                  </a:cubicBezTo>
                  <a:cubicBezTo>
                    <a:pt x="435" y="1682"/>
                    <a:pt x="435" y="1682"/>
                    <a:pt x="435" y="1682"/>
                  </a:cubicBezTo>
                  <a:cubicBezTo>
                    <a:pt x="404" y="1704"/>
                    <a:pt x="404" y="1704"/>
                    <a:pt x="404" y="1704"/>
                  </a:cubicBezTo>
                  <a:cubicBezTo>
                    <a:pt x="473" y="1757"/>
                    <a:pt x="473" y="1757"/>
                    <a:pt x="473" y="1757"/>
                  </a:cubicBezTo>
                  <a:cubicBezTo>
                    <a:pt x="513" y="1766"/>
                    <a:pt x="513" y="1766"/>
                    <a:pt x="513" y="1766"/>
                  </a:cubicBezTo>
                  <a:cubicBezTo>
                    <a:pt x="568" y="1796"/>
                    <a:pt x="568" y="1796"/>
                    <a:pt x="568" y="1796"/>
                  </a:cubicBezTo>
                  <a:cubicBezTo>
                    <a:pt x="578" y="1827"/>
                    <a:pt x="578" y="1827"/>
                    <a:pt x="578" y="1827"/>
                  </a:cubicBezTo>
                  <a:cubicBezTo>
                    <a:pt x="578" y="1827"/>
                    <a:pt x="619" y="1829"/>
                    <a:pt x="622" y="1848"/>
                  </a:cubicBezTo>
                  <a:cubicBezTo>
                    <a:pt x="621" y="1871"/>
                    <a:pt x="609" y="1954"/>
                    <a:pt x="601" y="1969"/>
                  </a:cubicBezTo>
                  <a:cubicBezTo>
                    <a:pt x="597" y="1984"/>
                    <a:pt x="589" y="1999"/>
                    <a:pt x="589" y="1999"/>
                  </a:cubicBezTo>
                  <a:cubicBezTo>
                    <a:pt x="589" y="1999"/>
                    <a:pt x="557" y="2044"/>
                    <a:pt x="544" y="2085"/>
                  </a:cubicBezTo>
                  <a:cubicBezTo>
                    <a:pt x="531" y="2123"/>
                    <a:pt x="501" y="2194"/>
                    <a:pt x="489" y="2213"/>
                  </a:cubicBezTo>
                  <a:cubicBezTo>
                    <a:pt x="477" y="2231"/>
                    <a:pt x="456" y="2280"/>
                    <a:pt x="456" y="2280"/>
                  </a:cubicBezTo>
                  <a:cubicBezTo>
                    <a:pt x="409" y="2327"/>
                    <a:pt x="409" y="2327"/>
                    <a:pt x="409" y="2327"/>
                  </a:cubicBezTo>
                  <a:cubicBezTo>
                    <a:pt x="404" y="2358"/>
                    <a:pt x="404" y="2358"/>
                    <a:pt x="404" y="2358"/>
                  </a:cubicBezTo>
                  <a:cubicBezTo>
                    <a:pt x="388" y="2368"/>
                    <a:pt x="388" y="2368"/>
                    <a:pt x="388" y="2368"/>
                  </a:cubicBezTo>
                  <a:cubicBezTo>
                    <a:pt x="349" y="2420"/>
                    <a:pt x="349" y="2420"/>
                    <a:pt x="349" y="2420"/>
                  </a:cubicBezTo>
                  <a:cubicBezTo>
                    <a:pt x="320" y="2476"/>
                    <a:pt x="320" y="2476"/>
                    <a:pt x="320" y="2476"/>
                  </a:cubicBezTo>
                  <a:cubicBezTo>
                    <a:pt x="320" y="2480"/>
                    <a:pt x="320" y="2480"/>
                    <a:pt x="320" y="2480"/>
                  </a:cubicBezTo>
                  <a:cubicBezTo>
                    <a:pt x="327" y="2484"/>
                    <a:pt x="327" y="2484"/>
                    <a:pt x="327" y="2484"/>
                  </a:cubicBezTo>
                  <a:cubicBezTo>
                    <a:pt x="361" y="2478"/>
                    <a:pt x="361" y="2478"/>
                    <a:pt x="361" y="2478"/>
                  </a:cubicBezTo>
                  <a:cubicBezTo>
                    <a:pt x="381" y="2448"/>
                    <a:pt x="381" y="2448"/>
                    <a:pt x="381" y="2448"/>
                  </a:cubicBezTo>
                  <a:cubicBezTo>
                    <a:pt x="397" y="2434"/>
                    <a:pt x="397" y="2434"/>
                    <a:pt x="397" y="2434"/>
                  </a:cubicBezTo>
                  <a:cubicBezTo>
                    <a:pt x="397" y="2434"/>
                    <a:pt x="401" y="2415"/>
                    <a:pt x="409" y="2419"/>
                  </a:cubicBezTo>
                  <a:cubicBezTo>
                    <a:pt x="420" y="2424"/>
                    <a:pt x="412" y="2435"/>
                    <a:pt x="412" y="2435"/>
                  </a:cubicBezTo>
                  <a:cubicBezTo>
                    <a:pt x="421" y="2485"/>
                    <a:pt x="421" y="2485"/>
                    <a:pt x="421" y="2485"/>
                  </a:cubicBezTo>
                  <a:cubicBezTo>
                    <a:pt x="395" y="2464"/>
                    <a:pt x="395" y="2464"/>
                    <a:pt x="395" y="2464"/>
                  </a:cubicBezTo>
                  <a:cubicBezTo>
                    <a:pt x="391" y="2468"/>
                    <a:pt x="391" y="2468"/>
                    <a:pt x="391" y="2468"/>
                  </a:cubicBezTo>
                  <a:cubicBezTo>
                    <a:pt x="416" y="2500"/>
                    <a:pt x="416" y="2500"/>
                    <a:pt x="416" y="2500"/>
                  </a:cubicBezTo>
                  <a:cubicBezTo>
                    <a:pt x="434" y="2508"/>
                    <a:pt x="434" y="2508"/>
                    <a:pt x="434" y="2508"/>
                  </a:cubicBezTo>
                  <a:cubicBezTo>
                    <a:pt x="467" y="2537"/>
                    <a:pt x="467" y="2537"/>
                    <a:pt x="467" y="2537"/>
                  </a:cubicBezTo>
                  <a:cubicBezTo>
                    <a:pt x="467" y="2537"/>
                    <a:pt x="481" y="2545"/>
                    <a:pt x="512" y="2535"/>
                  </a:cubicBezTo>
                  <a:cubicBezTo>
                    <a:pt x="539" y="2521"/>
                    <a:pt x="554" y="2506"/>
                    <a:pt x="572" y="2519"/>
                  </a:cubicBezTo>
                  <a:cubicBezTo>
                    <a:pt x="590" y="2535"/>
                    <a:pt x="593" y="2550"/>
                    <a:pt x="593" y="2550"/>
                  </a:cubicBezTo>
                  <a:cubicBezTo>
                    <a:pt x="623" y="2556"/>
                    <a:pt x="623" y="2556"/>
                    <a:pt x="623" y="2556"/>
                  </a:cubicBezTo>
                  <a:cubicBezTo>
                    <a:pt x="614" y="2582"/>
                    <a:pt x="614" y="2582"/>
                    <a:pt x="614" y="2582"/>
                  </a:cubicBezTo>
                  <a:cubicBezTo>
                    <a:pt x="503" y="2569"/>
                    <a:pt x="503" y="2569"/>
                    <a:pt x="503" y="2569"/>
                  </a:cubicBezTo>
                  <a:cubicBezTo>
                    <a:pt x="483" y="2587"/>
                    <a:pt x="483" y="2587"/>
                    <a:pt x="483" y="2587"/>
                  </a:cubicBezTo>
                  <a:cubicBezTo>
                    <a:pt x="483" y="2587"/>
                    <a:pt x="512" y="2611"/>
                    <a:pt x="485" y="2622"/>
                  </a:cubicBezTo>
                  <a:cubicBezTo>
                    <a:pt x="459" y="2632"/>
                    <a:pt x="437" y="2619"/>
                    <a:pt x="437" y="2619"/>
                  </a:cubicBezTo>
                  <a:cubicBezTo>
                    <a:pt x="418" y="2630"/>
                    <a:pt x="418" y="2630"/>
                    <a:pt x="418" y="2630"/>
                  </a:cubicBezTo>
                  <a:cubicBezTo>
                    <a:pt x="418" y="2630"/>
                    <a:pt x="443" y="2654"/>
                    <a:pt x="424" y="2661"/>
                  </a:cubicBezTo>
                  <a:cubicBezTo>
                    <a:pt x="405" y="2664"/>
                    <a:pt x="391" y="2636"/>
                    <a:pt x="391" y="2636"/>
                  </a:cubicBezTo>
                  <a:cubicBezTo>
                    <a:pt x="383" y="2647"/>
                    <a:pt x="383" y="2647"/>
                    <a:pt x="383" y="2647"/>
                  </a:cubicBezTo>
                  <a:cubicBezTo>
                    <a:pt x="382" y="2667"/>
                    <a:pt x="382" y="2667"/>
                    <a:pt x="382" y="2667"/>
                  </a:cubicBezTo>
                  <a:cubicBezTo>
                    <a:pt x="400" y="2686"/>
                    <a:pt x="400" y="2686"/>
                    <a:pt x="400" y="2686"/>
                  </a:cubicBezTo>
                  <a:cubicBezTo>
                    <a:pt x="395" y="2713"/>
                    <a:pt x="395" y="2713"/>
                    <a:pt x="395" y="2713"/>
                  </a:cubicBezTo>
                  <a:cubicBezTo>
                    <a:pt x="417" y="2733"/>
                    <a:pt x="417" y="2733"/>
                    <a:pt x="417" y="2733"/>
                  </a:cubicBezTo>
                  <a:cubicBezTo>
                    <a:pt x="417" y="2733"/>
                    <a:pt x="394" y="2744"/>
                    <a:pt x="393" y="2751"/>
                  </a:cubicBezTo>
                  <a:cubicBezTo>
                    <a:pt x="393" y="2755"/>
                    <a:pt x="400" y="2763"/>
                    <a:pt x="400" y="2763"/>
                  </a:cubicBezTo>
                  <a:cubicBezTo>
                    <a:pt x="386" y="2820"/>
                    <a:pt x="386" y="2820"/>
                    <a:pt x="386" y="2820"/>
                  </a:cubicBezTo>
                  <a:cubicBezTo>
                    <a:pt x="386" y="2820"/>
                    <a:pt x="370" y="2853"/>
                    <a:pt x="366" y="2861"/>
                  </a:cubicBezTo>
                  <a:cubicBezTo>
                    <a:pt x="358" y="2868"/>
                    <a:pt x="346" y="2879"/>
                    <a:pt x="346" y="2879"/>
                  </a:cubicBezTo>
                  <a:cubicBezTo>
                    <a:pt x="346" y="2879"/>
                    <a:pt x="363" y="2922"/>
                    <a:pt x="373" y="2945"/>
                  </a:cubicBezTo>
                  <a:cubicBezTo>
                    <a:pt x="383" y="2969"/>
                    <a:pt x="385" y="3007"/>
                    <a:pt x="385" y="3007"/>
                  </a:cubicBezTo>
                  <a:cubicBezTo>
                    <a:pt x="385" y="3007"/>
                    <a:pt x="404" y="3019"/>
                    <a:pt x="403" y="3031"/>
                  </a:cubicBezTo>
                  <a:cubicBezTo>
                    <a:pt x="406" y="3046"/>
                    <a:pt x="405" y="3058"/>
                    <a:pt x="405" y="3058"/>
                  </a:cubicBezTo>
                  <a:cubicBezTo>
                    <a:pt x="405" y="3058"/>
                    <a:pt x="438" y="3078"/>
                    <a:pt x="438" y="3086"/>
                  </a:cubicBezTo>
                  <a:cubicBezTo>
                    <a:pt x="434" y="3094"/>
                    <a:pt x="404" y="3100"/>
                    <a:pt x="404" y="3100"/>
                  </a:cubicBezTo>
                  <a:cubicBezTo>
                    <a:pt x="404" y="3100"/>
                    <a:pt x="410" y="3115"/>
                    <a:pt x="410" y="3123"/>
                  </a:cubicBezTo>
                  <a:cubicBezTo>
                    <a:pt x="406" y="3130"/>
                    <a:pt x="395" y="3130"/>
                    <a:pt x="395" y="3130"/>
                  </a:cubicBezTo>
                  <a:cubicBezTo>
                    <a:pt x="390" y="3153"/>
                    <a:pt x="390" y="3153"/>
                    <a:pt x="390" y="3153"/>
                  </a:cubicBezTo>
                  <a:cubicBezTo>
                    <a:pt x="393" y="3168"/>
                    <a:pt x="393" y="3168"/>
                    <a:pt x="393" y="3168"/>
                  </a:cubicBezTo>
                  <a:cubicBezTo>
                    <a:pt x="404" y="3165"/>
                    <a:pt x="416" y="3165"/>
                    <a:pt x="416" y="3165"/>
                  </a:cubicBezTo>
                  <a:cubicBezTo>
                    <a:pt x="422" y="3189"/>
                    <a:pt x="422" y="3189"/>
                    <a:pt x="422" y="3189"/>
                  </a:cubicBezTo>
                  <a:cubicBezTo>
                    <a:pt x="422" y="3189"/>
                    <a:pt x="448" y="3194"/>
                    <a:pt x="455" y="3198"/>
                  </a:cubicBezTo>
                  <a:cubicBezTo>
                    <a:pt x="463" y="3202"/>
                    <a:pt x="473" y="3214"/>
                    <a:pt x="473" y="3214"/>
                  </a:cubicBezTo>
                  <a:cubicBezTo>
                    <a:pt x="471" y="3252"/>
                    <a:pt x="471" y="3252"/>
                    <a:pt x="471" y="3252"/>
                  </a:cubicBezTo>
                  <a:cubicBezTo>
                    <a:pt x="460" y="3267"/>
                    <a:pt x="460" y="3267"/>
                    <a:pt x="460" y="3267"/>
                  </a:cubicBezTo>
                  <a:cubicBezTo>
                    <a:pt x="466" y="3282"/>
                    <a:pt x="466" y="3282"/>
                    <a:pt x="466" y="3282"/>
                  </a:cubicBezTo>
                  <a:cubicBezTo>
                    <a:pt x="457" y="3320"/>
                    <a:pt x="457" y="3320"/>
                    <a:pt x="457" y="3320"/>
                  </a:cubicBezTo>
                  <a:cubicBezTo>
                    <a:pt x="457" y="3320"/>
                    <a:pt x="476" y="3310"/>
                    <a:pt x="487" y="3310"/>
                  </a:cubicBezTo>
                  <a:cubicBezTo>
                    <a:pt x="495" y="3311"/>
                    <a:pt x="502" y="3322"/>
                    <a:pt x="502" y="3322"/>
                  </a:cubicBezTo>
                  <a:cubicBezTo>
                    <a:pt x="494" y="3341"/>
                    <a:pt x="494" y="3341"/>
                    <a:pt x="494" y="3341"/>
                  </a:cubicBezTo>
                  <a:cubicBezTo>
                    <a:pt x="519" y="3350"/>
                    <a:pt x="519" y="3350"/>
                    <a:pt x="519" y="3350"/>
                  </a:cubicBezTo>
                  <a:cubicBezTo>
                    <a:pt x="522" y="3365"/>
                    <a:pt x="522" y="3365"/>
                    <a:pt x="522" y="3365"/>
                  </a:cubicBezTo>
                  <a:cubicBezTo>
                    <a:pt x="533" y="3370"/>
                    <a:pt x="533" y="3370"/>
                    <a:pt x="533" y="3370"/>
                  </a:cubicBezTo>
                  <a:cubicBezTo>
                    <a:pt x="543" y="3405"/>
                    <a:pt x="543" y="3405"/>
                    <a:pt x="543" y="3405"/>
                  </a:cubicBezTo>
                  <a:cubicBezTo>
                    <a:pt x="550" y="3424"/>
                    <a:pt x="550" y="3424"/>
                    <a:pt x="550" y="3424"/>
                  </a:cubicBezTo>
                  <a:cubicBezTo>
                    <a:pt x="557" y="3428"/>
                    <a:pt x="557" y="3428"/>
                    <a:pt x="557" y="3428"/>
                  </a:cubicBezTo>
                  <a:cubicBezTo>
                    <a:pt x="557" y="3428"/>
                    <a:pt x="559" y="3455"/>
                    <a:pt x="551" y="3470"/>
                  </a:cubicBezTo>
                  <a:cubicBezTo>
                    <a:pt x="550" y="3471"/>
                    <a:pt x="549" y="3472"/>
                    <a:pt x="547" y="3473"/>
                  </a:cubicBezTo>
                  <a:cubicBezTo>
                    <a:pt x="547" y="3474"/>
                    <a:pt x="547" y="3474"/>
                    <a:pt x="547" y="3474"/>
                  </a:cubicBezTo>
                  <a:cubicBezTo>
                    <a:pt x="555" y="3474"/>
                    <a:pt x="562" y="3478"/>
                    <a:pt x="570" y="3479"/>
                  </a:cubicBezTo>
                  <a:cubicBezTo>
                    <a:pt x="581" y="3479"/>
                    <a:pt x="604" y="3465"/>
                    <a:pt x="622" y="3470"/>
                  </a:cubicBezTo>
                  <a:cubicBezTo>
                    <a:pt x="641" y="3474"/>
                    <a:pt x="613" y="3500"/>
                    <a:pt x="636" y="3505"/>
                  </a:cubicBezTo>
                  <a:cubicBezTo>
                    <a:pt x="654" y="3509"/>
                    <a:pt x="652" y="3486"/>
                    <a:pt x="659" y="3483"/>
                  </a:cubicBezTo>
                  <a:cubicBezTo>
                    <a:pt x="663" y="3475"/>
                    <a:pt x="712" y="3470"/>
                    <a:pt x="730" y="3486"/>
                  </a:cubicBezTo>
                  <a:cubicBezTo>
                    <a:pt x="748" y="3502"/>
                    <a:pt x="705" y="3535"/>
                    <a:pt x="743" y="3540"/>
                  </a:cubicBezTo>
                  <a:cubicBezTo>
                    <a:pt x="776" y="3542"/>
                    <a:pt x="755" y="3514"/>
                    <a:pt x="755" y="3514"/>
                  </a:cubicBezTo>
                  <a:cubicBezTo>
                    <a:pt x="755" y="3514"/>
                    <a:pt x="778" y="3508"/>
                    <a:pt x="804" y="3497"/>
                  </a:cubicBezTo>
                  <a:cubicBezTo>
                    <a:pt x="827" y="3487"/>
                    <a:pt x="853" y="3488"/>
                    <a:pt x="871" y="3505"/>
                  </a:cubicBezTo>
                  <a:cubicBezTo>
                    <a:pt x="893" y="3517"/>
                    <a:pt x="913" y="3506"/>
                    <a:pt x="934" y="3530"/>
                  </a:cubicBezTo>
                  <a:cubicBezTo>
                    <a:pt x="959" y="3555"/>
                    <a:pt x="928" y="3587"/>
                    <a:pt x="928" y="3587"/>
                  </a:cubicBezTo>
                  <a:cubicBezTo>
                    <a:pt x="966" y="3647"/>
                    <a:pt x="966" y="3647"/>
                    <a:pt x="966" y="3647"/>
                  </a:cubicBezTo>
                  <a:cubicBezTo>
                    <a:pt x="956" y="3711"/>
                    <a:pt x="956" y="3711"/>
                    <a:pt x="956" y="3711"/>
                  </a:cubicBezTo>
                  <a:cubicBezTo>
                    <a:pt x="956" y="3711"/>
                    <a:pt x="996" y="3721"/>
                    <a:pt x="1018" y="3733"/>
                  </a:cubicBezTo>
                  <a:cubicBezTo>
                    <a:pt x="1040" y="3746"/>
                    <a:pt x="1009" y="3771"/>
                    <a:pt x="1009" y="3771"/>
                  </a:cubicBezTo>
                  <a:cubicBezTo>
                    <a:pt x="1035" y="3780"/>
                    <a:pt x="1035" y="3780"/>
                    <a:pt x="1035" y="3780"/>
                  </a:cubicBezTo>
                  <a:cubicBezTo>
                    <a:pt x="1035" y="3780"/>
                    <a:pt x="1038" y="3795"/>
                    <a:pt x="1045" y="3811"/>
                  </a:cubicBezTo>
                  <a:cubicBezTo>
                    <a:pt x="1048" y="3827"/>
                    <a:pt x="1111" y="3833"/>
                    <a:pt x="1111" y="3833"/>
                  </a:cubicBezTo>
                  <a:cubicBezTo>
                    <a:pt x="1111" y="3833"/>
                    <a:pt x="1129" y="3838"/>
                    <a:pt x="1140" y="3850"/>
                  </a:cubicBezTo>
                  <a:cubicBezTo>
                    <a:pt x="1151" y="3862"/>
                    <a:pt x="1141" y="3907"/>
                    <a:pt x="1141" y="3907"/>
                  </a:cubicBezTo>
                  <a:cubicBezTo>
                    <a:pt x="1186" y="3898"/>
                    <a:pt x="1186" y="3898"/>
                    <a:pt x="1186" y="3898"/>
                  </a:cubicBezTo>
                  <a:cubicBezTo>
                    <a:pt x="1242" y="3905"/>
                    <a:pt x="1242" y="3905"/>
                    <a:pt x="1242" y="3905"/>
                  </a:cubicBezTo>
                  <a:cubicBezTo>
                    <a:pt x="1226" y="3931"/>
                    <a:pt x="1226" y="3931"/>
                    <a:pt x="1226" y="3931"/>
                  </a:cubicBezTo>
                  <a:cubicBezTo>
                    <a:pt x="1292" y="3964"/>
                    <a:pt x="1292" y="3964"/>
                    <a:pt x="1292" y="3964"/>
                  </a:cubicBezTo>
                  <a:cubicBezTo>
                    <a:pt x="1295" y="3984"/>
                    <a:pt x="1295" y="3984"/>
                    <a:pt x="1295" y="3984"/>
                  </a:cubicBezTo>
                  <a:cubicBezTo>
                    <a:pt x="1257" y="3997"/>
                    <a:pt x="1257" y="3997"/>
                    <a:pt x="1257" y="3997"/>
                  </a:cubicBezTo>
                  <a:cubicBezTo>
                    <a:pt x="1263" y="4017"/>
                    <a:pt x="1263" y="4017"/>
                    <a:pt x="1263" y="4017"/>
                  </a:cubicBezTo>
                  <a:cubicBezTo>
                    <a:pt x="1263" y="4017"/>
                    <a:pt x="1251" y="4043"/>
                    <a:pt x="1220" y="4057"/>
                  </a:cubicBezTo>
                  <a:cubicBezTo>
                    <a:pt x="1186" y="4074"/>
                    <a:pt x="1157" y="4046"/>
                    <a:pt x="1157" y="4046"/>
                  </a:cubicBezTo>
                  <a:cubicBezTo>
                    <a:pt x="1116" y="4055"/>
                    <a:pt x="1116" y="4055"/>
                    <a:pt x="1116" y="4055"/>
                  </a:cubicBezTo>
                  <a:cubicBezTo>
                    <a:pt x="1118" y="4082"/>
                    <a:pt x="1118" y="4082"/>
                    <a:pt x="1118" y="4082"/>
                  </a:cubicBezTo>
                  <a:cubicBezTo>
                    <a:pt x="1109" y="4109"/>
                    <a:pt x="1109" y="4109"/>
                    <a:pt x="1109" y="4109"/>
                  </a:cubicBezTo>
                  <a:cubicBezTo>
                    <a:pt x="1109" y="4109"/>
                    <a:pt x="1135" y="4118"/>
                    <a:pt x="1153" y="4134"/>
                  </a:cubicBezTo>
                  <a:cubicBezTo>
                    <a:pt x="1175" y="4154"/>
                    <a:pt x="1166" y="4176"/>
                    <a:pt x="1166" y="4176"/>
                  </a:cubicBezTo>
                  <a:cubicBezTo>
                    <a:pt x="1166" y="4176"/>
                    <a:pt x="1174" y="4181"/>
                    <a:pt x="1180" y="4192"/>
                  </a:cubicBezTo>
                  <a:cubicBezTo>
                    <a:pt x="1191" y="4208"/>
                    <a:pt x="1193" y="4250"/>
                    <a:pt x="1193" y="4250"/>
                  </a:cubicBezTo>
                  <a:cubicBezTo>
                    <a:pt x="1207" y="4262"/>
                    <a:pt x="1207" y="4262"/>
                    <a:pt x="1207" y="4262"/>
                  </a:cubicBezTo>
                  <a:cubicBezTo>
                    <a:pt x="1218" y="4263"/>
                    <a:pt x="1244" y="4268"/>
                    <a:pt x="1256" y="4257"/>
                  </a:cubicBezTo>
                  <a:cubicBezTo>
                    <a:pt x="1275" y="4247"/>
                    <a:pt x="1274" y="4193"/>
                    <a:pt x="1274" y="4193"/>
                  </a:cubicBezTo>
                  <a:cubicBezTo>
                    <a:pt x="1337" y="4196"/>
                    <a:pt x="1337" y="4196"/>
                    <a:pt x="1337" y="4196"/>
                  </a:cubicBezTo>
                  <a:cubicBezTo>
                    <a:pt x="1349" y="4197"/>
                    <a:pt x="1349" y="4197"/>
                    <a:pt x="1349" y="4197"/>
                  </a:cubicBezTo>
                  <a:cubicBezTo>
                    <a:pt x="1364" y="4193"/>
                    <a:pt x="1388" y="4153"/>
                    <a:pt x="1388" y="4153"/>
                  </a:cubicBezTo>
                  <a:cubicBezTo>
                    <a:pt x="1433" y="4155"/>
                    <a:pt x="1433" y="4155"/>
                    <a:pt x="1433" y="4155"/>
                  </a:cubicBezTo>
                  <a:cubicBezTo>
                    <a:pt x="1433" y="4155"/>
                    <a:pt x="1434" y="4136"/>
                    <a:pt x="1460" y="4133"/>
                  </a:cubicBezTo>
                  <a:cubicBezTo>
                    <a:pt x="1490" y="4134"/>
                    <a:pt x="1485" y="4153"/>
                    <a:pt x="1485" y="4153"/>
                  </a:cubicBezTo>
                  <a:cubicBezTo>
                    <a:pt x="1515" y="4159"/>
                    <a:pt x="1515" y="4159"/>
                    <a:pt x="1515" y="4159"/>
                  </a:cubicBezTo>
                  <a:cubicBezTo>
                    <a:pt x="1515" y="4159"/>
                    <a:pt x="1514" y="4185"/>
                    <a:pt x="1528" y="4205"/>
                  </a:cubicBezTo>
                  <a:cubicBezTo>
                    <a:pt x="1542" y="4225"/>
                    <a:pt x="1583" y="4231"/>
                    <a:pt x="1593" y="4246"/>
                  </a:cubicBezTo>
                  <a:cubicBezTo>
                    <a:pt x="1604" y="4266"/>
                    <a:pt x="1539" y="4278"/>
                    <a:pt x="1539" y="4278"/>
                  </a:cubicBezTo>
                  <a:cubicBezTo>
                    <a:pt x="1539" y="4278"/>
                    <a:pt x="1551" y="4283"/>
                    <a:pt x="1565" y="4299"/>
                  </a:cubicBezTo>
                  <a:cubicBezTo>
                    <a:pt x="1583" y="4311"/>
                    <a:pt x="1574" y="4337"/>
                    <a:pt x="1574" y="4337"/>
                  </a:cubicBezTo>
                  <a:cubicBezTo>
                    <a:pt x="1593" y="4338"/>
                    <a:pt x="1593" y="4338"/>
                    <a:pt x="1593" y="4338"/>
                  </a:cubicBezTo>
                  <a:cubicBezTo>
                    <a:pt x="1588" y="4365"/>
                    <a:pt x="1588" y="4365"/>
                    <a:pt x="1588" y="4365"/>
                  </a:cubicBezTo>
                  <a:cubicBezTo>
                    <a:pt x="1637" y="4356"/>
                    <a:pt x="1637" y="4356"/>
                    <a:pt x="1637" y="4356"/>
                  </a:cubicBezTo>
                  <a:cubicBezTo>
                    <a:pt x="1659" y="4372"/>
                    <a:pt x="1659" y="4372"/>
                    <a:pt x="1659" y="4372"/>
                  </a:cubicBezTo>
                  <a:cubicBezTo>
                    <a:pt x="1659" y="4372"/>
                    <a:pt x="1694" y="4335"/>
                    <a:pt x="1713" y="4336"/>
                  </a:cubicBezTo>
                  <a:cubicBezTo>
                    <a:pt x="1731" y="4337"/>
                    <a:pt x="1730" y="4372"/>
                    <a:pt x="1730" y="4372"/>
                  </a:cubicBezTo>
                  <a:cubicBezTo>
                    <a:pt x="1749" y="4357"/>
                    <a:pt x="1749" y="4357"/>
                    <a:pt x="1749" y="4357"/>
                  </a:cubicBezTo>
                  <a:cubicBezTo>
                    <a:pt x="1749" y="4357"/>
                    <a:pt x="1764" y="4362"/>
                    <a:pt x="1768" y="4362"/>
                  </a:cubicBezTo>
                  <a:cubicBezTo>
                    <a:pt x="1771" y="4362"/>
                    <a:pt x="1759" y="4388"/>
                    <a:pt x="1759" y="4388"/>
                  </a:cubicBezTo>
                  <a:cubicBezTo>
                    <a:pt x="1801" y="4448"/>
                    <a:pt x="1801" y="4448"/>
                    <a:pt x="1801" y="4448"/>
                  </a:cubicBezTo>
                  <a:cubicBezTo>
                    <a:pt x="1793" y="4466"/>
                    <a:pt x="1793" y="4466"/>
                    <a:pt x="1793" y="4466"/>
                  </a:cubicBezTo>
                  <a:cubicBezTo>
                    <a:pt x="1793" y="4466"/>
                    <a:pt x="1847" y="4511"/>
                    <a:pt x="1866" y="4497"/>
                  </a:cubicBezTo>
                  <a:cubicBezTo>
                    <a:pt x="1889" y="4482"/>
                    <a:pt x="1893" y="4475"/>
                    <a:pt x="1912" y="4472"/>
                  </a:cubicBezTo>
                  <a:cubicBezTo>
                    <a:pt x="1931" y="4469"/>
                    <a:pt x="1930" y="4496"/>
                    <a:pt x="1941" y="4496"/>
                  </a:cubicBezTo>
                  <a:cubicBezTo>
                    <a:pt x="1952" y="4497"/>
                    <a:pt x="1953" y="4482"/>
                    <a:pt x="1953" y="4482"/>
                  </a:cubicBezTo>
                  <a:cubicBezTo>
                    <a:pt x="1975" y="4483"/>
                    <a:pt x="1975" y="4483"/>
                    <a:pt x="1975" y="4483"/>
                  </a:cubicBezTo>
                  <a:cubicBezTo>
                    <a:pt x="1978" y="4502"/>
                    <a:pt x="1978" y="4502"/>
                    <a:pt x="1978" y="4502"/>
                  </a:cubicBezTo>
                  <a:cubicBezTo>
                    <a:pt x="1997" y="4507"/>
                    <a:pt x="1997" y="4507"/>
                    <a:pt x="1997" y="4507"/>
                  </a:cubicBezTo>
                  <a:cubicBezTo>
                    <a:pt x="1997" y="4507"/>
                    <a:pt x="2009" y="4484"/>
                    <a:pt x="2013" y="4469"/>
                  </a:cubicBezTo>
                  <a:cubicBezTo>
                    <a:pt x="2018" y="4458"/>
                    <a:pt x="2059" y="4448"/>
                    <a:pt x="2059" y="4448"/>
                  </a:cubicBezTo>
                  <a:cubicBezTo>
                    <a:pt x="2095" y="4408"/>
                    <a:pt x="2095" y="4408"/>
                    <a:pt x="2095" y="4408"/>
                  </a:cubicBezTo>
                  <a:cubicBezTo>
                    <a:pt x="2109" y="4428"/>
                    <a:pt x="2109" y="4428"/>
                    <a:pt x="2109" y="4428"/>
                  </a:cubicBezTo>
                  <a:cubicBezTo>
                    <a:pt x="2127" y="4433"/>
                    <a:pt x="2127" y="4433"/>
                    <a:pt x="2127" y="4433"/>
                  </a:cubicBezTo>
                  <a:cubicBezTo>
                    <a:pt x="2130" y="4448"/>
                    <a:pt x="2130" y="4448"/>
                    <a:pt x="2130" y="4448"/>
                  </a:cubicBezTo>
                  <a:cubicBezTo>
                    <a:pt x="2162" y="4484"/>
                    <a:pt x="2162" y="4484"/>
                    <a:pt x="2162" y="4484"/>
                  </a:cubicBezTo>
                  <a:cubicBezTo>
                    <a:pt x="2196" y="4486"/>
                    <a:pt x="2196" y="4486"/>
                    <a:pt x="2196" y="4486"/>
                  </a:cubicBezTo>
                  <a:cubicBezTo>
                    <a:pt x="2214" y="4498"/>
                    <a:pt x="2214" y="4498"/>
                    <a:pt x="2214" y="4498"/>
                  </a:cubicBezTo>
                  <a:cubicBezTo>
                    <a:pt x="2226" y="4487"/>
                    <a:pt x="2226" y="4487"/>
                    <a:pt x="2226" y="4487"/>
                  </a:cubicBezTo>
                  <a:cubicBezTo>
                    <a:pt x="2227" y="4453"/>
                    <a:pt x="2227" y="4453"/>
                    <a:pt x="2227" y="4453"/>
                  </a:cubicBezTo>
                  <a:cubicBezTo>
                    <a:pt x="2279" y="4470"/>
                    <a:pt x="2279" y="4470"/>
                    <a:pt x="2279" y="4470"/>
                  </a:cubicBezTo>
                  <a:cubicBezTo>
                    <a:pt x="2295" y="4452"/>
                    <a:pt x="2295" y="4452"/>
                    <a:pt x="2295" y="4452"/>
                  </a:cubicBezTo>
                  <a:cubicBezTo>
                    <a:pt x="2328" y="4473"/>
                    <a:pt x="2328" y="4473"/>
                    <a:pt x="2328" y="4473"/>
                  </a:cubicBezTo>
                  <a:cubicBezTo>
                    <a:pt x="2357" y="4474"/>
                    <a:pt x="2357" y="4474"/>
                    <a:pt x="2357" y="4474"/>
                  </a:cubicBezTo>
                  <a:cubicBezTo>
                    <a:pt x="2362" y="4448"/>
                    <a:pt x="2362" y="4448"/>
                    <a:pt x="2362" y="4448"/>
                  </a:cubicBezTo>
                  <a:cubicBezTo>
                    <a:pt x="2381" y="4445"/>
                    <a:pt x="2381" y="4445"/>
                    <a:pt x="2381" y="4445"/>
                  </a:cubicBezTo>
                  <a:cubicBezTo>
                    <a:pt x="2381" y="4445"/>
                    <a:pt x="2392" y="4460"/>
                    <a:pt x="2395" y="4468"/>
                  </a:cubicBezTo>
                  <a:cubicBezTo>
                    <a:pt x="2399" y="4476"/>
                    <a:pt x="2417" y="4473"/>
                    <a:pt x="2417" y="4473"/>
                  </a:cubicBezTo>
                  <a:cubicBezTo>
                    <a:pt x="2422" y="4462"/>
                    <a:pt x="2422" y="4462"/>
                    <a:pt x="2422" y="4462"/>
                  </a:cubicBezTo>
                  <a:cubicBezTo>
                    <a:pt x="2448" y="4463"/>
                    <a:pt x="2448" y="4463"/>
                    <a:pt x="2448" y="4463"/>
                  </a:cubicBezTo>
                  <a:cubicBezTo>
                    <a:pt x="2448" y="4463"/>
                    <a:pt x="2455" y="4475"/>
                    <a:pt x="2469" y="4483"/>
                  </a:cubicBezTo>
                  <a:cubicBezTo>
                    <a:pt x="2484" y="4492"/>
                    <a:pt x="2507" y="4485"/>
                    <a:pt x="2507" y="4485"/>
                  </a:cubicBezTo>
                  <a:cubicBezTo>
                    <a:pt x="2515" y="4463"/>
                    <a:pt x="2515" y="4463"/>
                    <a:pt x="2515" y="4463"/>
                  </a:cubicBezTo>
                  <a:cubicBezTo>
                    <a:pt x="2534" y="4463"/>
                    <a:pt x="2534" y="4463"/>
                    <a:pt x="2534" y="4463"/>
                  </a:cubicBezTo>
                  <a:cubicBezTo>
                    <a:pt x="2532" y="4502"/>
                    <a:pt x="2532" y="4502"/>
                    <a:pt x="2532" y="4502"/>
                  </a:cubicBezTo>
                  <a:cubicBezTo>
                    <a:pt x="2532" y="4502"/>
                    <a:pt x="2554" y="4514"/>
                    <a:pt x="2564" y="4545"/>
                  </a:cubicBezTo>
                  <a:cubicBezTo>
                    <a:pt x="2570" y="4576"/>
                    <a:pt x="2523" y="4608"/>
                    <a:pt x="2523" y="4608"/>
                  </a:cubicBezTo>
                  <a:cubicBezTo>
                    <a:pt x="2522" y="4631"/>
                    <a:pt x="2522" y="4631"/>
                    <a:pt x="2522" y="4631"/>
                  </a:cubicBezTo>
                  <a:cubicBezTo>
                    <a:pt x="2582" y="4630"/>
                    <a:pt x="2582" y="4630"/>
                    <a:pt x="2582" y="4630"/>
                  </a:cubicBezTo>
                  <a:cubicBezTo>
                    <a:pt x="2582" y="4645"/>
                    <a:pt x="2582" y="4645"/>
                    <a:pt x="2582" y="4645"/>
                  </a:cubicBezTo>
                  <a:cubicBezTo>
                    <a:pt x="2547" y="4655"/>
                    <a:pt x="2547" y="4655"/>
                    <a:pt x="2547" y="4655"/>
                  </a:cubicBezTo>
                  <a:cubicBezTo>
                    <a:pt x="2545" y="4709"/>
                    <a:pt x="2545" y="4709"/>
                    <a:pt x="2545" y="4709"/>
                  </a:cubicBezTo>
                  <a:cubicBezTo>
                    <a:pt x="2545" y="4709"/>
                    <a:pt x="2568" y="4706"/>
                    <a:pt x="2589" y="4722"/>
                  </a:cubicBezTo>
                  <a:cubicBezTo>
                    <a:pt x="2615" y="4739"/>
                    <a:pt x="2599" y="4765"/>
                    <a:pt x="2599" y="4765"/>
                  </a:cubicBezTo>
                  <a:cubicBezTo>
                    <a:pt x="2617" y="4770"/>
                    <a:pt x="2617" y="4770"/>
                    <a:pt x="2617" y="4770"/>
                  </a:cubicBezTo>
                  <a:cubicBezTo>
                    <a:pt x="2619" y="4819"/>
                    <a:pt x="2619" y="4819"/>
                    <a:pt x="2619" y="4819"/>
                  </a:cubicBezTo>
                  <a:cubicBezTo>
                    <a:pt x="2607" y="4830"/>
                    <a:pt x="2607" y="4830"/>
                    <a:pt x="2607" y="4830"/>
                  </a:cubicBezTo>
                  <a:cubicBezTo>
                    <a:pt x="2607" y="4830"/>
                    <a:pt x="2625" y="4846"/>
                    <a:pt x="2624" y="4869"/>
                  </a:cubicBezTo>
                  <a:cubicBezTo>
                    <a:pt x="2626" y="4892"/>
                    <a:pt x="2529" y="4899"/>
                    <a:pt x="2502" y="4906"/>
                  </a:cubicBezTo>
                  <a:cubicBezTo>
                    <a:pt x="2476" y="4916"/>
                    <a:pt x="2479" y="4931"/>
                    <a:pt x="2482" y="4947"/>
                  </a:cubicBezTo>
                  <a:cubicBezTo>
                    <a:pt x="2481" y="4958"/>
                    <a:pt x="2462" y="4969"/>
                    <a:pt x="2439" y="4979"/>
                  </a:cubicBezTo>
                  <a:cubicBezTo>
                    <a:pt x="2416" y="4989"/>
                    <a:pt x="2414" y="5035"/>
                    <a:pt x="2428" y="5059"/>
                  </a:cubicBezTo>
                  <a:cubicBezTo>
                    <a:pt x="2437" y="5077"/>
                    <a:pt x="2444" y="5091"/>
                    <a:pt x="2444" y="5102"/>
                  </a:cubicBezTo>
                  <a:cubicBezTo>
                    <a:pt x="2445" y="5103"/>
                    <a:pt x="2445" y="5104"/>
                    <a:pt x="2445" y="5105"/>
                  </a:cubicBezTo>
                  <a:cubicBezTo>
                    <a:pt x="2505" y="5093"/>
                    <a:pt x="2505" y="5093"/>
                    <a:pt x="2505" y="5093"/>
                  </a:cubicBezTo>
                  <a:cubicBezTo>
                    <a:pt x="2506" y="5063"/>
                    <a:pt x="2506" y="5063"/>
                    <a:pt x="2506" y="5063"/>
                  </a:cubicBezTo>
                  <a:cubicBezTo>
                    <a:pt x="2547" y="5065"/>
                    <a:pt x="2547" y="5065"/>
                    <a:pt x="2547" y="5065"/>
                  </a:cubicBezTo>
                  <a:cubicBezTo>
                    <a:pt x="2545" y="5045"/>
                    <a:pt x="2545" y="5045"/>
                    <a:pt x="2545" y="5045"/>
                  </a:cubicBezTo>
                  <a:cubicBezTo>
                    <a:pt x="2560" y="5027"/>
                    <a:pt x="2560" y="5027"/>
                    <a:pt x="2560" y="5027"/>
                  </a:cubicBezTo>
                  <a:cubicBezTo>
                    <a:pt x="2594" y="5028"/>
                    <a:pt x="2594" y="5028"/>
                    <a:pt x="2594" y="5028"/>
                  </a:cubicBezTo>
                  <a:cubicBezTo>
                    <a:pt x="2589" y="5047"/>
                    <a:pt x="2589" y="5047"/>
                    <a:pt x="2589" y="5047"/>
                  </a:cubicBezTo>
                  <a:cubicBezTo>
                    <a:pt x="2614" y="5083"/>
                    <a:pt x="2614" y="5083"/>
                    <a:pt x="2614" y="5083"/>
                  </a:cubicBezTo>
                  <a:cubicBezTo>
                    <a:pt x="2581" y="5078"/>
                    <a:pt x="2581" y="5078"/>
                    <a:pt x="2581" y="5078"/>
                  </a:cubicBezTo>
                  <a:cubicBezTo>
                    <a:pt x="2581" y="5078"/>
                    <a:pt x="2565" y="5100"/>
                    <a:pt x="2552" y="5134"/>
                  </a:cubicBezTo>
                  <a:cubicBezTo>
                    <a:pt x="2539" y="5167"/>
                    <a:pt x="2506" y="5154"/>
                    <a:pt x="2506" y="5154"/>
                  </a:cubicBezTo>
                  <a:cubicBezTo>
                    <a:pt x="2501" y="5181"/>
                    <a:pt x="2501" y="5181"/>
                    <a:pt x="2501" y="5181"/>
                  </a:cubicBezTo>
                  <a:cubicBezTo>
                    <a:pt x="2531" y="5178"/>
                    <a:pt x="2531" y="5178"/>
                    <a:pt x="2531" y="5178"/>
                  </a:cubicBezTo>
                  <a:cubicBezTo>
                    <a:pt x="2522" y="5201"/>
                    <a:pt x="2522" y="5201"/>
                    <a:pt x="2522" y="5201"/>
                  </a:cubicBezTo>
                  <a:cubicBezTo>
                    <a:pt x="2489" y="5199"/>
                    <a:pt x="2489" y="5199"/>
                    <a:pt x="2489" y="5199"/>
                  </a:cubicBezTo>
                  <a:cubicBezTo>
                    <a:pt x="2458" y="5229"/>
                    <a:pt x="2458" y="5229"/>
                    <a:pt x="2458" y="5229"/>
                  </a:cubicBezTo>
                  <a:cubicBezTo>
                    <a:pt x="2405" y="5226"/>
                    <a:pt x="2405" y="5226"/>
                    <a:pt x="2405" y="5226"/>
                  </a:cubicBezTo>
                  <a:cubicBezTo>
                    <a:pt x="2444" y="5289"/>
                    <a:pt x="2444" y="5289"/>
                    <a:pt x="2444" y="5289"/>
                  </a:cubicBezTo>
                  <a:cubicBezTo>
                    <a:pt x="2444" y="5289"/>
                    <a:pt x="2470" y="5275"/>
                    <a:pt x="2489" y="5276"/>
                  </a:cubicBezTo>
                  <a:cubicBezTo>
                    <a:pt x="2512" y="5277"/>
                    <a:pt x="2517" y="5312"/>
                    <a:pt x="2517" y="5312"/>
                  </a:cubicBezTo>
                  <a:cubicBezTo>
                    <a:pt x="2517" y="5312"/>
                    <a:pt x="2577" y="5307"/>
                    <a:pt x="2580" y="5334"/>
                  </a:cubicBezTo>
                  <a:cubicBezTo>
                    <a:pt x="2583" y="5357"/>
                    <a:pt x="2532" y="5328"/>
                    <a:pt x="2532" y="5328"/>
                  </a:cubicBezTo>
                  <a:cubicBezTo>
                    <a:pt x="2518" y="5377"/>
                    <a:pt x="2518" y="5377"/>
                    <a:pt x="2518" y="5377"/>
                  </a:cubicBezTo>
                  <a:cubicBezTo>
                    <a:pt x="2504" y="5349"/>
                    <a:pt x="2504" y="5349"/>
                    <a:pt x="2504" y="5349"/>
                  </a:cubicBezTo>
                  <a:cubicBezTo>
                    <a:pt x="2485" y="5360"/>
                    <a:pt x="2485" y="5360"/>
                    <a:pt x="2485" y="5360"/>
                  </a:cubicBezTo>
                  <a:cubicBezTo>
                    <a:pt x="2485" y="5360"/>
                    <a:pt x="2494" y="5418"/>
                    <a:pt x="2493" y="5433"/>
                  </a:cubicBezTo>
                  <a:cubicBezTo>
                    <a:pt x="2492" y="5448"/>
                    <a:pt x="2474" y="5447"/>
                    <a:pt x="2462" y="5462"/>
                  </a:cubicBezTo>
                  <a:cubicBezTo>
                    <a:pt x="2450" y="5473"/>
                    <a:pt x="2483" y="5501"/>
                    <a:pt x="2474" y="5520"/>
                  </a:cubicBezTo>
                  <a:cubicBezTo>
                    <a:pt x="2466" y="5543"/>
                    <a:pt x="2445" y="5584"/>
                    <a:pt x="2422" y="5586"/>
                  </a:cubicBezTo>
                  <a:cubicBezTo>
                    <a:pt x="2400" y="5585"/>
                    <a:pt x="2394" y="5554"/>
                    <a:pt x="2394" y="5554"/>
                  </a:cubicBezTo>
                  <a:cubicBezTo>
                    <a:pt x="2345" y="5556"/>
                    <a:pt x="2345" y="5556"/>
                    <a:pt x="2345" y="5556"/>
                  </a:cubicBezTo>
                  <a:cubicBezTo>
                    <a:pt x="2348" y="5575"/>
                    <a:pt x="2348" y="5575"/>
                    <a:pt x="2348" y="5575"/>
                  </a:cubicBezTo>
                  <a:cubicBezTo>
                    <a:pt x="2348" y="5575"/>
                    <a:pt x="2382" y="5581"/>
                    <a:pt x="2385" y="5588"/>
                  </a:cubicBezTo>
                  <a:cubicBezTo>
                    <a:pt x="2385" y="5596"/>
                    <a:pt x="2342" y="5621"/>
                    <a:pt x="2342" y="5621"/>
                  </a:cubicBezTo>
                  <a:cubicBezTo>
                    <a:pt x="2353" y="5640"/>
                    <a:pt x="2353" y="5640"/>
                    <a:pt x="2353" y="5640"/>
                  </a:cubicBezTo>
                  <a:cubicBezTo>
                    <a:pt x="2402" y="5624"/>
                    <a:pt x="2402" y="5624"/>
                    <a:pt x="2402" y="5624"/>
                  </a:cubicBezTo>
                  <a:cubicBezTo>
                    <a:pt x="2402" y="5624"/>
                    <a:pt x="2381" y="5603"/>
                    <a:pt x="2418" y="5601"/>
                  </a:cubicBezTo>
                  <a:cubicBezTo>
                    <a:pt x="2455" y="5603"/>
                    <a:pt x="2421" y="5628"/>
                    <a:pt x="2421" y="5628"/>
                  </a:cubicBezTo>
                  <a:cubicBezTo>
                    <a:pt x="2465" y="5642"/>
                    <a:pt x="2465" y="5642"/>
                    <a:pt x="2465" y="5642"/>
                  </a:cubicBezTo>
                  <a:cubicBezTo>
                    <a:pt x="2489" y="5689"/>
                    <a:pt x="2489" y="5689"/>
                    <a:pt x="2489" y="5689"/>
                  </a:cubicBezTo>
                  <a:cubicBezTo>
                    <a:pt x="2564" y="5685"/>
                    <a:pt x="2564" y="5685"/>
                    <a:pt x="2564" y="5685"/>
                  </a:cubicBezTo>
                  <a:cubicBezTo>
                    <a:pt x="2569" y="5662"/>
                    <a:pt x="2569" y="5662"/>
                    <a:pt x="2569" y="5662"/>
                  </a:cubicBezTo>
                  <a:cubicBezTo>
                    <a:pt x="2594" y="5686"/>
                    <a:pt x="2594" y="5686"/>
                    <a:pt x="2594" y="5686"/>
                  </a:cubicBezTo>
                  <a:cubicBezTo>
                    <a:pt x="2612" y="5687"/>
                    <a:pt x="2612" y="5687"/>
                    <a:pt x="2612" y="5687"/>
                  </a:cubicBezTo>
                  <a:cubicBezTo>
                    <a:pt x="2623" y="5707"/>
                    <a:pt x="2623" y="5707"/>
                    <a:pt x="2623" y="5707"/>
                  </a:cubicBezTo>
                  <a:cubicBezTo>
                    <a:pt x="2645" y="5704"/>
                    <a:pt x="2645" y="5704"/>
                    <a:pt x="2645" y="5704"/>
                  </a:cubicBezTo>
                  <a:cubicBezTo>
                    <a:pt x="2675" y="5717"/>
                    <a:pt x="2675" y="5717"/>
                    <a:pt x="2675" y="5717"/>
                  </a:cubicBezTo>
                  <a:cubicBezTo>
                    <a:pt x="2686" y="5706"/>
                    <a:pt x="2686" y="5706"/>
                    <a:pt x="2686" y="5706"/>
                  </a:cubicBezTo>
                  <a:cubicBezTo>
                    <a:pt x="2735" y="5705"/>
                    <a:pt x="2735" y="5705"/>
                    <a:pt x="2735" y="5705"/>
                  </a:cubicBezTo>
                  <a:cubicBezTo>
                    <a:pt x="2757" y="5728"/>
                    <a:pt x="2757" y="5728"/>
                    <a:pt x="2757" y="5728"/>
                  </a:cubicBezTo>
                  <a:cubicBezTo>
                    <a:pt x="2757" y="5728"/>
                    <a:pt x="2827" y="5739"/>
                    <a:pt x="2849" y="5752"/>
                  </a:cubicBezTo>
                  <a:cubicBezTo>
                    <a:pt x="2860" y="5758"/>
                    <a:pt x="2878" y="5771"/>
                    <a:pt x="2894" y="5782"/>
                  </a:cubicBezTo>
                  <a:cubicBezTo>
                    <a:pt x="2894" y="5782"/>
                    <a:pt x="2947" y="5788"/>
                    <a:pt x="2967" y="5802"/>
                  </a:cubicBezTo>
                  <a:cubicBezTo>
                    <a:pt x="2987" y="5815"/>
                    <a:pt x="3036" y="5832"/>
                    <a:pt x="3036" y="5832"/>
                  </a:cubicBezTo>
                  <a:cubicBezTo>
                    <a:pt x="3050" y="5830"/>
                    <a:pt x="3050" y="5830"/>
                    <a:pt x="3050" y="5830"/>
                  </a:cubicBezTo>
                  <a:cubicBezTo>
                    <a:pt x="3063" y="5846"/>
                    <a:pt x="3063" y="5846"/>
                    <a:pt x="3063" y="5846"/>
                  </a:cubicBezTo>
                  <a:cubicBezTo>
                    <a:pt x="3082" y="5858"/>
                    <a:pt x="3082" y="5858"/>
                    <a:pt x="3082" y="5858"/>
                  </a:cubicBezTo>
                  <a:cubicBezTo>
                    <a:pt x="3095" y="5875"/>
                    <a:pt x="3095" y="5875"/>
                    <a:pt x="3095" y="5875"/>
                  </a:cubicBezTo>
                  <a:cubicBezTo>
                    <a:pt x="3098" y="5862"/>
                    <a:pt x="3098" y="5862"/>
                    <a:pt x="3098" y="5862"/>
                  </a:cubicBezTo>
                  <a:cubicBezTo>
                    <a:pt x="3099" y="5848"/>
                    <a:pt x="3099" y="5848"/>
                    <a:pt x="3099" y="5848"/>
                  </a:cubicBezTo>
                  <a:cubicBezTo>
                    <a:pt x="3104" y="5840"/>
                    <a:pt x="3104" y="5840"/>
                    <a:pt x="3104" y="5840"/>
                  </a:cubicBezTo>
                  <a:cubicBezTo>
                    <a:pt x="3102" y="5832"/>
                    <a:pt x="3102" y="5832"/>
                    <a:pt x="3102" y="5832"/>
                  </a:cubicBezTo>
                  <a:cubicBezTo>
                    <a:pt x="3112" y="5828"/>
                    <a:pt x="3112" y="5828"/>
                    <a:pt x="3112" y="5828"/>
                  </a:cubicBezTo>
                  <a:cubicBezTo>
                    <a:pt x="3124" y="5819"/>
                    <a:pt x="3124" y="5819"/>
                    <a:pt x="3124" y="5819"/>
                  </a:cubicBezTo>
                  <a:cubicBezTo>
                    <a:pt x="3138" y="5823"/>
                    <a:pt x="3138" y="5823"/>
                    <a:pt x="3138" y="5823"/>
                  </a:cubicBezTo>
                  <a:cubicBezTo>
                    <a:pt x="3159" y="5819"/>
                    <a:pt x="3159" y="5819"/>
                    <a:pt x="3159" y="5819"/>
                  </a:cubicBezTo>
                  <a:cubicBezTo>
                    <a:pt x="3181" y="5821"/>
                    <a:pt x="3181" y="5821"/>
                    <a:pt x="3181" y="5821"/>
                  </a:cubicBezTo>
                  <a:cubicBezTo>
                    <a:pt x="3191" y="5808"/>
                    <a:pt x="3191" y="5808"/>
                    <a:pt x="3191" y="5808"/>
                  </a:cubicBezTo>
                  <a:cubicBezTo>
                    <a:pt x="3210" y="5812"/>
                    <a:pt x="3210" y="5812"/>
                    <a:pt x="3210" y="5812"/>
                  </a:cubicBezTo>
                  <a:cubicBezTo>
                    <a:pt x="3233" y="5813"/>
                    <a:pt x="3233" y="5813"/>
                    <a:pt x="3233" y="5813"/>
                  </a:cubicBezTo>
                  <a:cubicBezTo>
                    <a:pt x="3244" y="5823"/>
                    <a:pt x="3244" y="5823"/>
                    <a:pt x="3244" y="5823"/>
                  </a:cubicBezTo>
                  <a:cubicBezTo>
                    <a:pt x="3257" y="5822"/>
                    <a:pt x="3257" y="5822"/>
                    <a:pt x="3257" y="5822"/>
                  </a:cubicBezTo>
                  <a:cubicBezTo>
                    <a:pt x="3272" y="5829"/>
                    <a:pt x="3272" y="5829"/>
                    <a:pt x="3272" y="5829"/>
                  </a:cubicBezTo>
                  <a:cubicBezTo>
                    <a:pt x="3279" y="5823"/>
                    <a:pt x="3279" y="5823"/>
                    <a:pt x="3279" y="5823"/>
                  </a:cubicBezTo>
                  <a:cubicBezTo>
                    <a:pt x="3288" y="5820"/>
                    <a:pt x="3288" y="5820"/>
                    <a:pt x="3288" y="5820"/>
                  </a:cubicBezTo>
                  <a:cubicBezTo>
                    <a:pt x="3310" y="5827"/>
                    <a:pt x="3310" y="5827"/>
                    <a:pt x="3310" y="5827"/>
                  </a:cubicBezTo>
                  <a:cubicBezTo>
                    <a:pt x="3317" y="5824"/>
                    <a:pt x="3317" y="5824"/>
                    <a:pt x="3317" y="5824"/>
                  </a:cubicBezTo>
                  <a:cubicBezTo>
                    <a:pt x="3320" y="5817"/>
                    <a:pt x="3320" y="5817"/>
                    <a:pt x="3320" y="5817"/>
                  </a:cubicBezTo>
                  <a:cubicBezTo>
                    <a:pt x="3329" y="5817"/>
                    <a:pt x="3329" y="5817"/>
                    <a:pt x="3329" y="5817"/>
                  </a:cubicBezTo>
                  <a:cubicBezTo>
                    <a:pt x="3335" y="5826"/>
                    <a:pt x="3335" y="5826"/>
                    <a:pt x="3335" y="5826"/>
                  </a:cubicBezTo>
                  <a:cubicBezTo>
                    <a:pt x="3349" y="5830"/>
                    <a:pt x="3349" y="5830"/>
                    <a:pt x="3349" y="5830"/>
                  </a:cubicBezTo>
                  <a:cubicBezTo>
                    <a:pt x="3364" y="5838"/>
                    <a:pt x="3364" y="5838"/>
                    <a:pt x="3364" y="5838"/>
                  </a:cubicBezTo>
                  <a:cubicBezTo>
                    <a:pt x="3377" y="5833"/>
                    <a:pt x="3377" y="5833"/>
                    <a:pt x="3377" y="5833"/>
                  </a:cubicBezTo>
                  <a:cubicBezTo>
                    <a:pt x="3384" y="5835"/>
                    <a:pt x="3384" y="5835"/>
                    <a:pt x="3384" y="5835"/>
                  </a:cubicBezTo>
                  <a:cubicBezTo>
                    <a:pt x="3387" y="5829"/>
                    <a:pt x="3387" y="5829"/>
                    <a:pt x="3387" y="5829"/>
                  </a:cubicBezTo>
                  <a:cubicBezTo>
                    <a:pt x="3402" y="5832"/>
                    <a:pt x="3402" y="5832"/>
                    <a:pt x="3402" y="5832"/>
                  </a:cubicBezTo>
                  <a:cubicBezTo>
                    <a:pt x="3410" y="5829"/>
                    <a:pt x="3410" y="5829"/>
                    <a:pt x="3410" y="5829"/>
                  </a:cubicBezTo>
                  <a:cubicBezTo>
                    <a:pt x="3408" y="5821"/>
                    <a:pt x="3408" y="5821"/>
                    <a:pt x="3408" y="5821"/>
                  </a:cubicBezTo>
                  <a:cubicBezTo>
                    <a:pt x="3424" y="5821"/>
                    <a:pt x="3424" y="5821"/>
                    <a:pt x="3424" y="5821"/>
                  </a:cubicBezTo>
                  <a:cubicBezTo>
                    <a:pt x="3443" y="5823"/>
                    <a:pt x="3443" y="5823"/>
                    <a:pt x="3443" y="5823"/>
                  </a:cubicBezTo>
                  <a:cubicBezTo>
                    <a:pt x="3456" y="5813"/>
                    <a:pt x="3456" y="5813"/>
                    <a:pt x="3456" y="5813"/>
                  </a:cubicBezTo>
                  <a:cubicBezTo>
                    <a:pt x="3467" y="5808"/>
                    <a:pt x="3467" y="5808"/>
                    <a:pt x="3467" y="5808"/>
                  </a:cubicBezTo>
                  <a:cubicBezTo>
                    <a:pt x="3482" y="5806"/>
                    <a:pt x="3482" y="5806"/>
                    <a:pt x="3482" y="5806"/>
                  </a:cubicBezTo>
                  <a:cubicBezTo>
                    <a:pt x="3489" y="5796"/>
                    <a:pt x="3489" y="5796"/>
                    <a:pt x="3489" y="5796"/>
                  </a:cubicBezTo>
                  <a:cubicBezTo>
                    <a:pt x="3497" y="5791"/>
                    <a:pt x="3497" y="5791"/>
                    <a:pt x="3497" y="5791"/>
                  </a:cubicBezTo>
                  <a:cubicBezTo>
                    <a:pt x="3506" y="5795"/>
                    <a:pt x="3506" y="5795"/>
                    <a:pt x="3506" y="5795"/>
                  </a:cubicBezTo>
                  <a:cubicBezTo>
                    <a:pt x="3510" y="5801"/>
                    <a:pt x="3510" y="5801"/>
                    <a:pt x="3510" y="5801"/>
                  </a:cubicBezTo>
                  <a:cubicBezTo>
                    <a:pt x="3526" y="5800"/>
                    <a:pt x="3526" y="5800"/>
                    <a:pt x="3526" y="5800"/>
                  </a:cubicBezTo>
                  <a:cubicBezTo>
                    <a:pt x="3542" y="5805"/>
                    <a:pt x="3542" y="5805"/>
                    <a:pt x="3542" y="5805"/>
                  </a:cubicBezTo>
                  <a:cubicBezTo>
                    <a:pt x="3544" y="5796"/>
                    <a:pt x="3544" y="5796"/>
                    <a:pt x="3544" y="5796"/>
                  </a:cubicBezTo>
                  <a:cubicBezTo>
                    <a:pt x="3561" y="5788"/>
                    <a:pt x="3561" y="5788"/>
                    <a:pt x="3561" y="5788"/>
                  </a:cubicBezTo>
                  <a:cubicBezTo>
                    <a:pt x="3571" y="5782"/>
                    <a:pt x="3571" y="5782"/>
                    <a:pt x="3571" y="5782"/>
                  </a:cubicBezTo>
                  <a:cubicBezTo>
                    <a:pt x="3586" y="5789"/>
                    <a:pt x="3586" y="5789"/>
                    <a:pt x="3586" y="5789"/>
                  </a:cubicBezTo>
                  <a:cubicBezTo>
                    <a:pt x="3588" y="5796"/>
                    <a:pt x="3588" y="5796"/>
                    <a:pt x="3588" y="5796"/>
                  </a:cubicBezTo>
                  <a:cubicBezTo>
                    <a:pt x="3603" y="5796"/>
                    <a:pt x="3603" y="5796"/>
                    <a:pt x="3603" y="5796"/>
                  </a:cubicBezTo>
                  <a:cubicBezTo>
                    <a:pt x="3607" y="5804"/>
                    <a:pt x="3607" y="5804"/>
                    <a:pt x="3607" y="5804"/>
                  </a:cubicBezTo>
                  <a:cubicBezTo>
                    <a:pt x="3629" y="5816"/>
                    <a:pt x="3629" y="5816"/>
                    <a:pt x="3629" y="5816"/>
                  </a:cubicBezTo>
                  <a:cubicBezTo>
                    <a:pt x="3646" y="5821"/>
                    <a:pt x="3646" y="5821"/>
                    <a:pt x="3646" y="5821"/>
                  </a:cubicBezTo>
                  <a:cubicBezTo>
                    <a:pt x="3667" y="5824"/>
                    <a:pt x="3667" y="5824"/>
                    <a:pt x="3667" y="5824"/>
                  </a:cubicBezTo>
                  <a:cubicBezTo>
                    <a:pt x="3687" y="5818"/>
                    <a:pt x="3687" y="5818"/>
                    <a:pt x="3687" y="5818"/>
                  </a:cubicBezTo>
                  <a:cubicBezTo>
                    <a:pt x="3700" y="5818"/>
                    <a:pt x="3700" y="5818"/>
                    <a:pt x="3700" y="5818"/>
                  </a:cubicBezTo>
                  <a:cubicBezTo>
                    <a:pt x="3711" y="5822"/>
                    <a:pt x="3711" y="5822"/>
                    <a:pt x="3711" y="5822"/>
                  </a:cubicBezTo>
                  <a:cubicBezTo>
                    <a:pt x="3723" y="5827"/>
                    <a:pt x="3723" y="5827"/>
                    <a:pt x="3723" y="5827"/>
                  </a:cubicBezTo>
                  <a:cubicBezTo>
                    <a:pt x="3737" y="5828"/>
                    <a:pt x="3737" y="5828"/>
                    <a:pt x="3737" y="5828"/>
                  </a:cubicBezTo>
                  <a:cubicBezTo>
                    <a:pt x="3754" y="5834"/>
                    <a:pt x="3754" y="5834"/>
                    <a:pt x="3754" y="5834"/>
                  </a:cubicBezTo>
                  <a:cubicBezTo>
                    <a:pt x="3754" y="5834"/>
                    <a:pt x="3755" y="5849"/>
                    <a:pt x="3753" y="5853"/>
                  </a:cubicBezTo>
                  <a:cubicBezTo>
                    <a:pt x="3751" y="5858"/>
                    <a:pt x="3757" y="5867"/>
                    <a:pt x="3759" y="5866"/>
                  </a:cubicBezTo>
                  <a:cubicBezTo>
                    <a:pt x="3761" y="5865"/>
                    <a:pt x="3774" y="5866"/>
                    <a:pt x="3774" y="5866"/>
                  </a:cubicBezTo>
                  <a:cubicBezTo>
                    <a:pt x="3793" y="5865"/>
                    <a:pt x="3793" y="5865"/>
                    <a:pt x="3793" y="5865"/>
                  </a:cubicBezTo>
                  <a:cubicBezTo>
                    <a:pt x="3798" y="5854"/>
                    <a:pt x="3798" y="5854"/>
                    <a:pt x="3798" y="5854"/>
                  </a:cubicBezTo>
                  <a:cubicBezTo>
                    <a:pt x="3821" y="5843"/>
                    <a:pt x="3821" y="5843"/>
                    <a:pt x="3821" y="5843"/>
                  </a:cubicBezTo>
                  <a:cubicBezTo>
                    <a:pt x="3827" y="5839"/>
                    <a:pt x="3827" y="5839"/>
                    <a:pt x="3827" y="5839"/>
                  </a:cubicBezTo>
                  <a:cubicBezTo>
                    <a:pt x="3829" y="5824"/>
                    <a:pt x="3829" y="5824"/>
                    <a:pt x="3829" y="5824"/>
                  </a:cubicBezTo>
                  <a:cubicBezTo>
                    <a:pt x="3840" y="5809"/>
                    <a:pt x="3840" y="5809"/>
                    <a:pt x="3840" y="5809"/>
                  </a:cubicBezTo>
                  <a:cubicBezTo>
                    <a:pt x="3853" y="5809"/>
                    <a:pt x="3853" y="5809"/>
                    <a:pt x="3853" y="5809"/>
                  </a:cubicBezTo>
                  <a:cubicBezTo>
                    <a:pt x="3863" y="5808"/>
                    <a:pt x="3863" y="5808"/>
                    <a:pt x="3863" y="5808"/>
                  </a:cubicBezTo>
                  <a:cubicBezTo>
                    <a:pt x="3870" y="5804"/>
                    <a:pt x="3870" y="5804"/>
                    <a:pt x="3870" y="5804"/>
                  </a:cubicBezTo>
                  <a:cubicBezTo>
                    <a:pt x="3865" y="5794"/>
                    <a:pt x="3865" y="5794"/>
                    <a:pt x="3865" y="5794"/>
                  </a:cubicBezTo>
                  <a:cubicBezTo>
                    <a:pt x="3877" y="5791"/>
                    <a:pt x="3877" y="5791"/>
                    <a:pt x="3877" y="5791"/>
                  </a:cubicBezTo>
                  <a:cubicBezTo>
                    <a:pt x="3892" y="5784"/>
                    <a:pt x="3892" y="5784"/>
                    <a:pt x="3892" y="5784"/>
                  </a:cubicBezTo>
                  <a:cubicBezTo>
                    <a:pt x="3903" y="5789"/>
                    <a:pt x="3903" y="5789"/>
                    <a:pt x="3903" y="5789"/>
                  </a:cubicBezTo>
                  <a:cubicBezTo>
                    <a:pt x="3911" y="5802"/>
                    <a:pt x="3911" y="5802"/>
                    <a:pt x="3911" y="5802"/>
                  </a:cubicBezTo>
                  <a:cubicBezTo>
                    <a:pt x="3917" y="5807"/>
                    <a:pt x="3917" y="5807"/>
                    <a:pt x="3917" y="5807"/>
                  </a:cubicBezTo>
                  <a:cubicBezTo>
                    <a:pt x="3922" y="5805"/>
                    <a:pt x="3922" y="5805"/>
                    <a:pt x="3922" y="5805"/>
                  </a:cubicBezTo>
                  <a:cubicBezTo>
                    <a:pt x="3923" y="5794"/>
                    <a:pt x="3923" y="5794"/>
                    <a:pt x="3923" y="5794"/>
                  </a:cubicBezTo>
                  <a:cubicBezTo>
                    <a:pt x="3923" y="5784"/>
                    <a:pt x="3923" y="5784"/>
                    <a:pt x="3923" y="5784"/>
                  </a:cubicBezTo>
                  <a:cubicBezTo>
                    <a:pt x="3929" y="5771"/>
                    <a:pt x="3929" y="5771"/>
                    <a:pt x="3929" y="5771"/>
                  </a:cubicBezTo>
                  <a:cubicBezTo>
                    <a:pt x="3939" y="5769"/>
                    <a:pt x="3939" y="5769"/>
                    <a:pt x="3939" y="5769"/>
                  </a:cubicBezTo>
                  <a:cubicBezTo>
                    <a:pt x="3948" y="5773"/>
                    <a:pt x="3948" y="5773"/>
                    <a:pt x="3948" y="5773"/>
                  </a:cubicBezTo>
                  <a:cubicBezTo>
                    <a:pt x="3958" y="5776"/>
                    <a:pt x="3958" y="5776"/>
                    <a:pt x="3958" y="5776"/>
                  </a:cubicBezTo>
                  <a:cubicBezTo>
                    <a:pt x="3967" y="5771"/>
                    <a:pt x="3967" y="5771"/>
                    <a:pt x="3967" y="5771"/>
                  </a:cubicBezTo>
                  <a:cubicBezTo>
                    <a:pt x="3975" y="5768"/>
                    <a:pt x="3975" y="5768"/>
                    <a:pt x="3975" y="5768"/>
                  </a:cubicBezTo>
                  <a:cubicBezTo>
                    <a:pt x="3991" y="5776"/>
                    <a:pt x="3991" y="5776"/>
                    <a:pt x="3991" y="5776"/>
                  </a:cubicBezTo>
                  <a:cubicBezTo>
                    <a:pt x="4005" y="5790"/>
                    <a:pt x="4005" y="5790"/>
                    <a:pt x="4005" y="5790"/>
                  </a:cubicBezTo>
                  <a:cubicBezTo>
                    <a:pt x="4013" y="5799"/>
                    <a:pt x="4013" y="5799"/>
                    <a:pt x="4013" y="5799"/>
                  </a:cubicBezTo>
                  <a:cubicBezTo>
                    <a:pt x="4021" y="5796"/>
                    <a:pt x="4021" y="5796"/>
                    <a:pt x="4021" y="5796"/>
                  </a:cubicBezTo>
                  <a:cubicBezTo>
                    <a:pt x="4030" y="5790"/>
                    <a:pt x="4030" y="5790"/>
                    <a:pt x="4030" y="5790"/>
                  </a:cubicBezTo>
                  <a:cubicBezTo>
                    <a:pt x="4048" y="5784"/>
                    <a:pt x="4048" y="5784"/>
                    <a:pt x="4048" y="5784"/>
                  </a:cubicBezTo>
                  <a:cubicBezTo>
                    <a:pt x="4048" y="5187"/>
                    <a:pt x="4048" y="5187"/>
                    <a:pt x="4048" y="5187"/>
                  </a:cubicBezTo>
                  <a:cubicBezTo>
                    <a:pt x="4046" y="5189"/>
                    <a:pt x="4044" y="5189"/>
                    <a:pt x="4042" y="5189"/>
                  </a:cubicBezTo>
                  <a:cubicBezTo>
                    <a:pt x="4035" y="5189"/>
                    <a:pt x="4028" y="5169"/>
                    <a:pt x="4017" y="5161"/>
                  </a:cubicBezTo>
                  <a:cubicBezTo>
                    <a:pt x="4003" y="5153"/>
                    <a:pt x="3965" y="5170"/>
                    <a:pt x="3965" y="5170"/>
                  </a:cubicBezTo>
                  <a:cubicBezTo>
                    <a:pt x="3965" y="5170"/>
                    <a:pt x="3936" y="5134"/>
                    <a:pt x="3929" y="5119"/>
                  </a:cubicBezTo>
                  <a:cubicBezTo>
                    <a:pt x="3923" y="5099"/>
                    <a:pt x="3950" y="5078"/>
                    <a:pt x="3966" y="5056"/>
                  </a:cubicBezTo>
                  <a:cubicBezTo>
                    <a:pt x="3986" y="5034"/>
                    <a:pt x="3977" y="4980"/>
                    <a:pt x="3977" y="4980"/>
                  </a:cubicBezTo>
                  <a:cubicBezTo>
                    <a:pt x="3963" y="4967"/>
                    <a:pt x="3963" y="4967"/>
                    <a:pt x="3963" y="4967"/>
                  </a:cubicBezTo>
                  <a:cubicBezTo>
                    <a:pt x="3978" y="4949"/>
                    <a:pt x="3978" y="4949"/>
                    <a:pt x="3978" y="4949"/>
                  </a:cubicBezTo>
                  <a:cubicBezTo>
                    <a:pt x="3967" y="4945"/>
                    <a:pt x="3967" y="4945"/>
                    <a:pt x="3967" y="4945"/>
                  </a:cubicBezTo>
                  <a:cubicBezTo>
                    <a:pt x="3966" y="4887"/>
                    <a:pt x="3966" y="4887"/>
                    <a:pt x="3966" y="4887"/>
                  </a:cubicBezTo>
                  <a:cubicBezTo>
                    <a:pt x="3979" y="4865"/>
                    <a:pt x="3979" y="4865"/>
                    <a:pt x="3979" y="4865"/>
                  </a:cubicBezTo>
                  <a:cubicBezTo>
                    <a:pt x="3979" y="4865"/>
                    <a:pt x="3957" y="4845"/>
                    <a:pt x="3961" y="4834"/>
                  </a:cubicBezTo>
                  <a:cubicBezTo>
                    <a:pt x="3966" y="4822"/>
                    <a:pt x="3998" y="4843"/>
                    <a:pt x="4013" y="4847"/>
                  </a:cubicBezTo>
                  <a:cubicBezTo>
                    <a:pt x="4028" y="4848"/>
                    <a:pt x="4025" y="4837"/>
                    <a:pt x="4025" y="4837"/>
                  </a:cubicBezTo>
                  <a:cubicBezTo>
                    <a:pt x="4025" y="4837"/>
                    <a:pt x="3999" y="4816"/>
                    <a:pt x="4007" y="4805"/>
                  </a:cubicBezTo>
                  <a:cubicBezTo>
                    <a:pt x="4014" y="4797"/>
                    <a:pt x="4037" y="4782"/>
                    <a:pt x="4048" y="4776"/>
                  </a:cubicBezTo>
                  <a:cubicBezTo>
                    <a:pt x="4048" y="4584"/>
                    <a:pt x="4048" y="4584"/>
                    <a:pt x="4048" y="4584"/>
                  </a:cubicBezTo>
                  <a:cubicBezTo>
                    <a:pt x="4033" y="4585"/>
                    <a:pt x="4017" y="4585"/>
                    <a:pt x="4006" y="4583"/>
                  </a:cubicBezTo>
                  <a:cubicBezTo>
                    <a:pt x="3973" y="4578"/>
                    <a:pt x="3970" y="4555"/>
                    <a:pt x="3986" y="4533"/>
                  </a:cubicBezTo>
                  <a:cubicBezTo>
                    <a:pt x="4001" y="4515"/>
                    <a:pt x="4032" y="4537"/>
                    <a:pt x="4048" y="4526"/>
                  </a:cubicBezTo>
                  <a:cubicBezTo>
                    <a:pt x="4048" y="4507"/>
                    <a:pt x="4048" y="4507"/>
                    <a:pt x="4048" y="4507"/>
                  </a:cubicBezTo>
                  <a:cubicBezTo>
                    <a:pt x="4034" y="4492"/>
                    <a:pt x="3996" y="4477"/>
                    <a:pt x="3978" y="4471"/>
                  </a:cubicBezTo>
                  <a:cubicBezTo>
                    <a:pt x="3952" y="4462"/>
                    <a:pt x="3935" y="4423"/>
                    <a:pt x="3917" y="4411"/>
                  </a:cubicBezTo>
                  <a:cubicBezTo>
                    <a:pt x="3899" y="4402"/>
                    <a:pt x="3894" y="4417"/>
                    <a:pt x="3868" y="4416"/>
                  </a:cubicBezTo>
                  <a:cubicBezTo>
                    <a:pt x="3846" y="4415"/>
                    <a:pt x="3844" y="4373"/>
                    <a:pt x="3811" y="4364"/>
                  </a:cubicBezTo>
                  <a:cubicBezTo>
                    <a:pt x="3778" y="4351"/>
                    <a:pt x="3787" y="4393"/>
                    <a:pt x="3760" y="4399"/>
                  </a:cubicBezTo>
                  <a:cubicBezTo>
                    <a:pt x="3738" y="4406"/>
                    <a:pt x="3719" y="4401"/>
                    <a:pt x="3719" y="4401"/>
                  </a:cubicBezTo>
                  <a:cubicBezTo>
                    <a:pt x="3733" y="4429"/>
                    <a:pt x="3733" y="4429"/>
                    <a:pt x="3733" y="4429"/>
                  </a:cubicBezTo>
                  <a:cubicBezTo>
                    <a:pt x="3733" y="4429"/>
                    <a:pt x="3688" y="4427"/>
                    <a:pt x="3670" y="4418"/>
                  </a:cubicBezTo>
                  <a:cubicBezTo>
                    <a:pt x="3651" y="4413"/>
                    <a:pt x="3656" y="4391"/>
                    <a:pt x="3660" y="4383"/>
                  </a:cubicBezTo>
                  <a:cubicBezTo>
                    <a:pt x="3668" y="4372"/>
                    <a:pt x="3650" y="4364"/>
                    <a:pt x="3643" y="4356"/>
                  </a:cubicBezTo>
                  <a:cubicBezTo>
                    <a:pt x="3632" y="4347"/>
                    <a:pt x="3632" y="4332"/>
                    <a:pt x="3632" y="4332"/>
                  </a:cubicBezTo>
                  <a:cubicBezTo>
                    <a:pt x="3531" y="4350"/>
                    <a:pt x="3531" y="4350"/>
                    <a:pt x="3531" y="4350"/>
                  </a:cubicBezTo>
                  <a:cubicBezTo>
                    <a:pt x="3518" y="4208"/>
                    <a:pt x="3518" y="4208"/>
                    <a:pt x="3518" y="4208"/>
                  </a:cubicBezTo>
                  <a:cubicBezTo>
                    <a:pt x="3518" y="4208"/>
                    <a:pt x="3539" y="4175"/>
                    <a:pt x="3529" y="4144"/>
                  </a:cubicBezTo>
                  <a:cubicBezTo>
                    <a:pt x="3523" y="4113"/>
                    <a:pt x="3485" y="4119"/>
                    <a:pt x="3485" y="4119"/>
                  </a:cubicBezTo>
                  <a:cubicBezTo>
                    <a:pt x="3450" y="3991"/>
                    <a:pt x="3450" y="3991"/>
                    <a:pt x="3450" y="3991"/>
                  </a:cubicBezTo>
                  <a:cubicBezTo>
                    <a:pt x="3482" y="3939"/>
                    <a:pt x="3482" y="3939"/>
                    <a:pt x="3482" y="3939"/>
                  </a:cubicBezTo>
                  <a:cubicBezTo>
                    <a:pt x="3487" y="3920"/>
                    <a:pt x="3457" y="3915"/>
                    <a:pt x="3458" y="3888"/>
                  </a:cubicBezTo>
                  <a:cubicBezTo>
                    <a:pt x="3456" y="3861"/>
                    <a:pt x="3472" y="3839"/>
                    <a:pt x="3505" y="3840"/>
                  </a:cubicBezTo>
                  <a:cubicBezTo>
                    <a:pt x="3535" y="3842"/>
                    <a:pt x="3575" y="3874"/>
                    <a:pt x="3585" y="3894"/>
                  </a:cubicBezTo>
                  <a:cubicBezTo>
                    <a:pt x="3595" y="3917"/>
                    <a:pt x="3622" y="3915"/>
                    <a:pt x="3644" y="3916"/>
                  </a:cubicBezTo>
                  <a:cubicBezTo>
                    <a:pt x="3663" y="3917"/>
                    <a:pt x="3687" y="3868"/>
                    <a:pt x="3693" y="3834"/>
                  </a:cubicBezTo>
                  <a:cubicBezTo>
                    <a:pt x="3698" y="3800"/>
                    <a:pt x="3671" y="3829"/>
                    <a:pt x="3671" y="3829"/>
                  </a:cubicBezTo>
                  <a:cubicBezTo>
                    <a:pt x="3671" y="3829"/>
                    <a:pt x="3660" y="3809"/>
                    <a:pt x="3646" y="3801"/>
                  </a:cubicBezTo>
                  <a:cubicBezTo>
                    <a:pt x="3631" y="3789"/>
                    <a:pt x="3600" y="3742"/>
                    <a:pt x="3600" y="3742"/>
                  </a:cubicBezTo>
                  <a:cubicBezTo>
                    <a:pt x="3585" y="3741"/>
                    <a:pt x="3585" y="3741"/>
                    <a:pt x="3585" y="3741"/>
                  </a:cubicBezTo>
                  <a:cubicBezTo>
                    <a:pt x="3589" y="3730"/>
                    <a:pt x="3589" y="3730"/>
                    <a:pt x="3589" y="3730"/>
                  </a:cubicBezTo>
                  <a:cubicBezTo>
                    <a:pt x="3589" y="3730"/>
                    <a:pt x="3604" y="3723"/>
                    <a:pt x="3627" y="3720"/>
                  </a:cubicBezTo>
                  <a:cubicBezTo>
                    <a:pt x="3649" y="3717"/>
                    <a:pt x="3645" y="3660"/>
                    <a:pt x="3645" y="3660"/>
                  </a:cubicBezTo>
                  <a:cubicBezTo>
                    <a:pt x="3645" y="3660"/>
                    <a:pt x="3668" y="3642"/>
                    <a:pt x="3673" y="3623"/>
                  </a:cubicBezTo>
                  <a:cubicBezTo>
                    <a:pt x="3681" y="3608"/>
                    <a:pt x="3647" y="3610"/>
                    <a:pt x="3647" y="3610"/>
                  </a:cubicBezTo>
                  <a:cubicBezTo>
                    <a:pt x="3641" y="3571"/>
                    <a:pt x="3641" y="3571"/>
                    <a:pt x="3641" y="3571"/>
                  </a:cubicBezTo>
                  <a:cubicBezTo>
                    <a:pt x="3676" y="3554"/>
                    <a:pt x="3676" y="3554"/>
                    <a:pt x="3676" y="3554"/>
                  </a:cubicBezTo>
                  <a:cubicBezTo>
                    <a:pt x="3700" y="3513"/>
                    <a:pt x="3700" y="3513"/>
                    <a:pt x="3700" y="3513"/>
                  </a:cubicBezTo>
                  <a:cubicBezTo>
                    <a:pt x="3700" y="3513"/>
                    <a:pt x="3746" y="3488"/>
                    <a:pt x="3747" y="3477"/>
                  </a:cubicBezTo>
                  <a:cubicBezTo>
                    <a:pt x="3751" y="3462"/>
                    <a:pt x="3728" y="3465"/>
                    <a:pt x="3725" y="3453"/>
                  </a:cubicBezTo>
                  <a:cubicBezTo>
                    <a:pt x="3722" y="3445"/>
                    <a:pt x="3756" y="3439"/>
                    <a:pt x="3756" y="3428"/>
                  </a:cubicBezTo>
                  <a:cubicBezTo>
                    <a:pt x="3757" y="3420"/>
                    <a:pt x="3739" y="3396"/>
                    <a:pt x="3747" y="3389"/>
                  </a:cubicBezTo>
                  <a:cubicBezTo>
                    <a:pt x="3755" y="3382"/>
                    <a:pt x="3774" y="3371"/>
                    <a:pt x="3774" y="3371"/>
                  </a:cubicBezTo>
                  <a:cubicBezTo>
                    <a:pt x="3749" y="3347"/>
                    <a:pt x="3749" y="3347"/>
                    <a:pt x="3749" y="3347"/>
                  </a:cubicBezTo>
                  <a:cubicBezTo>
                    <a:pt x="3790" y="3349"/>
                    <a:pt x="3790" y="3349"/>
                    <a:pt x="3790" y="3349"/>
                  </a:cubicBezTo>
                  <a:cubicBezTo>
                    <a:pt x="3790" y="3349"/>
                    <a:pt x="3828" y="3328"/>
                    <a:pt x="3839" y="3332"/>
                  </a:cubicBezTo>
                  <a:cubicBezTo>
                    <a:pt x="3850" y="3337"/>
                    <a:pt x="3826" y="3370"/>
                    <a:pt x="3845" y="3375"/>
                  </a:cubicBezTo>
                  <a:cubicBezTo>
                    <a:pt x="3863" y="3383"/>
                    <a:pt x="3869" y="3337"/>
                    <a:pt x="3869" y="3337"/>
                  </a:cubicBezTo>
                  <a:cubicBezTo>
                    <a:pt x="3869" y="3337"/>
                    <a:pt x="3887" y="3342"/>
                    <a:pt x="3899" y="3335"/>
                  </a:cubicBezTo>
                  <a:cubicBezTo>
                    <a:pt x="3911" y="3328"/>
                    <a:pt x="3882" y="3304"/>
                    <a:pt x="3890" y="3289"/>
                  </a:cubicBezTo>
                  <a:cubicBezTo>
                    <a:pt x="3898" y="3274"/>
                    <a:pt x="3928" y="3275"/>
                    <a:pt x="3928" y="3275"/>
                  </a:cubicBezTo>
                  <a:cubicBezTo>
                    <a:pt x="3922" y="3248"/>
                    <a:pt x="3922" y="3248"/>
                    <a:pt x="3922" y="3248"/>
                  </a:cubicBezTo>
                  <a:cubicBezTo>
                    <a:pt x="3937" y="3241"/>
                    <a:pt x="3937" y="3241"/>
                    <a:pt x="3937" y="3241"/>
                  </a:cubicBezTo>
                  <a:cubicBezTo>
                    <a:pt x="3937" y="3241"/>
                    <a:pt x="3991" y="3282"/>
                    <a:pt x="4014" y="3279"/>
                  </a:cubicBezTo>
                  <a:cubicBezTo>
                    <a:pt x="4032" y="3280"/>
                    <a:pt x="4022" y="3257"/>
                    <a:pt x="4022" y="3257"/>
                  </a:cubicBezTo>
                  <a:cubicBezTo>
                    <a:pt x="4048" y="3258"/>
                    <a:pt x="4048" y="3258"/>
                    <a:pt x="4048" y="3258"/>
                  </a:cubicBezTo>
                  <a:cubicBezTo>
                    <a:pt x="4048" y="0"/>
                    <a:pt x="4048" y="0"/>
                    <a:pt x="4048" y="0"/>
                  </a:cubicBezTo>
                  <a:cubicBezTo>
                    <a:pt x="1858" y="0"/>
                    <a:pt x="1858" y="0"/>
                    <a:pt x="1858" y="0"/>
                  </a:cubicBezTo>
                  <a:cubicBezTo>
                    <a:pt x="1858" y="12"/>
                    <a:pt x="1858" y="21"/>
                    <a:pt x="1858" y="21"/>
                  </a:cubicBezTo>
                  <a:close/>
                  <a:moveTo>
                    <a:pt x="878" y="2461"/>
                  </a:moveTo>
                  <a:cubicBezTo>
                    <a:pt x="855" y="2471"/>
                    <a:pt x="826" y="2458"/>
                    <a:pt x="826" y="2458"/>
                  </a:cubicBezTo>
                  <a:cubicBezTo>
                    <a:pt x="785" y="2460"/>
                    <a:pt x="785" y="2460"/>
                    <a:pt x="785" y="2460"/>
                  </a:cubicBezTo>
                  <a:cubicBezTo>
                    <a:pt x="765" y="2490"/>
                    <a:pt x="765" y="2490"/>
                    <a:pt x="765" y="2490"/>
                  </a:cubicBezTo>
                  <a:cubicBezTo>
                    <a:pt x="765" y="2490"/>
                    <a:pt x="796" y="2541"/>
                    <a:pt x="766" y="2539"/>
                  </a:cubicBezTo>
                  <a:cubicBezTo>
                    <a:pt x="740" y="2542"/>
                    <a:pt x="706" y="2537"/>
                    <a:pt x="706" y="2537"/>
                  </a:cubicBezTo>
                  <a:cubicBezTo>
                    <a:pt x="708" y="2495"/>
                    <a:pt x="708" y="2495"/>
                    <a:pt x="708" y="2495"/>
                  </a:cubicBezTo>
                  <a:cubicBezTo>
                    <a:pt x="679" y="2478"/>
                    <a:pt x="679" y="2478"/>
                    <a:pt x="679" y="2478"/>
                  </a:cubicBezTo>
                  <a:cubicBezTo>
                    <a:pt x="679" y="2478"/>
                    <a:pt x="691" y="2459"/>
                    <a:pt x="670" y="2439"/>
                  </a:cubicBezTo>
                  <a:cubicBezTo>
                    <a:pt x="652" y="2419"/>
                    <a:pt x="623" y="2399"/>
                    <a:pt x="623" y="2399"/>
                  </a:cubicBezTo>
                  <a:cubicBezTo>
                    <a:pt x="623" y="2399"/>
                    <a:pt x="624" y="2376"/>
                    <a:pt x="614" y="2356"/>
                  </a:cubicBezTo>
                  <a:cubicBezTo>
                    <a:pt x="599" y="2336"/>
                    <a:pt x="511" y="2309"/>
                    <a:pt x="512" y="2290"/>
                  </a:cubicBezTo>
                  <a:cubicBezTo>
                    <a:pt x="516" y="2271"/>
                    <a:pt x="554" y="2258"/>
                    <a:pt x="554" y="2258"/>
                  </a:cubicBezTo>
                  <a:cubicBezTo>
                    <a:pt x="549" y="2223"/>
                    <a:pt x="549" y="2223"/>
                    <a:pt x="549" y="2223"/>
                  </a:cubicBezTo>
                  <a:cubicBezTo>
                    <a:pt x="549" y="2223"/>
                    <a:pt x="583" y="2209"/>
                    <a:pt x="584" y="2194"/>
                  </a:cubicBezTo>
                  <a:cubicBezTo>
                    <a:pt x="584" y="2175"/>
                    <a:pt x="590" y="2145"/>
                    <a:pt x="590" y="2145"/>
                  </a:cubicBezTo>
                  <a:cubicBezTo>
                    <a:pt x="608" y="2149"/>
                    <a:pt x="627" y="2154"/>
                    <a:pt x="627" y="2154"/>
                  </a:cubicBezTo>
                  <a:cubicBezTo>
                    <a:pt x="641" y="2174"/>
                    <a:pt x="641" y="2174"/>
                    <a:pt x="641" y="2174"/>
                  </a:cubicBezTo>
                  <a:cubicBezTo>
                    <a:pt x="645" y="2163"/>
                    <a:pt x="645" y="2163"/>
                    <a:pt x="645" y="2163"/>
                  </a:cubicBezTo>
                  <a:cubicBezTo>
                    <a:pt x="675" y="2164"/>
                    <a:pt x="675" y="2164"/>
                    <a:pt x="675" y="2164"/>
                  </a:cubicBezTo>
                  <a:cubicBezTo>
                    <a:pt x="692" y="2196"/>
                    <a:pt x="692" y="2196"/>
                    <a:pt x="692" y="2196"/>
                  </a:cubicBezTo>
                  <a:cubicBezTo>
                    <a:pt x="704" y="2185"/>
                    <a:pt x="704" y="2185"/>
                    <a:pt x="704" y="2185"/>
                  </a:cubicBezTo>
                  <a:cubicBezTo>
                    <a:pt x="725" y="2212"/>
                    <a:pt x="725" y="2212"/>
                    <a:pt x="725" y="2212"/>
                  </a:cubicBezTo>
                  <a:cubicBezTo>
                    <a:pt x="688" y="2211"/>
                    <a:pt x="688" y="2211"/>
                    <a:pt x="688" y="2211"/>
                  </a:cubicBezTo>
                  <a:cubicBezTo>
                    <a:pt x="688" y="2211"/>
                    <a:pt x="680" y="2222"/>
                    <a:pt x="691" y="2226"/>
                  </a:cubicBezTo>
                  <a:cubicBezTo>
                    <a:pt x="702" y="2230"/>
                    <a:pt x="710" y="2219"/>
                    <a:pt x="710" y="2219"/>
                  </a:cubicBezTo>
                  <a:cubicBezTo>
                    <a:pt x="710" y="2219"/>
                    <a:pt x="781" y="2215"/>
                    <a:pt x="806" y="2235"/>
                  </a:cubicBezTo>
                  <a:cubicBezTo>
                    <a:pt x="827" y="2259"/>
                    <a:pt x="831" y="2275"/>
                    <a:pt x="831" y="2275"/>
                  </a:cubicBezTo>
                  <a:cubicBezTo>
                    <a:pt x="863" y="2295"/>
                    <a:pt x="863" y="2295"/>
                    <a:pt x="863" y="2295"/>
                  </a:cubicBezTo>
                  <a:cubicBezTo>
                    <a:pt x="873" y="2330"/>
                    <a:pt x="873" y="2330"/>
                    <a:pt x="873" y="2330"/>
                  </a:cubicBezTo>
                  <a:cubicBezTo>
                    <a:pt x="873" y="2330"/>
                    <a:pt x="899" y="2335"/>
                    <a:pt x="894" y="2362"/>
                  </a:cubicBezTo>
                  <a:cubicBezTo>
                    <a:pt x="885" y="2388"/>
                    <a:pt x="863" y="2383"/>
                    <a:pt x="863" y="2383"/>
                  </a:cubicBezTo>
                  <a:cubicBezTo>
                    <a:pt x="863" y="2383"/>
                    <a:pt x="897" y="2450"/>
                    <a:pt x="878" y="2461"/>
                  </a:cubicBezTo>
                  <a:close/>
                  <a:moveTo>
                    <a:pt x="905" y="2562"/>
                  </a:moveTo>
                  <a:cubicBezTo>
                    <a:pt x="888" y="2553"/>
                    <a:pt x="888" y="2553"/>
                    <a:pt x="888" y="2553"/>
                  </a:cubicBezTo>
                  <a:cubicBezTo>
                    <a:pt x="887" y="2538"/>
                    <a:pt x="887" y="2538"/>
                    <a:pt x="887" y="2538"/>
                  </a:cubicBezTo>
                  <a:cubicBezTo>
                    <a:pt x="914" y="2552"/>
                    <a:pt x="914" y="2552"/>
                    <a:pt x="914" y="2552"/>
                  </a:cubicBezTo>
                  <a:lnTo>
                    <a:pt x="905" y="2562"/>
                  </a:lnTo>
                  <a:close/>
                  <a:moveTo>
                    <a:pt x="1215" y="2140"/>
                  </a:moveTo>
                  <a:cubicBezTo>
                    <a:pt x="1206" y="2155"/>
                    <a:pt x="1205" y="2182"/>
                    <a:pt x="1205" y="2182"/>
                  </a:cubicBezTo>
                  <a:cubicBezTo>
                    <a:pt x="1160" y="2187"/>
                    <a:pt x="1160" y="2187"/>
                    <a:pt x="1160" y="2187"/>
                  </a:cubicBezTo>
                  <a:cubicBezTo>
                    <a:pt x="1160" y="2187"/>
                    <a:pt x="1180" y="2154"/>
                    <a:pt x="1152" y="2122"/>
                  </a:cubicBezTo>
                  <a:cubicBezTo>
                    <a:pt x="1124" y="2086"/>
                    <a:pt x="1083" y="2080"/>
                    <a:pt x="1083" y="2080"/>
                  </a:cubicBezTo>
                  <a:cubicBezTo>
                    <a:pt x="1023" y="2066"/>
                    <a:pt x="1023" y="2066"/>
                    <a:pt x="1023" y="2066"/>
                  </a:cubicBezTo>
                  <a:cubicBezTo>
                    <a:pt x="955" y="2002"/>
                    <a:pt x="955" y="2002"/>
                    <a:pt x="955" y="2002"/>
                  </a:cubicBezTo>
                  <a:cubicBezTo>
                    <a:pt x="988" y="2026"/>
                    <a:pt x="988" y="2026"/>
                    <a:pt x="988" y="2026"/>
                  </a:cubicBezTo>
                  <a:cubicBezTo>
                    <a:pt x="999" y="2027"/>
                    <a:pt x="999" y="2027"/>
                    <a:pt x="999" y="2027"/>
                  </a:cubicBezTo>
                  <a:cubicBezTo>
                    <a:pt x="1001" y="1992"/>
                    <a:pt x="1001" y="1992"/>
                    <a:pt x="1001" y="1992"/>
                  </a:cubicBezTo>
                  <a:cubicBezTo>
                    <a:pt x="972" y="1972"/>
                    <a:pt x="972" y="1972"/>
                    <a:pt x="972" y="1972"/>
                  </a:cubicBezTo>
                  <a:cubicBezTo>
                    <a:pt x="961" y="1967"/>
                    <a:pt x="961" y="1967"/>
                    <a:pt x="961" y="1967"/>
                  </a:cubicBezTo>
                  <a:cubicBezTo>
                    <a:pt x="932" y="1932"/>
                    <a:pt x="932" y="1932"/>
                    <a:pt x="932" y="1932"/>
                  </a:cubicBezTo>
                  <a:cubicBezTo>
                    <a:pt x="907" y="1904"/>
                    <a:pt x="907" y="1904"/>
                    <a:pt x="907" y="1904"/>
                  </a:cubicBezTo>
                  <a:cubicBezTo>
                    <a:pt x="915" y="1904"/>
                    <a:pt x="915" y="1904"/>
                    <a:pt x="915" y="1904"/>
                  </a:cubicBezTo>
                  <a:cubicBezTo>
                    <a:pt x="944" y="1925"/>
                    <a:pt x="944" y="1925"/>
                    <a:pt x="944" y="1925"/>
                  </a:cubicBezTo>
                  <a:cubicBezTo>
                    <a:pt x="950" y="1944"/>
                    <a:pt x="950" y="1944"/>
                    <a:pt x="950" y="1944"/>
                  </a:cubicBezTo>
                  <a:cubicBezTo>
                    <a:pt x="1002" y="1973"/>
                    <a:pt x="1002" y="1973"/>
                    <a:pt x="1002" y="1973"/>
                  </a:cubicBezTo>
                  <a:cubicBezTo>
                    <a:pt x="1002" y="1965"/>
                    <a:pt x="1002" y="1965"/>
                    <a:pt x="1002" y="1965"/>
                  </a:cubicBezTo>
                  <a:cubicBezTo>
                    <a:pt x="981" y="1934"/>
                    <a:pt x="981" y="1934"/>
                    <a:pt x="981" y="1934"/>
                  </a:cubicBezTo>
                  <a:cubicBezTo>
                    <a:pt x="996" y="1935"/>
                    <a:pt x="996" y="1935"/>
                    <a:pt x="996" y="1935"/>
                  </a:cubicBezTo>
                  <a:cubicBezTo>
                    <a:pt x="949" y="1890"/>
                    <a:pt x="949" y="1890"/>
                    <a:pt x="949" y="1890"/>
                  </a:cubicBezTo>
                  <a:cubicBezTo>
                    <a:pt x="993" y="1915"/>
                    <a:pt x="993" y="1915"/>
                    <a:pt x="993" y="1915"/>
                  </a:cubicBezTo>
                  <a:cubicBezTo>
                    <a:pt x="951" y="1860"/>
                    <a:pt x="951" y="1860"/>
                    <a:pt x="951" y="1860"/>
                  </a:cubicBezTo>
                  <a:cubicBezTo>
                    <a:pt x="951" y="1860"/>
                    <a:pt x="1005" y="1904"/>
                    <a:pt x="1008" y="1916"/>
                  </a:cubicBezTo>
                  <a:cubicBezTo>
                    <a:pt x="1015" y="1928"/>
                    <a:pt x="1036" y="1952"/>
                    <a:pt x="1043" y="1956"/>
                  </a:cubicBezTo>
                  <a:cubicBezTo>
                    <a:pt x="1047" y="1956"/>
                    <a:pt x="1048" y="1945"/>
                    <a:pt x="1048" y="1945"/>
                  </a:cubicBezTo>
                  <a:cubicBezTo>
                    <a:pt x="1048" y="1945"/>
                    <a:pt x="1026" y="1928"/>
                    <a:pt x="1030" y="1921"/>
                  </a:cubicBezTo>
                  <a:cubicBezTo>
                    <a:pt x="1034" y="1913"/>
                    <a:pt x="1078" y="1946"/>
                    <a:pt x="1079" y="1912"/>
                  </a:cubicBezTo>
                  <a:cubicBezTo>
                    <a:pt x="1084" y="1878"/>
                    <a:pt x="1041" y="1845"/>
                    <a:pt x="1041" y="1845"/>
                  </a:cubicBezTo>
                  <a:cubicBezTo>
                    <a:pt x="1022" y="1844"/>
                    <a:pt x="1022" y="1844"/>
                    <a:pt x="1022" y="1844"/>
                  </a:cubicBezTo>
                  <a:cubicBezTo>
                    <a:pt x="993" y="1831"/>
                    <a:pt x="993" y="1831"/>
                    <a:pt x="993" y="1831"/>
                  </a:cubicBezTo>
                  <a:cubicBezTo>
                    <a:pt x="982" y="1831"/>
                    <a:pt x="982" y="1831"/>
                    <a:pt x="982" y="1831"/>
                  </a:cubicBezTo>
                  <a:cubicBezTo>
                    <a:pt x="1017" y="1882"/>
                    <a:pt x="1017" y="1882"/>
                    <a:pt x="1017" y="1882"/>
                  </a:cubicBezTo>
                  <a:cubicBezTo>
                    <a:pt x="1017" y="1882"/>
                    <a:pt x="916" y="1797"/>
                    <a:pt x="924" y="1790"/>
                  </a:cubicBezTo>
                  <a:cubicBezTo>
                    <a:pt x="932" y="1779"/>
                    <a:pt x="953" y="1799"/>
                    <a:pt x="953" y="1799"/>
                  </a:cubicBezTo>
                  <a:cubicBezTo>
                    <a:pt x="953" y="1799"/>
                    <a:pt x="972" y="1792"/>
                    <a:pt x="983" y="1796"/>
                  </a:cubicBezTo>
                  <a:cubicBezTo>
                    <a:pt x="995" y="1797"/>
                    <a:pt x="1031" y="1818"/>
                    <a:pt x="1031" y="1818"/>
                  </a:cubicBezTo>
                  <a:cubicBezTo>
                    <a:pt x="1031" y="1818"/>
                    <a:pt x="1080" y="1809"/>
                    <a:pt x="1097" y="1848"/>
                  </a:cubicBezTo>
                  <a:cubicBezTo>
                    <a:pt x="1118" y="1883"/>
                    <a:pt x="1086" y="1924"/>
                    <a:pt x="1101" y="1936"/>
                  </a:cubicBezTo>
                  <a:cubicBezTo>
                    <a:pt x="1115" y="1948"/>
                    <a:pt x="1140" y="1984"/>
                    <a:pt x="1140" y="1984"/>
                  </a:cubicBezTo>
                  <a:cubicBezTo>
                    <a:pt x="1162" y="1985"/>
                    <a:pt x="1162" y="1985"/>
                    <a:pt x="1162" y="1985"/>
                  </a:cubicBezTo>
                  <a:cubicBezTo>
                    <a:pt x="1164" y="2012"/>
                    <a:pt x="1164" y="2012"/>
                    <a:pt x="1164" y="2012"/>
                  </a:cubicBezTo>
                  <a:cubicBezTo>
                    <a:pt x="1164" y="2012"/>
                    <a:pt x="1227" y="2034"/>
                    <a:pt x="1233" y="2068"/>
                  </a:cubicBezTo>
                  <a:cubicBezTo>
                    <a:pt x="1239" y="2103"/>
                    <a:pt x="1227" y="2122"/>
                    <a:pt x="1215" y="2140"/>
                  </a:cubicBezTo>
                  <a:close/>
                  <a:moveTo>
                    <a:pt x="1433" y="1431"/>
                  </a:moveTo>
                  <a:cubicBezTo>
                    <a:pt x="1416" y="1422"/>
                    <a:pt x="1416" y="1422"/>
                    <a:pt x="1416" y="1422"/>
                  </a:cubicBezTo>
                  <a:cubicBezTo>
                    <a:pt x="1422" y="1408"/>
                    <a:pt x="1422" y="1408"/>
                    <a:pt x="1422" y="1408"/>
                  </a:cubicBezTo>
                  <a:cubicBezTo>
                    <a:pt x="1441" y="1396"/>
                    <a:pt x="1441" y="1396"/>
                    <a:pt x="1441" y="1396"/>
                  </a:cubicBezTo>
                  <a:cubicBezTo>
                    <a:pt x="1457" y="1416"/>
                    <a:pt x="1457" y="1416"/>
                    <a:pt x="1457" y="1416"/>
                  </a:cubicBezTo>
                  <a:lnTo>
                    <a:pt x="1433" y="1431"/>
                  </a:lnTo>
                  <a:close/>
                  <a:moveTo>
                    <a:pt x="1460" y="1446"/>
                  </a:moveTo>
                  <a:cubicBezTo>
                    <a:pt x="1448" y="1455"/>
                    <a:pt x="1447" y="1437"/>
                    <a:pt x="1447" y="1437"/>
                  </a:cubicBezTo>
                  <a:cubicBezTo>
                    <a:pt x="1470" y="1425"/>
                    <a:pt x="1476" y="1437"/>
                    <a:pt x="1460" y="1446"/>
                  </a:cubicBezTo>
                  <a:close/>
                  <a:moveTo>
                    <a:pt x="1465" y="1407"/>
                  </a:moveTo>
                  <a:cubicBezTo>
                    <a:pt x="1460" y="1392"/>
                    <a:pt x="1460" y="1392"/>
                    <a:pt x="1460" y="1392"/>
                  </a:cubicBezTo>
                  <a:cubicBezTo>
                    <a:pt x="1493" y="1385"/>
                    <a:pt x="1493" y="1385"/>
                    <a:pt x="1493" y="1385"/>
                  </a:cubicBezTo>
                  <a:lnTo>
                    <a:pt x="1465" y="1407"/>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3" name="Freeform 721">
              <a:extLst>
                <a:ext uri="{FF2B5EF4-FFF2-40B4-BE49-F238E27FC236}">
                  <a16:creationId xmlns:a16="http://schemas.microsoft.com/office/drawing/2014/main" id="{47C217C2-DB26-42FA-8C49-136216350E4F}"/>
                </a:ext>
              </a:extLst>
            </p:cNvPr>
            <p:cNvSpPr>
              <a:spLocks/>
            </p:cNvSpPr>
            <p:nvPr/>
          </p:nvSpPr>
          <p:spPr bwMode="gray">
            <a:xfrm>
              <a:off x="6826225" y="3461233"/>
              <a:ext cx="3190" cy="1595"/>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1" y="0"/>
                    <a:pt x="0" y="0"/>
                    <a:pt x="0"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4" name="Freeform 722">
              <a:extLst>
                <a:ext uri="{FF2B5EF4-FFF2-40B4-BE49-F238E27FC236}">
                  <a16:creationId xmlns:a16="http://schemas.microsoft.com/office/drawing/2014/main" id="{8D678581-96A1-40A3-BF14-8E9412DEE544}"/>
                </a:ext>
              </a:extLst>
            </p:cNvPr>
            <p:cNvSpPr>
              <a:spLocks/>
            </p:cNvSpPr>
            <p:nvPr/>
          </p:nvSpPr>
          <p:spPr bwMode="gray">
            <a:xfrm>
              <a:off x="6848553" y="2667018"/>
              <a:ext cx="6379" cy="15948"/>
            </a:xfrm>
            <a:custGeom>
              <a:avLst/>
              <a:gdLst>
                <a:gd name="T0" fmla="*/ 12 w 12"/>
                <a:gd name="T1" fmla="*/ 0 h 30"/>
                <a:gd name="T2" fmla="*/ 0 w 12"/>
                <a:gd name="T3" fmla="*/ 30 h 30"/>
                <a:gd name="T4" fmla="*/ 12 w 12"/>
                <a:gd name="T5" fmla="*/ 0 h 30"/>
              </a:gdLst>
              <a:ahLst/>
              <a:cxnLst>
                <a:cxn ang="0">
                  <a:pos x="T0" y="T1"/>
                </a:cxn>
                <a:cxn ang="0">
                  <a:pos x="T2" y="T3"/>
                </a:cxn>
                <a:cxn ang="0">
                  <a:pos x="T4" y="T5"/>
                </a:cxn>
              </a:cxnLst>
              <a:rect l="0" t="0" r="r" b="b"/>
              <a:pathLst>
                <a:path w="12" h="30">
                  <a:moveTo>
                    <a:pt x="12" y="0"/>
                  </a:moveTo>
                  <a:cubicBezTo>
                    <a:pt x="0" y="30"/>
                    <a:pt x="0" y="30"/>
                    <a:pt x="0" y="30"/>
                  </a:cubicBezTo>
                  <a:cubicBezTo>
                    <a:pt x="0" y="30"/>
                    <a:pt x="8" y="15"/>
                    <a:pt x="12" y="0"/>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5" name="Freeform 723">
              <a:extLst>
                <a:ext uri="{FF2B5EF4-FFF2-40B4-BE49-F238E27FC236}">
                  <a16:creationId xmlns:a16="http://schemas.microsoft.com/office/drawing/2014/main" id="{1253DA4F-37BD-4FC3-BE1D-65696CE792F4}"/>
                </a:ext>
              </a:extLst>
            </p:cNvPr>
            <p:cNvSpPr>
              <a:spLocks/>
            </p:cNvSpPr>
            <p:nvPr/>
          </p:nvSpPr>
          <p:spPr bwMode="gray">
            <a:xfrm>
              <a:off x="7829360" y="4324025"/>
              <a:ext cx="1595" cy="1595"/>
            </a:xfrm>
            <a:custGeom>
              <a:avLst/>
              <a:gdLst>
                <a:gd name="T0" fmla="*/ 1 w 1"/>
                <a:gd name="T1" fmla="*/ 3 h 3"/>
                <a:gd name="T2" fmla="*/ 1 w 1"/>
                <a:gd name="T3" fmla="*/ 3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3"/>
                    <a:pt x="1" y="3"/>
                    <a:pt x="1" y="3"/>
                  </a:cubicBezTo>
                  <a:cubicBezTo>
                    <a:pt x="1" y="2"/>
                    <a:pt x="1" y="1"/>
                    <a:pt x="0" y="0"/>
                  </a:cubicBezTo>
                  <a:cubicBezTo>
                    <a:pt x="0" y="1"/>
                    <a:pt x="1" y="2"/>
                    <a:pt x="1" y="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6" name="Freeform 724">
              <a:extLst>
                <a:ext uri="{FF2B5EF4-FFF2-40B4-BE49-F238E27FC236}">
                  <a16:creationId xmlns:a16="http://schemas.microsoft.com/office/drawing/2014/main" id="{C49D611B-E4B6-4FF7-BC27-A10FAC6B6270}"/>
                </a:ext>
              </a:extLst>
            </p:cNvPr>
            <p:cNvSpPr>
              <a:spLocks/>
            </p:cNvSpPr>
            <p:nvPr/>
          </p:nvSpPr>
          <p:spPr bwMode="gray">
            <a:xfrm>
              <a:off x="7126049" y="1912674"/>
              <a:ext cx="3190" cy="1595"/>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1" y="0"/>
                  </a:lnTo>
                  <a:lnTo>
                    <a:pt x="0" y="1"/>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7" name="Freeform 725">
              <a:extLst>
                <a:ext uri="{FF2B5EF4-FFF2-40B4-BE49-F238E27FC236}">
                  <a16:creationId xmlns:a16="http://schemas.microsoft.com/office/drawing/2014/main" id="{DEB1599B-82BE-4DEB-AB10-1E308E1F9F35}"/>
                </a:ext>
              </a:extLst>
            </p:cNvPr>
            <p:cNvSpPr>
              <a:spLocks/>
            </p:cNvSpPr>
            <p:nvPr/>
          </p:nvSpPr>
          <p:spPr bwMode="gray">
            <a:xfrm>
              <a:off x="7113291" y="1912674"/>
              <a:ext cx="4785" cy="3190"/>
            </a:xfrm>
            <a:custGeom>
              <a:avLst/>
              <a:gdLst>
                <a:gd name="T0" fmla="*/ 1 w 9"/>
                <a:gd name="T1" fmla="*/ 0 h 5"/>
                <a:gd name="T2" fmla="*/ 0 w 9"/>
                <a:gd name="T3" fmla="*/ 5 h 5"/>
                <a:gd name="T4" fmla="*/ 9 w 9"/>
                <a:gd name="T5" fmla="*/ 4 h 5"/>
                <a:gd name="T6" fmla="*/ 1 w 9"/>
                <a:gd name="T7" fmla="*/ 0 h 5"/>
              </a:gdLst>
              <a:ahLst/>
              <a:cxnLst>
                <a:cxn ang="0">
                  <a:pos x="T0" y="T1"/>
                </a:cxn>
                <a:cxn ang="0">
                  <a:pos x="T2" y="T3"/>
                </a:cxn>
                <a:cxn ang="0">
                  <a:pos x="T4" y="T5"/>
                </a:cxn>
                <a:cxn ang="0">
                  <a:pos x="T6" y="T7"/>
                </a:cxn>
              </a:cxnLst>
              <a:rect l="0" t="0" r="r" b="b"/>
              <a:pathLst>
                <a:path w="9" h="5">
                  <a:moveTo>
                    <a:pt x="1" y="0"/>
                  </a:moveTo>
                  <a:cubicBezTo>
                    <a:pt x="1" y="0"/>
                    <a:pt x="0" y="2"/>
                    <a:pt x="0" y="5"/>
                  </a:cubicBezTo>
                  <a:cubicBezTo>
                    <a:pt x="9" y="4"/>
                    <a:pt x="9" y="4"/>
                    <a:pt x="9" y="4"/>
                  </a:cubicBezTo>
                  <a:lnTo>
                    <a:pt x="1"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8" name="Freeform 726">
              <a:extLst>
                <a:ext uri="{FF2B5EF4-FFF2-40B4-BE49-F238E27FC236}">
                  <a16:creationId xmlns:a16="http://schemas.microsoft.com/office/drawing/2014/main" id="{2DAE81BA-522B-4CBA-8F8D-CFAB8DE67BE5}"/>
                </a:ext>
              </a:extLst>
            </p:cNvPr>
            <p:cNvSpPr>
              <a:spLocks/>
            </p:cNvSpPr>
            <p:nvPr/>
          </p:nvSpPr>
          <p:spPr bwMode="gray">
            <a:xfrm>
              <a:off x="7285530" y="2364004"/>
              <a:ext cx="22327" cy="17543"/>
            </a:xfrm>
            <a:custGeom>
              <a:avLst/>
              <a:gdLst>
                <a:gd name="T0" fmla="*/ 9 w 14"/>
                <a:gd name="T1" fmla="*/ 0 h 11"/>
                <a:gd name="T2" fmla="*/ 2 w 14"/>
                <a:gd name="T3" fmla="*/ 4 h 11"/>
                <a:gd name="T4" fmla="*/ 0 w 14"/>
                <a:gd name="T5" fmla="*/ 8 h 11"/>
                <a:gd name="T6" fmla="*/ 6 w 14"/>
                <a:gd name="T7" fmla="*/ 11 h 11"/>
                <a:gd name="T8" fmla="*/ 14 w 14"/>
                <a:gd name="T9" fmla="*/ 7 h 11"/>
                <a:gd name="T10" fmla="*/ 9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9" y="0"/>
                  </a:moveTo>
                  <a:lnTo>
                    <a:pt x="2" y="4"/>
                  </a:lnTo>
                  <a:lnTo>
                    <a:pt x="0" y="8"/>
                  </a:lnTo>
                  <a:lnTo>
                    <a:pt x="6" y="11"/>
                  </a:lnTo>
                  <a:lnTo>
                    <a:pt x="14" y="7"/>
                  </a:lnTo>
                  <a:lnTo>
                    <a:pt x="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9" name="Freeform 727">
              <a:extLst>
                <a:ext uri="{FF2B5EF4-FFF2-40B4-BE49-F238E27FC236}">
                  <a16:creationId xmlns:a16="http://schemas.microsoft.com/office/drawing/2014/main" id="{46EE3FC4-5CB3-4FC4-BA9E-AA996C9181CE}"/>
                </a:ext>
              </a:extLst>
            </p:cNvPr>
            <p:cNvSpPr>
              <a:spLocks/>
            </p:cNvSpPr>
            <p:nvPr/>
          </p:nvSpPr>
          <p:spPr bwMode="gray">
            <a:xfrm>
              <a:off x="7006439" y="2968437"/>
              <a:ext cx="14354" cy="12758"/>
            </a:xfrm>
            <a:custGeom>
              <a:avLst/>
              <a:gdLst>
                <a:gd name="T0" fmla="*/ 0 w 9"/>
                <a:gd name="T1" fmla="*/ 5 h 8"/>
                <a:gd name="T2" fmla="*/ 6 w 9"/>
                <a:gd name="T3" fmla="*/ 8 h 8"/>
                <a:gd name="T4" fmla="*/ 9 w 9"/>
                <a:gd name="T5" fmla="*/ 4 h 8"/>
                <a:gd name="T6" fmla="*/ 0 w 9"/>
                <a:gd name="T7" fmla="*/ 0 h 8"/>
                <a:gd name="T8" fmla="*/ 0 w 9"/>
                <a:gd name="T9" fmla="*/ 5 h 8"/>
              </a:gdLst>
              <a:ahLst/>
              <a:cxnLst>
                <a:cxn ang="0">
                  <a:pos x="T0" y="T1"/>
                </a:cxn>
                <a:cxn ang="0">
                  <a:pos x="T2" y="T3"/>
                </a:cxn>
                <a:cxn ang="0">
                  <a:pos x="T4" y="T5"/>
                </a:cxn>
                <a:cxn ang="0">
                  <a:pos x="T6" y="T7"/>
                </a:cxn>
                <a:cxn ang="0">
                  <a:pos x="T8" y="T9"/>
                </a:cxn>
              </a:cxnLst>
              <a:rect l="0" t="0" r="r" b="b"/>
              <a:pathLst>
                <a:path w="9" h="8">
                  <a:moveTo>
                    <a:pt x="0" y="5"/>
                  </a:moveTo>
                  <a:lnTo>
                    <a:pt x="6" y="8"/>
                  </a:lnTo>
                  <a:lnTo>
                    <a:pt x="9" y="4"/>
                  </a:lnTo>
                  <a:lnTo>
                    <a:pt x="0" y="0"/>
                  </a:lnTo>
                  <a:lnTo>
                    <a:pt x="0" y="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0" name="Freeform 728">
              <a:extLst>
                <a:ext uri="{FF2B5EF4-FFF2-40B4-BE49-F238E27FC236}">
                  <a16:creationId xmlns:a16="http://schemas.microsoft.com/office/drawing/2014/main" id="{AF5A2ACC-965C-4E73-9C91-E4311066AEEE}"/>
                </a:ext>
              </a:extLst>
            </p:cNvPr>
            <p:cNvSpPr>
              <a:spLocks/>
            </p:cNvSpPr>
            <p:nvPr/>
          </p:nvSpPr>
          <p:spPr bwMode="gray">
            <a:xfrm>
              <a:off x="7303074" y="2378358"/>
              <a:ext cx="14354" cy="15948"/>
            </a:xfrm>
            <a:custGeom>
              <a:avLst/>
              <a:gdLst>
                <a:gd name="T0" fmla="*/ 0 w 29"/>
                <a:gd name="T1" fmla="*/ 12 h 30"/>
                <a:gd name="T2" fmla="*/ 13 w 29"/>
                <a:gd name="T3" fmla="*/ 21 h 30"/>
                <a:gd name="T4" fmla="*/ 0 w 29"/>
                <a:gd name="T5" fmla="*/ 12 h 30"/>
              </a:gdLst>
              <a:ahLst/>
              <a:cxnLst>
                <a:cxn ang="0">
                  <a:pos x="T0" y="T1"/>
                </a:cxn>
                <a:cxn ang="0">
                  <a:pos x="T2" y="T3"/>
                </a:cxn>
                <a:cxn ang="0">
                  <a:pos x="T4" y="T5"/>
                </a:cxn>
              </a:cxnLst>
              <a:rect l="0" t="0" r="r" b="b"/>
              <a:pathLst>
                <a:path w="29" h="30">
                  <a:moveTo>
                    <a:pt x="0" y="12"/>
                  </a:moveTo>
                  <a:cubicBezTo>
                    <a:pt x="0" y="12"/>
                    <a:pt x="1" y="30"/>
                    <a:pt x="13" y="21"/>
                  </a:cubicBezTo>
                  <a:cubicBezTo>
                    <a:pt x="29" y="12"/>
                    <a:pt x="23" y="0"/>
                    <a:pt x="0" y="1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1" name="Freeform 729">
              <a:extLst>
                <a:ext uri="{FF2B5EF4-FFF2-40B4-BE49-F238E27FC236}">
                  <a16:creationId xmlns:a16="http://schemas.microsoft.com/office/drawing/2014/main" id="{7BFFDA9C-DD50-4E91-8A5B-CD2A3195537B}"/>
                </a:ext>
              </a:extLst>
            </p:cNvPr>
            <p:cNvSpPr>
              <a:spLocks/>
            </p:cNvSpPr>
            <p:nvPr/>
          </p:nvSpPr>
          <p:spPr bwMode="gray">
            <a:xfrm>
              <a:off x="7309453" y="2357625"/>
              <a:ext cx="17543" cy="12758"/>
            </a:xfrm>
            <a:custGeom>
              <a:avLst/>
              <a:gdLst>
                <a:gd name="T0" fmla="*/ 2 w 11"/>
                <a:gd name="T1" fmla="*/ 8 h 8"/>
                <a:gd name="T2" fmla="*/ 11 w 11"/>
                <a:gd name="T3" fmla="*/ 0 h 8"/>
                <a:gd name="T4" fmla="*/ 0 w 11"/>
                <a:gd name="T5" fmla="*/ 3 h 8"/>
                <a:gd name="T6" fmla="*/ 2 w 11"/>
                <a:gd name="T7" fmla="*/ 8 h 8"/>
              </a:gdLst>
              <a:ahLst/>
              <a:cxnLst>
                <a:cxn ang="0">
                  <a:pos x="T0" y="T1"/>
                </a:cxn>
                <a:cxn ang="0">
                  <a:pos x="T2" y="T3"/>
                </a:cxn>
                <a:cxn ang="0">
                  <a:pos x="T4" y="T5"/>
                </a:cxn>
                <a:cxn ang="0">
                  <a:pos x="T6" y="T7"/>
                </a:cxn>
              </a:cxnLst>
              <a:rect l="0" t="0" r="r" b="b"/>
              <a:pathLst>
                <a:path w="11" h="8">
                  <a:moveTo>
                    <a:pt x="2" y="8"/>
                  </a:moveTo>
                  <a:lnTo>
                    <a:pt x="11" y="0"/>
                  </a:lnTo>
                  <a:lnTo>
                    <a:pt x="0" y="3"/>
                  </a:lnTo>
                  <a:lnTo>
                    <a:pt x="2"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20831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D4CD5DE-51C7-499C-A409-B68273EC26EB}"/>
              </a:ext>
            </a:extLst>
          </p:cNvPr>
          <p:cNvSpPr/>
          <p:nvPr/>
        </p:nvSpPr>
        <p:spPr>
          <a:xfrm>
            <a:off x="5044260" y="2295803"/>
            <a:ext cx="2084794" cy="2018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Ovaal 20">
            <a:extLst>
              <a:ext uri="{FF2B5EF4-FFF2-40B4-BE49-F238E27FC236}">
                <a16:creationId xmlns:a16="http://schemas.microsoft.com/office/drawing/2014/main" id="{14D0BCA6-0B79-482B-8B6C-B54DB51E09AE}"/>
              </a:ext>
            </a:extLst>
          </p:cNvPr>
          <p:cNvSpPr/>
          <p:nvPr/>
        </p:nvSpPr>
        <p:spPr>
          <a:xfrm>
            <a:off x="4178731" y="1441070"/>
            <a:ext cx="3759946" cy="3759944"/>
          </a:xfrm>
          <a:prstGeom prst="ellipse">
            <a:avLst/>
          </a:prstGeom>
          <a:solidFill>
            <a:schemeClr val="bg1">
              <a:lumMod val="95000"/>
            </a:schemeClr>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a:p>
        </p:txBody>
      </p:sp>
      <p:sp>
        <p:nvSpPr>
          <p:cNvPr id="53" name="Rektangel 52">
            <a:extLst>
              <a:ext uri="{FF2B5EF4-FFF2-40B4-BE49-F238E27FC236}">
                <a16:creationId xmlns:a16="http://schemas.microsoft.com/office/drawing/2014/main" id="{CFA0BDE8-9C0A-4455-A14D-4AF0D40C61EB}"/>
              </a:ext>
            </a:extLst>
          </p:cNvPr>
          <p:cNvSpPr/>
          <p:nvPr/>
        </p:nvSpPr>
        <p:spPr>
          <a:xfrm>
            <a:off x="7018853" y="4335648"/>
            <a:ext cx="1030023" cy="103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53">
            <a:extLst>
              <a:ext uri="{FF2B5EF4-FFF2-40B4-BE49-F238E27FC236}">
                <a16:creationId xmlns:a16="http://schemas.microsoft.com/office/drawing/2014/main" id="{2605CA17-4A57-4870-94D9-22116DCF217F}"/>
              </a:ext>
            </a:extLst>
          </p:cNvPr>
          <p:cNvSpPr/>
          <p:nvPr/>
        </p:nvSpPr>
        <p:spPr>
          <a:xfrm>
            <a:off x="4089609" y="4349828"/>
            <a:ext cx="1030023" cy="103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ktangel 49">
            <a:extLst>
              <a:ext uri="{FF2B5EF4-FFF2-40B4-BE49-F238E27FC236}">
                <a16:creationId xmlns:a16="http://schemas.microsoft.com/office/drawing/2014/main" id="{D450B451-2539-404D-AE85-D9CAF5BA8C98}"/>
              </a:ext>
            </a:extLst>
          </p:cNvPr>
          <p:cNvSpPr/>
          <p:nvPr/>
        </p:nvSpPr>
        <p:spPr>
          <a:xfrm>
            <a:off x="7032270" y="1606973"/>
            <a:ext cx="1030023" cy="103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ACDFE89D-2401-4C09-983E-80AF0144C19A}"/>
              </a:ext>
            </a:extLst>
          </p:cNvPr>
          <p:cNvSpPr/>
          <p:nvPr/>
        </p:nvSpPr>
        <p:spPr>
          <a:xfrm>
            <a:off x="4008305" y="1641194"/>
            <a:ext cx="1030023" cy="1030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itle 2"/>
          <p:cNvSpPr>
            <a:spLocks noGrp="1"/>
          </p:cNvSpPr>
          <p:nvPr>
            <p:ph type="title"/>
          </p:nvPr>
        </p:nvSpPr>
        <p:spPr>
          <a:xfrm>
            <a:off x="573530" y="553837"/>
            <a:ext cx="10515600" cy="1325563"/>
          </a:xfrm>
        </p:spPr>
        <p:txBody>
          <a:bodyPr/>
          <a:lstStyle/>
          <a:p>
            <a:r>
              <a:rPr lang="en-US">
                <a:cs typeface="Calibri" panose="020F0502020204030204" pitchFamily="34" charset="0"/>
              </a:rPr>
              <a:t>Creating value for our customers</a:t>
            </a:r>
          </a:p>
        </p:txBody>
      </p:sp>
      <p:sp>
        <p:nvSpPr>
          <p:cNvPr id="19" name="TextBox 33">
            <a:extLst>
              <a:ext uri="{FF2B5EF4-FFF2-40B4-BE49-F238E27FC236}">
                <a16:creationId xmlns:a16="http://schemas.microsoft.com/office/drawing/2014/main" id="{23A4CF7D-BC25-43E0-B605-F82AC00F3532}"/>
              </a:ext>
            </a:extLst>
          </p:cNvPr>
          <p:cNvSpPr txBox="1"/>
          <p:nvPr/>
        </p:nvSpPr>
        <p:spPr>
          <a:xfrm>
            <a:off x="8376541" y="4342029"/>
            <a:ext cx="3290462" cy="276999"/>
          </a:xfrm>
          <a:prstGeom prst="rect">
            <a:avLst/>
          </a:prstGeom>
          <a:noFill/>
        </p:spPr>
        <p:txBody>
          <a:bodyPr wrap="square" lIns="0" tIns="0" rIns="0" bIns="0" rtlCol="0">
            <a:spAutoFit/>
          </a:bodyPr>
          <a:lstStyle/>
          <a:p>
            <a:r>
              <a:rPr lang="en-US" b="1">
                <a:cs typeface="Calibri" panose="020F0502020204030204" pitchFamily="34" charset="0"/>
              </a:rPr>
              <a:t>Extensive network</a:t>
            </a:r>
          </a:p>
        </p:txBody>
      </p:sp>
      <p:sp>
        <p:nvSpPr>
          <p:cNvPr id="20" name="TextBox 24">
            <a:extLst>
              <a:ext uri="{FF2B5EF4-FFF2-40B4-BE49-F238E27FC236}">
                <a16:creationId xmlns:a16="http://schemas.microsoft.com/office/drawing/2014/main" id="{63A847C5-73DC-4D2D-AC82-D05E0FCE8205}"/>
              </a:ext>
            </a:extLst>
          </p:cNvPr>
          <p:cNvSpPr txBox="1"/>
          <p:nvPr/>
        </p:nvSpPr>
        <p:spPr>
          <a:xfrm>
            <a:off x="8376541" y="4690046"/>
            <a:ext cx="3290462" cy="332399"/>
          </a:xfrm>
          <a:prstGeom prst="rect">
            <a:avLst/>
          </a:prstGeom>
        </p:spPr>
        <p:txBody>
          <a:bodyPr wrap="square" lIns="0" tIns="0" rIns="0" bIns="0" rtlCol="0">
            <a:spAutoFit/>
          </a:bodyPr>
          <a:lstStyle/>
          <a:p>
            <a:pPr>
              <a:lnSpc>
                <a:spcPct val="90000"/>
              </a:lnSpc>
              <a:spcBef>
                <a:spcPts val="600"/>
              </a:spcBef>
            </a:pPr>
            <a:r>
              <a:rPr lang="en-GB" sz="1200">
                <a:cs typeface="Calibri" panose="020F0502020204030204" pitchFamily="34" charset="0"/>
              </a:rPr>
              <a:t>Operating through 750 depots in 18 countries </a:t>
            </a:r>
            <a:br>
              <a:rPr lang="en-GB" sz="1200">
                <a:cs typeface="Calibri" panose="020F0502020204030204" pitchFamily="34" charset="0"/>
              </a:rPr>
            </a:br>
            <a:r>
              <a:rPr lang="en-GB" sz="1200">
                <a:cs typeface="Calibri" panose="020F0502020204030204" pitchFamily="34" charset="0"/>
              </a:rPr>
              <a:t>there will always be a depot near you</a:t>
            </a:r>
          </a:p>
        </p:txBody>
      </p:sp>
      <p:sp>
        <p:nvSpPr>
          <p:cNvPr id="41" name="TextBox 33">
            <a:extLst>
              <a:ext uri="{FF2B5EF4-FFF2-40B4-BE49-F238E27FC236}">
                <a16:creationId xmlns:a16="http://schemas.microsoft.com/office/drawing/2014/main" id="{70E0632C-0C8D-4454-A2F0-C7D2C4CEC5B9}"/>
              </a:ext>
            </a:extLst>
          </p:cNvPr>
          <p:cNvSpPr txBox="1"/>
          <p:nvPr/>
        </p:nvSpPr>
        <p:spPr>
          <a:xfrm>
            <a:off x="8320476" y="1602401"/>
            <a:ext cx="3290462" cy="276999"/>
          </a:xfrm>
          <a:prstGeom prst="rect">
            <a:avLst/>
          </a:prstGeom>
          <a:noFill/>
        </p:spPr>
        <p:txBody>
          <a:bodyPr wrap="square" lIns="0" tIns="0" rIns="0" bIns="0" rtlCol="0">
            <a:spAutoFit/>
          </a:bodyPr>
          <a:lstStyle/>
          <a:p>
            <a:r>
              <a:rPr lang="en-US" b="1">
                <a:cs typeface="Calibri" panose="020F0502020204030204" pitchFamily="34" charset="0"/>
              </a:rPr>
              <a:t>Leading in rental</a:t>
            </a:r>
          </a:p>
        </p:txBody>
      </p:sp>
      <p:sp>
        <p:nvSpPr>
          <p:cNvPr id="42" name="TextBox 24">
            <a:extLst>
              <a:ext uri="{FF2B5EF4-FFF2-40B4-BE49-F238E27FC236}">
                <a16:creationId xmlns:a16="http://schemas.microsoft.com/office/drawing/2014/main" id="{92F16B56-BF60-4C5B-86E7-580B98339D85}"/>
              </a:ext>
            </a:extLst>
          </p:cNvPr>
          <p:cNvSpPr txBox="1"/>
          <p:nvPr/>
        </p:nvSpPr>
        <p:spPr>
          <a:xfrm>
            <a:off x="8320476" y="1981154"/>
            <a:ext cx="3290462" cy="332399"/>
          </a:xfrm>
          <a:prstGeom prst="rect">
            <a:avLst/>
          </a:prstGeom>
        </p:spPr>
        <p:txBody>
          <a:bodyPr wrap="square" lIns="0" tIns="0" rIns="0" bIns="0" rtlCol="0">
            <a:spAutoFit/>
          </a:bodyPr>
          <a:lstStyle/>
          <a:p>
            <a:pPr>
              <a:lnSpc>
                <a:spcPct val="90000"/>
              </a:lnSpc>
              <a:spcBef>
                <a:spcPts val="600"/>
              </a:spcBef>
            </a:pPr>
            <a:r>
              <a:rPr lang="en-GB" sz="1200">
                <a:cs typeface="Calibri" panose="020F0502020204030204" pitchFamily="34" charset="0"/>
              </a:rPr>
              <a:t>Leading the equipment rental market in Europe and 8</a:t>
            </a:r>
            <a:r>
              <a:rPr lang="en-GB" sz="1200" baseline="30000">
                <a:cs typeface="Calibri" panose="020F0502020204030204" pitchFamily="34" charset="0"/>
              </a:rPr>
              <a:t>th</a:t>
            </a:r>
            <a:r>
              <a:rPr lang="en-GB" sz="1200">
                <a:cs typeface="Calibri" panose="020F0502020204030204" pitchFamily="34" charset="0"/>
              </a:rPr>
              <a:t> largest worldwide</a:t>
            </a:r>
          </a:p>
        </p:txBody>
      </p:sp>
      <p:sp>
        <p:nvSpPr>
          <p:cNvPr id="44" name="TextBox 33">
            <a:extLst>
              <a:ext uri="{FF2B5EF4-FFF2-40B4-BE49-F238E27FC236}">
                <a16:creationId xmlns:a16="http://schemas.microsoft.com/office/drawing/2014/main" id="{930A7A14-54E2-4F0D-80D5-3A496F0064C4}"/>
              </a:ext>
            </a:extLst>
          </p:cNvPr>
          <p:cNvSpPr txBox="1"/>
          <p:nvPr/>
        </p:nvSpPr>
        <p:spPr>
          <a:xfrm>
            <a:off x="8320476" y="3000168"/>
            <a:ext cx="3290462" cy="276999"/>
          </a:xfrm>
          <a:prstGeom prst="rect">
            <a:avLst/>
          </a:prstGeom>
          <a:noFill/>
        </p:spPr>
        <p:txBody>
          <a:bodyPr wrap="square" lIns="0" tIns="0" rIns="0" bIns="0" rtlCol="0">
            <a:spAutoFit/>
          </a:bodyPr>
          <a:lstStyle/>
          <a:p>
            <a:r>
              <a:rPr lang="en-US" b="1">
                <a:cs typeface="Calibri" panose="020F0502020204030204" pitchFamily="34" charset="0"/>
              </a:rPr>
              <a:t>Always available</a:t>
            </a:r>
          </a:p>
        </p:txBody>
      </p:sp>
      <p:sp>
        <p:nvSpPr>
          <p:cNvPr id="45" name="TextBox 24">
            <a:extLst>
              <a:ext uri="{FF2B5EF4-FFF2-40B4-BE49-F238E27FC236}">
                <a16:creationId xmlns:a16="http://schemas.microsoft.com/office/drawing/2014/main" id="{749CB5D6-A116-43B6-BF6D-DE61406A0CBF}"/>
              </a:ext>
            </a:extLst>
          </p:cNvPr>
          <p:cNvSpPr txBox="1"/>
          <p:nvPr/>
        </p:nvSpPr>
        <p:spPr>
          <a:xfrm>
            <a:off x="8294423" y="3378415"/>
            <a:ext cx="3454697" cy="332399"/>
          </a:xfrm>
          <a:prstGeom prst="rect">
            <a:avLst/>
          </a:prstGeom>
        </p:spPr>
        <p:txBody>
          <a:bodyPr wrap="square" lIns="0" tIns="0" rIns="0" bIns="0" rtlCol="0">
            <a:spAutoFit/>
          </a:bodyPr>
          <a:lstStyle/>
          <a:p>
            <a:pPr>
              <a:lnSpc>
                <a:spcPct val="90000"/>
              </a:lnSpc>
              <a:spcBef>
                <a:spcPts val="600"/>
              </a:spcBef>
            </a:pPr>
            <a:r>
              <a:rPr lang="en-GB" sz="1200">
                <a:cs typeface="Calibri" panose="020F0502020204030204" pitchFamily="34" charset="0"/>
              </a:rPr>
              <a:t>Offering equipment and solutions 24 hours per day through our digital </a:t>
            </a:r>
            <a:r>
              <a:rPr lang="en-GB" sz="1200" err="1">
                <a:cs typeface="Calibri" panose="020F0502020204030204" pitchFamily="34" charset="0"/>
              </a:rPr>
              <a:t>ecom</a:t>
            </a:r>
            <a:r>
              <a:rPr lang="en-GB" sz="1200">
                <a:cs typeface="Calibri" panose="020F0502020204030204" pitchFamily="34" charset="0"/>
              </a:rPr>
              <a:t> platform and solutions</a:t>
            </a:r>
          </a:p>
        </p:txBody>
      </p:sp>
      <p:sp>
        <p:nvSpPr>
          <p:cNvPr id="52" name="Ovaal 51">
            <a:extLst>
              <a:ext uri="{FF2B5EF4-FFF2-40B4-BE49-F238E27FC236}">
                <a16:creationId xmlns:a16="http://schemas.microsoft.com/office/drawing/2014/main" id="{00EC4969-597B-46F4-B156-5ED7C89CD873}"/>
              </a:ext>
            </a:extLst>
          </p:cNvPr>
          <p:cNvSpPr/>
          <p:nvPr/>
        </p:nvSpPr>
        <p:spPr>
          <a:xfrm>
            <a:off x="5038328" y="2300667"/>
            <a:ext cx="2040752" cy="2040750"/>
          </a:xfrm>
          <a:prstGeom prst="ellipse">
            <a:avLst/>
          </a:prstGeom>
          <a:solidFill>
            <a:schemeClr val="accent1"/>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1600" b="1">
                <a:cs typeface="Calibri" panose="020F0502020204030204" pitchFamily="34" charset="0"/>
              </a:rPr>
              <a:t>CREATING </a:t>
            </a:r>
          </a:p>
          <a:p>
            <a:pPr algn="ctr"/>
            <a:r>
              <a:rPr lang="nl-NL" sz="1600" b="1">
                <a:cs typeface="Calibri" panose="020F0502020204030204" pitchFamily="34" charset="0"/>
              </a:rPr>
              <a:t>CUSTOMER </a:t>
            </a:r>
          </a:p>
          <a:p>
            <a:pPr algn="ctr"/>
            <a:r>
              <a:rPr lang="nl-NL" sz="1600" b="1">
                <a:cs typeface="Calibri" panose="020F0502020204030204" pitchFamily="34" charset="0"/>
              </a:rPr>
              <a:t>VALUE</a:t>
            </a:r>
          </a:p>
        </p:txBody>
      </p:sp>
      <p:grpSp>
        <p:nvGrpSpPr>
          <p:cNvPr id="7" name="Groep 6">
            <a:extLst>
              <a:ext uri="{FF2B5EF4-FFF2-40B4-BE49-F238E27FC236}">
                <a16:creationId xmlns:a16="http://schemas.microsoft.com/office/drawing/2014/main" id="{9707E716-0D57-4E85-9217-51AF44215D17}"/>
              </a:ext>
            </a:extLst>
          </p:cNvPr>
          <p:cNvGrpSpPr/>
          <p:nvPr/>
        </p:nvGrpSpPr>
        <p:grpSpPr>
          <a:xfrm>
            <a:off x="7069837" y="1674250"/>
            <a:ext cx="982026" cy="839357"/>
            <a:chOff x="7028015" y="1897749"/>
            <a:chExt cx="1035955" cy="1035957"/>
          </a:xfrm>
        </p:grpSpPr>
        <p:sp>
          <p:nvSpPr>
            <p:cNvPr id="26" name="Ovaal 25">
              <a:extLst>
                <a:ext uri="{FF2B5EF4-FFF2-40B4-BE49-F238E27FC236}">
                  <a16:creationId xmlns:a16="http://schemas.microsoft.com/office/drawing/2014/main" id="{DAE80911-7C91-4CE2-B552-B9C9A517F4F9}"/>
                </a:ext>
              </a:extLst>
            </p:cNvPr>
            <p:cNvSpPr/>
            <p:nvPr/>
          </p:nvSpPr>
          <p:spPr>
            <a:xfrm rot="16200000">
              <a:off x="7028014" y="1897750"/>
              <a:ext cx="1035957" cy="1035955"/>
            </a:xfrm>
            <a:prstGeom prst="ellipse">
              <a:avLst/>
            </a:prstGeom>
            <a:solidFill>
              <a:schemeClr val="accent1"/>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a:p>
          </p:txBody>
        </p:sp>
        <p:pic>
          <p:nvPicPr>
            <p:cNvPr id="38" name="Graphic 37">
              <a:extLst>
                <a:ext uri="{FF2B5EF4-FFF2-40B4-BE49-F238E27FC236}">
                  <a16:creationId xmlns:a16="http://schemas.microsoft.com/office/drawing/2014/main" id="{C557D768-1B4E-4845-A3E9-FB2CEFB7C73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39388" y="2105860"/>
              <a:ext cx="588955" cy="588955"/>
            </a:xfrm>
            <a:prstGeom prst="rect">
              <a:avLst/>
            </a:prstGeom>
          </p:spPr>
        </p:pic>
      </p:grpSp>
      <p:grpSp>
        <p:nvGrpSpPr>
          <p:cNvPr id="8" name="Groep 7">
            <a:extLst>
              <a:ext uri="{FF2B5EF4-FFF2-40B4-BE49-F238E27FC236}">
                <a16:creationId xmlns:a16="http://schemas.microsoft.com/office/drawing/2014/main" id="{666D4F55-B9A8-46BD-8031-266EF43D901B}"/>
              </a:ext>
            </a:extLst>
          </p:cNvPr>
          <p:cNvGrpSpPr/>
          <p:nvPr/>
        </p:nvGrpSpPr>
        <p:grpSpPr>
          <a:xfrm>
            <a:off x="4040389" y="1716507"/>
            <a:ext cx="919689" cy="920490"/>
            <a:chOff x="4090552" y="4470788"/>
            <a:chExt cx="1035955" cy="1035957"/>
          </a:xfrm>
        </p:grpSpPr>
        <p:sp>
          <p:nvSpPr>
            <p:cNvPr id="32" name="Ovaal 31">
              <a:extLst>
                <a:ext uri="{FF2B5EF4-FFF2-40B4-BE49-F238E27FC236}">
                  <a16:creationId xmlns:a16="http://schemas.microsoft.com/office/drawing/2014/main" id="{1E301442-5AA1-4054-829F-B95316B39882}"/>
                </a:ext>
              </a:extLst>
            </p:cNvPr>
            <p:cNvSpPr/>
            <p:nvPr/>
          </p:nvSpPr>
          <p:spPr>
            <a:xfrm rot="16200000">
              <a:off x="4090551" y="4470789"/>
              <a:ext cx="1035957" cy="1035955"/>
            </a:xfrm>
            <a:prstGeom prst="ellipse">
              <a:avLst/>
            </a:prstGeom>
            <a:solidFill>
              <a:schemeClr val="accent1"/>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a:p>
          </p:txBody>
        </p:sp>
        <p:pic>
          <p:nvPicPr>
            <p:cNvPr id="51" name="Graphic 50">
              <a:extLst>
                <a:ext uri="{FF2B5EF4-FFF2-40B4-BE49-F238E27FC236}">
                  <a16:creationId xmlns:a16="http://schemas.microsoft.com/office/drawing/2014/main" id="{5EFF1052-C6EB-479A-8FE2-292B941735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01300" y="4703837"/>
              <a:ext cx="618904" cy="618904"/>
            </a:xfrm>
            <a:prstGeom prst="rect">
              <a:avLst/>
            </a:prstGeom>
          </p:spPr>
        </p:pic>
      </p:grpSp>
      <p:grpSp>
        <p:nvGrpSpPr>
          <p:cNvPr id="11" name="Groep 10">
            <a:extLst>
              <a:ext uri="{FF2B5EF4-FFF2-40B4-BE49-F238E27FC236}">
                <a16:creationId xmlns:a16="http://schemas.microsoft.com/office/drawing/2014/main" id="{0C523CCB-676F-408A-9AF2-C1EF0E304997}"/>
              </a:ext>
            </a:extLst>
          </p:cNvPr>
          <p:cNvGrpSpPr/>
          <p:nvPr/>
        </p:nvGrpSpPr>
        <p:grpSpPr>
          <a:xfrm>
            <a:off x="7038565" y="4353995"/>
            <a:ext cx="981213" cy="949185"/>
            <a:chOff x="7022523" y="4470788"/>
            <a:chExt cx="1035957" cy="1035955"/>
          </a:xfrm>
        </p:grpSpPr>
        <p:sp>
          <p:nvSpPr>
            <p:cNvPr id="23" name="Ovaal 22">
              <a:extLst>
                <a:ext uri="{FF2B5EF4-FFF2-40B4-BE49-F238E27FC236}">
                  <a16:creationId xmlns:a16="http://schemas.microsoft.com/office/drawing/2014/main" id="{F1E96A22-57DF-4FD0-AB9F-CEBB4023BABC}"/>
                </a:ext>
              </a:extLst>
            </p:cNvPr>
            <p:cNvSpPr/>
            <p:nvPr/>
          </p:nvSpPr>
          <p:spPr>
            <a:xfrm>
              <a:off x="7022523" y="4470788"/>
              <a:ext cx="1035957" cy="1035955"/>
            </a:xfrm>
            <a:prstGeom prst="ellipse">
              <a:avLst/>
            </a:prstGeom>
            <a:solidFill>
              <a:schemeClr val="accent1"/>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a:p>
          </p:txBody>
        </p:sp>
        <p:pic>
          <p:nvPicPr>
            <p:cNvPr id="10" name="Graphic 9">
              <a:extLst>
                <a:ext uri="{FF2B5EF4-FFF2-40B4-BE49-F238E27FC236}">
                  <a16:creationId xmlns:a16="http://schemas.microsoft.com/office/drawing/2014/main" id="{6A92C556-37B1-4146-B799-2AAF0E3CFA8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26513" y="4653771"/>
              <a:ext cx="618190" cy="618190"/>
            </a:xfrm>
            <a:prstGeom prst="rect">
              <a:avLst/>
            </a:prstGeom>
          </p:spPr>
        </p:pic>
      </p:grpSp>
      <p:sp>
        <p:nvSpPr>
          <p:cNvPr id="47" name="TextBox 33">
            <a:extLst>
              <a:ext uri="{FF2B5EF4-FFF2-40B4-BE49-F238E27FC236}">
                <a16:creationId xmlns:a16="http://schemas.microsoft.com/office/drawing/2014/main" id="{2AEDEC93-25D1-4E5C-8A21-CD7A9F6AC6E3}"/>
              </a:ext>
            </a:extLst>
          </p:cNvPr>
          <p:cNvSpPr txBox="1"/>
          <p:nvPr/>
        </p:nvSpPr>
        <p:spPr>
          <a:xfrm>
            <a:off x="540174" y="4316456"/>
            <a:ext cx="3290462" cy="276999"/>
          </a:xfrm>
          <a:prstGeom prst="rect">
            <a:avLst/>
          </a:prstGeom>
          <a:noFill/>
        </p:spPr>
        <p:txBody>
          <a:bodyPr wrap="square" lIns="0" tIns="0" rIns="0" bIns="0" rtlCol="0">
            <a:spAutoFit/>
          </a:bodyPr>
          <a:lstStyle/>
          <a:p>
            <a:pPr algn="r"/>
            <a:r>
              <a:rPr lang="en-US" b="1">
                <a:cs typeface="Calibri" panose="020F0502020204030204" pitchFamily="34" charset="0"/>
              </a:rPr>
              <a:t>Extensive product range</a:t>
            </a:r>
          </a:p>
        </p:txBody>
      </p:sp>
      <p:sp>
        <p:nvSpPr>
          <p:cNvPr id="48" name="TextBox 24">
            <a:extLst>
              <a:ext uri="{FF2B5EF4-FFF2-40B4-BE49-F238E27FC236}">
                <a16:creationId xmlns:a16="http://schemas.microsoft.com/office/drawing/2014/main" id="{9188486C-3BAD-4F3D-80D9-7DAA47630575}"/>
              </a:ext>
            </a:extLst>
          </p:cNvPr>
          <p:cNvSpPr txBox="1"/>
          <p:nvPr/>
        </p:nvSpPr>
        <p:spPr>
          <a:xfrm>
            <a:off x="540174" y="4674935"/>
            <a:ext cx="3290462" cy="332399"/>
          </a:xfrm>
          <a:prstGeom prst="rect">
            <a:avLst/>
          </a:prstGeom>
          <a:noFill/>
        </p:spPr>
        <p:txBody>
          <a:bodyPr wrap="square" lIns="0" tIns="0" rIns="0" bIns="0" rtlCol="0">
            <a:spAutoFit/>
          </a:bodyPr>
          <a:lstStyle/>
          <a:p>
            <a:pPr algn="r">
              <a:lnSpc>
                <a:spcPct val="90000"/>
              </a:lnSpc>
              <a:spcBef>
                <a:spcPts val="600"/>
              </a:spcBef>
            </a:pPr>
            <a:r>
              <a:rPr lang="en-GB" sz="1200">
                <a:cs typeface="Calibri" panose="020F0502020204030204" pitchFamily="34" charset="0"/>
              </a:rPr>
              <a:t>Broad and young: offering over 650,000 rental products with an average age of only 46 months</a:t>
            </a:r>
          </a:p>
        </p:txBody>
      </p:sp>
      <p:grpSp>
        <p:nvGrpSpPr>
          <p:cNvPr id="14" name="Groep 13">
            <a:extLst>
              <a:ext uri="{FF2B5EF4-FFF2-40B4-BE49-F238E27FC236}">
                <a16:creationId xmlns:a16="http://schemas.microsoft.com/office/drawing/2014/main" id="{A7EEE85A-2DBE-4996-9C53-654289A48B72}"/>
              </a:ext>
            </a:extLst>
          </p:cNvPr>
          <p:cNvGrpSpPr/>
          <p:nvPr/>
        </p:nvGrpSpPr>
        <p:grpSpPr>
          <a:xfrm>
            <a:off x="4113672" y="4376670"/>
            <a:ext cx="948719" cy="1002897"/>
            <a:chOff x="4072009" y="1903561"/>
            <a:chExt cx="1035955" cy="1035957"/>
          </a:xfrm>
        </p:grpSpPr>
        <p:sp>
          <p:nvSpPr>
            <p:cNvPr id="35" name="Ovaal 34">
              <a:extLst>
                <a:ext uri="{FF2B5EF4-FFF2-40B4-BE49-F238E27FC236}">
                  <a16:creationId xmlns:a16="http://schemas.microsoft.com/office/drawing/2014/main" id="{33FD1A8B-D3A6-4A6D-9CA4-DCF220B74692}"/>
                </a:ext>
              </a:extLst>
            </p:cNvPr>
            <p:cNvSpPr/>
            <p:nvPr/>
          </p:nvSpPr>
          <p:spPr>
            <a:xfrm rot="16200000">
              <a:off x="4072008" y="1903562"/>
              <a:ext cx="1035957" cy="1035955"/>
            </a:xfrm>
            <a:prstGeom prst="ellipse">
              <a:avLst/>
            </a:prstGeom>
            <a:solidFill>
              <a:schemeClr val="accent1"/>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a:p>
          </p:txBody>
        </p:sp>
        <p:pic>
          <p:nvPicPr>
            <p:cNvPr id="13" name="Graphic 12">
              <a:extLst>
                <a:ext uri="{FF2B5EF4-FFF2-40B4-BE49-F238E27FC236}">
                  <a16:creationId xmlns:a16="http://schemas.microsoft.com/office/drawing/2014/main" id="{8ACD6EA7-4153-448C-A5AC-B5BCD0F93B5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4433" y="2115017"/>
              <a:ext cx="570028" cy="570028"/>
            </a:xfrm>
            <a:prstGeom prst="rect">
              <a:avLst/>
            </a:prstGeom>
          </p:spPr>
        </p:pic>
      </p:grpSp>
      <p:sp>
        <p:nvSpPr>
          <p:cNvPr id="37" name="TextBox 33">
            <a:extLst>
              <a:ext uri="{FF2B5EF4-FFF2-40B4-BE49-F238E27FC236}">
                <a16:creationId xmlns:a16="http://schemas.microsoft.com/office/drawing/2014/main" id="{3E2D4BFA-7964-458E-BC86-620C82933347}"/>
              </a:ext>
            </a:extLst>
          </p:cNvPr>
          <p:cNvSpPr txBox="1"/>
          <p:nvPr/>
        </p:nvSpPr>
        <p:spPr>
          <a:xfrm>
            <a:off x="506470" y="1641194"/>
            <a:ext cx="3290462" cy="553998"/>
          </a:xfrm>
          <a:prstGeom prst="rect">
            <a:avLst/>
          </a:prstGeom>
          <a:noFill/>
        </p:spPr>
        <p:txBody>
          <a:bodyPr wrap="square" lIns="0" tIns="0" rIns="0" bIns="0" rtlCol="0">
            <a:spAutoFit/>
          </a:bodyPr>
          <a:lstStyle/>
          <a:p>
            <a:pPr algn="r"/>
            <a:r>
              <a:rPr lang="en-US" b="1" err="1">
                <a:cs typeface="Calibri" panose="020F0502020204030204" pitchFamily="34" charset="0"/>
              </a:rPr>
              <a:t>Boels</a:t>
            </a:r>
            <a:r>
              <a:rPr lang="en-US" b="1">
                <a:cs typeface="Calibri" panose="020F0502020204030204" pitchFamily="34" charset="0"/>
              </a:rPr>
              <a:t> and Cramo </a:t>
            </a:r>
          </a:p>
          <a:p>
            <a:pPr algn="r"/>
            <a:r>
              <a:rPr lang="en-US" b="1">
                <a:cs typeface="Calibri" panose="020F0502020204030204" pitchFamily="34" charset="0"/>
              </a:rPr>
              <a:t>- a strong foundation</a:t>
            </a:r>
          </a:p>
        </p:txBody>
      </p:sp>
      <p:sp>
        <p:nvSpPr>
          <p:cNvPr id="39" name="TextBox 24">
            <a:extLst>
              <a:ext uri="{FF2B5EF4-FFF2-40B4-BE49-F238E27FC236}">
                <a16:creationId xmlns:a16="http://schemas.microsoft.com/office/drawing/2014/main" id="{FDB129E0-B28B-4A9B-B0ED-65E8219F54F1}"/>
              </a:ext>
            </a:extLst>
          </p:cNvPr>
          <p:cNvSpPr txBox="1"/>
          <p:nvPr/>
        </p:nvSpPr>
        <p:spPr>
          <a:xfrm>
            <a:off x="506470" y="2259575"/>
            <a:ext cx="3290462" cy="738664"/>
          </a:xfrm>
          <a:prstGeom prst="rect">
            <a:avLst/>
          </a:prstGeom>
          <a:noFill/>
        </p:spPr>
        <p:txBody>
          <a:bodyPr wrap="square" lIns="0" tIns="0" rIns="0" bIns="0" rtlCol="0">
            <a:spAutoFit/>
          </a:bodyPr>
          <a:lstStyle/>
          <a:p>
            <a:pPr lvl="0" algn="r"/>
            <a:r>
              <a:rPr lang="en-US" sz="1200"/>
              <a:t>A competitive organization better positioned for greater growth, increased profitability and with the financial strength to better manage market challenges and economic volatility.</a:t>
            </a:r>
          </a:p>
        </p:txBody>
      </p:sp>
      <p:sp>
        <p:nvSpPr>
          <p:cNvPr id="49" name="TextBox 24">
            <a:extLst>
              <a:ext uri="{FF2B5EF4-FFF2-40B4-BE49-F238E27FC236}">
                <a16:creationId xmlns:a16="http://schemas.microsoft.com/office/drawing/2014/main" id="{81000A7E-9D66-49A8-896C-805A47DDF5A7}"/>
              </a:ext>
            </a:extLst>
          </p:cNvPr>
          <p:cNvSpPr txBox="1"/>
          <p:nvPr/>
        </p:nvSpPr>
        <p:spPr>
          <a:xfrm>
            <a:off x="506470" y="3052873"/>
            <a:ext cx="3290462" cy="738664"/>
          </a:xfrm>
          <a:prstGeom prst="rect">
            <a:avLst/>
          </a:prstGeom>
          <a:noFill/>
        </p:spPr>
        <p:txBody>
          <a:bodyPr wrap="square" lIns="0" tIns="0" rIns="0" bIns="0" rtlCol="0">
            <a:spAutoFit/>
          </a:bodyPr>
          <a:lstStyle/>
          <a:p>
            <a:pPr lvl="0" algn="r" defTabSz="914400">
              <a:defRPr/>
            </a:pPr>
            <a:r>
              <a:rPr lang="en-US" sz="1200">
                <a:ea typeface="Calibri" panose="020F0502020204030204" pitchFamily="34" charset="0"/>
                <a:cs typeface="Arial" panose="020B0604020202020204" pitchFamily="34" charset="0"/>
              </a:rPr>
              <a:t>A complementary geographical footprint</a:t>
            </a:r>
          </a:p>
          <a:p>
            <a:pPr lvl="0" algn="r" defTabSz="914400">
              <a:defRPr/>
            </a:pPr>
            <a:r>
              <a:rPr lang="en-US" sz="1200">
                <a:ea typeface="Calibri" panose="020F0502020204030204" pitchFamily="34" charset="0"/>
                <a:cs typeface="Arial" panose="020B0604020202020204" pitchFamily="34" charset="0"/>
              </a:rPr>
              <a:t>Stronger presence in mainland Europe, </a:t>
            </a:r>
          </a:p>
          <a:p>
            <a:pPr lvl="0" algn="r" defTabSz="914400">
              <a:defRPr/>
            </a:pPr>
            <a:r>
              <a:rPr lang="en-US" sz="1200">
                <a:ea typeface="Calibri" panose="020F0502020204030204" pitchFamily="34" charset="0"/>
                <a:cs typeface="Arial" panose="020B0604020202020204" pitchFamily="34" charset="0"/>
              </a:rPr>
              <a:t>An optimized portfolio of products and services Joint operations and improved rental expertise</a:t>
            </a:r>
            <a:endParaRPr lang="sv-SE" sz="120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089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A3FA182-5193-40B7-971F-97E0F71B83A4}"/>
              </a:ext>
            </a:extLst>
          </p:cNvPr>
          <p:cNvSpPr/>
          <p:nvPr/>
        </p:nvSpPr>
        <p:spPr>
          <a:xfrm>
            <a:off x="1403001" y="1569239"/>
            <a:ext cx="2636188" cy="11293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ktangel 31">
            <a:extLst>
              <a:ext uri="{FF2B5EF4-FFF2-40B4-BE49-F238E27FC236}">
                <a16:creationId xmlns:a16="http://schemas.microsoft.com/office/drawing/2014/main" id="{CBFAA558-35CB-4F50-812B-DCCD208EE894}"/>
              </a:ext>
            </a:extLst>
          </p:cNvPr>
          <p:cNvSpPr/>
          <p:nvPr/>
        </p:nvSpPr>
        <p:spPr>
          <a:xfrm>
            <a:off x="4626095" y="1569239"/>
            <a:ext cx="2636188" cy="11293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ktangel 32">
            <a:extLst>
              <a:ext uri="{FF2B5EF4-FFF2-40B4-BE49-F238E27FC236}">
                <a16:creationId xmlns:a16="http://schemas.microsoft.com/office/drawing/2014/main" id="{867AD42F-E1DF-4ADE-9E1D-171C045D040A}"/>
              </a:ext>
            </a:extLst>
          </p:cNvPr>
          <p:cNvSpPr/>
          <p:nvPr/>
        </p:nvSpPr>
        <p:spPr>
          <a:xfrm>
            <a:off x="7849189" y="1565722"/>
            <a:ext cx="2636188" cy="11293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itle 4">
            <a:extLst>
              <a:ext uri="{FF2B5EF4-FFF2-40B4-BE49-F238E27FC236}">
                <a16:creationId xmlns:a16="http://schemas.microsoft.com/office/drawing/2014/main" id="{48AC5ABD-4528-8241-A9AC-B7B18AF38837}"/>
              </a:ext>
            </a:extLst>
          </p:cNvPr>
          <p:cNvSpPr>
            <a:spLocks noGrp="1"/>
          </p:cNvSpPr>
          <p:nvPr>
            <p:ph type="title"/>
          </p:nvPr>
        </p:nvSpPr>
        <p:spPr>
          <a:xfrm>
            <a:off x="540000" y="540001"/>
            <a:ext cx="10515600" cy="632962"/>
          </a:xfrm>
        </p:spPr>
        <p:txBody>
          <a:bodyPr/>
          <a:lstStyle/>
          <a:p>
            <a:r>
              <a:rPr lang="en-GB"/>
              <a:t>Cramo Northern Europe at a glance</a:t>
            </a:r>
          </a:p>
        </p:txBody>
      </p:sp>
      <p:grpSp>
        <p:nvGrpSpPr>
          <p:cNvPr id="78" name="Group 77">
            <a:extLst>
              <a:ext uri="{FF2B5EF4-FFF2-40B4-BE49-F238E27FC236}">
                <a16:creationId xmlns:a16="http://schemas.microsoft.com/office/drawing/2014/main" id="{F19F10EF-807D-994C-A3BC-8A5C30900327}"/>
              </a:ext>
            </a:extLst>
          </p:cNvPr>
          <p:cNvGrpSpPr/>
          <p:nvPr/>
        </p:nvGrpSpPr>
        <p:grpSpPr>
          <a:xfrm>
            <a:off x="5053548" y="3552009"/>
            <a:ext cx="1993954" cy="2473906"/>
            <a:chOff x="1269131" y="3466674"/>
            <a:chExt cx="1008112" cy="1250770"/>
          </a:xfrm>
        </p:grpSpPr>
        <p:pic>
          <p:nvPicPr>
            <p:cNvPr id="87" name="Graphic 86">
              <a:extLst>
                <a:ext uri="{FF2B5EF4-FFF2-40B4-BE49-F238E27FC236}">
                  <a16:creationId xmlns:a16="http://schemas.microsoft.com/office/drawing/2014/main" id="{30384CAF-0297-9A4A-BE6D-56CA337EC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3923" y="3466674"/>
              <a:ext cx="662399" cy="662399"/>
            </a:xfrm>
            <a:prstGeom prst="rect">
              <a:avLst/>
            </a:prstGeom>
          </p:spPr>
        </p:pic>
        <p:sp>
          <p:nvSpPr>
            <p:cNvPr id="88" name="Rectangle 87">
              <a:extLst>
                <a:ext uri="{FF2B5EF4-FFF2-40B4-BE49-F238E27FC236}">
                  <a16:creationId xmlns:a16="http://schemas.microsoft.com/office/drawing/2014/main" id="{9CE97944-962B-9F42-9E11-BA67B4CFB023}"/>
                </a:ext>
              </a:extLst>
            </p:cNvPr>
            <p:cNvSpPr/>
            <p:nvPr/>
          </p:nvSpPr>
          <p:spPr>
            <a:xfrm>
              <a:off x="1269131" y="4219501"/>
              <a:ext cx="1008112" cy="497943"/>
            </a:xfrm>
            <a:prstGeom prst="rect">
              <a:avLst/>
            </a:prstGeom>
          </p:spPr>
          <p:txBody>
            <a:bodyPr wrap="square" lIns="0" tIns="0" rIns="0" bIns="0">
              <a:spAutoFit/>
            </a:bodyPr>
            <a:lstStyle/>
            <a:p>
              <a:pPr algn="ctr"/>
              <a:r>
                <a:rPr lang="en-US" sz="1400" b="1">
                  <a:solidFill>
                    <a:sysClr val="windowText" lastClr="000000"/>
                  </a:solidFill>
                </a:rPr>
                <a:t>Access </a:t>
              </a:r>
            </a:p>
            <a:p>
              <a:pPr algn="ctr"/>
              <a:r>
                <a:rPr lang="en-US" sz="1400" b="1">
                  <a:solidFill>
                    <a:sysClr val="windowText" lastClr="000000"/>
                  </a:solidFill>
                </a:rPr>
                <a:t>equipment</a:t>
              </a:r>
            </a:p>
            <a:p>
              <a:pPr algn="ctr"/>
              <a:r>
                <a:rPr lang="en-US" sz="1200"/>
                <a:t>with comprehensive safety solutions for working at heights.</a:t>
              </a:r>
              <a:endParaRPr lang="en-GB" sz="1400" b="1"/>
            </a:p>
          </p:txBody>
        </p:sp>
      </p:grpSp>
      <p:grpSp>
        <p:nvGrpSpPr>
          <p:cNvPr id="81" name="Group 80">
            <a:extLst>
              <a:ext uri="{FF2B5EF4-FFF2-40B4-BE49-F238E27FC236}">
                <a16:creationId xmlns:a16="http://schemas.microsoft.com/office/drawing/2014/main" id="{DD69DD0D-5003-F349-B7A6-E5F59B842C01}"/>
              </a:ext>
            </a:extLst>
          </p:cNvPr>
          <p:cNvGrpSpPr/>
          <p:nvPr/>
        </p:nvGrpSpPr>
        <p:grpSpPr>
          <a:xfrm>
            <a:off x="6979899" y="3552013"/>
            <a:ext cx="1912733" cy="2312368"/>
            <a:chOff x="2371271" y="3481643"/>
            <a:chExt cx="1008112" cy="1218743"/>
          </a:xfrm>
        </p:grpSpPr>
        <p:pic>
          <p:nvPicPr>
            <p:cNvPr id="82" name="Graphic 81">
              <a:extLst>
                <a:ext uri="{FF2B5EF4-FFF2-40B4-BE49-F238E27FC236}">
                  <a16:creationId xmlns:a16="http://schemas.microsoft.com/office/drawing/2014/main" id="{E441A252-2C09-3443-A130-BF4DF5A7C0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9288" y="3481643"/>
              <a:ext cx="696913" cy="696914"/>
            </a:xfrm>
            <a:prstGeom prst="rect">
              <a:avLst/>
            </a:prstGeom>
          </p:spPr>
        </p:pic>
        <p:sp>
          <p:nvSpPr>
            <p:cNvPr id="86" name="Rectangle 85">
              <a:extLst>
                <a:ext uri="{FF2B5EF4-FFF2-40B4-BE49-F238E27FC236}">
                  <a16:creationId xmlns:a16="http://schemas.microsoft.com/office/drawing/2014/main" id="{48EFEF7F-42D2-EC45-84CA-6F45280EDBBC}"/>
                </a:ext>
              </a:extLst>
            </p:cNvPr>
            <p:cNvSpPr/>
            <p:nvPr/>
          </p:nvSpPr>
          <p:spPr>
            <a:xfrm>
              <a:off x="2371271" y="4278627"/>
              <a:ext cx="1008112" cy="421759"/>
            </a:xfrm>
            <a:prstGeom prst="rect">
              <a:avLst/>
            </a:prstGeom>
          </p:spPr>
          <p:txBody>
            <a:bodyPr wrap="square" lIns="0" tIns="0" rIns="0" bIns="0">
              <a:spAutoFit/>
            </a:bodyPr>
            <a:lstStyle/>
            <a:p>
              <a:pPr algn="ctr"/>
              <a:r>
                <a:rPr lang="en-US" sz="1400" b="1">
                  <a:solidFill>
                    <a:sysClr val="windowText" lastClr="000000"/>
                  </a:solidFill>
                </a:rPr>
                <a:t>Building site </a:t>
              </a:r>
              <a:br>
                <a:rPr lang="en-US" sz="1400" b="1">
                  <a:solidFill>
                    <a:sysClr val="windowText" lastClr="000000"/>
                  </a:solidFill>
                </a:rPr>
              </a:br>
              <a:r>
                <a:rPr lang="en-US" sz="1400" b="1">
                  <a:solidFill>
                    <a:sysClr val="windowText" lastClr="000000"/>
                  </a:solidFill>
                </a:rPr>
                <a:t>facilities</a:t>
              </a:r>
            </a:p>
            <a:p>
              <a:pPr algn="ctr"/>
              <a:r>
                <a:rPr lang="en-US" sz="1200"/>
                <a:t>for various purposes </a:t>
              </a:r>
            </a:p>
            <a:p>
              <a:pPr algn="ctr"/>
              <a:r>
                <a:rPr lang="en-US" sz="1200"/>
                <a:t>and capacity needs.</a:t>
              </a:r>
              <a:endParaRPr lang="en-GB" sz="1050" b="1"/>
            </a:p>
          </p:txBody>
        </p:sp>
      </p:grpSp>
      <p:sp>
        <p:nvSpPr>
          <p:cNvPr id="108" name="Text Placeholder 12">
            <a:extLst>
              <a:ext uri="{FF2B5EF4-FFF2-40B4-BE49-F238E27FC236}">
                <a16:creationId xmlns:a16="http://schemas.microsoft.com/office/drawing/2014/main" id="{CB5F3BAE-CABD-9247-B0BC-A39E4E8AF771}"/>
              </a:ext>
            </a:extLst>
          </p:cNvPr>
          <p:cNvSpPr txBox="1">
            <a:spLocks/>
          </p:cNvSpPr>
          <p:nvPr/>
        </p:nvSpPr>
        <p:spPr>
          <a:xfrm>
            <a:off x="5165943" y="3022988"/>
            <a:ext cx="4227535" cy="276999"/>
          </a:xfrm>
          <a:prstGeom prst="rect">
            <a:avLst/>
          </a:prstGeom>
        </p:spPr>
        <p:txBody>
          <a:bodyPr vert="horz" wrap="square" lIns="0" tIns="0" rIns="0" bIns="0" numCol="1" spcCol="180000" rtlCol="0">
            <a:spAutoFit/>
          </a:bodyPr>
          <a:lstStyle>
            <a:lvl1pPr marL="0" indent="0" algn="l" defTabSz="914400" rtl="0" eaLnBrk="1" latinLnBrk="0" hangingPunct="1">
              <a:lnSpc>
                <a:spcPct val="90000"/>
              </a:lnSpc>
              <a:spcBef>
                <a:spcPts val="800"/>
              </a:spcBef>
              <a:spcAft>
                <a:spcPts val="200"/>
              </a:spcAft>
              <a:buClr>
                <a:schemeClr val="accent1"/>
              </a:buClr>
              <a:buFont typeface="Wingdings" panose="05000000000000000000" pitchFamily="2" charset="2"/>
              <a:buNone/>
              <a:defRPr sz="1800" b="1" kern="1200">
                <a:solidFill>
                  <a:schemeClr val="accent1"/>
                </a:solidFill>
                <a:latin typeface="Arial" charset="0"/>
                <a:ea typeface="Arial" charset="0"/>
                <a:cs typeface="Arial" charset="0"/>
              </a:defRPr>
            </a:lvl1pPr>
            <a:lvl2pPr marL="457200" indent="0" algn="ctr" defTabSz="914400" rtl="0" eaLnBrk="1" latinLnBrk="0" hangingPunct="1">
              <a:lnSpc>
                <a:spcPct val="90000"/>
              </a:lnSpc>
              <a:spcBef>
                <a:spcPts val="200"/>
              </a:spcBef>
              <a:spcAft>
                <a:spcPts val="200"/>
              </a:spcAft>
              <a:buFont typeface="Arial"/>
              <a:buNone/>
              <a:tabLst>
                <a:tab pos="542925" algn="l"/>
              </a:tabLst>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200"/>
              </a:spcBef>
              <a:spcAft>
                <a:spcPts val="200"/>
              </a:spcAft>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spcAft>
                <a:spcPts val="600"/>
              </a:spcAft>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spcAft>
                <a:spcPts val="600"/>
              </a:spcAft>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sz="2000">
                <a:solidFill>
                  <a:schemeClr val="tx1"/>
                </a:solidFill>
              </a:rPr>
              <a:t>Our offering</a:t>
            </a:r>
            <a:endParaRPr lang="en-GB" sz="1200">
              <a:solidFill>
                <a:schemeClr val="tx1"/>
              </a:solidFill>
            </a:endParaRPr>
          </a:p>
        </p:txBody>
      </p:sp>
      <p:grpSp>
        <p:nvGrpSpPr>
          <p:cNvPr id="124" name="Group 123">
            <a:extLst>
              <a:ext uri="{FF2B5EF4-FFF2-40B4-BE49-F238E27FC236}">
                <a16:creationId xmlns:a16="http://schemas.microsoft.com/office/drawing/2014/main" id="{808147FE-F975-E84C-93A8-0696204F6361}"/>
              </a:ext>
            </a:extLst>
          </p:cNvPr>
          <p:cNvGrpSpPr/>
          <p:nvPr/>
        </p:nvGrpSpPr>
        <p:grpSpPr>
          <a:xfrm>
            <a:off x="1810955" y="1409446"/>
            <a:ext cx="1607678" cy="1231106"/>
            <a:chOff x="1426766" y="1249635"/>
            <a:chExt cx="1607678" cy="1231106"/>
          </a:xfrm>
        </p:grpSpPr>
        <p:sp>
          <p:nvSpPr>
            <p:cNvPr id="125" name="Rectangle 124">
              <a:extLst>
                <a:ext uri="{FF2B5EF4-FFF2-40B4-BE49-F238E27FC236}">
                  <a16:creationId xmlns:a16="http://schemas.microsoft.com/office/drawing/2014/main" id="{35A7C18C-8B7B-A146-BC12-6A54EC488B84}"/>
                </a:ext>
              </a:extLst>
            </p:cNvPr>
            <p:cNvSpPr/>
            <p:nvPr/>
          </p:nvSpPr>
          <p:spPr>
            <a:xfrm>
              <a:off x="1426766" y="1249635"/>
              <a:ext cx="1607678" cy="1231106"/>
            </a:xfrm>
            <a:prstGeom prst="rect">
              <a:avLst/>
            </a:prstGeom>
          </p:spPr>
          <p:txBody>
            <a:bodyPr wrap="square" lIns="0" tIns="0" rIns="0" bIns="0" anchor="ctr" anchorCtr="0">
              <a:noAutofit/>
            </a:bodyPr>
            <a:lstStyle/>
            <a:p>
              <a:pPr algn="ctr">
                <a:spcBef>
                  <a:spcPts val="200"/>
                </a:spcBef>
              </a:pPr>
              <a:r>
                <a:rPr lang="en-US" sz="3200">
                  <a:solidFill>
                    <a:schemeClr val="accent1"/>
                  </a:solidFill>
                </a:rPr>
                <a:t>~</a:t>
              </a:r>
              <a:r>
                <a:rPr lang="en-US" sz="3200" b="1">
                  <a:solidFill>
                    <a:schemeClr val="accent1"/>
                  </a:solidFill>
                </a:rPr>
                <a:t>1,800</a:t>
              </a:r>
            </a:p>
          </p:txBody>
        </p:sp>
        <p:sp>
          <p:nvSpPr>
            <p:cNvPr id="126" name="Rectangle 125">
              <a:extLst>
                <a:ext uri="{FF2B5EF4-FFF2-40B4-BE49-F238E27FC236}">
                  <a16:creationId xmlns:a16="http://schemas.microsoft.com/office/drawing/2014/main" id="{6C3F1F86-E7ED-7B4E-8591-BF7A5C8D8C20}"/>
                </a:ext>
              </a:extLst>
            </p:cNvPr>
            <p:cNvSpPr/>
            <p:nvPr/>
          </p:nvSpPr>
          <p:spPr>
            <a:xfrm>
              <a:off x="1820751" y="2152805"/>
              <a:ext cx="924933" cy="215444"/>
            </a:xfrm>
            <a:prstGeom prst="rect">
              <a:avLst/>
            </a:prstGeom>
          </p:spPr>
          <p:txBody>
            <a:bodyPr wrap="none" lIns="0" tIns="0" rIns="0" bIns="0" anchor="ctr" anchorCtr="0">
              <a:spAutoFit/>
            </a:bodyPr>
            <a:lstStyle/>
            <a:p>
              <a:pPr algn="ctr"/>
              <a:r>
                <a:rPr lang="en-US" sz="1400" b="1">
                  <a:solidFill>
                    <a:sysClr val="windowText" lastClr="000000"/>
                  </a:solidFill>
                </a:rPr>
                <a:t>employees</a:t>
              </a:r>
              <a:endParaRPr lang="en-GB" sz="1100" b="1"/>
            </a:p>
          </p:txBody>
        </p:sp>
      </p:grpSp>
      <p:grpSp>
        <p:nvGrpSpPr>
          <p:cNvPr id="3" name="Group 2">
            <a:extLst>
              <a:ext uri="{FF2B5EF4-FFF2-40B4-BE49-F238E27FC236}">
                <a16:creationId xmlns:a16="http://schemas.microsoft.com/office/drawing/2014/main" id="{5B0C04A7-03D1-154F-9E68-5F29A0495DB4}"/>
              </a:ext>
            </a:extLst>
          </p:cNvPr>
          <p:cNvGrpSpPr/>
          <p:nvPr/>
        </p:nvGrpSpPr>
        <p:grpSpPr>
          <a:xfrm>
            <a:off x="5226413" y="1395241"/>
            <a:ext cx="1290744" cy="1231106"/>
            <a:chOff x="5804399" y="74177"/>
            <a:chExt cx="1290744" cy="1231106"/>
          </a:xfrm>
        </p:grpSpPr>
        <p:sp>
          <p:nvSpPr>
            <p:cNvPr id="127" name="Rectangle 126">
              <a:extLst>
                <a:ext uri="{FF2B5EF4-FFF2-40B4-BE49-F238E27FC236}">
                  <a16:creationId xmlns:a16="http://schemas.microsoft.com/office/drawing/2014/main" id="{124CA204-C260-D74E-A4B5-CF4D44F80EAE}"/>
                </a:ext>
              </a:extLst>
            </p:cNvPr>
            <p:cNvSpPr/>
            <p:nvPr/>
          </p:nvSpPr>
          <p:spPr>
            <a:xfrm>
              <a:off x="5804399" y="74177"/>
              <a:ext cx="1290744" cy="1231106"/>
            </a:xfrm>
            <a:prstGeom prst="rect">
              <a:avLst/>
            </a:prstGeom>
          </p:spPr>
          <p:txBody>
            <a:bodyPr wrap="square" lIns="0" tIns="0" rIns="0" bIns="0" anchor="ctr" anchorCtr="0">
              <a:noAutofit/>
            </a:bodyPr>
            <a:lstStyle/>
            <a:p>
              <a:pPr algn="ctr">
                <a:spcBef>
                  <a:spcPts val="200"/>
                </a:spcBef>
              </a:pPr>
              <a:r>
                <a:rPr lang="en-US" sz="3200">
                  <a:solidFill>
                    <a:schemeClr val="accent1"/>
                  </a:solidFill>
                </a:rPr>
                <a:t>~</a:t>
              </a:r>
              <a:r>
                <a:rPr lang="en-US" sz="3200" b="1">
                  <a:solidFill>
                    <a:schemeClr val="accent1"/>
                  </a:solidFill>
                </a:rPr>
                <a:t>200</a:t>
              </a:r>
            </a:p>
          </p:txBody>
        </p:sp>
        <p:sp>
          <p:nvSpPr>
            <p:cNvPr id="128" name="Rectangle 127">
              <a:extLst>
                <a:ext uri="{FF2B5EF4-FFF2-40B4-BE49-F238E27FC236}">
                  <a16:creationId xmlns:a16="http://schemas.microsoft.com/office/drawing/2014/main" id="{1B2D436E-2D85-8848-9488-E912BCECDC2A}"/>
                </a:ext>
              </a:extLst>
            </p:cNvPr>
            <p:cNvSpPr/>
            <p:nvPr/>
          </p:nvSpPr>
          <p:spPr>
            <a:xfrm>
              <a:off x="6229781" y="947417"/>
              <a:ext cx="585097" cy="215444"/>
            </a:xfrm>
            <a:prstGeom prst="rect">
              <a:avLst/>
            </a:prstGeom>
          </p:spPr>
          <p:txBody>
            <a:bodyPr wrap="none" lIns="0" tIns="0" rIns="0" bIns="0" anchor="ctr" anchorCtr="0">
              <a:spAutoFit/>
            </a:bodyPr>
            <a:lstStyle/>
            <a:p>
              <a:pPr algn="ctr"/>
              <a:r>
                <a:rPr lang="en-GB" sz="1400" b="1"/>
                <a:t>depots</a:t>
              </a:r>
              <a:endParaRPr lang="en-GB" sz="1100" b="1"/>
            </a:p>
          </p:txBody>
        </p:sp>
      </p:grpSp>
      <p:grpSp>
        <p:nvGrpSpPr>
          <p:cNvPr id="133" name="Group 132">
            <a:extLst>
              <a:ext uri="{FF2B5EF4-FFF2-40B4-BE49-F238E27FC236}">
                <a16:creationId xmlns:a16="http://schemas.microsoft.com/office/drawing/2014/main" id="{7F1E0A6B-590C-BE46-85AC-D11EA1D7EE9D}"/>
              </a:ext>
            </a:extLst>
          </p:cNvPr>
          <p:cNvGrpSpPr/>
          <p:nvPr/>
        </p:nvGrpSpPr>
        <p:grpSpPr>
          <a:xfrm>
            <a:off x="8250903" y="1445378"/>
            <a:ext cx="1768446" cy="1231106"/>
            <a:chOff x="921874" y="1292396"/>
            <a:chExt cx="1768446" cy="1231106"/>
          </a:xfrm>
        </p:grpSpPr>
        <p:sp>
          <p:nvSpPr>
            <p:cNvPr id="134" name="Rectangle 133">
              <a:extLst>
                <a:ext uri="{FF2B5EF4-FFF2-40B4-BE49-F238E27FC236}">
                  <a16:creationId xmlns:a16="http://schemas.microsoft.com/office/drawing/2014/main" id="{2D032813-A958-E34D-88E6-536610E6FB6B}"/>
                </a:ext>
              </a:extLst>
            </p:cNvPr>
            <p:cNvSpPr/>
            <p:nvPr/>
          </p:nvSpPr>
          <p:spPr>
            <a:xfrm>
              <a:off x="921874" y="1292396"/>
              <a:ext cx="1768446" cy="1231106"/>
            </a:xfrm>
            <a:prstGeom prst="rect">
              <a:avLst/>
            </a:prstGeom>
          </p:spPr>
          <p:txBody>
            <a:bodyPr wrap="square" lIns="0" tIns="0" rIns="0" bIns="0" anchor="ctr" anchorCtr="0">
              <a:noAutofit/>
            </a:bodyPr>
            <a:lstStyle/>
            <a:p>
              <a:pPr algn="ctr">
                <a:spcBef>
                  <a:spcPts val="200"/>
                </a:spcBef>
              </a:pPr>
              <a:r>
                <a:rPr lang="en-US" sz="3200">
                  <a:solidFill>
                    <a:schemeClr val="accent1"/>
                  </a:solidFill>
                </a:rPr>
                <a:t>~</a:t>
              </a:r>
              <a:r>
                <a:rPr lang="en-US" sz="3200" b="1">
                  <a:solidFill>
                    <a:schemeClr val="accent1"/>
                  </a:solidFill>
                </a:rPr>
                <a:t>100,000</a:t>
              </a:r>
            </a:p>
          </p:txBody>
        </p:sp>
        <p:sp>
          <p:nvSpPr>
            <p:cNvPr id="135" name="Rectangle 134">
              <a:extLst>
                <a:ext uri="{FF2B5EF4-FFF2-40B4-BE49-F238E27FC236}">
                  <a16:creationId xmlns:a16="http://schemas.microsoft.com/office/drawing/2014/main" id="{CB0BE5B4-2D23-9946-8C66-01BA4074939D}"/>
                </a:ext>
              </a:extLst>
            </p:cNvPr>
            <p:cNvSpPr/>
            <p:nvPr/>
          </p:nvSpPr>
          <p:spPr>
            <a:xfrm>
              <a:off x="1422693" y="2164768"/>
              <a:ext cx="905697" cy="215444"/>
            </a:xfrm>
            <a:prstGeom prst="rect">
              <a:avLst/>
            </a:prstGeom>
          </p:spPr>
          <p:txBody>
            <a:bodyPr wrap="none" lIns="0" tIns="0" rIns="0" bIns="0" anchor="ctr" anchorCtr="0">
              <a:spAutoFit/>
            </a:bodyPr>
            <a:lstStyle/>
            <a:p>
              <a:pPr algn="ctr"/>
              <a:r>
                <a:rPr lang="en-US" sz="1400" b="1">
                  <a:solidFill>
                    <a:sysClr val="windowText" lastClr="000000"/>
                  </a:solidFill>
                </a:rPr>
                <a:t>customers</a:t>
              </a:r>
              <a:endParaRPr lang="en-GB" sz="1100" b="1"/>
            </a:p>
          </p:txBody>
        </p:sp>
      </p:grpSp>
      <p:grpSp>
        <p:nvGrpSpPr>
          <p:cNvPr id="76" name="Group 75">
            <a:extLst>
              <a:ext uri="{FF2B5EF4-FFF2-40B4-BE49-F238E27FC236}">
                <a16:creationId xmlns:a16="http://schemas.microsoft.com/office/drawing/2014/main" id="{B26BC083-E0D2-EF40-9F88-7F8B0999C5FE}"/>
              </a:ext>
            </a:extLst>
          </p:cNvPr>
          <p:cNvGrpSpPr/>
          <p:nvPr/>
        </p:nvGrpSpPr>
        <p:grpSpPr>
          <a:xfrm>
            <a:off x="1063262" y="3543482"/>
            <a:ext cx="2022907" cy="1829840"/>
            <a:chOff x="1072379" y="2327193"/>
            <a:chExt cx="1007999" cy="911796"/>
          </a:xfrm>
        </p:grpSpPr>
        <p:pic>
          <p:nvPicPr>
            <p:cNvPr id="91" name="Graphic 90">
              <a:extLst>
                <a:ext uri="{FF2B5EF4-FFF2-40B4-BE49-F238E27FC236}">
                  <a16:creationId xmlns:a16="http://schemas.microsoft.com/office/drawing/2014/main" id="{956D013B-1E1C-684D-8622-F6B7AE188A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5177" y="2327193"/>
              <a:ext cx="664392" cy="664393"/>
            </a:xfrm>
            <a:prstGeom prst="rect">
              <a:avLst/>
            </a:prstGeom>
          </p:spPr>
        </p:pic>
        <p:sp>
          <p:nvSpPr>
            <p:cNvPr id="92" name="Rectangle 91">
              <a:extLst>
                <a:ext uri="{FF2B5EF4-FFF2-40B4-BE49-F238E27FC236}">
                  <a16:creationId xmlns:a16="http://schemas.microsoft.com/office/drawing/2014/main" id="{3E4EE977-D2D6-9C4A-A4E3-6C6F01F64981}"/>
                </a:ext>
              </a:extLst>
            </p:cNvPr>
            <p:cNvSpPr/>
            <p:nvPr/>
          </p:nvSpPr>
          <p:spPr>
            <a:xfrm>
              <a:off x="1072379" y="3069712"/>
              <a:ext cx="1007999" cy="169277"/>
            </a:xfrm>
            <a:prstGeom prst="rect">
              <a:avLst/>
            </a:prstGeom>
          </p:spPr>
          <p:txBody>
            <a:bodyPr wrap="square" lIns="0" tIns="0" rIns="0" bIns="0">
              <a:noAutofit/>
            </a:bodyPr>
            <a:lstStyle/>
            <a:p>
              <a:pPr algn="ctr"/>
              <a:r>
                <a:rPr lang="en-US" sz="1400" b="1">
                  <a:solidFill>
                    <a:sysClr val="windowText" lastClr="000000"/>
                  </a:solidFill>
                </a:rPr>
                <a:t>Tools</a:t>
              </a:r>
              <a:r>
                <a:rPr lang="en-US"/>
                <a:t> </a:t>
              </a:r>
            </a:p>
            <a:p>
              <a:pPr algn="ctr"/>
              <a:r>
                <a:rPr lang="en-US" sz="1200"/>
                <a:t>and complete package solutions in building equipment.</a:t>
              </a:r>
              <a:endParaRPr lang="en-GB" sz="1200" b="1"/>
            </a:p>
          </p:txBody>
        </p:sp>
      </p:grpSp>
      <p:grpSp>
        <p:nvGrpSpPr>
          <p:cNvPr id="77" name="Group 76">
            <a:extLst>
              <a:ext uri="{FF2B5EF4-FFF2-40B4-BE49-F238E27FC236}">
                <a16:creationId xmlns:a16="http://schemas.microsoft.com/office/drawing/2014/main" id="{1BEBA9F0-7596-9546-AEF7-09121D9F62F3}"/>
              </a:ext>
            </a:extLst>
          </p:cNvPr>
          <p:cNvGrpSpPr/>
          <p:nvPr/>
        </p:nvGrpSpPr>
        <p:grpSpPr>
          <a:xfrm>
            <a:off x="3011483" y="3552011"/>
            <a:ext cx="1981468" cy="2517795"/>
            <a:chOff x="2168149" y="2327193"/>
            <a:chExt cx="1008112" cy="1280982"/>
          </a:xfrm>
        </p:grpSpPr>
        <p:pic>
          <p:nvPicPr>
            <p:cNvPr id="89" name="Graphic 88">
              <a:extLst>
                <a:ext uri="{FF2B5EF4-FFF2-40B4-BE49-F238E27FC236}">
                  <a16:creationId xmlns:a16="http://schemas.microsoft.com/office/drawing/2014/main" id="{FE3BEBAF-2DB4-4C43-A04F-1455B87638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41006" y="2327193"/>
              <a:ext cx="695469" cy="695469"/>
            </a:xfrm>
            <a:prstGeom prst="rect">
              <a:avLst/>
            </a:prstGeom>
          </p:spPr>
        </p:pic>
        <p:sp>
          <p:nvSpPr>
            <p:cNvPr id="90" name="Rectangle 89">
              <a:extLst>
                <a:ext uri="{FF2B5EF4-FFF2-40B4-BE49-F238E27FC236}">
                  <a16:creationId xmlns:a16="http://schemas.microsoft.com/office/drawing/2014/main" id="{24598912-41D6-2847-960E-D27C3A5049B3}"/>
                </a:ext>
              </a:extLst>
            </p:cNvPr>
            <p:cNvSpPr/>
            <p:nvPr/>
          </p:nvSpPr>
          <p:spPr>
            <a:xfrm>
              <a:off x="2168149" y="3107094"/>
              <a:ext cx="1008112" cy="501081"/>
            </a:xfrm>
            <a:prstGeom prst="rect">
              <a:avLst/>
            </a:prstGeom>
          </p:spPr>
          <p:txBody>
            <a:bodyPr wrap="square" lIns="0" tIns="0" rIns="0" bIns="0">
              <a:spAutoFit/>
            </a:bodyPr>
            <a:lstStyle/>
            <a:p>
              <a:pPr algn="ctr"/>
              <a:r>
                <a:rPr lang="en-US" sz="1400" b="1">
                  <a:solidFill>
                    <a:sysClr val="windowText" lastClr="000000"/>
                  </a:solidFill>
                </a:rPr>
                <a:t>Construction equipment</a:t>
              </a:r>
            </a:p>
            <a:p>
              <a:pPr algn="ctr"/>
              <a:r>
                <a:rPr lang="en-US" sz="1200"/>
                <a:t>for all types of assignments, from major infrastructure projects to small-scale jobs.</a:t>
              </a:r>
              <a:endParaRPr lang="en-GB" sz="1200" b="1"/>
            </a:p>
          </p:txBody>
        </p:sp>
      </p:grpSp>
      <p:pic>
        <p:nvPicPr>
          <p:cNvPr id="8" name="Bildobjekt 7" descr="En bild som visar ritning, klocka&#10;&#10;Automatiskt genererad beskrivning">
            <a:extLst>
              <a:ext uri="{FF2B5EF4-FFF2-40B4-BE49-F238E27FC236}">
                <a16:creationId xmlns:a16="http://schemas.microsoft.com/office/drawing/2014/main" id="{73A9A84A-5E5D-4F12-A0F4-EFFD95C5F76D}"/>
              </a:ext>
            </a:extLst>
          </p:cNvPr>
          <p:cNvPicPr>
            <a:picLocks noChangeAspect="1"/>
          </p:cNvPicPr>
          <p:nvPr/>
        </p:nvPicPr>
        <p:blipFill>
          <a:blip r:embed="rId11"/>
          <a:stretch>
            <a:fillRect/>
          </a:stretch>
        </p:blipFill>
        <p:spPr>
          <a:xfrm>
            <a:off x="9167283" y="3546184"/>
            <a:ext cx="1322282" cy="1322282"/>
          </a:xfrm>
          <a:prstGeom prst="rect">
            <a:avLst/>
          </a:prstGeom>
        </p:spPr>
      </p:pic>
      <p:sp>
        <p:nvSpPr>
          <p:cNvPr id="37" name="Rectangle 89">
            <a:extLst>
              <a:ext uri="{FF2B5EF4-FFF2-40B4-BE49-F238E27FC236}">
                <a16:creationId xmlns:a16="http://schemas.microsoft.com/office/drawing/2014/main" id="{622DF620-AC54-454F-AD1B-2EC92C512EC6}"/>
              </a:ext>
            </a:extLst>
          </p:cNvPr>
          <p:cNvSpPr/>
          <p:nvPr/>
        </p:nvSpPr>
        <p:spPr>
          <a:xfrm>
            <a:off x="8827301" y="5084921"/>
            <a:ext cx="1981468" cy="769441"/>
          </a:xfrm>
          <a:prstGeom prst="rect">
            <a:avLst/>
          </a:prstGeom>
        </p:spPr>
        <p:txBody>
          <a:bodyPr wrap="square" lIns="0" tIns="0" rIns="0" bIns="0">
            <a:spAutoFit/>
          </a:bodyPr>
          <a:lstStyle/>
          <a:p>
            <a:pPr algn="ctr"/>
            <a:r>
              <a:rPr lang="en-US" sz="1400" b="1">
                <a:solidFill>
                  <a:sysClr val="windowText" lastClr="000000"/>
                </a:solidFill>
              </a:rPr>
              <a:t>Services</a:t>
            </a:r>
          </a:p>
          <a:p>
            <a:pPr algn="ctr"/>
            <a:r>
              <a:rPr lang="sv-SE" sz="1200"/>
              <a:t>on-site </a:t>
            </a:r>
          </a:p>
          <a:p>
            <a:pPr algn="ctr"/>
            <a:r>
              <a:rPr lang="sv-SE" sz="1200" err="1"/>
              <a:t>value-adding</a:t>
            </a:r>
            <a:r>
              <a:rPr lang="sv-SE" sz="1200"/>
              <a:t> </a:t>
            </a:r>
          </a:p>
          <a:p>
            <a:pPr algn="ctr"/>
            <a:r>
              <a:rPr lang="sv-SE" sz="1200"/>
              <a:t>services</a:t>
            </a:r>
            <a:endParaRPr lang="en-GB" sz="1050" b="1"/>
          </a:p>
        </p:txBody>
      </p:sp>
    </p:spTree>
    <p:extLst>
      <p:ext uri="{BB962C8B-B14F-4D97-AF65-F5344CB8AC3E}">
        <p14:creationId xmlns:p14="http://schemas.microsoft.com/office/powerpoint/2010/main" val="323477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E51D72F-0523-B34E-9C36-933174FEFA3C}"/>
              </a:ext>
            </a:extLst>
          </p:cNvPr>
          <p:cNvPicPr>
            <a:picLocks noChangeAspect="1"/>
          </p:cNvPicPr>
          <p:nvPr/>
        </p:nvPicPr>
        <p:blipFill rotWithShape="1">
          <a:blip r:embed="rId2"/>
          <a:srcRect r="67011"/>
          <a:stretch/>
        </p:blipFill>
        <p:spPr>
          <a:xfrm>
            <a:off x="1" y="0"/>
            <a:ext cx="4020854" cy="6857998"/>
          </a:xfrm>
          <a:prstGeom prst="rect">
            <a:avLst/>
          </a:prstGeom>
        </p:spPr>
      </p:pic>
      <p:sp>
        <p:nvSpPr>
          <p:cNvPr id="2" name="Title 1">
            <a:extLst>
              <a:ext uri="{FF2B5EF4-FFF2-40B4-BE49-F238E27FC236}">
                <a16:creationId xmlns:a16="http://schemas.microsoft.com/office/drawing/2014/main" id="{96F8D7BC-C2D6-A645-A95D-297B0B48D245}"/>
              </a:ext>
            </a:extLst>
          </p:cNvPr>
          <p:cNvSpPr>
            <a:spLocks noGrp="1"/>
          </p:cNvSpPr>
          <p:nvPr>
            <p:ph type="title"/>
          </p:nvPr>
        </p:nvSpPr>
        <p:spPr>
          <a:xfrm>
            <a:off x="5396844" y="540000"/>
            <a:ext cx="6630237" cy="963680"/>
          </a:xfrm>
        </p:spPr>
        <p:txBody>
          <a:bodyPr/>
          <a:lstStyle/>
          <a:p>
            <a:r>
              <a:rPr lang="en-US"/>
              <a:t>Our equipment rental solutions</a:t>
            </a:r>
            <a:endParaRPr lang="fi-FI"/>
          </a:p>
        </p:txBody>
      </p:sp>
      <p:pic>
        <p:nvPicPr>
          <p:cNvPr id="6" name="Picture 5">
            <a:extLst>
              <a:ext uri="{FF2B5EF4-FFF2-40B4-BE49-F238E27FC236}">
                <a16:creationId xmlns:a16="http://schemas.microsoft.com/office/drawing/2014/main" id="{84B6C7D2-5620-9F4E-A9C5-AAFD5C87A3B5}"/>
              </a:ext>
            </a:extLst>
          </p:cNvPr>
          <p:cNvPicPr>
            <a:picLocks noChangeAspect="1"/>
          </p:cNvPicPr>
          <p:nvPr/>
        </p:nvPicPr>
        <p:blipFill>
          <a:blip r:embed="rId3"/>
          <a:stretch>
            <a:fillRect/>
          </a:stretch>
        </p:blipFill>
        <p:spPr>
          <a:xfrm>
            <a:off x="5424371" y="1875725"/>
            <a:ext cx="897368" cy="897368"/>
          </a:xfrm>
          <a:prstGeom prst="rect">
            <a:avLst/>
          </a:prstGeom>
        </p:spPr>
      </p:pic>
      <p:pic>
        <p:nvPicPr>
          <p:cNvPr id="7" name="Picture 6">
            <a:extLst>
              <a:ext uri="{FF2B5EF4-FFF2-40B4-BE49-F238E27FC236}">
                <a16:creationId xmlns:a16="http://schemas.microsoft.com/office/drawing/2014/main" id="{5BD4A9CF-D848-A84D-91B9-039627A4E08C}"/>
              </a:ext>
            </a:extLst>
          </p:cNvPr>
          <p:cNvPicPr>
            <a:picLocks noChangeAspect="1"/>
          </p:cNvPicPr>
          <p:nvPr/>
        </p:nvPicPr>
        <p:blipFill>
          <a:blip r:embed="rId4"/>
          <a:stretch>
            <a:fillRect/>
          </a:stretch>
        </p:blipFill>
        <p:spPr>
          <a:xfrm>
            <a:off x="5424371" y="2963437"/>
            <a:ext cx="897368" cy="897368"/>
          </a:xfrm>
          <a:prstGeom prst="rect">
            <a:avLst/>
          </a:prstGeom>
        </p:spPr>
      </p:pic>
      <p:pic>
        <p:nvPicPr>
          <p:cNvPr id="8" name="Picture 7">
            <a:extLst>
              <a:ext uri="{FF2B5EF4-FFF2-40B4-BE49-F238E27FC236}">
                <a16:creationId xmlns:a16="http://schemas.microsoft.com/office/drawing/2014/main" id="{4FA4C9B2-1553-504D-9A04-D7578AF83F6E}"/>
              </a:ext>
            </a:extLst>
          </p:cNvPr>
          <p:cNvPicPr>
            <a:picLocks noChangeAspect="1"/>
          </p:cNvPicPr>
          <p:nvPr/>
        </p:nvPicPr>
        <p:blipFill>
          <a:blip r:embed="rId5"/>
          <a:stretch>
            <a:fillRect/>
          </a:stretch>
        </p:blipFill>
        <p:spPr>
          <a:xfrm>
            <a:off x="5424371" y="4051149"/>
            <a:ext cx="897368" cy="897368"/>
          </a:xfrm>
          <a:prstGeom prst="rect">
            <a:avLst/>
          </a:prstGeom>
        </p:spPr>
      </p:pic>
      <p:pic>
        <p:nvPicPr>
          <p:cNvPr id="9" name="Picture 8">
            <a:extLst>
              <a:ext uri="{FF2B5EF4-FFF2-40B4-BE49-F238E27FC236}">
                <a16:creationId xmlns:a16="http://schemas.microsoft.com/office/drawing/2014/main" id="{B9635824-8F9C-DC42-AD5A-2D9BF71CB3E5}"/>
              </a:ext>
            </a:extLst>
          </p:cNvPr>
          <p:cNvPicPr>
            <a:picLocks noChangeAspect="1"/>
          </p:cNvPicPr>
          <p:nvPr/>
        </p:nvPicPr>
        <p:blipFill>
          <a:blip r:embed="rId6"/>
          <a:stretch>
            <a:fillRect/>
          </a:stretch>
        </p:blipFill>
        <p:spPr>
          <a:xfrm>
            <a:off x="5424371" y="5138860"/>
            <a:ext cx="897368" cy="897368"/>
          </a:xfrm>
          <a:prstGeom prst="rect">
            <a:avLst/>
          </a:prstGeom>
        </p:spPr>
      </p:pic>
      <p:sp>
        <p:nvSpPr>
          <p:cNvPr id="11" name="Content Placeholder 3">
            <a:extLst>
              <a:ext uri="{FF2B5EF4-FFF2-40B4-BE49-F238E27FC236}">
                <a16:creationId xmlns:a16="http://schemas.microsoft.com/office/drawing/2014/main" id="{FE651D1E-9981-044A-83D1-55EBFA585372}"/>
              </a:ext>
            </a:extLst>
          </p:cNvPr>
          <p:cNvSpPr txBox="1">
            <a:spLocks/>
          </p:cNvSpPr>
          <p:nvPr/>
        </p:nvSpPr>
        <p:spPr>
          <a:xfrm>
            <a:off x="6661624" y="1977351"/>
            <a:ext cx="4672219" cy="798728"/>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b="1"/>
              <a:t>Equipment</a:t>
            </a:r>
            <a:br>
              <a:rPr lang="en-US" sz="1400" b="1"/>
            </a:br>
            <a:r>
              <a:rPr lang="en-US" sz="1400"/>
              <a:t>We offer any type of construction equipment for any type of construction project.</a:t>
            </a:r>
          </a:p>
        </p:txBody>
      </p:sp>
      <p:sp>
        <p:nvSpPr>
          <p:cNvPr id="13" name="Content Placeholder 3">
            <a:extLst>
              <a:ext uri="{FF2B5EF4-FFF2-40B4-BE49-F238E27FC236}">
                <a16:creationId xmlns:a16="http://schemas.microsoft.com/office/drawing/2014/main" id="{6481E066-D67D-5640-9903-20EAFB3D6F94}"/>
              </a:ext>
            </a:extLst>
          </p:cNvPr>
          <p:cNvSpPr txBox="1">
            <a:spLocks/>
          </p:cNvSpPr>
          <p:nvPr/>
        </p:nvSpPr>
        <p:spPr>
          <a:xfrm>
            <a:off x="6661625" y="3047274"/>
            <a:ext cx="4672218" cy="798727"/>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b="1"/>
              <a:t>Construction productivity</a:t>
            </a:r>
            <a:br>
              <a:rPr lang="en-US" sz="1400" b="1"/>
            </a:br>
            <a:r>
              <a:rPr lang="en-US" sz="1400"/>
              <a:t>We offer services that improve productivity, such as on-site logistic solutions and concepts for optimizing work productivity.</a:t>
            </a:r>
          </a:p>
        </p:txBody>
      </p:sp>
      <p:sp>
        <p:nvSpPr>
          <p:cNvPr id="14" name="Content Placeholder 3">
            <a:extLst>
              <a:ext uri="{FF2B5EF4-FFF2-40B4-BE49-F238E27FC236}">
                <a16:creationId xmlns:a16="http://schemas.microsoft.com/office/drawing/2014/main" id="{633270B6-55D4-3043-8264-96A4C9A7A57D}"/>
              </a:ext>
            </a:extLst>
          </p:cNvPr>
          <p:cNvSpPr txBox="1">
            <a:spLocks/>
          </p:cNvSpPr>
          <p:nvPr/>
        </p:nvSpPr>
        <p:spPr>
          <a:xfrm>
            <a:off x="6661625" y="4117197"/>
            <a:ext cx="4672218" cy="798728"/>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b="1"/>
              <a:t>Construction safety</a:t>
            </a:r>
            <a:br>
              <a:rPr lang="en-US" sz="1400" b="1"/>
            </a:br>
            <a:r>
              <a:rPr lang="en-US" sz="1400"/>
              <a:t>We offer services to improve safety, such as online instructions, monitoring, training and concepts for working in dusty environments and carbon-free work-sites.</a:t>
            </a:r>
          </a:p>
        </p:txBody>
      </p:sp>
      <p:sp>
        <p:nvSpPr>
          <p:cNvPr id="15" name="Content Placeholder 3">
            <a:extLst>
              <a:ext uri="{FF2B5EF4-FFF2-40B4-BE49-F238E27FC236}">
                <a16:creationId xmlns:a16="http://schemas.microsoft.com/office/drawing/2014/main" id="{6067ECFF-DDF8-E54D-BF9D-71B6899DADFF}"/>
              </a:ext>
            </a:extLst>
          </p:cNvPr>
          <p:cNvSpPr txBox="1">
            <a:spLocks/>
          </p:cNvSpPr>
          <p:nvPr/>
        </p:nvSpPr>
        <p:spPr>
          <a:xfrm>
            <a:off x="6661625" y="5187121"/>
            <a:ext cx="4672218" cy="798728"/>
          </a:xfrm>
          <a:prstGeom prst="rect">
            <a:avLst/>
          </a:prstGeom>
        </p:spPr>
        <p:txBody>
          <a:bodyPr vert="horz" lIns="0" tIns="0" rIns="0" bIns="0" numCol="1" spcCol="180000" rtlCol="0">
            <a:noAutofit/>
          </a:bodyPr>
          <a:lstStyle>
            <a:lvl1pPr marL="228600" indent="-228600" algn="l" defTabSz="914400" rtl="0" eaLnBrk="1" latinLnBrk="0" hangingPunct="1">
              <a:lnSpc>
                <a:spcPct val="90000"/>
              </a:lnSpc>
              <a:spcBef>
                <a:spcPts val="800"/>
              </a:spcBef>
              <a:spcAft>
                <a:spcPts val="300"/>
              </a:spcAft>
              <a:buClr>
                <a:schemeClr val="accent1"/>
              </a:buClr>
              <a:buFont typeface="Wingdings" panose="05000000000000000000" pitchFamily="2" charset="2"/>
              <a:buChar char="§"/>
              <a:defRPr sz="1800" kern="1200">
                <a:solidFill>
                  <a:schemeClr val="tx1"/>
                </a:solidFill>
                <a:latin typeface="Arial" charset="0"/>
                <a:ea typeface="Arial" charset="0"/>
                <a:cs typeface="Arial" charset="0"/>
              </a:defRPr>
            </a:lvl1pPr>
            <a:lvl2pPr marL="542925" indent="-228600" algn="l" defTabSz="914400" rtl="0" eaLnBrk="1" latinLnBrk="0" hangingPunct="1">
              <a:lnSpc>
                <a:spcPct val="80000"/>
              </a:lnSpc>
              <a:spcBef>
                <a:spcPts val="600"/>
              </a:spcBef>
              <a:spcAft>
                <a:spcPts val="300"/>
              </a:spcAft>
              <a:buFont typeface="Wingdings" panose="05000000000000000000" pitchFamily="2" charset="2"/>
              <a:buChar char="§"/>
              <a:tabLst>
                <a:tab pos="542925" algn="l"/>
              </a:tabLst>
              <a:defRPr sz="1600" kern="1200">
                <a:solidFill>
                  <a:schemeClr val="tx1"/>
                </a:solidFill>
                <a:latin typeface="Arial" charset="0"/>
                <a:ea typeface="Arial" charset="0"/>
                <a:cs typeface="Arial" charset="0"/>
              </a:defRPr>
            </a:lvl2pPr>
            <a:lvl3pPr marL="895350" indent="-180975" algn="l" defTabSz="914400" rtl="0" eaLnBrk="1" latinLnBrk="0" hangingPunct="1">
              <a:lnSpc>
                <a:spcPct val="90000"/>
              </a:lnSpc>
              <a:spcBef>
                <a:spcPts val="400"/>
              </a:spcBef>
              <a:spcAft>
                <a:spcPts val="200"/>
              </a:spcAft>
              <a:buFont typeface="Wingdings" panose="05000000000000000000" pitchFamily="2" charset="2"/>
              <a:buChar char="§"/>
              <a:defRPr sz="1400" kern="1200">
                <a:solidFill>
                  <a:schemeClr val="tx1"/>
                </a:solidFill>
                <a:latin typeface="Arial" charset="0"/>
                <a:ea typeface="Arial" charset="0"/>
                <a:cs typeface="Arial" charset="0"/>
              </a:defRPr>
            </a:lvl3pPr>
            <a:lvl4pPr marL="1600200" indent="-228600" algn="l" defTabSz="914400" rtl="0" eaLnBrk="1" latinLnBrk="0" hangingPunct="1">
              <a:lnSpc>
                <a:spcPct val="80000"/>
              </a:lnSpc>
              <a:spcBef>
                <a:spcPts val="500"/>
              </a:spcBef>
              <a:spcAft>
                <a:spcPts val="600"/>
              </a:spcAft>
              <a:buFont typeface="Wingdings" panose="05000000000000000000" pitchFamily="2" charset="2"/>
              <a:buChar char="§"/>
              <a:defRPr sz="1200" kern="1200">
                <a:solidFill>
                  <a:schemeClr val="tx1"/>
                </a:solidFill>
                <a:latin typeface="Arial" charset="0"/>
                <a:ea typeface="Arial" charset="0"/>
                <a:cs typeface="Arial" charset="0"/>
              </a:defRPr>
            </a:lvl4pPr>
            <a:lvl5pPr marL="2057400" indent="-228600" algn="l" defTabSz="914400" rtl="0" eaLnBrk="1" latinLnBrk="0" hangingPunct="1">
              <a:lnSpc>
                <a:spcPct val="80000"/>
              </a:lnSpc>
              <a:spcBef>
                <a:spcPts val="500"/>
              </a:spcBef>
              <a:spcAft>
                <a:spcPts val="600"/>
              </a:spcAft>
              <a:buFont typeface="Wingdings" panose="05000000000000000000" pitchFamily="2" charset="2"/>
              <a:buChar char="§"/>
              <a:defRPr sz="1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b="1"/>
              <a:t>Construction sustainability</a:t>
            </a:r>
            <a:br>
              <a:rPr lang="en-US" sz="1400" b="1"/>
            </a:br>
            <a:r>
              <a:rPr lang="en-US" sz="1400"/>
              <a:t>We offer services that provide improved sustainability, such as smart concepts for saving energy on construction sites.</a:t>
            </a:r>
          </a:p>
        </p:txBody>
      </p:sp>
      <p:pic>
        <p:nvPicPr>
          <p:cNvPr id="3" name="Bildobjekt 3" descr="En bild som visar utomhus, byggnad, fartyg, stor&#10;&#10;Beskrivning genererad med mycket hög exakthet">
            <a:extLst>
              <a:ext uri="{FF2B5EF4-FFF2-40B4-BE49-F238E27FC236}">
                <a16:creationId xmlns:a16="http://schemas.microsoft.com/office/drawing/2014/main" id="{19387701-45EE-478D-BE45-6E2386E8FB5C}"/>
              </a:ext>
            </a:extLst>
          </p:cNvPr>
          <p:cNvPicPr>
            <a:picLocks noChangeAspect="1"/>
          </p:cNvPicPr>
          <p:nvPr/>
        </p:nvPicPr>
        <p:blipFill>
          <a:blip r:embed="rId7"/>
          <a:stretch>
            <a:fillRect/>
          </a:stretch>
        </p:blipFill>
        <p:spPr>
          <a:xfrm>
            <a:off x="-968828" y="-48216"/>
            <a:ext cx="5943599" cy="6976203"/>
          </a:xfrm>
          <a:prstGeom prst="rect">
            <a:avLst/>
          </a:prstGeom>
        </p:spPr>
      </p:pic>
    </p:spTree>
    <p:extLst>
      <p:ext uri="{BB962C8B-B14F-4D97-AF65-F5344CB8AC3E}">
        <p14:creationId xmlns:p14="http://schemas.microsoft.com/office/powerpoint/2010/main" val="1214063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910AF-E5EB-2E45-A715-354FEE4971B9}"/>
              </a:ext>
            </a:extLst>
          </p:cNvPr>
          <p:cNvPicPr>
            <a:picLocks noChangeAspect="1"/>
          </p:cNvPicPr>
          <p:nvPr/>
        </p:nvPicPr>
        <p:blipFill>
          <a:blip r:embed="rId3"/>
          <a:stretch>
            <a:fillRect/>
          </a:stretch>
        </p:blipFill>
        <p:spPr>
          <a:xfrm>
            <a:off x="550864" y="1602260"/>
            <a:ext cx="11472216" cy="5014003"/>
          </a:xfrm>
          <a:prstGeom prst="rect">
            <a:avLst/>
          </a:prstGeom>
        </p:spPr>
      </p:pic>
      <p:sp>
        <p:nvSpPr>
          <p:cNvPr id="2" name="Title 1">
            <a:extLst>
              <a:ext uri="{FF2B5EF4-FFF2-40B4-BE49-F238E27FC236}">
                <a16:creationId xmlns:a16="http://schemas.microsoft.com/office/drawing/2014/main" id="{D8C43BDD-0D04-5C43-A769-94CA4CF725E9}"/>
              </a:ext>
            </a:extLst>
          </p:cNvPr>
          <p:cNvSpPr>
            <a:spLocks noGrp="1"/>
          </p:cNvSpPr>
          <p:nvPr>
            <p:ph type="title"/>
          </p:nvPr>
        </p:nvSpPr>
        <p:spPr>
          <a:xfrm>
            <a:off x="550863" y="512764"/>
            <a:ext cx="11090275" cy="775597"/>
          </a:xfrm>
        </p:spPr>
        <p:txBody>
          <a:bodyPr/>
          <a:lstStyle/>
          <a:p>
            <a:r>
              <a:rPr lang="en-GB"/>
              <a:t>Wide range of products and services </a:t>
            </a:r>
            <a:br>
              <a:rPr lang="en-GB"/>
            </a:br>
            <a:r>
              <a:rPr lang="en-GB"/>
              <a:t>offered to meet clients’ demand</a:t>
            </a:r>
          </a:p>
        </p:txBody>
      </p:sp>
      <p:pic>
        <p:nvPicPr>
          <p:cNvPr id="6" name="Picture 7" descr="CRAMO_RGB">
            <a:extLst>
              <a:ext uri="{FF2B5EF4-FFF2-40B4-BE49-F238E27FC236}">
                <a16:creationId xmlns:a16="http://schemas.microsoft.com/office/drawing/2014/main" id="{61AF21A9-A427-467A-91BD-B4CAF8D72F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4686" y="6393897"/>
            <a:ext cx="1285461"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79114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1LEVEL" val="7"/>
  <p:tag name="2LEVEL" val="3.5"/>
  <p:tag name="3LEVEL" val="1.75"/>
  <p:tag name="4LEVEL" val="0.88"/>
  <p:tag name="5LEVEL" val="0.44"/>
</p:tagLst>
</file>

<file path=ppt/tags/tag2.xml><?xml version="1.0" encoding="utf-8"?>
<p:tagLst xmlns:a="http://schemas.openxmlformats.org/drawingml/2006/main" xmlns:r="http://schemas.openxmlformats.org/officeDocument/2006/relationships" xmlns:p="http://schemas.openxmlformats.org/presentationml/2006/main">
  <p:tag name="1LEVEL" val="7"/>
  <p:tag name="2LEVEL" val="3.5"/>
  <p:tag name="3LEVEL" val="1.75"/>
  <p:tag name="4LEVEL" val="0.88"/>
  <p:tag name="5LEVEL" val="0.44"/>
</p:tagLst>
</file>

<file path=ppt/tags/tag3.xml><?xml version="1.0" encoding="utf-8"?>
<p:tagLst xmlns:a="http://schemas.openxmlformats.org/drawingml/2006/main" xmlns:r="http://schemas.openxmlformats.org/officeDocument/2006/relationships" xmlns:p="http://schemas.openxmlformats.org/presentationml/2006/main">
  <p:tag name="1LEVEL" val="7"/>
  <p:tag name="2LEVEL" val="3.5"/>
  <p:tag name="3LEVEL" val="1.75"/>
  <p:tag name="4LEVEL" val="0.88"/>
  <p:tag name="5LEVEL" val="0.44"/>
</p:tagLst>
</file>

<file path=ppt/tags/tag4.xml><?xml version="1.0" encoding="utf-8"?>
<p:tagLst xmlns:a="http://schemas.openxmlformats.org/drawingml/2006/main" xmlns:r="http://schemas.openxmlformats.org/officeDocument/2006/relationships" xmlns:p="http://schemas.openxmlformats.org/presentationml/2006/main">
  <p:tag name="1LEVEL" val="7"/>
  <p:tag name="2LEVEL" val="3.5"/>
  <p:tag name="3LEVEL" val="1.75"/>
  <p:tag name="4LEVEL" val="0.88"/>
  <p:tag name="5LEVEL" val="0.44"/>
</p:tagLst>
</file>

<file path=ppt/theme/theme1.xml><?xml version="1.0" encoding="utf-8"?>
<a:theme xmlns:a="http://schemas.openxmlformats.org/drawingml/2006/main" name="Office Theme">
  <a:themeElements>
    <a:clrScheme name="Cramo Neutral">
      <a:dk1>
        <a:srgbClr val="000000"/>
      </a:dk1>
      <a:lt1>
        <a:srgbClr val="FFFFFF"/>
      </a:lt1>
      <a:dk2>
        <a:srgbClr val="CACBCA"/>
      </a:dk2>
      <a:lt2>
        <a:srgbClr val="FFFFFF"/>
      </a:lt2>
      <a:accent1>
        <a:srgbClr val="B91E00"/>
      </a:accent1>
      <a:accent2>
        <a:srgbClr val="000000"/>
      </a:accent2>
      <a:accent3>
        <a:srgbClr val="C9CBC9"/>
      </a:accent3>
      <a:accent4>
        <a:srgbClr val="EB7C45"/>
      </a:accent4>
      <a:accent5>
        <a:srgbClr val="507D55"/>
      </a:accent5>
      <a:accent6>
        <a:srgbClr val="B9DBE5"/>
      </a:accent6>
      <a:hlink>
        <a:srgbClr val="0563C1"/>
      </a:hlink>
      <a:folHlink>
        <a:srgbClr val="954F72"/>
      </a:folHlink>
    </a:clrScheme>
    <a:fontScheme name="Office Theme">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amo">
  <a:themeElements>
    <a:clrScheme name="Mukautettu 1">
      <a:dk1>
        <a:srgbClr val="000000"/>
      </a:dk1>
      <a:lt1>
        <a:srgbClr val="FFFFFF"/>
      </a:lt1>
      <a:dk2>
        <a:srgbClr val="CACBCA"/>
      </a:dk2>
      <a:lt2>
        <a:srgbClr val="FFFFFF"/>
      </a:lt2>
      <a:accent1>
        <a:srgbClr val="B91E00"/>
      </a:accent1>
      <a:accent2>
        <a:srgbClr val="507D55"/>
      </a:accent2>
      <a:accent3>
        <a:srgbClr val="EB7C45"/>
      </a:accent3>
      <a:accent4>
        <a:srgbClr val="193255"/>
      </a:accent4>
      <a:accent5>
        <a:srgbClr val="C9CBC9"/>
      </a:accent5>
      <a:accent6>
        <a:srgbClr val="B9DBE5"/>
      </a:accent6>
      <a:hlink>
        <a:srgbClr val="FFFFFF"/>
      </a:hlink>
      <a:folHlink>
        <a:srgbClr val="954F72"/>
      </a:folHlink>
    </a:clrScheme>
    <a:fontScheme name="Office-teema">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mpty">
  <a:themeElements>
    <a:clrScheme name="Mukautettu 1">
      <a:dk1>
        <a:srgbClr val="000000"/>
      </a:dk1>
      <a:lt1>
        <a:srgbClr val="FFFFFF"/>
      </a:lt1>
      <a:dk2>
        <a:srgbClr val="CACBCA"/>
      </a:dk2>
      <a:lt2>
        <a:srgbClr val="FFFFFF"/>
      </a:lt2>
      <a:accent1>
        <a:srgbClr val="B91E00"/>
      </a:accent1>
      <a:accent2>
        <a:srgbClr val="507D55"/>
      </a:accent2>
      <a:accent3>
        <a:srgbClr val="EB7C45"/>
      </a:accent3>
      <a:accent4>
        <a:srgbClr val="193255"/>
      </a:accent4>
      <a:accent5>
        <a:srgbClr val="C9CBC9"/>
      </a:accent5>
      <a:accent6>
        <a:srgbClr val="B9DBE5"/>
      </a:accent6>
      <a:hlink>
        <a:srgbClr val="FFFFFF"/>
      </a:hlink>
      <a:folHlink>
        <a:srgbClr val="954F72"/>
      </a:folHlink>
    </a:clrScheme>
    <a:fontScheme name="Office-teema">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ollaboration Document" ma:contentTypeID="0x0101007A60771C5753A247A9E629B69FD0F51E08005EF000DAC3B7B04EB250D2801737935E" ma:contentTypeVersion="16" ma:contentTypeDescription="Create a new document." ma:contentTypeScope="" ma:versionID="4ee2aa690f812e4edbeb430f8688aa80">
  <xsd:schema xmlns:xsd="http://www.w3.org/2001/XMLSchema" xmlns:xs="http://www.w3.org/2001/XMLSchema" xmlns:p="http://schemas.microsoft.com/office/2006/metadata/properties" xmlns:ns2="6fc12ad1-8ac2-4911-b5c8-e9956e3cbd8a" xmlns:ns3="0d23fba9-1e90-4e01-af93-080db441ca69" xmlns:ns4="16aec739-33b4-4372-9cce-35f885db86ce" targetNamespace="http://schemas.microsoft.com/office/2006/metadata/properties" ma:root="true" ma:fieldsID="efcf454ba40a36e68616af6aef421ba3" ns2:_="" ns3:_="" ns4:_="">
    <xsd:import namespace="6fc12ad1-8ac2-4911-b5c8-e9956e3cbd8a"/>
    <xsd:import namespace="0d23fba9-1e90-4e01-af93-080db441ca69"/>
    <xsd:import namespace="16aec739-33b4-4372-9cce-35f885db86ce"/>
    <xsd:element name="properties">
      <xsd:complexType>
        <xsd:sequence>
          <xsd:element name="documentManagement">
            <xsd:complexType>
              <xsd:all>
                <xsd:element ref="ns2:g8d6af963e2a4c39a61961d8f824afa0" minOccurs="0"/>
                <xsd:element ref="ns2:TaxCatchAll" minOccurs="0"/>
                <xsd:element ref="ns2:TaxCatchAllLabel" minOccurs="0"/>
                <xsd:element ref="ns2:c981e82ebe4b4d5f9c13c7dabad87fe8" minOccurs="0"/>
                <xsd:element ref="ns2:a519ed56bae04db7b1cc20f4b7bba040" minOccurs="0"/>
                <xsd:element ref="ns2:ACTCollaborationSiteName" minOccurs="0"/>
                <xsd:element ref="ns3:he7b30d2edcb47d1b217b6f9ef70ef23" minOccurs="0"/>
                <xsd:element ref="ns3:Keyword" minOccurs="0"/>
                <xsd:element ref="ns3:MediaServiceMetadata" minOccurs="0"/>
                <xsd:element ref="ns3:MediaServiceFastMetadata" minOccurs="0"/>
                <xsd:element ref="ns3:MediaServiceAutoTags" minOccurs="0"/>
                <xsd:element ref="ns3:MediaServiceDateTaken" minOccurs="0"/>
                <xsd:element ref="ns2:gceb444c8cdd4947bc51c88e6f1f2881" minOccurs="0"/>
                <xsd:element ref="ns4:SharedWithUsers" minOccurs="0"/>
                <xsd:element ref="ns4:SharedWithDetails" minOccurs="0"/>
                <xsd:element ref="ns4:Send_x0020_To_x0020_Approval" minOccurs="0"/>
                <xsd:element ref="ns4:CGMS_x0020_Document_x0020_Status" minOccurs="0"/>
                <xsd:element ref="ns4:Approval_x0020_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12ad1-8ac2-4911-b5c8-e9956e3cbd8a" elementFormDefault="qualified">
    <xsd:import namespace="http://schemas.microsoft.com/office/2006/documentManagement/types"/>
    <xsd:import namespace="http://schemas.microsoft.com/office/infopath/2007/PartnerControls"/>
    <xsd:element name="g8d6af963e2a4c39a61961d8f824afa0" ma:index="8" nillable="true" ma:taxonomy="true" ma:internalName="g8d6af963e2a4c39a61961d8f824afa0" ma:taxonomyFieldName="ACTLanguage" ma:displayName="Language" ma:readOnly="false" ma:fieldId="{08d6af96-3e2a-4c39-a619-61d8f824afa0}" ma:sspId="299aee24-221e-4739-816a-40499ef8f1a7" ma:termSetId="660949b7-160f-45a8-b7fe-259c2352eb99"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9b33e1a-4f00-4510-8c63-656a8eadf9b9}" ma:internalName="TaxCatchAll" ma:showField="CatchAllData" ma:web="16aec739-33b4-4372-9cce-35f885db86c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9b33e1a-4f00-4510-8c63-656a8eadf9b9}" ma:internalName="TaxCatchAllLabel" ma:readOnly="true" ma:showField="CatchAllDataLabel" ma:web="16aec739-33b4-4372-9cce-35f885db86ce">
      <xsd:complexType>
        <xsd:complexContent>
          <xsd:extension base="dms:MultiChoiceLookup">
            <xsd:sequence>
              <xsd:element name="Value" type="dms:Lookup" maxOccurs="unbounded" minOccurs="0" nillable="true"/>
            </xsd:sequence>
          </xsd:extension>
        </xsd:complexContent>
      </xsd:complexType>
    </xsd:element>
    <xsd:element name="c981e82ebe4b4d5f9c13c7dabad87fe8" ma:index="12" nillable="true" ma:taxonomy="true" ma:internalName="c981e82ebe4b4d5f9c13c7dabad87fe8" ma:taxonomyFieldName="ACTLocation" ma:displayName="Location" ma:readOnly="false" ma:fieldId="{c981e82e-be4b-4d5f-9c13-c7dabad87fe8}" ma:sspId="299aee24-221e-4739-816a-40499ef8f1a7" ma:termSetId="9ae2070d-31b1-410c-8637-b2376bb93506" ma:anchorId="00000000-0000-0000-0000-000000000000" ma:open="false" ma:isKeyword="false">
      <xsd:complexType>
        <xsd:sequence>
          <xsd:element ref="pc:Terms" minOccurs="0" maxOccurs="1"/>
        </xsd:sequence>
      </xsd:complexType>
    </xsd:element>
    <xsd:element name="a519ed56bae04db7b1cc20f4b7bba040" ma:index="14" nillable="true" ma:taxonomy="true" ma:internalName="a519ed56bae04db7b1cc20f4b7bba040" ma:taxonomyFieldName="ACTOrganisation" ma:displayName="Organisation" ma:readOnly="false" ma:fieldId="{a519ed56-bae0-4db7-b1cc-20f4b7bba040}" ma:sspId="299aee24-221e-4739-816a-40499ef8f1a7" ma:termSetId="62228a6c-ba63-496f-b700-574895a07510" ma:anchorId="00000000-0000-0000-0000-000000000000" ma:open="false" ma:isKeyword="false">
      <xsd:complexType>
        <xsd:sequence>
          <xsd:element ref="pc:Terms" minOccurs="0" maxOccurs="1"/>
        </xsd:sequence>
      </xsd:complexType>
    </xsd:element>
    <xsd:element name="ACTCollaborationSiteName" ma:index="16" nillable="true" ma:displayName="Collaboration Site Name" ma:internalName="ACTCollaborationSiteName" ma:readOnly="false">
      <xsd:simpleType>
        <xsd:restriction base="dms:Text">
          <xsd:maxLength value="255"/>
        </xsd:restriction>
      </xsd:simpleType>
    </xsd:element>
    <xsd:element name="gceb444c8cdd4947bc51c88e6f1f2881" ma:index="24" nillable="true" ma:taxonomy="true" ma:internalName="gceb444c8cdd4947bc51c88e6f1f2881" ma:taxonomyFieldName="ACTProcess" ma:displayName="Process" ma:fieldId="{0ceb444c-8cdd-4947-bc51-c88e6f1f2881}" ma:taxonomyMulti="true" ma:sspId="299aee24-221e-4739-816a-40499ef8f1a7" ma:termSetId="9d613f53-15e4-4a32-af92-9f1c290522d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d23fba9-1e90-4e01-af93-080db441ca69" elementFormDefault="qualified">
    <xsd:import namespace="http://schemas.microsoft.com/office/2006/documentManagement/types"/>
    <xsd:import namespace="http://schemas.microsoft.com/office/infopath/2007/PartnerControls"/>
    <xsd:element name="he7b30d2edcb47d1b217b6f9ef70ef23" ma:index="18" nillable="true" ma:taxonomy="true" ma:internalName="he7b30d2edcb47d1b217b6f9ef70ef23" ma:taxonomyFieldName="Official_x0020_document_x0020_type" ma:displayName="Official document type" ma:default="" ma:fieldId="{1e7b30d2-edcb-47d1-b217-b6f9ef70ef23}" ma:sspId="299aee24-221e-4739-816a-40499ef8f1a7" ma:termSetId="cac9fd58-5ab7-4c33-b450-b87a711237db" ma:anchorId="00000000-0000-0000-0000-000000000000" ma:open="false" ma:isKeyword="false">
      <xsd:complexType>
        <xsd:sequence>
          <xsd:element ref="pc:Terms" minOccurs="0" maxOccurs="1"/>
        </xsd:sequence>
      </xsd:complexType>
    </xsd:element>
    <xsd:element name="Keyword" ma:index="19" nillable="true" ma:displayName="Keyword" ma:internalName="Keyword">
      <xsd:simpleType>
        <xsd:restriction base="dms:Note">
          <xsd:maxLength value="255"/>
        </xsd:restrictio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Tags" ma:index="22" nillable="true" ma:displayName="MediaServiceAutoTags" ma:internalName="MediaServiceAutoTags"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aec739-33b4-4372-9cce-35f885db86ce"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element name="Send_x0020_To_x0020_Approval" ma:index="28" nillable="true" ma:displayName="Send To Process Approval" ma:default="0" ma:internalName="Send_x0020_To_x0020_Approval" ma:readOnly="false">
      <xsd:simpleType>
        <xsd:restriction base="dms:Boolean"/>
      </xsd:simpleType>
    </xsd:element>
    <xsd:element name="CGMS_x0020_Document_x0020_Status" ma:index="29" nillable="true" ma:displayName="CGMS Document Status" ma:default="Not Approved" ma:format="Dropdown" ma:hidden="true" ma:internalName="CGMS_x0020_Document_x0020_Status" ma:readOnly="false">
      <xsd:simpleType>
        <xsd:restriction base="dms:Choice">
          <xsd:enumeration value="Not Approved"/>
          <xsd:enumeration value="Approved"/>
          <xsd:enumeration value="Rejected"/>
          <xsd:enumeration value="Pending"/>
        </xsd:restriction>
      </xsd:simpleType>
    </xsd:element>
    <xsd:element name="Approval_x0020_Comments" ma:index="30" nillable="true" ma:displayName="Approval Comments" ma:internalName="Approval_x0020_Comment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6aec739-33b4-4372-9cce-35f885db86ce">
      <UserInfo>
        <DisplayName>Collaboration Site One Owners</DisplayName>
        <AccountId>33</AccountId>
        <AccountType/>
      </UserInfo>
      <UserInfo>
        <DisplayName>Halttunen Ville</DisplayName>
        <AccountId>452</AccountId>
        <AccountType/>
      </UserInfo>
    </SharedWithUsers>
    <gceb444c8cdd4947bc51c88e6f1f2881 xmlns="6fc12ad1-8ac2-4911-b5c8-e9956e3cbd8a">
      <Terms xmlns="http://schemas.microsoft.com/office/infopath/2007/PartnerControls"/>
    </gceb444c8cdd4947bc51c88e6f1f2881>
    <Send_x0020_To_x0020_Approval xmlns="16aec739-33b4-4372-9cce-35f885db86ce">false</Send_x0020_To_x0020_Approval>
    <a519ed56bae04db7b1cc20f4b7bba040 xmlns="6fc12ad1-8ac2-4911-b5c8-e9956e3cbd8a">
      <Terms xmlns="http://schemas.microsoft.com/office/infopath/2007/PartnerControls">
        <TermInfo xmlns="http://schemas.microsoft.com/office/infopath/2007/PartnerControls">
          <TermName xmlns="http://schemas.microsoft.com/office/infopath/2007/PartnerControls">Everyone</TermName>
          <TermId xmlns="http://schemas.microsoft.com/office/infopath/2007/PartnerControls">c620e525-a0f9-4bb6-a377-0868af7fac1d</TermId>
        </TermInfo>
      </Terms>
    </a519ed56bae04db7b1cc20f4b7bba040>
    <TaxCatchAll xmlns="6fc12ad1-8ac2-4911-b5c8-e9956e3cbd8a">
      <Value>6</Value>
      <Value>10</Value>
      <Value>48</Value>
    </TaxCatchAll>
    <CGMS_x0020_Document_x0020_Status xmlns="16aec739-33b4-4372-9cce-35f885db86ce">Not Approved</CGMS_x0020_Document_x0020_Status>
    <ACTCollaborationSiteName xmlns="6fc12ad1-8ac2-4911-b5c8-e9956e3cbd8a">Cramo Brand Portal</ACTCollaborationSiteName>
    <Approval_x0020_Comments xmlns="16aec739-33b4-4372-9cce-35f885db86ce" xsi:nil="true"/>
    <Keyword xmlns="0d23fba9-1e90-4e01-af93-080db441ca69" xsi:nil="true"/>
    <g8d6af963e2a4c39a61961d8f824afa0 xmlns="6fc12ad1-8ac2-4911-b5c8-e9956e3cbd8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2f0bb86f-0ec4-40cc-8497-e574f143f902</TermId>
        </TermInfo>
      </Terms>
    </g8d6af963e2a4c39a61961d8f824afa0>
    <he7b30d2edcb47d1b217b6f9ef70ef23 xmlns="0d23fba9-1e90-4e01-af93-080db441ca69">
      <Terms xmlns="http://schemas.microsoft.com/office/infopath/2007/PartnerControls"/>
    </he7b30d2edcb47d1b217b6f9ef70ef23>
    <c981e82ebe4b4d5f9c13c7dabad87fe8 xmlns="6fc12ad1-8ac2-4911-b5c8-e9956e3cbd8a">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7b12894b-ec27-4d86-85ac-f474d827e9d1</TermId>
        </TermInfo>
      </Terms>
    </c981e82ebe4b4d5f9c13c7dabad87fe8>
  </documentManagement>
</p:properties>
</file>

<file path=customXml/item3.xml><?xml version="1.0" encoding="utf-8"?>
<?mso-contentType ?>
<SharedContentType xmlns="Microsoft.SharePoint.Taxonomy.ContentTypeSync" SourceId="299aee24-221e-4739-816a-40499ef8f1a7" ContentTypeId="0x0101007A60771C5753A247A9E629B69FD0F51E08"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45688E-BBE5-4819-8ECD-5B2B68AACD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c12ad1-8ac2-4911-b5c8-e9956e3cbd8a"/>
    <ds:schemaRef ds:uri="0d23fba9-1e90-4e01-af93-080db441ca69"/>
    <ds:schemaRef ds:uri="16aec739-33b4-4372-9cce-35f885db86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1E0DC9-72AD-4940-9F37-723705457862}">
  <ds:schemaRefs>
    <ds:schemaRef ds:uri="0d23fba9-1e90-4e01-af93-080db441ca69"/>
    <ds:schemaRef ds:uri="16aec739-33b4-4372-9cce-35f885db86ce"/>
    <ds:schemaRef ds:uri="2d0521e3-e06d-4e00-bbf9-f51416ef3d63"/>
    <ds:schemaRef ds:uri="6fc12ad1-8ac2-4911-b5c8-e9956e3cbd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DE99BDE-5CC9-4B54-94C6-8C874D66794B}">
  <ds:schemaRefs>
    <ds:schemaRef ds:uri="Microsoft.SharePoint.Taxonomy.ContentTypeSync"/>
  </ds:schemaRefs>
</ds:datastoreItem>
</file>

<file path=customXml/itemProps4.xml><?xml version="1.0" encoding="utf-8"?>
<ds:datastoreItem xmlns:ds="http://schemas.openxmlformats.org/officeDocument/2006/customXml" ds:itemID="{9E4F8297-9669-4930-9078-26E8488DEB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84</TotalTime>
  <Words>5834</Words>
  <Application>Microsoft Office PowerPoint</Application>
  <PresentationFormat>Widescreen</PresentationFormat>
  <Paragraphs>532</Paragraphs>
  <Slides>45</Slides>
  <Notes>29</Notes>
  <HiddenSlides>0</HiddenSlides>
  <MMClips>1</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Office Theme</vt:lpstr>
      <vt:lpstr>cramo</vt:lpstr>
      <vt:lpstr>Empty</vt:lpstr>
      <vt:lpstr>PowerPoint Presentation</vt:lpstr>
      <vt:lpstr>PowerPoint Presentation</vt:lpstr>
      <vt:lpstr>PowerPoint Presentation</vt:lpstr>
      <vt:lpstr>A quick overview of Boels-Cramo group</vt:lpstr>
      <vt:lpstr>Boels-Cramo Group A leader in the equipment rental market</vt:lpstr>
      <vt:lpstr>Creating value for our customers</vt:lpstr>
      <vt:lpstr>Cramo Northern Europe at a glance</vt:lpstr>
      <vt:lpstr>Our equipment rental solutions</vt:lpstr>
      <vt:lpstr>Wide range of products and services  offered to meet clients’ demand</vt:lpstr>
      <vt:lpstr>PowerPoint Presentation</vt:lpstr>
      <vt:lpstr>Construction logistics services</vt:lpstr>
      <vt:lpstr>Construction logistics services</vt:lpstr>
      <vt:lpstr>Delivery container</vt:lpstr>
      <vt:lpstr>Cramo school </vt:lpstr>
      <vt:lpstr>PowerPoint Presentation</vt:lpstr>
      <vt:lpstr>Industrial maintenance breaks</vt:lpstr>
      <vt:lpstr>New Children's Hospital</vt:lpstr>
      <vt:lpstr>PowerPoint Presentation</vt:lpstr>
      <vt:lpstr>PowerPoint Presentation</vt:lpstr>
      <vt:lpstr>Digital platform</vt:lpstr>
      <vt:lpstr>The Cramo App</vt:lpstr>
      <vt:lpstr>RENTING ONLINE</vt:lpstr>
      <vt:lpstr>PowerPoint Presentation</vt:lpstr>
      <vt:lpstr>PowerPoint Presentation</vt:lpstr>
      <vt:lpstr>PowerPoint Presentation</vt:lpstr>
      <vt:lpstr>PowerPoint Presentation</vt:lpstr>
      <vt:lpstr>PowerPoint Presentation</vt:lpstr>
      <vt:lpstr>Key elements of our sustainability strategy</vt:lpstr>
      <vt:lpstr>Moving towards circularity</vt:lpstr>
      <vt:lpstr>Cramo Care</vt:lpstr>
      <vt:lpstr>Customer Care</vt:lpstr>
      <vt:lpstr>Cramo school </vt:lpstr>
      <vt:lpstr>Environmental Care</vt:lpstr>
      <vt:lpstr>Cramo Eco Choice</vt:lpstr>
      <vt:lpstr>Cramo  Eco choice  Fleet</vt:lpstr>
      <vt:lpstr>Key Benefits of Cramo Eco Choice</vt:lpstr>
      <vt:lpstr>Social Care</vt:lpstr>
      <vt:lpstr>Employee Care</vt:lpstr>
      <vt:lpstr>PowerPoint Presentation</vt:lpstr>
      <vt:lpstr>Safety and Sustainability</vt:lpstr>
      <vt:lpstr>Cramo and the Sustainable Development Goals</vt:lpstr>
      <vt:lpstr>ISO Certification in all markets</vt:lpstr>
      <vt:lpstr>Cramo Group Management team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Mika Junna</dc:creator>
  <cp:lastModifiedBy>Gerhardsson Petra</cp:lastModifiedBy>
  <cp:revision>10</cp:revision>
  <cp:lastPrinted>2019-06-18T08:10:22Z</cp:lastPrinted>
  <dcterms:created xsi:type="dcterms:W3CDTF">2019-03-15T07:53:13Z</dcterms:created>
  <dcterms:modified xsi:type="dcterms:W3CDTF">2021-04-12T12:58:06Z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0x0101007A60771C5753A247A9E629B69FD0F51E08005EF000DAC3B7B04EB250D2801737935E</vt:lpwstr>
  </property>
  <property fmtid="{D5CDD505-2E9C-101B-9397-08002B2CF9AE}" pid="3" name="ACTOrganisation">
    <vt:lpwstr>48;#Everyone|c620e525-a0f9-4bb6-a377-0868af7fac1d</vt:lpwstr>
  </property>
  <property fmtid="{D5CDD505-2E9C-101B-9397-08002B2CF9AE}" pid="4" name="ACTLanguage">
    <vt:lpwstr>6;#English|2f0bb86f-0ec4-40cc-8497-e574f143f902</vt:lpwstr>
  </property>
  <property fmtid="{D5CDD505-2E9C-101B-9397-08002B2CF9AE}" pid="5" name="ACTLocation">
    <vt:lpwstr>10;#Global|7b12894b-ec27-4d86-85ac-f474d827e9d1</vt:lpwstr>
  </property>
  <property fmtid="{D5CDD505-2E9C-101B-9397-08002B2CF9AE}" pid="6" name="Official document type">
    <vt:lpwstr/>
  </property>
  <property fmtid="{D5CDD505-2E9C-101B-9397-08002B2CF9AE}" pid="7" name="ACTProcess">
    <vt:lpwstr/>
  </property>
</Properties>
</file>